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7" r:id="rId3"/>
    <p:sldId id="258" r:id="rId4"/>
    <p:sldId id="259" r:id="rId5"/>
    <p:sldId id="260" r:id="rId6"/>
    <p:sldId id="262" r:id="rId7"/>
    <p:sldId id="265" r:id="rId8"/>
    <p:sldId id="266" r:id="rId9"/>
    <p:sldId id="263" r:id="rId10"/>
    <p:sldId id="261" r:id="rId11"/>
    <p:sldId id="264"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 id="282" r:id="rId28"/>
    <p:sldId id="283"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DCEB"/>
    <a:srgbClr val="0DA4DA"/>
    <a:srgbClr val="67C1E5"/>
    <a:srgbClr val="ACE1EF"/>
    <a:srgbClr val="0B8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2" d="100"/>
          <a:sy n="82" d="100"/>
        </p:scale>
        <p:origin x="-42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Sales</c:v>
                </c:pt>
              </c:strCache>
            </c:strRef>
          </c:tx>
          <c:spPr>
            <a:solidFill>
              <a:schemeClr val="accent2"/>
            </a:solidFill>
            <a:ln>
              <a:noFill/>
            </a:ln>
            <a:effectLst>
              <a:outerShdw blurRad="57150" dist="19050" dir="5400000" algn="ctr" rotWithShape="0">
                <a:srgbClr val="000000">
                  <a:alpha val="63000"/>
                </a:srgbClr>
              </a:outerShdw>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1-F281-4C84-ADE8-D601FDCF6EE1}"/>
              </c:ext>
            </c:extLst>
          </c:dPt>
          <c:dPt>
            <c:idx val="1"/>
            <c:invertIfNegative val="0"/>
            <c:bubble3D val="0"/>
            <c:extLst xmlns:c16r2="http://schemas.microsoft.com/office/drawing/2015/06/chart">
              <c:ext xmlns:c16="http://schemas.microsoft.com/office/drawing/2014/chart" uri="{C3380CC4-5D6E-409C-BE32-E72D297353CC}">
                <c16:uniqueId val="{00000003-F281-4C84-ADE8-D601FDCF6EE1}"/>
              </c:ext>
            </c:extLst>
          </c:dPt>
          <c:dPt>
            <c:idx val="2"/>
            <c:invertIfNegative val="0"/>
            <c:bubble3D val="0"/>
            <c:extLst xmlns:c16r2="http://schemas.microsoft.com/office/drawing/2015/06/chart">
              <c:ext xmlns:c16="http://schemas.microsoft.com/office/drawing/2014/chart" uri="{C3380CC4-5D6E-409C-BE32-E72D297353CC}">
                <c16:uniqueId val="{00000005-F281-4C84-ADE8-D601FDCF6EE1}"/>
              </c:ext>
            </c:extLst>
          </c:dPt>
          <c:dPt>
            <c:idx val="3"/>
            <c:invertIfNegative val="0"/>
            <c:bubble3D val="0"/>
            <c:extLst xmlns:c16r2="http://schemas.microsoft.com/office/drawing/2015/06/chart">
              <c:ext xmlns:c16="http://schemas.microsoft.com/office/drawing/2014/chart" uri="{C3380CC4-5D6E-409C-BE32-E72D297353CC}">
                <c16:uniqueId val="{00000007-F281-4C84-ADE8-D601FDCF6EE1}"/>
              </c:ext>
            </c:extLst>
          </c:dPt>
          <c:dPt>
            <c:idx val="4"/>
            <c:invertIfNegative val="0"/>
            <c:bubble3D val="0"/>
            <c:extLst xmlns:c16r2="http://schemas.microsoft.com/office/drawing/2015/06/chart">
              <c:ext xmlns:c16="http://schemas.microsoft.com/office/drawing/2014/chart" uri="{C3380CC4-5D6E-409C-BE32-E72D297353CC}">
                <c16:uniqueId val="{00000009-F281-4C84-ADE8-D601FDCF6EE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Product 01</c:v>
                </c:pt>
                <c:pt idx="1">
                  <c:v>Product 02</c:v>
                </c:pt>
                <c:pt idx="2">
                  <c:v>Product 03</c:v>
                </c:pt>
                <c:pt idx="3">
                  <c:v>Product 03</c:v>
                </c:pt>
                <c:pt idx="4">
                  <c:v>Product 04</c:v>
                </c:pt>
              </c:strCache>
            </c:strRef>
          </c:cat>
          <c:val>
            <c:numRef>
              <c:f>Sheet1!$B$2:$B$6</c:f>
              <c:numCache>
                <c:formatCode>G/通用格式</c:formatCode>
                <c:ptCount val="5"/>
                <c:pt idx="0">
                  <c:v>3</c:v>
                </c:pt>
                <c:pt idx="1">
                  <c:v>2</c:v>
                </c:pt>
                <c:pt idx="2">
                  <c:v>4</c:v>
                </c:pt>
                <c:pt idx="3">
                  <c:v>3</c:v>
                </c:pt>
                <c:pt idx="4">
                  <c:v>2</c:v>
                </c:pt>
              </c:numCache>
            </c:numRef>
          </c:val>
          <c:shape val="cone"/>
          <c:extLst xmlns:c16r2="http://schemas.microsoft.com/office/drawing/2015/06/chart">
            <c:ext xmlns:c16="http://schemas.microsoft.com/office/drawing/2014/chart" uri="{C3380CC4-5D6E-409C-BE32-E72D297353CC}">
              <c16:uniqueId val="{0000000A-F281-4C84-ADE8-D601FDCF6EE1}"/>
            </c:ext>
          </c:extLst>
        </c:ser>
        <c:ser>
          <c:idx val="1"/>
          <c:order val="1"/>
          <c:tx>
            <c:strRef>
              <c:f>Sheet1!$C$1</c:f>
              <c:strCache>
                <c:ptCount val="1"/>
                <c:pt idx="0">
                  <c:v>New Stock</c:v>
                </c:pt>
              </c:strCache>
            </c:strRef>
          </c:tx>
          <c:spPr>
            <a:solidFill>
              <a:schemeClr val="accent1"/>
            </a:solidFill>
            <a:ln>
              <a:noFill/>
            </a:ln>
            <a:effectLst>
              <a:outerShdw blurRad="57150" dist="19050" dir="5400000" algn="ctr" rotWithShape="0">
                <a:srgbClr val="000000">
                  <a:alpha val="63000"/>
                </a:srgbClr>
              </a:outerShdw>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0C-F281-4C84-ADE8-D601FDCF6EE1}"/>
              </c:ext>
            </c:extLst>
          </c:dPt>
          <c:dPt>
            <c:idx val="1"/>
            <c:invertIfNegative val="0"/>
            <c:bubble3D val="0"/>
            <c:extLst xmlns:c16r2="http://schemas.microsoft.com/office/drawing/2015/06/chart">
              <c:ext xmlns:c16="http://schemas.microsoft.com/office/drawing/2014/chart" uri="{C3380CC4-5D6E-409C-BE32-E72D297353CC}">
                <c16:uniqueId val="{0000000E-F281-4C84-ADE8-D601FDCF6EE1}"/>
              </c:ext>
            </c:extLst>
          </c:dPt>
          <c:dPt>
            <c:idx val="2"/>
            <c:invertIfNegative val="0"/>
            <c:bubble3D val="0"/>
            <c:extLst xmlns:c16r2="http://schemas.microsoft.com/office/drawing/2015/06/chart">
              <c:ext xmlns:c16="http://schemas.microsoft.com/office/drawing/2014/chart" uri="{C3380CC4-5D6E-409C-BE32-E72D297353CC}">
                <c16:uniqueId val="{00000010-F281-4C84-ADE8-D601FDCF6EE1}"/>
              </c:ext>
            </c:extLst>
          </c:dPt>
          <c:dPt>
            <c:idx val="3"/>
            <c:invertIfNegative val="0"/>
            <c:bubble3D val="0"/>
            <c:extLst xmlns:c16r2="http://schemas.microsoft.com/office/drawing/2015/06/chart">
              <c:ext xmlns:c16="http://schemas.microsoft.com/office/drawing/2014/chart" uri="{C3380CC4-5D6E-409C-BE32-E72D297353CC}">
                <c16:uniqueId val="{00000012-F281-4C84-ADE8-D601FDCF6EE1}"/>
              </c:ext>
            </c:extLst>
          </c:dPt>
          <c:dPt>
            <c:idx val="4"/>
            <c:invertIfNegative val="0"/>
            <c:bubble3D val="0"/>
            <c:extLst xmlns:c16r2="http://schemas.microsoft.com/office/drawing/2015/06/chart">
              <c:ext xmlns:c16="http://schemas.microsoft.com/office/drawing/2014/chart" uri="{C3380CC4-5D6E-409C-BE32-E72D297353CC}">
                <c16:uniqueId val="{00000014-F281-4C84-ADE8-D601FDCF6EE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Product 01</c:v>
                </c:pt>
                <c:pt idx="1">
                  <c:v>Product 02</c:v>
                </c:pt>
                <c:pt idx="2">
                  <c:v>Product 03</c:v>
                </c:pt>
                <c:pt idx="3">
                  <c:v>Product 03</c:v>
                </c:pt>
                <c:pt idx="4">
                  <c:v>Product 04</c:v>
                </c:pt>
              </c:strCache>
            </c:strRef>
          </c:cat>
          <c:val>
            <c:numRef>
              <c:f>Sheet1!$C$2:$C$6</c:f>
              <c:numCache>
                <c:formatCode>G/通用格式</c:formatCode>
                <c:ptCount val="5"/>
                <c:pt idx="0">
                  <c:v>3</c:v>
                </c:pt>
                <c:pt idx="1">
                  <c:v>3</c:v>
                </c:pt>
                <c:pt idx="2">
                  <c:v>1</c:v>
                </c:pt>
                <c:pt idx="3">
                  <c:v>3</c:v>
                </c:pt>
                <c:pt idx="4">
                  <c:v>4</c:v>
                </c:pt>
              </c:numCache>
            </c:numRef>
          </c:val>
          <c:shape val="cone"/>
          <c:extLst xmlns:c16r2="http://schemas.microsoft.com/office/drawing/2015/06/chart">
            <c:ext xmlns:c16="http://schemas.microsoft.com/office/drawing/2014/chart" uri="{C3380CC4-5D6E-409C-BE32-E72D297353CC}">
              <c16:uniqueId val="{00000015-F281-4C84-ADE8-D601FDCF6EE1}"/>
            </c:ext>
          </c:extLst>
        </c:ser>
        <c:ser>
          <c:idx val="2"/>
          <c:order val="2"/>
          <c:tx>
            <c:strRef>
              <c:f>Sheet1!$D$1</c:f>
              <c:strCache>
                <c:ptCount val="1"/>
                <c:pt idx="0">
                  <c:v>Old Stock</c:v>
                </c:pt>
              </c:strCache>
            </c:strRef>
          </c:tx>
          <c:spPr>
            <a:solidFill>
              <a:schemeClr val="accent3"/>
            </a:solidFill>
            <a:ln>
              <a:noFill/>
            </a:ln>
            <a:effectLst>
              <a:outerShdw blurRad="57150" dist="19050" dir="5400000" algn="ctr" rotWithShape="0">
                <a:srgbClr val="000000">
                  <a:alpha val="63000"/>
                </a:srgbClr>
              </a:outerShdw>
            </a:effectLst>
            <a:sp3d/>
          </c:spPr>
          <c:invertIfNegative val="0"/>
          <c:dPt>
            <c:idx val="0"/>
            <c:invertIfNegative val="0"/>
            <c:bubble3D val="0"/>
            <c:extLst xmlns:c16r2="http://schemas.microsoft.com/office/drawing/2015/06/chart">
              <c:ext xmlns:c16="http://schemas.microsoft.com/office/drawing/2014/chart" uri="{C3380CC4-5D6E-409C-BE32-E72D297353CC}">
                <c16:uniqueId val="{00000017-F281-4C84-ADE8-D601FDCF6EE1}"/>
              </c:ext>
            </c:extLst>
          </c:dPt>
          <c:dPt>
            <c:idx val="1"/>
            <c:invertIfNegative val="0"/>
            <c:bubble3D val="0"/>
            <c:extLst xmlns:c16r2="http://schemas.microsoft.com/office/drawing/2015/06/chart">
              <c:ext xmlns:c16="http://schemas.microsoft.com/office/drawing/2014/chart" uri="{C3380CC4-5D6E-409C-BE32-E72D297353CC}">
                <c16:uniqueId val="{00000019-F281-4C84-ADE8-D601FDCF6EE1}"/>
              </c:ext>
            </c:extLst>
          </c:dPt>
          <c:dPt>
            <c:idx val="2"/>
            <c:invertIfNegative val="0"/>
            <c:bubble3D val="0"/>
            <c:extLst xmlns:c16r2="http://schemas.microsoft.com/office/drawing/2015/06/chart">
              <c:ext xmlns:c16="http://schemas.microsoft.com/office/drawing/2014/chart" uri="{C3380CC4-5D6E-409C-BE32-E72D297353CC}">
                <c16:uniqueId val="{0000001B-F281-4C84-ADE8-D601FDCF6EE1}"/>
              </c:ext>
            </c:extLst>
          </c:dPt>
          <c:dPt>
            <c:idx val="3"/>
            <c:invertIfNegative val="0"/>
            <c:bubble3D val="0"/>
            <c:extLst xmlns:c16r2="http://schemas.microsoft.com/office/drawing/2015/06/chart">
              <c:ext xmlns:c16="http://schemas.microsoft.com/office/drawing/2014/chart" uri="{C3380CC4-5D6E-409C-BE32-E72D297353CC}">
                <c16:uniqueId val="{0000001D-F281-4C84-ADE8-D601FDCF6EE1}"/>
              </c:ext>
            </c:extLst>
          </c:dPt>
          <c:dPt>
            <c:idx val="4"/>
            <c:invertIfNegative val="0"/>
            <c:bubble3D val="0"/>
            <c:extLst xmlns:c16r2="http://schemas.microsoft.com/office/drawing/2015/06/chart">
              <c:ext xmlns:c16="http://schemas.microsoft.com/office/drawing/2014/chart" uri="{C3380CC4-5D6E-409C-BE32-E72D297353CC}">
                <c16:uniqueId val="{0000001F-F281-4C84-ADE8-D601FDCF6EE1}"/>
              </c:ext>
            </c:extLst>
          </c:dPt>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lumMod val="95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Product 01</c:v>
                </c:pt>
                <c:pt idx="1">
                  <c:v>Product 02</c:v>
                </c:pt>
                <c:pt idx="2">
                  <c:v>Product 03</c:v>
                </c:pt>
                <c:pt idx="3">
                  <c:v>Product 03</c:v>
                </c:pt>
                <c:pt idx="4">
                  <c:v>Product 04</c:v>
                </c:pt>
              </c:strCache>
            </c:strRef>
          </c:cat>
          <c:val>
            <c:numRef>
              <c:f>Sheet1!$D$2:$D$6</c:f>
              <c:numCache>
                <c:formatCode>G/通用格式</c:formatCode>
                <c:ptCount val="5"/>
                <c:pt idx="0">
                  <c:v>6</c:v>
                </c:pt>
                <c:pt idx="1">
                  <c:v>5</c:v>
                </c:pt>
                <c:pt idx="2">
                  <c:v>5</c:v>
                </c:pt>
                <c:pt idx="3">
                  <c:v>6</c:v>
                </c:pt>
                <c:pt idx="4">
                  <c:v>5.5</c:v>
                </c:pt>
              </c:numCache>
            </c:numRef>
          </c:val>
          <c:shape val="cone"/>
          <c:extLst xmlns:c16r2="http://schemas.microsoft.com/office/drawing/2015/06/chart">
            <c:ext xmlns:c16="http://schemas.microsoft.com/office/drawing/2014/chart" uri="{C3380CC4-5D6E-409C-BE32-E72D297353CC}">
              <c16:uniqueId val="{00000020-F281-4C84-ADE8-D601FDCF6EE1}"/>
            </c:ext>
          </c:extLst>
        </c:ser>
        <c:dLbls>
          <c:showLegendKey val="0"/>
          <c:showVal val="1"/>
          <c:showCatName val="0"/>
          <c:showSerName val="0"/>
          <c:showPercent val="0"/>
          <c:showBubbleSize val="0"/>
        </c:dLbls>
        <c:gapWidth val="150"/>
        <c:shape val="box"/>
        <c:axId val="570147200"/>
        <c:axId val="570148736"/>
        <c:axId val="570142720"/>
      </c:bar3DChart>
      <c:catAx>
        <c:axId val="570147200"/>
        <c:scaling>
          <c:orientation val="minMax"/>
        </c:scaling>
        <c:delete val="0"/>
        <c:axPos val="b"/>
        <c:numFmt formatCode="G/通用格式"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zh-CN"/>
          </a:p>
        </c:txPr>
        <c:crossAx val="570148736"/>
        <c:crosses val="autoZero"/>
        <c:auto val="1"/>
        <c:lblAlgn val="ctr"/>
        <c:lblOffset val="100"/>
        <c:noMultiLvlLbl val="0"/>
      </c:catAx>
      <c:valAx>
        <c:axId val="570148736"/>
        <c:scaling>
          <c:orientation val="minMax"/>
        </c:scaling>
        <c:delete val="0"/>
        <c:axPos val="l"/>
        <c:majorGridlines>
          <c:spPr>
            <a:ln w="9525" cap="flat" cmpd="sng" algn="ctr">
              <a:solidFill>
                <a:schemeClr val="tx1">
                  <a:lumMod val="15000"/>
                  <a:lumOff val="85000"/>
                </a:schemeClr>
              </a:solidFill>
              <a:round/>
            </a:ln>
            <a:effectLst/>
          </c:spPr>
        </c:majorGridlines>
        <c:numFmt formatCode="G/通用格式"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Roboto" panose="02000000000000000000" pitchFamily="2" charset="0"/>
                <a:ea typeface="Roboto" panose="02000000000000000000" pitchFamily="2" charset="0"/>
                <a:cs typeface="+mn-cs"/>
              </a:defRPr>
            </a:pPr>
            <a:endParaRPr lang="zh-CN"/>
          </a:p>
        </c:txPr>
        <c:crossAx val="570147200"/>
        <c:crosses val="autoZero"/>
        <c:crossBetween val="between"/>
      </c:valAx>
      <c:serAx>
        <c:axId val="570142720"/>
        <c:scaling>
          <c:orientation val="minMax"/>
        </c:scaling>
        <c:delete val="0"/>
        <c:axPos val="b"/>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95000"/>
                  </a:schemeClr>
                </a:solidFill>
                <a:latin typeface="+mn-lt"/>
                <a:ea typeface="+mn-ea"/>
                <a:cs typeface="+mn-cs"/>
              </a:defRPr>
            </a:pPr>
            <a:endParaRPr lang="zh-CN"/>
          </a:p>
        </c:txPr>
        <c:crossAx val="570148736"/>
        <c:crosses val="autoZero"/>
      </c:ser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7">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9318D3-2B0E-4A5D-95AD-1933D973DC34}" type="datetimeFigureOut">
              <a:rPr lang="zh-CN" altLang="en-US" smtClean="0"/>
              <a:t>2018/10/24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FA71DF-DC97-43CB-896E-58783F49D43F}" type="slidenum">
              <a:rPr lang="zh-CN" altLang="en-US" smtClean="0"/>
              <a:t>‹#›</a:t>
            </a:fld>
            <a:endParaRPr lang="zh-CN" altLang="en-US"/>
          </a:p>
        </p:txBody>
      </p:sp>
    </p:spTree>
    <p:extLst>
      <p:ext uri="{BB962C8B-B14F-4D97-AF65-F5344CB8AC3E}">
        <p14:creationId xmlns:p14="http://schemas.microsoft.com/office/powerpoint/2010/main" val="8159451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a:t>
            </a:fld>
            <a:endParaRPr lang="zh-CN" altLang="en-US"/>
          </a:p>
        </p:txBody>
      </p:sp>
    </p:spTree>
    <p:extLst>
      <p:ext uri="{BB962C8B-B14F-4D97-AF65-F5344CB8AC3E}">
        <p14:creationId xmlns:p14="http://schemas.microsoft.com/office/powerpoint/2010/main" val="8193887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10</a:t>
            </a:fld>
            <a:endParaRPr lang="zh-CN" altLang="en-US"/>
          </a:p>
        </p:txBody>
      </p:sp>
    </p:spTree>
    <p:extLst>
      <p:ext uri="{BB962C8B-B14F-4D97-AF65-F5344CB8AC3E}">
        <p14:creationId xmlns:p14="http://schemas.microsoft.com/office/powerpoint/2010/main" val="34540646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11</a:t>
            </a:fld>
            <a:endParaRPr lang="zh-CN" altLang="en-US"/>
          </a:p>
        </p:txBody>
      </p:sp>
    </p:spTree>
    <p:extLst>
      <p:ext uri="{BB962C8B-B14F-4D97-AF65-F5344CB8AC3E}">
        <p14:creationId xmlns:p14="http://schemas.microsoft.com/office/powerpoint/2010/main" val="3899997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12</a:t>
            </a:fld>
            <a:endParaRPr lang="zh-CN" altLang="en-US"/>
          </a:p>
        </p:txBody>
      </p:sp>
    </p:spTree>
    <p:extLst>
      <p:ext uri="{BB962C8B-B14F-4D97-AF65-F5344CB8AC3E}">
        <p14:creationId xmlns:p14="http://schemas.microsoft.com/office/powerpoint/2010/main" val="37371614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13</a:t>
            </a:fld>
            <a:endParaRPr lang="zh-CN" altLang="en-US"/>
          </a:p>
        </p:txBody>
      </p:sp>
    </p:spTree>
    <p:extLst>
      <p:ext uri="{BB962C8B-B14F-4D97-AF65-F5344CB8AC3E}">
        <p14:creationId xmlns:p14="http://schemas.microsoft.com/office/powerpoint/2010/main" val="1390709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14</a:t>
            </a:fld>
            <a:endParaRPr lang="zh-CN" altLang="en-US"/>
          </a:p>
        </p:txBody>
      </p:sp>
    </p:spTree>
    <p:extLst>
      <p:ext uri="{BB962C8B-B14F-4D97-AF65-F5344CB8AC3E}">
        <p14:creationId xmlns:p14="http://schemas.microsoft.com/office/powerpoint/2010/main" val="3768812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15</a:t>
            </a:fld>
            <a:endParaRPr lang="zh-CN" altLang="en-US"/>
          </a:p>
        </p:txBody>
      </p:sp>
    </p:spTree>
    <p:extLst>
      <p:ext uri="{BB962C8B-B14F-4D97-AF65-F5344CB8AC3E}">
        <p14:creationId xmlns:p14="http://schemas.microsoft.com/office/powerpoint/2010/main" val="2066786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16</a:t>
            </a:fld>
            <a:endParaRPr lang="zh-CN" altLang="en-US"/>
          </a:p>
        </p:txBody>
      </p:sp>
    </p:spTree>
    <p:extLst>
      <p:ext uri="{BB962C8B-B14F-4D97-AF65-F5344CB8AC3E}">
        <p14:creationId xmlns:p14="http://schemas.microsoft.com/office/powerpoint/2010/main" val="231219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17</a:t>
            </a:fld>
            <a:endParaRPr lang="zh-CN" altLang="en-US"/>
          </a:p>
        </p:txBody>
      </p:sp>
    </p:spTree>
    <p:extLst>
      <p:ext uri="{BB962C8B-B14F-4D97-AF65-F5344CB8AC3E}">
        <p14:creationId xmlns:p14="http://schemas.microsoft.com/office/powerpoint/2010/main" val="1534040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18</a:t>
            </a:fld>
            <a:endParaRPr lang="zh-CN" altLang="en-US"/>
          </a:p>
        </p:txBody>
      </p:sp>
    </p:spTree>
    <p:extLst>
      <p:ext uri="{BB962C8B-B14F-4D97-AF65-F5344CB8AC3E}">
        <p14:creationId xmlns:p14="http://schemas.microsoft.com/office/powerpoint/2010/main" val="2605373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19</a:t>
            </a:fld>
            <a:endParaRPr lang="zh-CN" altLang="en-US"/>
          </a:p>
        </p:txBody>
      </p:sp>
    </p:spTree>
    <p:extLst>
      <p:ext uri="{BB962C8B-B14F-4D97-AF65-F5344CB8AC3E}">
        <p14:creationId xmlns:p14="http://schemas.microsoft.com/office/powerpoint/2010/main" val="487120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a:t>
            </a:fld>
            <a:endParaRPr lang="zh-CN" altLang="en-US"/>
          </a:p>
        </p:txBody>
      </p:sp>
    </p:spTree>
    <p:extLst>
      <p:ext uri="{BB962C8B-B14F-4D97-AF65-F5344CB8AC3E}">
        <p14:creationId xmlns:p14="http://schemas.microsoft.com/office/powerpoint/2010/main" val="331199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20</a:t>
            </a:fld>
            <a:endParaRPr lang="zh-CN" altLang="en-US"/>
          </a:p>
        </p:txBody>
      </p:sp>
    </p:spTree>
    <p:extLst>
      <p:ext uri="{BB962C8B-B14F-4D97-AF65-F5344CB8AC3E}">
        <p14:creationId xmlns:p14="http://schemas.microsoft.com/office/powerpoint/2010/main" val="4070161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21</a:t>
            </a:fld>
            <a:endParaRPr lang="zh-CN" altLang="en-US"/>
          </a:p>
        </p:txBody>
      </p:sp>
    </p:spTree>
    <p:extLst>
      <p:ext uri="{BB962C8B-B14F-4D97-AF65-F5344CB8AC3E}">
        <p14:creationId xmlns:p14="http://schemas.microsoft.com/office/powerpoint/2010/main" val="854221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22</a:t>
            </a:fld>
            <a:endParaRPr lang="zh-CN" altLang="en-US"/>
          </a:p>
        </p:txBody>
      </p:sp>
    </p:spTree>
    <p:extLst>
      <p:ext uri="{BB962C8B-B14F-4D97-AF65-F5344CB8AC3E}">
        <p14:creationId xmlns:p14="http://schemas.microsoft.com/office/powerpoint/2010/main" val="3584158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23</a:t>
            </a:fld>
            <a:endParaRPr lang="zh-CN" altLang="en-US"/>
          </a:p>
        </p:txBody>
      </p:sp>
    </p:spTree>
    <p:extLst>
      <p:ext uri="{BB962C8B-B14F-4D97-AF65-F5344CB8AC3E}">
        <p14:creationId xmlns:p14="http://schemas.microsoft.com/office/powerpoint/2010/main" val="40265387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24</a:t>
            </a:fld>
            <a:endParaRPr lang="zh-CN" altLang="en-US"/>
          </a:p>
        </p:txBody>
      </p:sp>
    </p:spTree>
    <p:extLst>
      <p:ext uri="{BB962C8B-B14F-4D97-AF65-F5344CB8AC3E}">
        <p14:creationId xmlns:p14="http://schemas.microsoft.com/office/powerpoint/2010/main" val="26889597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25</a:t>
            </a:fld>
            <a:endParaRPr lang="zh-CN" altLang="en-US"/>
          </a:p>
        </p:txBody>
      </p:sp>
    </p:spTree>
    <p:extLst>
      <p:ext uri="{BB962C8B-B14F-4D97-AF65-F5344CB8AC3E}">
        <p14:creationId xmlns:p14="http://schemas.microsoft.com/office/powerpoint/2010/main" val="3962041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26</a:t>
            </a:fld>
            <a:endParaRPr lang="zh-CN" altLang="en-US"/>
          </a:p>
        </p:txBody>
      </p:sp>
    </p:spTree>
    <p:extLst>
      <p:ext uri="{BB962C8B-B14F-4D97-AF65-F5344CB8AC3E}">
        <p14:creationId xmlns:p14="http://schemas.microsoft.com/office/powerpoint/2010/main" val="34722598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27</a:t>
            </a:fld>
            <a:endParaRPr lang="zh-CN" altLang="en-US"/>
          </a:p>
        </p:txBody>
      </p:sp>
    </p:spTree>
    <p:extLst>
      <p:ext uri="{BB962C8B-B14F-4D97-AF65-F5344CB8AC3E}">
        <p14:creationId xmlns:p14="http://schemas.microsoft.com/office/powerpoint/2010/main" val="16806730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28</a:t>
            </a:fld>
            <a:endParaRPr lang="zh-CN" altLang="en-US"/>
          </a:p>
        </p:txBody>
      </p:sp>
    </p:spTree>
    <p:extLst>
      <p:ext uri="{BB962C8B-B14F-4D97-AF65-F5344CB8AC3E}">
        <p14:creationId xmlns:p14="http://schemas.microsoft.com/office/powerpoint/2010/main" val="3509501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3</a:t>
            </a:fld>
            <a:endParaRPr lang="zh-CN" altLang="en-US"/>
          </a:p>
        </p:txBody>
      </p:sp>
    </p:spTree>
    <p:extLst>
      <p:ext uri="{BB962C8B-B14F-4D97-AF65-F5344CB8AC3E}">
        <p14:creationId xmlns:p14="http://schemas.microsoft.com/office/powerpoint/2010/main" val="2211756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4</a:t>
            </a:fld>
            <a:endParaRPr lang="zh-CN" altLang="en-US"/>
          </a:p>
        </p:txBody>
      </p:sp>
    </p:spTree>
    <p:extLst>
      <p:ext uri="{BB962C8B-B14F-4D97-AF65-F5344CB8AC3E}">
        <p14:creationId xmlns:p14="http://schemas.microsoft.com/office/powerpoint/2010/main" val="11563834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5</a:t>
            </a:fld>
            <a:endParaRPr lang="zh-CN" altLang="en-US"/>
          </a:p>
        </p:txBody>
      </p:sp>
    </p:spTree>
    <p:extLst>
      <p:ext uri="{BB962C8B-B14F-4D97-AF65-F5344CB8AC3E}">
        <p14:creationId xmlns:p14="http://schemas.microsoft.com/office/powerpoint/2010/main" val="25356227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6</a:t>
            </a:fld>
            <a:endParaRPr lang="zh-CN" altLang="en-US"/>
          </a:p>
        </p:txBody>
      </p:sp>
    </p:spTree>
    <p:extLst>
      <p:ext uri="{BB962C8B-B14F-4D97-AF65-F5344CB8AC3E}">
        <p14:creationId xmlns:p14="http://schemas.microsoft.com/office/powerpoint/2010/main" val="1504785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7</a:t>
            </a:fld>
            <a:endParaRPr lang="zh-CN" altLang="en-US"/>
          </a:p>
        </p:txBody>
      </p:sp>
    </p:spTree>
    <p:extLst>
      <p:ext uri="{BB962C8B-B14F-4D97-AF65-F5344CB8AC3E}">
        <p14:creationId xmlns:p14="http://schemas.microsoft.com/office/powerpoint/2010/main" val="2466430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8</a:t>
            </a:fld>
            <a:endParaRPr lang="zh-CN" altLang="en-US"/>
          </a:p>
        </p:txBody>
      </p:sp>
    </p:spTree>
    <p:extLst>
      <p:ext uri="{BB962C8B-B14F-4D97-AF65-F5344CB8AC3E}">
        <p14:creationId xmlns:p14="http://schemas.microsoft.com/office/powerpoint/2010/main" val="3815528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FA71DF-DC97-43CB-896E-58783F49D43F}" type="slidenum">
              <a:rPr lang="zh-CN" altLang="en-US" smtClean="0"/>
              <a:t>9</a:t>
            </a:fld>
            <a:endParaRPr lang="zh-CN" altLang="en-US"/>
          </a:p>
        </p:txBody>
      </p:sp>
    </p:spTree>
    <p:extLst>
      <p:ext uri="{BB962C8B-B14F-4D97-AF65-F5344CB8AC3E}">
        <p14:creationId xmlns:p14="http://schemas.microsoft.com/office/powerpoint/2010/main" val="26722785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l="22222" r="2222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Tree>
    <p:extLst>
      <p:ext uri="{BB962C8B-B14F-4D97-AF65-F5344CB8AC3E}">
        <p14:creationId xmlns:p14="http://schemas.microsoft.com/office/powerpoint/2010/main" val="3170184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11987645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105459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rcRect l="44444"/>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9" name="矩形 8"/>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67548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840465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2392053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664731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3780894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2741644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3793989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DD89AFDB-C8BD-46B1-9D8F-2BC200782014}" type="datetimeFigureOut">
              <a:rPr lang="zh-CN" altLang="en-US" smtClean="0"/>
              <a:t>2018/10/24 Wednesday</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8D08C925-E552-41F8-BF7F-40D0E848BC38}" type="slidenum">
              <a:rPr lang="zh-CN" altLang="en-US" smtClean="0"/>
              <a:t>‹#›</a:t>
            </a:fld>
            <a:endParaRPr lang="zh-CN" altLang="en-US"/>
          </a:p>
        </p:txBody>
      </p:sp>
    </p:spTree>
    <p:extLst>
      <p:ext uri="{BB962C8B-B14F-4D97-AF65-F5344CB8AC3E}">
        <p14:creationId xmlns:p14="http://schemas.microsoft.com/office/powerpoint/2010/main" val="4270832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60503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notesSlide" Target="../notesSlides/notesSlide10.xml"/><Relationship Id="rId7" Type="http://schemas.openxmlformats.org/officeDocument/2006/relationships/image" Target="../media/image13.jp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18.jp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chart" Target="../charts/char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flipH="1">
            <a:off x="5051564" y="4938757"/>
            <a:ext cx="5946635" cy="830997"/>
          </a:xfrm>
          <a:prstGeom prst="rect">
            <a:avLst/>
          </a:prstGeom>
          <a:solidFill>
            <a:schemeClr val="accent1"/>
          </a:solidFill>
          <a:ln>
            <a:solidFill>
              <a:schemeClr val="bg1"/>
            </a:solidFill>
          </a:ln>
        </p:spPr>
        <p:txBody>
          <a:bodyPr wrap="square">
            <a:spAutoFit/>
          </a:bodyPr>
          <a:lstStyle/>
          <a:p>
            <a:pPr algn="ctr"/>
            <a:r>
              <a:rPr lang="zh-CN" altLang="en-US"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浪漫海之旅</a:t>
            </a:r>
            <a:r>
              <a:rPr lang="en-US" altLang="zh-CN"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PPT</a:t>
            </a:r>
            <a:r>
              <a:rPr lang="zh-CN" altLang="en-US"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模板</a:t>
            </a:r>
            <a:endParaRPr lang="en-US" altLang="zh-CN"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endParaRPr>
          </a:p>
        </p:txBody>
      </p:sp>
      <p:sp>
        <p:nvSpPr>
          <p:cNvPr id="12" name="矩形 11"/>
          <p:cNvSpPr/>
          <p:nvPr/>
        </p:nvSpPr>
        <p:spPr>
          <a:xfrm flipH="1">
            <a:off x="5934899" y="4393472"/>
            <a:ext cx="4065980" cy="523220"/>
          </a:xfrm>
          <a:prstGeom prst="rect">
            <a:avLst/>
          </a:prstGeom>
          <a:ln>
            <a:noFill/>
          </a:ln>
        </p:spPr>
        <p:txBody>
          <a:bodyPr wrap="square">
            <a:spAutoFit/>
          </a:bodyPr>
          <a:lstStyle/>
          <a:p>
            <a:pPr algn="ctr"/>
            <a:r>
              <a:rPr lang="en-US" altLang="zh-CN" sz="2800" b="1" dirty="0">
                <a:latin typeface="Agency FB" panose="020B0503020202020204" pitchFamily="34" charset="0"/>
                <a:ea typeface="微软雅黑" panose="020B0503020204020204" pitchFamily="34" charset="-122"/>
                <a:cs typeface="BrowalliaUPC" panose="020B0604020202020204" pitchFamily="34" charset="-34"/>
              </a:rPr>
              <a:t>BUSENISS REPORT</a:t>
            </a:r>
          </a:p>
        </p:txBody>
      </p:sp>
      <p:sp>
        <p:nvSpPr>
          <p:cNvPr id="13" name="TextBox 7"/>
          <p:cNvSpPr txBox="1"/>
          <p:nvPr/>
        </p:nvSpPr>
        <p:spPr>
          <a:xfrm>
            <a:off x="5231585" y="5791819"/>
            <a:ext cx="5472608" cy="553998"/>
          </a:xfrm>
          <a:prstGeom prst="rect">
            <a:avLst/>
          </a:prstGeom>
          <a:noFill/>
          <a:effectLst/>
        </p:spPr>
        <p:txBody>
          <a:bodyPr wrap="square" rtlCol="0">
            <a:spAutoFit/>
          </a:bodyPr>
          <a:lstStyle/>
          <a:p>
            <a:pPr algn="ctr"/>
            <a:r>
              <a:rPr lang="en-US" altLang="zh-CN" sz="1000" dirty="0">
                <a:latin typeface="Agency FB" panose="020B0503020202020204" pitchFamily="34" charset="0"/>
                <a:ea typeface="微软雅黑" panose="020B0503020204020204" pitchFamily="34" charset="-122"/>
              </a:rPr>
              <a:t>Your content to play here, or through your copy, paste in this box, and select only </a:t>
            </a:r>
          </a:p>
          <a:p>
            <a:pPr algn="ctr"/>
            <a:r>
              <a:rPr lang="en-US" altLang="zh-CN" sz="1000" dirty="0">
                <a:latin typeface="Agency FB" panose="020B0503020202020204" pitchFamily="34" charset="0"/>
                <a:ea typeface="微软雅黑" panose="020B0503020204020204" pitchFamily="34" charset="-122"/>
              </a:rPr>
              <a:t>the text. Your content to play here, or through your copy, paste in </a:t>
            </a:r>
          </a:p>
          <a:p>
            <a:pPr algn="ctr"/>
            <a:r>
              <a:rPr lang="en-US" altLang="zh-CN" sz="1000" dirty="0">
                <a:latin typeface="Agency FB" panose="020B0503020202020204" pitchFamily="34" charset="0"/>
                <a:ea typeface="微软雅黑" panose="020B0503020204020204" pitchFamily="34" charset="-122"/>
              </a:rPr>
              <a:t>this box, and select only the text.</a:t>
            </a:r>
          </a:p>
        </p:txBody>
      </p:sp>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49946" t="10837" r="20509"/>
          <a:stretch/>
        </p:blipFill>
        <p:spPr>
          <a:xfrm>
            <a:off x="1481917" y="3926841"/>
            <a:ext cx="2971800" cy="2802616"/>
          </a:xfrm>
          <a:prstGeom prst="rect">
            <a:avLst/>
          </a:prstGeom>
        </p:spPr>
      </p:pic>
      <p:pic>
        <p:nvPicPr>
          <p:cNvPr id="22" name="Joel Hanson - Traveling Ligh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663017" y="-990600"/>
            <a:ext cx="609600" cy="609600"/>
          </a:xfrm>
          <a:prstGeom prst="rect">
            <a:avLst/>
          </a:prstGeom>
        </p:spPr>
      </p:pic>
      <p:sp>
        <p:nvSpPr>
          <p:cNvPr id="2" name="矩形 1"/>
          <p:cNvSpPr/>
          <p:nvPr>
            <p:custDataLst>
              <p:tags r:id="rId3"/>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0712" y="-1128486"/>
            <a:ext cx="2162629" cy="845457"/>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453717" y="-1161143"/>
            <a:ext cx="2162629" cy="845457"/>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64528" y="6428095"/>
            <a:ext cx="3047629" cy="369332"/>
          </a:xfrm>
          <a:prstGeom prst="rect">
            <a:avLst/>
          </a:prstGeom>
          <a:noFill/>
        </p:spPr>
        <p:txBody>
          <a:bodyPr wrap="none" rtlCol="0">
            <a:spAutoFit/>
          </a:bodyPr>
          <a:lstStyle/>
          <a:p>
            <a:r>
              <a:rPr lang="zh-CN" altLang="en-US" dirty="0"/>
              <a:t>汇报人</a:t>
            </a:r>
            <a:r>
              <a:rPr lang="zh-CN" altLang="en-US" dirty="0" smtClean="0"/>
              <a:t>：</a:t>
            </a:r>
            <a:r>
              <a:rPr lang="en-US" altLang="zh-CN" smtClean="0"/>
              <a:t>xx  </a:t>
            </a:r>
            <a:r>
              <a:rPr lang="zh-CN" altLang="en-US" smtClean="0"/>
              <a:t>时</a:t>
            </a:r>
            <a:r>
              <a:rPr lang="zh-CN" altLang="en-US" dirty="0"/>
              <a:t>间：</a:t>
            </a:r>
            <a:r>
              <a:rPr lang="en-US" altLang="zh-CN" dirty="0"/>
              <a:t>XX</a:t>
            </a:r>
            <a:r>
              <a:rPr lang="zh-CN" altLang="en-US" dirty="0"/>
              <a:t>年</a:t>
            </a:r>
            <a:r>
              <a:rPr lang="en-US" altLang="zh-CN" dirty="0"/>
              <a:t>XX</a:t>
            </a:r>
            <a:r>
              <a:rPr lang="zh-CN" altLang="en-US" dirty="0"/>
              <a:t>月</a:t>
            </a:r>
          </a:p>
        </p:txBody>
      </p:sp>
    </p:spTree>
    <p:extLst>
      <p:ext uri="{BB962C8B-B14F-4D97-AF65-F5344CB8AC3E}">
        <p14:creationId xmlns:p14="http://schemas.microsoft.com/office/powerpoint/2010/main" val="253148863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5" presetClass="entr" presetSubtype="1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checkerboard(across)">
                                      <p:cBhvr>
                                        <p:cTn id="10" dur="500"/>
                                        <p:tgtEl>
                                          <p:spTgt spid="16"/>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2"/>
                                        </p:tgtEl>
                                        <p:attrNameLst>
                                          <p:attrName>ppt_y</p:attrName>
                                        </p:attrNameLst>
                                      </p:cBhvr>
                                      <p:tavLst>
                                        <p:tav tm="0">
                                          <p:val>
                                            <p:strVal val="#ppt_y"/>
                                          </p:val>
                                        </p:tav>
                                        <p:tav tm="100000">
                                          <p:val>
                                            <p:strVal val="#ppt_y"/>
                                          </p:val>
                                        </p:tav>
                                      </p:tavLst>
                                    </p:anim>
                                    <p:anim calcmode="lin" valueType="num">
                                      <p:cBhvr>
                                        <p:cTn id="16"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2"/>
                                        </p:tgtEl>
                                      </p:cBhvr>
                                    </p:animEffect>
                                  </p:childTnLst>
                                </p:cTn>
                              </p:par>
                            </p:childTnLst>
                          </p:cTn>
                        </p:par>
                        <p:par>
                          <p:cTn id="19" fill="hold">
                            <p:stCondLst>
                              <p:cond delay="1650"/>
                            </p:stCondLst>
                            <p:childTnLst>
                              <p:par>
                                <p:cTn id="20" presetID="16" presetClass="entr" presetSubtype="2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par>
                          <p:cTn id="23" fill="hold">
                            <p:stCondLst>
                              <p:cond delay="215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400"/>
                                        <p:tgtEl>
                                          <p:spTgt spid="13"/>
                                        </p:tgtEl>
                                      </p:cBhvr>
                                    </p:animEffect>
                                  </p:childTnLst>
                                </p:cTn>
                              </p:par>
                            </p:childTnLst>
                          </p:cTn>
                        </p:par>
                        <p:par>
                          <p:cTn id="27" fill="hold">
                            <p:stCondLst>
                              <p:cond delay="3550"/>
                            </p:stCondLst>
                            <p:childTnLst>
                              <p:par>
                                <p:cTn id="28" presetID="1" presetClass="entr" presetSubtype="0" fill="hold" grpId="0" nodeType="afterEffect">
                                  <p:stCondLst>
                                    <p:cond delay="220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0" repeatCount="indefinite" fill="hold" display="0">
                  <p:stCondLst>
                    <p:cond delay="indefinite"/>
                  </p:stCondLst>
                  <p:endCondLst>
                    <p:cond evt="onStopAudio" delay="0">
                      <p:tgtEl>
                        <p:sldTgt/>
                      </p:tgtEl>
                    </p:cond>
                  </p:endCondLst>
                </p:cTn>
                <p:tgtEl>
                  <p:spTgt spid="22"/>
                </p:tgtEl>
              </p:cMediaNode>
            </p:audio>
          </p:childTnLst>
        </p:cTn>
      </p:par>
    </p:tnLst>
    <p:bldLst>
      <p:bldP spid="11" grpId="0" animBg="1"/>
      <p:bldP spid="12" grpId="0"/>
      <p:bldP spid="13" grpId="0"/>
      <p:bldP spid="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02</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pic>
        <p:nvPicPr>
          <p:cNvPr id="10" name="图片 9"/>
          <p:cNvPicPr>
            <a:picLocks/>
          </p:cNvPicPr>
          <p:nvPr/>
        </p:nvPicPr>
        <p:blipFill>
          <a:blip r:embed="rId4">
            <a:extLst>
              <a:ext uri="{28A0092B-C50C-407E-A947-70E740481C1C}">
                <a14:useLocalDpi xmlns:a14="http://schemas.microsoft.com/office/drawing/2010/main" val="0"/>
              </a:ext>
            </a:extLst>
          </a:blip>
          <a:stretch>
            <a:fillRect/>
          </a:stretch>
        </p:blipFill>
        <p:spPr>
          <a:xfrm>
            <a:off x="4935983" y="1601251"/>
            <a:ext cx="2279267" cy="2273007"/>
          </a:xfrm>
          <a:prstGeom prst="rect">
            <a:avLst/>
          </a:prstGeom>
          <a:ln>
            <a:solidFill>
              <a:schemeClr val="bg1">
                <a:lumMod val="85000"/>
              </a:schemeClr>
            </a:solidFill>
          </a:ln>
        </p:spPr>
      </p:pic>
      <p:pic>
        <p:nvPicPr>
          <p:cNvPr id="11" name="图片 10"/>
          <p:cNvPicPr>
            <a:picLocks/>
          </p:cNvPicPr>
          <p:nvPr/>
        </p:nvPicPr>
        <p:blipFill>
          <a:blip r:embed="rId5">
            <a:extLst>
              <a:ext uri="{28A0092B-C50C-407E-A947-70E740481C1C}">
                <a14:useLocalDpi xmlns:a14="http://schemas.microsoft.com/office/drawing/2010/main" val="0"/>
              </a:ext>
            </a:extLst>
          </a:blip>
          <a:stretch>
            <a:fillRect/>
          </a:stretch>
        </p:blipFill>
        <p:spPr>
          <a:xfrm>
            <a:off x="7272517" y="3919195"/>
            <a:ext cx="2279267" cy="2279267"/>
          </a:xfrm>
          <a:prstGeom prst="rect">
            <a:avLst/>
          </a:prstGeom>
          <a:ln>
            <a:solidFill>
              <a:schemeClr val="bg1">
                <a:lumMod val="85000"/>
              </a:schemeClr>
            </a:solidFill>
          </a:ln>
        </p:spPr>
      </p:pic>
      <p:pic>
        <p:nvPicPr>
          <p:cNvPr id="12" name="图片 11"/>
          <p:cNvPicPr>
            <a:picLocks/>
          </p:cNvPicPr>
          <p:nvPr/>
        </p:nvPicPr>
        <p:blipFill>
          <a:blip r:embed="rId6">
            <a:extLst>
              <a:ext uri="{28A0092B-C50C-407E-A947-70E740481C1C}">
                <a14:useLocalDpi xmlns:a14="http://schemas.microsoft.com/office/drawing/2010/main" val="0"/>
              </a:ext>
            </a:extLst>
          </a:blip>
          <a:stretch>
            <a:fillRect/>
          </a:stretch>
        </p:blipFill>
        <p:spPr>
          <a:xfrm>
            <a:off x="287961" y="1590937"/>
            <a:ext cx="2279267" cy="2279185"/>
          </a:xfrm>
          <a:prstGeom prst="rect">
            <a:avLst/>
          </a:prstGeom>
          <a:ln>
            <a:solidFill>
              <a:schemeClr val="bg1">
                <a:lumMod val="85000"/>
              </a:schemeClr>
            </a:solidFill>
          </a:ln>
        </p:spPr>
      </p:pic>
      <p:pic>
        <p:nvPicPr>
          <p:cNvPr id="13" name="图片 12"/>
          <p:cNvPicPr>
            <a:picLocks/>
          </p:cNvPicPr>
          <p:nvPr/>
        </p:nvPicPr>
        <p:blipFill>
          <a:blip r:embed="rId7">
            <a:extLst>
              <a:ext uri="{28A0092B-C50C-407E-A947-70E740481C1C}">
                <a14:useLocalDpi xmlns:a14="http://schemas.microsoft.com/office/drawing/2010/main" val="0"/>
              </a:ext>
            </a:extLst>
          </a:blip>
          <a:stretch>
            <a:fillRect/>
          </a:stretch>
        </p:blipFill>
        <p:spPr>
          <a:xfrm>
            <a:off x="2604715" y="3929531"/>
            <a:ext cx="2279267" cy="2273172"/>
          </a:xfrm>
          <a:prstGeom prst="rect">
            <a:avLst/>
          </a:prstGeom>
          <a:ln>
            <a:solidFill>
              <a:schemeClr val="bg1">
                <a:lumMod val="85000"/>
              </a:schemeClr>
            </a:solidFill>
          </a:ln>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24168" y="1583004"/>
            <a:ext cx="2279268" cy="2279268"/>
          </a:xfrm>
          <a:prstGeom prst="rect">
            <a:avLst/>
          </a:prstGeom>
          <a:ln>
            <a:solidFill>
              <a:schemeClr val="bg1">
                <a:lumMod val="85000"/>
              </a:schemeClr>
            </a:solidFill>
          </a:ln>
        </p:spPr>
      </p:pic>
      <p:grpSp>
        <p:nvGrpSpPr>
          <p:cNvPr id="15" name="组合 14"/>
          <p:cNvGrpSpPr/>
          <p:nvPr/>
        </p:nvGrpSpPr>
        <p:grpSpPr>
          <a:xfrm>
            <a:off x="2604715" y="1590292"/>
            <a:ext cx="2280474" cy="2280475"/>
            <a:chOff x="2604715" y="1590292"/>
            <a:chExt cx="2280474" cy="2280475"/>
          </a:xfrm>
        </p:grpSpPr>
        <p:sp>
          <p:nvSpPr>
            <p:cNvPr id="16" name="矩形 15"/>
            <p:cNvSpPr/>
            <p:nvPr/>
          </p:nvSpPr>
          <p:spPr>
            <a:xfrm>
              <a:off x="2604715" y="1590292"/>
              <a:ext cx="2280474" cy="22804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gency FB" panose="020B0503020202020204" pitchFamily="34" charset="0"/>
              </a:endParaRPr>
            </a:p>
          </p:txBody>
        </p:sp>
        <p:sp>
          <p:nvSpPr>
            <p:cNvPr id="17" name="Freeform 68"/>
            <p:cNvSpPr>
              <a:spLocks/>
            </p:cNvSpPr>
            <p:nvPr/>
          </p:nvSpPr>
          <p:spPr bwMode="auto">
            <a:xfrm>
              <a:off x="3590346" y="1720797"/>
              <a:ext cx="341092" cy="427095"/>
            </a:xfrm>
            <a:custGeom>
              <a:avLst/>
              <a:gdLst>
                <a:gd name="T0" fmla="*/ 14 w 99"/>
                <a:gd name="T1" fmla="*/ 70 h 124"/>
                <a:gd name="T2" fmla="*/ 14 w 99"/>
                <a:gd name="T3" fmla="*/ 124 h 124"/>
                <a:gd name="T4" fmla="*/ 0 w 99"/>
                <a:gd name="T5" fmla="*/ 124 h 124"/>
                <a:gd name="T6" fmla="*/ 0 w 99"/>
                <a:gd name="T7" fmla="*/ 78 h 124"/>
                <a:gd name="T8" fmla="*/ 0 w 99"/>
                <a:gd name="T9" fmla="*/ 22 h 124"/>
                <a:gd name="T10" fmla="*/ 0 w 99"/>
                <a:gd name="T11" fmla="*/ 21 h 124"/>
                <a:gd name="T12" fmla="*/ 99 w 99"/>
                <a:gd name="T13" fmla="*/ 21 h 124"/>
                <a:gd name="T14" fmla="*/ 99 w 99"/>
                <a:gd name="T15" fmla="*/ 78 h 124"/>
                <a:gd name="T16" fmla="*/ 14 w 99"/>
                <a:gd name="T17" fmla="*/ 7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24">
                  <a:moveTo>
                    <a:pt x="14" y="70"/>
                  </a:moveTo>
                  <a:cubicBezTo>
                    <a:pt x="14" y="124"/>
                    <a:pt x="14" y="124"/>
                    <a:pt x="14" y="124"/>
                  </a:cubicBezTo>
                  <a:cubicBezTo>
                    <a:pt x="0" y="124"/>
                    <a:pt x="0" y="124"/>
                    <a:pt x="0" y="124"/>
                  </a:cubicBezTo>
                  <a:cubicBezTo>
                    <a:pt x="0" y="78"/>
                    <a:pt x="0" y="78"/>
                    <a:pt x="0" y="78"/>
                  </a:cubicBezTo>
                  <a:cubicBezTo>
                    <a:pt x="0" y="22"/>
                    <a:pt x="0" y="22"/>
                    <a:pt x="0" y="22"/>
                  </a:cubicBezTo>
                  <a:cubicBezTo>
                    <a:pt x="0" y="21"/>
                    <a:pt x="0" y="21"/>
                    <a:pt x="0" y="21"/>
                  </a:cubicBezTo>
                  <a:cubicBezTo>
                    <a:pt x="20" y="0"/>
                    <a:pt x="55" y="22"/>
                    <a:pt x="99" y="21"/>
                  </a:cubicBezTo>
                  <a:cubicBezTo>
                    <a:pt x="99" y="40"/>
                    <a:pt x="99" y="59"/>
                    <a:pt x="99" y="78"/>
                  </a:cubicBezTo>
                  <a:cubicBezTo>
                    <a:pt x="59" y="79"/>
                    <a:pt x="35" y="65"/>
                    <a:pt x="14" y="7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18" name="矩形 17"/>
            <p:cNvSpPr/>
            <p:nvPr/>
          </p:nvSpPr>
          <p:spPr>
            <a:xfrm>
              <a:off x="2777220" y="2278397"/>
              <a:ext cx="1934255" cy="954107"/>
            </a:xfrm>
            <a:prstGeom prst="rect">
              <a:avLst/>
            </a:prstGeom>
          </p:spPr>
          <p:txBody>
            <a:bodyPr wrap="square">
              <a:spAutoFit/>
            </a:bodyPr>
            <a:lstStyle/>
            <a:p>
              <a:pPr algn="ctr"/>
              <a:r>
                <a:rPr lang="zh-CN" altLang="en-US" sz="1400" dirty="0">
                  <a:solidFill>
                    <a:schemeClr val="bg1">
                      <a:lumMod val="95000"/>
                    </a:schemeClr>
                  </a:solidFill>
                  <a:latin typeface="Agency FB" panose="020B0503020202020204" pitchFamily="34" charset="0"/>
                </a:rPr>
                <a:t>I jumped to my feet, completely thunderstruck. I blinked my eyes hard. I looked carefully all around me</a:t>
              </a:r>
            </a:p>
          </p:txBody>
        </p:sp>
      </p:grpSp>
      <p:grpSp>
        <p:nvGrpSpPr>
          <p:cNvPr id="19" name="组合 18"/>
          <p:cNvGrpSpPr/>
          <p:nvPr/>
        </p:nvGrpSpPr>
        <p:grpSpPr>
          <a:xfrm>
            <a:off x="7272517" y="1583004"/>
            <a:ext cx="2280474" cy="2280474"/>
            <a:chOff x="7272517" y="1583004"/>
            <a:chExt cx="2280474" cy="2280474"/>
          </a:xfrm>
        </p:grpSpPr>
        <p:sp>
          <p:nvSpPr>
            <p:cNvPr id="20" name="矩形 19"/>
            <p:cNvSpPr/>
            <p:nvPr/>
          </p:nvSpPr>
          <p:spPr>
            <a:xfrm>
              <a:off x="7272517" y="1583004"/>
              <a:ext cx="2280474" cy="2280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gency FB" panose="020B0503020202020204" pitchFamily="34" charset="0"/>
              </a:endParaRPr>
            </a:p>
          </p:txBody>
        </p:sp>
        <p:sp>
          <p:nvSpPr>
            <p:cNvPr id="21" name="Freeform 69"/>
            <p:cNvSpPr>
              <a:spLocks noEditPoints="1"/>
            </p:cNvSpPr>
            <p:nvPr/>
          </p:nvSpPr>
          <p:spPr bwMode="auto">
            <a:xfrm>
              <a:off x="8225569" y="1723484"/>
              <a:ext cx="373161" cy="393568"/>
            </a:xfrm>
            <a:custGeom>
              <a:avLst/>
              <a:gdLst>
                <a:gd name="T0" fmla="*/ 61 w 108"/>
                <a:gd name="T1" fmla="*/ 20 h 114"/>
                <a:gd name="T2" fmla="*/ 66 w 108"/>
                <a:gd name="T3" fmla="*/ 22 h 114"/>
                <a:gd name="T4" fmla="*/ 84 w 108"/>
                <a:gd name="T5" fmla="*/ 38 h 114"/>
                <a:gd name="T6" fmla="*/ 85 w 108"/>
                <a:gd name="T7" fmla="*/ 61 h 114"/>
                <a:gd name="T8" fmla="*/ 84 w 108"/>
                <a:gd name="T9" fmla="*/ 66 h 114"/>
                <a:gd name="T10" fmla="*/ 74 w 108"/>
                <a:gd name="T11" fmla="*/ 63 h 114"/>
                <a:gd name="T12" fmla="*/ 76 w 108"/>
                <a:gd name="T13" fmla="*/ 58 h 114"/>
                <a:gd name="T14" fmla="*/ 75 w 108"/>
                <a:gd name="T15" fmla="*/ 42 h 114"/>
                <a:gd name="T16" fmla="*/ 63 w 108"/>
                <a:gd name="T17" fmla="*/ 30 h 114"/>
                <a:gd name="T18" fmla="*/ 58 w 108"/>
                <a:gd name="T19" fmla="*/ 29 h 114"/>
                <a:gd name="T20" fmla="*/ 61 w 108"/>
                <a:gd name="T21" fmla="*/ 20 h 114"/>
                <a:gd name="T22" fmla="*/ 71 w 108"/>
                <a:gd name="T23" fmla="*/ 105 h 114"/>
                <a:gd name="T24" fmla="*/ 77 w 108"/>
                <a:gd name="T25" fmla="*/ 102 h 114"/>
                <a:gd name="T26" fmla="*/ 58 w 108"/>
                <a:gd name="T27" fmla="*/ 72 h 114"/>
                <a:gd name="T28" fmla="*/ 55 w 108"/>
                <a:gd name="T29" fmla="*/ 73 h 114"/>
                <a:gd name="T30" fmla="*/ 52 w 108"/>
                <a:gd name="T31" fmla="*/ 74 h 114"/>
                <a:gd name="T32" fmla="*/ 48 w 108"/>
                <a:gd name="T33" fmla="*/ 77 h 114"/>
                <a:gd name="T34" fmla="*/ 47 w 108"/>
                <a:gd name="T35" fmla="*/ 77 h 114"/>
                <a:gd name="T36" fmla="*/ 41 w 108"/>
                <a:gd name="T37" fmla="*/ 80 h 114"/>
                <a:gd name="T38" fmla="*/ 24 w 108"/>
                <a:gd name="T39" fmla="*/ 46 h 114"/>
                <a:gd name="T40" fmla="*/ 30 w 108"/>
                <a:gd name="T41" fmla="*/ 43 h 114"/>
                <a:gd name="T42" fmla="*/ 38 w 108"/>
                <a:gd name="T43" fmla="*/ 39 h 114"/>
                <a:gd name="T44" fmla="*/ 40 w 108"/>
                <a:gd name="T45" fmla="*/ 37 h 114"/>
                <a:gd name="T46" fmla="*/ 27 w 108"/>
                <a:gd name="T47" fmla="*/ 4 h 114"/>
                <a:gd name="T48" fmla="*/ 22 w 108"/>
                <a:gd name="T49" fmla="*/ 6 h 114"/>
                <a:gd name="T50" fmla="*/ 18 w 108"/>
                <a:gd name="T51" fmla="*/ 8 h 114"/>
                <a:gd name="T52" fmla="*/ 15 w 108"/>
                <a:gd name="T53" fmla="*/ 10 h 114"/>
                <a:gd name="T54" fmla="*/ 13 w 108"/>
                <a:gd name="T55" fmla="*/ 11 h 114"/>
                <a:gd name="T56" fmla="*/ 1 w 108"/>
                <a:gd name="T57" fmla="*/ 29 h 114"/>
                <a:gd name="T58" fmla="*/ 2 w 108"/>
                <a:gd name="T59" fmla="*/ 29 h 114"/>
                <a:gd name="T60" fmla="*/ 1 w 108"/>
                <a:gd name="T61" fmla="*/ 29 h 114"/>
                <a:gd name="T62" fmla="*/ 41 w 108"/>
                <a:gd name="T63" fmla="*/ 109 h 114"/>
                <a:gd name="T64" fmla="*/ 62 w 108"/>
                <a:gd name="T65" fmla="*/ 110 h 114"/>
                <a:gd name="T66" fmla="*/ 65 w 108"/>
                <a:gd name="T67" fmla="*/ 108 h 114"/>
                <a:gd name="T68" fmla="*/ 71 w 108"/>
                <a:gd name="T69" fmla="*/ 105 h 114"/>
                <a:gd name="T70" fmla="*/ 71 w 108"/>
                <a:gd name="T71" fmla="*/ 105 h 114"/>
                <a:gd name="T72" fmla="*/ 59 w 108"/>
                <a:gd name="T73" fmla="*/ 43 h 114"/>
                <a:gd name="T74" fmla="*/ 48 w 108"/>
                <a:gd name="T75" fmla="*/ 49 h 114"/>
                <a:gd name="T76" fmla="*/ 54 w 108"/>
                <a:gd name="T77" fmla="*/ 60 h 114"/>
                <a:gd name="T78" fmla="*/ 65 w 108"/>
                <a:gd name="T79" fmla="*/ 54 h 114"/>
                <a:gd name="T80" fmla="*/ 59 w 108"/>
                <a:gd name="T81" fmla="*/ 43 h 114"/>
                <a:gd name="T82" fmla="*/ 67 w 108"/>
                <a:gd name="T83" fmla="*/ 0 h 114"/>
                <a:gd name="T84" fmla="*/ 64 w 108"/>
                <a:gd name="T85" fmla="*/ 10 h 114"/>
                <a:gd name="T86" fmla="*/ 70 w 108"/>
                <a:gd name="T87" fmla="*/ 11 h 114"/>
                <a:gd name="T88" fmla="*/ 92 w 108"/>
                <a:gd name="T89" fmla="*/ 30 h 114"/>
                <a:gd name="T90" fmla="*/ 96 w 108"/>
                <a:gd name="T91" fmla="*/ 61 h 114"/>
                <a:gd name="T92" fmla="*/ 94 w 108"/>
                <a:gd name="T93" fmla="*/ 69 h 114"/>
                <a:gd name="T94" fmla="*/ 103 w 108"/>
                <a:gd name="T95" fmla="*/ 72 h 114"/>
                <a:gd name="T96" fmla="*/ 105 w 108"/>
                <a:gd name="T97" fmla="*/ 63 h 114"/>
                <a:gd name="T98" fmla="*/ 100 w 108"/>
                <a:gd name="T99" fmla="*/ 25 h 114"/>
                <a:gd name="T100" fmla="*/ 73 w 108"/>
                <a:gd name="T101" fmla="*/ 2 h 114"/>
                <a:gd name="T102" fmla="*/ 67 w 108"/>
                <a:gd name="T10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8" h="114">
                  <a:moveTo>
                    <a:pt x="61" y="20"/>
                  </a:moveTo>
                  <a:cubicBezTo>
                    <a:pt x="63" y="20"/>
                    <a:pt x="65" y="21"/>
                    <a:pt x="66" y="22"/>
                  </a:cubicBezTo>
                  <a:cubicBezTo>
                    <a:pt x="75" y="25"/>
                    <a:pt x="81" y="31"/>
                    <a:pt x="84" y="38"/>
                  </a:cubicBezTo>
                  <a:cubicBezTo>
                    <a:pt x="87" y="45"/>
                    <a:pt x="87" y="53"/>
                    <a:pt x="85" y="61"/>
                  </a:cubicBezTo>
                  <a:cubicBezTo>
                    <a:pt x="85" y="62"/>
                    <a:pt x="84" y="64"/>
                    <a:pt x="84" y="66"/>
                  </a:cubicBezTo>
                  <a:cubicBezTo>
                    <a:pt x="74" y="63"/>
                    <a:pt x="74" y="63"/>
                    <a:pt x="74" y="63"/>
                  </a:cubicBezTo>
                  <a:cubicBezTo>
                    <a:pt x="75" y="61"/>
                    <a:pt x="76" y="60"/>
                    <a:pt x="76" y="58"/>
                  </a:cubicBezTo>
                  <a:cubicBezTo>
                    <a:pt x="77" y="53"/>
                    <a:pt x="77" y="47"/>
                    <a:pt x="75" y="42"/>
                  </a:cubicBezTo>
                  <a:cubicBezTo>
                    <a:pt x="73" y="37"/>
                    <a:pt x="69" y="33"/>
                    <a:pt x="63" y="30"/>
                  </a:cubicBezTo>
                  <a:cubicBezTo>
                    <a:pt x="61" y="30"/>
                    <a:pt x="60" y="29"/>
                    <a:pt x="58" y="29"/>
                  </a:cubicBezTo>
                  <a:cubicBezTo>
                    <a:pt x="61" y="20"/>
                    <a:pt x="61" y="20"/>
                    <a:pt x="61" y="20"/>
                  </a:cubicBezTo>
                  <a:close/>
                  <a:moveTo>
                    <a:pt x="71" y="105"/>
                  </a:moveTo>
                  <a:cubicBezTo>
                    <a:pt x="77" y="102"/>
                    <a:pt x="77" y="102"/>
                    <a:pt x="77" y="102"/>
                  </a:cubicBezTo>
                  <a:cubicBezTo>
                    <a:pt x="74" y="88"/>
                    <a:pt x="61" y="72"/>
                    <a:pt x="58" y="72"/>
                  </a:cubicBezTo>
                  <a:cubicBezTo>
                    <a:pt x="55" y="73"/>
                    <a:pt x="55" y="73"/>
                    <a:pt x="55" y="73"/>
                  </a:cubicBezTo>
                  <a:cubicBezTo>
                    <a:pt x="52" y="74"/>
                    <a:pt x="52" y="74"/>
                    <a:pt x="52" y="74"/>
                  </a:cubicBezTo>
                  <a:cubicBezTo>
                    <a:pt x="48" y="77"/>
                    <a:pt x="48" y="77"/>
                    <a:pt x="48" y="77"/>
                  </a:cubicBezTo>
                  <a:cubicBezTo>
                    <a:pt x="47" y="77"/>
                    <a:pt x="47" y="77"/>
                    <a:pt x="47" y="77"/>
                  </a:cubicBezTo>
                  <a:cubicBezTo>
                    <a:pt x="41" y="80"/>
                    <a:pt x="41" y="80"/>
                    <a:pt x="41" y="80"/>
                  </a:cubicBezTo>
                  <a:cubicBezTo>
                    <a:pt x="31" y="67"/>
                    <a:pt x="30" y="62"/>
                    <a:pt x="24" y="46"/>
                  </a:cubicBezTo>
                  <a:cubicBezTo>
                    <a:pt x="30" y="43"/>
                    <a:pt x="30" y="43"/>
                    <a:pt x="30" y="43"/>
                  </a:cubicBezTo>
                  <a:cubicBezTo>
                    <a:pt x="38" y="39"/>
                    <a:pt x="38" y="39"/>
                    <a:pt x="38" y="39"/>
                  </a:cubicBezTo>
                  <a:cubicBezTo>
                    <a:pt x="40" y="37"/>
                    <a:pt x="40" y="37"/>
                    <a:pt x="40" y="37"/>
                  </a:cubicBezTo>
                  <a:cubicBezTo>
                    <a:pt x="42" y="32"/>
                    <a:pt x="33" y="9"/>
                    <a:pt x="27" y="4"/>
                  </a:cubicBezTo>
                  <a:cubicBezTo>
                    <a:pt x="22" y="6"/>
                    <a:pt x="22" y="6"/>
                    <a:pt x="22" y="6"/>
                  </a:cubicBezTo>
                  <a:cubicBezTo>
                    <a:pt x="18" y="8"/>
                    <a:pt x="18" y="8"/>
                    <a:pt x="18" y="8"/>
                  </a:cubicBezTo>
                  <a:cubicBezTo>
                    <a:pt x="15" y="10"/>
                    <a:pt x="15" y="10"/>
                    <a:pt x="15" y="10"/>
                  </a:cubicBezTo>
                  <a:cubicBezTo>
                    <a:pt x="13" y="11"/>
                    <a:pt x="13" y="11"/>
                    <a:pt x="13" y="11"/>
                  </a:cubicBezTo>
                  <a:cubicBezTo>
                    <a:pt x="4" y="15"/>
                    <a:pt x="0" y="21"/>
                    <a:pt x="1" y="29"/>
                  </a:cubicBezTo>
                  <a:cubicBezTo>
                    <a:pt x="2" y="29"/>
                    <a:pt x="2" y="29"/>
                    <a:pt x="2" y="29"/>
                  </a:cubicBezTo>
                  <a:cubicBezTo>
                    <a:pt x="1" y="29"/>
                    <a:pt x="1" y="29"/>
                    <a:pt x="1" y="29"/>
                  </a:cubicBezTo>
                  <a:cubicBezTo>
                    <a:pt x="8" y="60"/>
                    <a:pt x="20" y="85"/>
                    <a:pt x="41" y="109"/>
                  </a:cubicBezTo>
                  <a:cubicBezTo>
                    <a:pt x="47" y="114"/>
                    <a:pt x="53" y="114"/>
                    <a:pt x="62" y="110"/>
                  </a:cubicBezTo>
                  <a:cubicBezTo>
                    <a:pt x="65" y="108"/>
                    <a:pt x="65" y="108"/>
                    <a:pt x="65" y="108"/>
                  </a:cubicBezTo>
                  <a:cubicBezTo>
                    <a:pt x="71" y="105"/>
                    <a:pt x="71" y="105"/>
                    <a:pt x="71" y="105"/>
                  </a:cubicBezTo>
                  <a:cubicBezTo>
                    <a:pt x="71" y="105"/>
                    <a:pt x="71" y="105"/>
                    <a:pt x="71" y="105"/>
                  </a:cubicBezTo>
                  <a:close/>
                  <a:moveTo>
                    <a:pt x="59" y="43"/>
                  </a:moveTo>
                  <a:cubicBezTo>
                    <a:pt x="54" y="41"/>
                    <a:pt x="49" y="44"/>
                    <a:pt x="48" y="49"/>
                  </a:cubicBezTo>
                  <a:cubicBezTo>
                    <a:pt x="46" y="53"/>
                    <a:pt x="49" y="59"/>
                    <a:pt x="54" y="60"/>
                  </a:cubicBezTo>
                  <a:cubicBezTo>
                    <a:pt x="58" y="62"/>
                    <a:pt x="64" y="59"/>
                    <a:pt x="65" y="54"/>
                  </a:cubicBezTo>
                  <a:cubicBezTo>
                    <a:pt x="67" y="49"/>
                    <a:pt x="64" y="44"/>
                    <a:pt x="59" y="43"/>
                  </a:cubicBezTo>
                  <a:close/>
                  <a:moveTo>
                    <a:pt x="67" y="0"/>
                  </a:moveTo>
                  <a:cubicBezTo>
                    <a:pt x="64" y="10"/>
                    <a:pt x="64" y="10"/>
                    <a:pt x="64" y="10"/>
                  </a:cubicBezTo>
                  <a:cubicBezTo>
                    <a:pt x="66" y="10"/>
                    <a:pt x="68" y="11"/>
                    <a:pt x="70" y="11"/>
                  </a:cubicBezTo>
                  <a:cubicBezTo>
                    <a:pt x="79" y="15"/>
                    <a:pt x="87" y="21"/>
                    <a:pt x="92" y="30"/>
                  </a:cubicBezTo>
                  <a:cubicBezTo>
                    <a:pt x="96" y="39"/>
                    <a:pt x="98" y="49"/>
                    <a:pt x="96" y="61"/>
                  </a:cubicBezTo>
                  <a:cubicBezTo>
                    <a:pt x="95" y="64"/>
                    <a:pt x="95" y="66"/>
                    <a:pt x="94" y="69"/>
                  </a:cubicBezTo>
                  <a:cubicBezTo>
                    <a:pt x="103" y="72"/>
                    <a:pt x="103" y="72"/>
                    <a:pt x="103" y="72"/>
                  </a:cubicBezTo>
                  <a:cubicBezTo>
                    <a:pt x="104" y="69"/>
                    <a:pt x="105" y="66"/>
                    <a:pt x="105" y="63"/>
                  </a:cubicBezTo>
                  <a:cubicBezTo>
                    <a:pt x="108" y="49"/>
                    <a:pt x="106" y="36"/>
                    <a:pt x="100" y="25"/>
                  </a:cubicBezTo>
                  <a:cubicBezTo>
                    <a:pt x="94" y="15"/>
                    <a:pt x="84" y="6"/>
                    <a:pt x="73" y="2"/>
                  </a:cubicBezTo>
                  <a:cubicBezTo>
                    <a:pt x="71" y="2"/>
                    <a:pt x="69" y="1"/>
                    <a:pt x="67"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22" name="矩形 21"/>
            <p:cNvSpPr/>
            <p:nvPr/>
          </p:nvSpPr>
          <p:spPr>
            <a:xfrm>
              <a:off x="7445021" y="2278397"/>
              <a:ext cx="1934255" cy="954107"/>
            </a:xfrm>
            <a:prstGeom prst="rect">
              <a:avLst/>
            </a:prstGeom>
          </p:spPr>
          <p:txBody>
            <a:bodyPr wrap="square">
              <a:spAutoFit/>
            </a:bodyPr>
            <a:lstStyle/>
            <a:p>
              <a:pPr algn="ctr"/>
              <a:r>
                <a:rPr lang="zh-CN" altLang="en-US" sz="1400" dirty="0">
                  <a:solidFill>
                    <a:schemeClr val="bg1">
                      <a:lumMod val="95000"/>
                    </a:schemeClr>
                  </a:solidFill>
                  <a:latin typeface="Agency FB" panose="020B0503020202020204" pitchFamily="34" charset="0"/>
                </a:rPr>
                <a:t>I jumped to my feet, completely thunderstruck. I blinked my eyes hard. I looked carefully all around me</a:t>
              </a:r>
            </a:p>
          </p:txBody>
        </p:sp>
      </p:grpSp>
      <p:grpSp>
        <p:nvGrpSpPr>
          <p:cNvPr id="23" name="组合 22"/>
          <p:cNvGrpSpPr/>
          <p:nvPr/>
        </p:nvGrpSpPr>
        <p:grpSpPr>
          <a:xfrm>
            <a:off x="287961" y="3925880"/>
            <a:ext cx="2280474" cy="2280475"/>
            <a:chOff x="287961" y="3925880"/>
            <a:chExt cx="2280474" cy="2280475"/>
          </a:xfrm>
        </p:grpSpPr>
        <p:sp>
          <p:nvSpPr>
            <p:cNvPr id="24" name="矩形 23"/>
            <p:cNvSpPr/>
            <p:nvPr/>
          </p:nvSpPr>
          <p:spPr>
            <a:xfrm>
              <a:off x="287961" y="3925880"/>
              <a:ext cx="2280474" cy="22804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gency FB" panose="020B0503020202020204" pitchFamily="34" charset="0"/>
              </a:endParaRPr>
            </a:p>
          </p:txBody>
        </p:sp>
        <p:sp>
          <p:nvSpPr>
            <p:cNvPr id="25" name="Freeform 77"/>
            <p:cNvSpPr>
              <a:spLocks noEditPoints="1"/>
            </p:cNvSpPr>
            <p:nvPr/>
          </p:nvSpPr>
          <p:spPr bwMode="auto">
            <a:xfrm>
              <a:off x="1253708" y="4151157"/>
              <a:ext cx="303193" cy="399399"/>
            </a:xfrm>
            <a:custGeom>
              <a:avLst/>
              <a:gdLst>
                <a:gd name="T0" fmla="*/ 79 w 88"/>
                <a:gd name="T1" fmla="*/ 8 h 116"/>
                <a:gd name="T2" fmla="*/ 79 w 88"/>
                <a:gd name="T3" fmla="*/ 8 h 116"/>
                <a:gd name="T4" fmla="*/ 88 w 88"/>
                <a:gd name="T5" fmla="*/ 30 h 116"/>
                <a:gd name="T6" fmla="*/ 79 w 88"/>
                <a:gd name="T7" fmla="*/ 51 h 116"/>
                <a:gd name="T8" fmla="*/ 61 w 88"/>
                <a:gd name="T9" fmla="*/ 69 h 116"/>
                <a:gd name="T10" fmla="*/ 39 w 88"/>
                <a:gd name="T11" fmla="*/ 78 h 116"/>
                <a:gd name="T12" fmla="*/ 27 w 88"/>
                <a:gd name="T13" fmla="*/ 76 h 116"/>
                <a:gd name="T14" fmla="*/ 41 w 88"/>
                <a:gd name="T15" fmla="*/ 62 h 116"/>
                <a:gd name="T16" fmla="*/ 49 w 88"/>
                <a:gd name="T17" fmla="*/ 58 h 116"/>
                <a:gd name="T18" fmla="*/ 68 w 88"/>
                <a:gd name="T19" fmla="*/ 39 h 116"/>
                <a:gd name="T20" fmla="*/ 72 w 88"/>
                <a:gd name="T21" fmla="*/ 30 h 116"/>
                <a:gd name="T22" fmla="*/ 68 w 88"/>
                <a:gd name="T23" fmla="*/ 20 h 116"/>
                <a:gd name="T24" fmla="*/ 68 w 88"/>
                <a:gd name="T25" fmla="*/ 20 h 116"/>
                <a:gd name="T26" fmla="*/ 58 w 88"/>
                <a:gd name="T27" fmla="*/ 16 h 116"/>
                <a:gd name="T28" fmla="*/ 48 w 88"/>
                <a:gd name="T29" fmla="*/ 20 h 116"/>
                <a:gd name="T30" fmla="*/ 30 w 88"/>
                <a:gd name="T31" fmla="*/ 38 h 116"/>
                <a:gd name="T32" fmla="*/ 28 w 88"/>
                <a:gd name="T33" fmla="*/ 40 h 116"/>
                <a:gd name="T34" fmla="*/ 11 w 88"/>
                <a:gd name="T35" fmla="*/ 57 h 116"/>
                <a:gd name="T36" fmla="*/ 9 w 88"/>
                <a:gd name="T37" fmla="*/ 48 h 116"/>
                <a:gd name="T38" fmla="*/ 18 w 88"/>
                <a:gd name="T39" fmla="*/ 27 h 116"/>
                <a:gd name="T40" fmla="*/ 37 w 88"/>
                <a:gd name="T41" fmla="*/ 8 h 116"/>
                <a:gd name="T42" fmla="*/ 58 w 88"/>
                <a:gd name="T43" fmla="*/ 0 h 116"/>
                <a:gd name="T44" fmla="*/ 79 w 88"/>
                <a:gd name="T45" fmla="*/ 8 h 116"/>
                <a:gd name="T46" fmla="*/ 77 w 88"/>
                <a:gd name="T47" fmla="*/ 59 h 116"/>
                <a:gd name="T48" fmla="*/ 59 w 88"/>
                <a:gd name="T49" fmla="*/ 78 h 116"/>
                <a:gd name="T50" fmla="*/ 44 w 88"/>
                <a:gd name="T51" fmla="*/ 92 h 116"/>
                <a:gd name="T52" fmla="*/ 40 w 88"/>
                <a:gd name="T53" fmla="*/ 96 h 116"/>
                <a:gd name="T54" fmla="*/ 30 w 88"/>
                <a:gd name="T55" fmla="*/ 100 h 116"/>
                <a:gd name="T56" fmla="*/ 20 w 88"/>
                <a:gd name="T57" fmla="*/ 96 h 116"/>
                <a:gd name="T58" fmla="*/ 20 w 88"/>
                <a:gd name="T59" fmla="*/ 96 h 116"/>
                <a:gd name="T60" fmla="*/ 16 w 88"/>
                <a:gd name="T61" fmla="*/ 86 h 116"/>
                <a:gd name="T62" fmla="*/ 20 w 88"/>
                <a:gd name="T63" fmla="*/ 77 h 116"/>
                <a:gd name="T64" fmla="*/ 39 w 88"/>
                <a:gd name="T65" fmla="*/ 58 h 116"/>
                <a:gd name="T66" fmla="*/ 47 w 88"/>
                <a:gd name="T67" fmla="*/ 54 h 116"/>
                <a:gd name="T68" fmla="*/ 61 w 88"/>
                <a:gd name="T69" fmla="*/ 40 h 116"/>
                <a:gd name="T70" fmla="*/ 49 w 88"/>
                <a:gd name="T71" fmla="*/ 38 h 116"/>
                <a:gd name="T72" fmla="*/ 28 w 88"/>
                <a:gd name="T73" fmla="*/ 47 h 116"/>
                <a:gd name="T74" fmla="*/ 9 w 88"/>
                <a:gd name="T75" fmla="*/ 65 h 116"/>
                <a:gd name="T76" fmla="*/ 0 w 88"/>
                <a:gd name="T77" fmla="*/ 86 h 116"/>
                <a:gd name="T78" fmla="*/ 9 w 88"/>
                <a:gd name="T79" fmla="*/ 108 h 116"/>
                <a:gd name="T80" fmla="*/ 9 w 88"/>
                <a:gd name="T81" fmla="*/ 108 h 116"/>
                <a:gd name="T82" fmla="*/ 30 w 88"/>
                <a:gd name="T83" fmla="*/ 116 h 116"/>
                <a:gd name="T84" fmla="*/ 51 w 88"/>
                <a:gd name="T85" fmla="*/ 108 h 116"/>
                <a:gd name="T86" fmla="*/ 70 w 88"/>
                <a:gd name="T87" fmla="*/ 89 h 116"/>
                <a:gd name="T88" fmla="*/ 79 w 88"/>
                <a:gd name="T89" fmla="*/ 68 h 116"/>
                <a:gd name="T90" fmla="*/ 77 w 88"/>
                <a:gd name="T91" fmla="*/ 5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16">
                  <a:moveTo>
                    <a:pt x="79" y="8"/>
                  </a:moveTo>
                  <a:cubicBezTo>
                    <a:pt x="79" y="8"/>
                    <a:pt x="79" y="8"/>
                    <a:pt x="79" y="8"/>
                  </a:cubicBezTo>
                  <a:cubicBezTo>
                    <a:pt x="85" y="14"/>
                    <a:pt x="88" y="22"/>
                    <a:pt x="88" y="30"/>
                  </a:cubicBezTo>
                  <a:cubicBezTo>
                    <a:pt x="88" y="37"/>
                    <a:pt x="85" y="45"/>
                    <a:pt x="79" y="51"/>
                  </a:cubicBezTo>
                  <a:cubicBezTo>
                    <a:pt x="61" y="69"/>
                    <a:pt x="61" y="69"/>
                    <a:pt x="61" y="69"/>
                  </a:cubicBezTo>
                  <a:cubicBezTo>
                    <a:pt x="55" y="75"/>
                    <a:pt x="47" y="78"/>
                    <a:pt x="39" y="78"/>
                  </a:cubicBezTo>
                  <a:cubicBezTo>
                    <a:pt x="35" y="78"/>
                    <a:pt x="31" y="77"/>
                    <a:pt x="27" y="76"/>
                  </a:cubicBezTo>
                  <a:cubicBezTo>
                    <a:pt x="41" y="62"/>
                    <a:pt x="41" y="62"/>
                    <a:pt x="41" y="62"/>
                  </a:cubicBezTo>
                  <a:cubicBezTo>
                    <a:pt x="44" y="62"/>
                    <a:pt x="47" y="60"/>
                    <a:pt x="49" y="58"/>
                  </a:cubicBezTo>
                  <a:cubicBezTo>
                    <a:pt x="68" y="39"/>
                    <a:pt x="68" y="39"/>
                    <a:pt x="68" y="39"/>
                  </a:cubicBezTo>
                  <a:cubicBezTo>
                    <a:pt x="70" y="37"/>
                    <a:pt x="72" y="33"/>
                    <a:pt x="72" y="30"/>
                  </a:cubicBezTo>
                  <a:cubicBezTo>
                    <a:pt x="72" y="26"/>
                    <a:pt x="70" y="23"/>
                    <a:pt x="68" y="20"/>
                  </a:cubicBezTo>
                  <a:cubicBezTo>
                    <a:pt x="68" y="20"/>
                    <a:pt x="68" y="20"/>
                    <a:pt x="68" y="20"/>
                  </a:cubicBezTo>
                  <a:cubicBezTo>
                    <a:pt x="65" y="17"/>
                    <a:pt x="61" y="16"/>
                    <a:pt x="58" y="16"/>
                  </a:cubicBezTo>
                  <a:cubicBezTo>
                    <a:pt x="54" y="16"/>
                    <a:pt x="51" y="17"/>
                    <a:pt x="48" y="20"/>
                  </a:cubicBezTo>
                  <a:cubicBezTo>
                    <a:pt x="30" y="38"/>
                    <a:pt x="30" y="38"/>
                    <a:pt x="30" y="38"/>
                  </a:cubicBezTo>
                  <a:cubicBezTo>
                    <a:pt x="29" y="39"/>
                    <a:pt x="29" y="40"/>
                    <a:pt x="28" y="40"/>
                  </a:cubicBezTo>
                  <a:cubicBezTo>
                    <a:pt x="11" y="57"/>
                    <a:pt x="11" y="57"/>
                    <a:pt x="11" y="57"/>
                  </a:cubicBezTo>
                  <a:cubicBezTo>
                    <a:pt x="10" y="54"/>
                    <a:pt x="9" y="51"/>
                    <a:pt x="9" y="48"/>
                  </a:cubicBezTo>
                  <a:cubicBezTo>
                    <a:pt x="9" y="41"/>
                    <a:pt x="12" y="33"/>
                    <a:pt x="18" y="27"/>
                  </a:cubicBezTo>
                  <a:cubicBezTo>
                    <a:pt x="37" y="8"/>
                    <a:pt x="37" y="8"/>
                    <a:pt x="37" y="8"/>
                  </a:cubicBezTo>
                  <a:cubicBezTo>
                    <a:pt x="43" y="3"/>
                    <a:pt x="50" y="0"/>
                    <a:pt x="58" y="0"/>
                  </a:cubicBezTo>
                  <a:cubicBezTo>
                    <a:pt x="66" y="0"/>
                    <a:pt x="73" y="3"/>
                    <a:pt x="79" y="8"/>
                  </a:cubicBezTo>
                  <a:close/>
                  <a:moveTo>
                    <a:pt x="77" y="59"/>
                  </a:moveTo>
                  <a:cubicBezTo>
                    <a:pt x="59" y="78"/>
                    <a:pt x="59" y="78"/>
                    <a:pt x="59" y="78"/>
                  </a:cubicBezTo>
                  <a:cubicBezTo>
                    <a:pt x="44" y="92"/>
                    <a:pt x="44" y="92"/>
                    <a:pt x="44" y="92"/>
                  </a:cubicBezTo>
                  <a:cubicBezTo>
                    <a:pt x="40" y="96"/>
                    <a:pt x="40" y="96"/>
                    <a:pt x="40" y="96"/>
                  </a:cubicBezTo>
                  <a:cubicBezTo>
                    <a:pt x="37" y="99"/>
                    <a:pt x="34" y="100"/>
                    <a:pt x="30" y="100"/>
                  </a:cubicBezTo>
                  <a:cubicBezTo>
                    <a:pt x="27" y="100"/>
                    <a:pt x="23" y="99"/>
                    <a:pt x="20" y="96"/>
                  </a:cubicBezTo>
                  <a:cubicBezTo>
                    <a:pt x="20" y="96"/>
                    <a:pt x="20" y="96"/>
                    <a:pt x="20" y="96"/>
                  </a:cubicBezTo>
                  <a:cubicBezTo>
                    <a:pt x="18" y="94"/>
                    <a:pt x="16" y="90"/>
                    <a:pt x="16" y="86"/>
                  </a:cubicBezTo>
                  <a:cubicBezTo>
                    <a:pt x="16" y="83"/>
                    <a:pt x="18" y="79"/>
                    <a:pt x="20" y="77"/>
                  </a:cubicBezTo>
                  <a:cubicBezTo>
                    <a:pt x="39" y="58"/>
                    <a:pt x="39" y="58"/>
                    <a:pt x="39" y="58"/>
                  </a:cubicBezTo>
                  <a:cubicBezTo>
                    <a:pt x="41" y="56"/>
                    <a:pt x="44" y="55"/>
                    <a:pt x="47" y="54"/>
                  </a:cubicBezTo>
                  <a:cubicBezTo>
                    <a:pt x="61" y="40"/>
                    <a:pt x="61" y="40"/>
                    <a:pt x="61" y="40"/>
                  </a:cubicBezTo>
                  <a:cubicBezTo>
                    <a:pt x="57" y="39"/>
                    <a:pt x="53" y="38"/>
                    <a:pt x="49" y="38"/>
                  </a:cubicBezTo>
                  <a:cubicBezTo>
                    <a:pt x="41" y="38"/>
                    <a:pt x="33" y="41"/>
                    <a:pt x="28" y="47"/>
                  </a:cubicBezTo>
                  <a:cubicBezTo>
                    <a:pt x="9" y="65"/>
                    <a:pt x="9" y="65"/>
                    <a:pt x="9" y="65"/>
                  </a:cubicBezTo>
                  <a:cubicBezTo>
                    <a:pt x="3" y="71"/>
                    <a:pt x="0" y="79"/>
                    <a:pt x="0" y="86"/>
                  </a:cubicBezTo>
                  <a:cubicBezTo>
                    <a:pt x="0" y="94"/>
                    <a:pt x="3" y="102"/>
                    <a:pt x="9" y="108"/>
                  </a:cubicBezTo>
                  <a:cubicBezTo>
                    <a:pt x="9" y="108"/>
                    <a:pt x="9" y="108"/>
                    <a:pt x="9" y="108"/>
                  </a:cubicBezTo>
                  <a:cubicBezTo>
                    <a:pt x="15" y="114"/>
                    <a:pt x="23" y="116"/>
                    <a:pt x="30" y="116"/>
                  </a:cubicBezTo>
                  <a:cubicBezTo>
                    <a:pt x="38" y="116"/>
                    <a:pt x="46" y="114"/>
                    <a:pt x="51" y="108"/>
                  </a:cubicBezTo>
                  <a:cubicBezTo>
                    <a:pt x="70" y="89"/>
                    <a:pt x="70" y="89"/>
                    <a:pt x="70" y="89"/>
                  </a:cubicBezTo>
                  <a:cubicBezTo>
                    <a:pt x="76" y="83"/>
                    <a:pt x="79" y="76"/>
                    <a:pt x="79" y="68"/>
                  </a:cubicBezTo>
                  <a:cubicBezTo>
                    <a:pt x="79" y="65"/>
                    <a:pt x="78" y="62"/>
                    <a:pt x="77" y="59"/>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26" name="矩形 25"/>
            <p:cNvSpPr/>
            <p:nvPr/>
          </p:nvSpPr>
          <p:spPr>
            <a:xfrm>
              <a:off x="453749" y="4767970"/>
              <a:ext cx="1934255" cy="954107"/>
            </a:xfrm>
            <a:prstGeom prst="rect">
              <a:avLst/>
            </a:prstGeom>
          </p:spPr>
          <p:txBody>
            <a:bodyPr wrap="square">
              <a:spAutoFit/>
            </a:bodyPr>
            <a:lstStyle/>
            <a:p>
              <a:pPr algn="ctr"/>
              <a:r>
                <a:rPr lang="zh-CN" altLang="en-US" sz="1400" dirty="0">
                  <a:solidFill>
                    <a:schemeClr val="bg1">
                      <a:lumMod val="95000"/>
                    </a:schemeClr>
                  </a:solidFill>
                  <a:latin typeface="Agency FB" panose="020B0503020202020204" pitchFamily="34" charset="0"/>
                </a:rPr>
                <a:t>I jumped to my feet, completely thunderstruck. I blinked my eyes hard. I looked carefully all around me</a:t>
              </a:r>
            </a:p>
          </p:txBody>
        </p:sp>
      </p:grpSp>
      <p:grpSp>
        <p:nvGrpSpPr>
          <p:cNvPr id="27" name="组合 26"/>
          <p:cNvGrpSpPr/>
          <p:nvPr/>
        </p:nvGrpSpPr>
        <p:grpSpPr>
          <a:xfrm>
            <a:off x="4920263" y="3918592"/>
            <a:ext cx="2280474" cy="2280474"/>
            <a:chOff x="4920263" y="3918592"/>
            <a:chExt cx="2280474" cy="2280474"/>
          </a:xfrm>
        </p:grpSpPr>
        <p:sp>
          <p:nvSpPr>
            <p:cNvPr id="28" name="矩形 27"/>
            <p:cNvSpPr/>
            <p:nvPr/>
          </p:nvSpPr>
          <p:spPr>
            <a:xfrm>
              <a:off x="4920263" y="3918592"/>
              <a:ext cx="2280474" cy="22804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gency FB" panose="020B0503020202020204" pitchFamily="34" charset="0"/>
              </a:endParaRPr>
            </a:p>
          </p:txBody>
        </p:sp>
        <p:sp>
          <p:nvSpPr>
            <p:cNvPr id="29" name="Freeform 59"/>
            <p:cNvSpPr>
              <a:spLocks noEditPoints="1"/>
            </p:cNvSpPr>
            <p:nvPr/>
          </p:nvSpPr>
          <p:spPr bwMode="auto">
            <a:xfrm>
              <a:off x="5833105" y="4174480"/>
              <a:ext cx="454790" cy="376076"/>
            </a:xfrm>
            <a:custGeom>
              <a:avLst/>
              <a:gdLst>
                <a:gd name="T0" fmla="*/ 30 w 132"/>
                <a:gd name="T1" fmla="*/ 93 h 109"/>
                <a:gd name="T2" fmla="*/ 42 w 132"/>
                <a:gd name="T3" fmla="*/ 93 h 109"/>
                <a:gd name="T4" fmla="*/ 42 w 132"/>
                <a:gd name="T5" fmla="*/ 87 h 109"/>
                <a:gd name="T6" fmla="*/ 58 w 132"/>
                <a:gd name="T7" fmla="*/ 87 h 109"/>
                <a:gd name="T8" fmla="*/ 58 w 132"/>
                <a:gd name="T9" fmla="*/ 16 h 109"/>
                <a:gd name="T10" fmla="*/ 28 w 132"/>
                <a:gd name="T11" fmla="*/ 23 h 109"/>
                <a:gd name="T12" fmla="*/ 29 w 132"/>
                <a:gd name="T13" fmla="*/ 26 h 109"/>
                <a:gd name="T14" fmla="*/ 29 w 132"/>
                <a:gd name="T15" fmla="*/ 29 h 109"/>
                <a:gd name="T16" fmla="*/ 45 w 132"/>
                <a:gd name="T17" fmla="*/ 58 h 109"/>
                <a:gd name="T18" fmla="*/ 47 w 132"/>
                <a:gd name="T19" fmla="*/ 58 h 109"/>
                <a:gd name="T20" fmla="*/ 1 w 132"/>
                <a:gd name="T21" fmla="*/ 58 h 109"/>
                <a:gd name="T22" fmla="*/ 2 w 132"/>
                <a:gd name="T23" fmla="*/ 58 h 109"/>
                <a:gd name="T24" fmla="*/ 2 w 132"/>
                <a:gd name="T25" fmla="*/ 58 h 109"/>
                <a:gd name="T26" fmla="*/ 20 w 132"/>
                <a:gd name="T27" fmla="*/ 29 h 109"/>
                <a:gd name="T28" fmla="*/ 19 w 132"/>
                <a:gd name="T29" fmla="*/ 26 h 109"/>
                <a:gd name="T30" fmla="*/ 23 w 132"/>
                <a:gd name="T31" fmla="*/ 20 h 109"/>
                <a:gd name="T32" fmla="*/ 23 w 132"/>
                <a:gd name="T33" fmla="*/ 19 h 109"/>
                <a:gd name="T34" fmla="*/ 58 w 132"/>
                <a:gd name="T35" fmla="*/ 6 h 109"/>
                <a:gd name="T36" fmla="*/ 64 w 132"/>
                <a:gd name="T37" fmla="*/ 0 h 109"/>
                <a:gd name="T38" fmla="*/ 72 w 132"/>
                <a:gd name="T39" fmla="*/ 3 h 109"/>
                <a:gd name="T40" fmla="*/ 109 w 132"/>
                <a:gd name="T41" fmla="*/ 0 h 109"/>
                <a:gd name="T42" fmla="*/ 109 w 132"/>
                <a:gd name="T43" fmla="*/ 1 h 109"/>
                <a:gd name="T44" fmla="*/ 114 w 132"/>
                <a:gd name="T45" fmla="*/ 6 h 109"/>
                <a:gd name="T46" fmla="*/ 113 w 132"/>
                <a:gd name="T47" fmla="*/ 9 h 109"/>
                <a:gd name="T48" fmla="*/ 130 w 132"/>
                <a:gd name="T49" fmla="*/ 39 h 109"/>
                <a:gd name="T50" fmla="*/ 132 w 132"/>
                <a:gd name="T51" fmla="*/ 39 h 109"/>
                <a:gd name="T52" fmla="*/ 85 w 132"/>
                <a:gd name="T53" fmla="*/ 39 h 109"/>
                <a:gd name="T54" fmla="*/ 87 w 132"/>
                <a:gd name="T55" fmla="*/ 39 h 109"/>
                <a:gd name="T56" fmla="*/ 87 w 132"/>
                <a:gd name="T57" fmla="*/ 39 h 109"/>
                <a:gd name="T58" fmla="*/ 104 w 132"/>
                <a:gd name="T59" fmla="*/ 9 h 109"/>
                <a:gd name="T60" fmla="*/ 103 w 132"/>
                <a:gd name="T61" fmla="*/ 6 h 109"/>
                <a:gd name="T62" fmla="*/ 103 w 132"/>
                <a:gd name="T63" fmla="*/ 6 h 109"/>
                <a:gd name="T64" fmla="*/ 74 w 132"/>
                <a:gd name="T65" fmla="*/ 12 h 109"/>
                <a:gd name="T66" fmla="*/ 74 w 132"/>
                <a:gd name="T67" fmla="*/ 87 h 109"/>
                <a:gd name="T68" fmla="*/ 88 w 132"/>
                <a:gd name="T69" fmla="*/ 87 h 109"/>
                <a:gd name="T70" fmla="*/ 88 w 132"/>
                <a:gd name="T71" fmla="*/ 93 h 109"/>
                <a:gd name="T72" fmla="*/ 100 w 132"/>
                <a:gd name="T73" fmla="*/ 93 h 109"/>
                <a:gd name="T74" fmla="*/ 100 w 132"/>
                <a:gd name="T75" fmla="*/ 109 h 109"/>
                <a:gd name="T76" fmla="*/ 30 w 132"/>
                <a:gd name="T77" fmla="*/ 109 h 109"/>
                <a:gd name="T78" fmla="*/ 30 w 132"/>
                <a:gd name="T79" fmla="*/ 93 h 109"/>
                <a:gd name="T80" fmla="*/ 110 w 132"/>
                <a:gd name="T81" fmla="*/ 12 h 109"/>
                <a:gd name="T82" fmla="*/ 108 w 132"/>
                <a:gd name="T83" fmla="*/ 12 h 109"/>
                <a:gd name="T84" fmla="*/ 107 w 132"/>
                <a:gd name="T85" fmla="*/ 12 h 109"/>
                <a:gd name="T86" fmla="*/ 91 w 132"/>
                <a:gd name="T87" fmla="*/ 39 h 109"/>
                <a:gd name="T88" fmla="*/ 126 w 132"/>
                <a:gd name="T89" fmla="*/ 39 h 109"/>
                <a:gd name="T90" fmla="*/ 110 w 132"/>
                <a:gd name="T91" fmla="*/ 12 h 109"/>
                <a:gd name="T92" fmla="*/ 26 w 132"/>
                <a:gd name="T93" fmla="*/ 31 h 109"/>
                <a:gd name="T94" fmla="*/ 24 w 132"/>
                <a:gd name="T95" fmla="*/ 31 h 109"/>
                <a:gd name="T96" fmla="*/ 23 w 132"/>
                <a:gd name="T97" fmla="*/ 31 h 109"/>
                <a:gd name="T98" fmla="*/ 6 w 132"/>
                <a:gd name="T99" fmla="*/ 58 h 109"/>
                <a:gd name="T100" fmla="*/ 41 w 132"/>
                <a:gd name="T101" fmla="*/ 58 h 109"/>
                <a:gd name="T102" fmla="*/ 26 w 132"/>
                <a:gd name="T103" fmla="*/ 3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32" h="109">
                  <a:moveTo>
                    <a:pt x="30" y="93"/>
                  </a:moveTo>
                  <a:cubicBezTo>
                    <a:pt x="42" y="93"/>
                    <a:pt x="42" y="93"/>
                    <a:pt x="42" y="93"/>
                  </a:cubicBezTo>
                  <a:cubicBezTo>
                    <a:pt x="42" y="87"/>
                    <a:pt x="42" y="87"/>
                    <a:pt x="42" y="87"/>
                  </a:cubicBezTo>
                  <a:cubicBezTo>
                    <a:pt x="58" y="87"/>
                    <a:pt x="58" y="87"/>
                    <a:pt x="58" y="87"/>
                  </a:cubicBezTo>
                  <a:cubicBezTo>
                    <a:pt x="58" y="16"/>
                    <a:pt x="58" y="16"/>
                    <a:pt x="58" y="16"/>
                  </a:cubicBezTo>
                  <a:cubicBezTo>
                    <a:pt x="28" y="23"/>
                    <a:pt x="28" y="23"/>
                    <a:pt x="28" y="23"/>
                  </a:cubicBezTo>
                  <a:cubicBezTo>
                    <a:pt x="29" y="23"/>
                    <a:pt x="29" y="24"/>
                    <a:pt x="29" y="26"/>
                  </a:cubicBezTo>
                  <a:cubicBezTo>
                    <a:pt x="29" y="27"/>
                    <a:pt x="29" y="28"/>
                    <a:pt x="29" y="29"/>
                  </a:cubicBezTo>
                  <a:cubicBezTo>
                    <a:pt x="45" y="58"/>
                    <a:pt x="45" y="58"/>
                    <a:pt x="45" y="58"/>
                  </a:cubicBezTo>
                  <a:cubicBezTo>
                    <a:pt x="47" y="58"/>
                    <a:pt x="47" y="58"/>
                    <a:pt x="47" y="58"/>
                  </a:cubicBezTo>
                  <a:cubicBezTo>
                    <a:pt x="46" y="75"/>
                    <a:pt x="0" y="75"/>
                    <a:pt x="1" y="58"/>
                  </a:cubicBezTo>
                  <a:cubicBezTo>
                    <a:pt x="2" y="58"/>
                    <a:pt x="2" y="58"/>
                    <a:pt x="2" y="58"/>
                  </a:cubicBezTo>
                  <a:cubicBezTo>
                    <a:pt x="2" y="58"/>
                    <a:pt x="2" y="58"/>
                    <a:pt x="2" y="58"/>
                  </a:cubicBezTo>
                  <a:cubicBezTo>
                    <a:pt x="20" y="29"/>
                    <a:pt x="20" y="29"/>
                    <a:pt x="20" y="29"/>
                  </a:cubicBezTo>
                  <a:cubicBezTo>
                    <a:pt x="19" y="28"/>
                    <a:pt x="19" y="27"/>
                    <a:pt x="19" y="26"/>
                  </a:cubicBezTo>
                  <a:cubicBezTo>
                    <a:pt x="19" y="23"/>
                    <a:pt x="21" y="21"/>
                    <a:pt x="23" y="20"/>
                  </a:cubicBezTo>
                  <a:cubicBezTo>
                    <a:pt x="23" y="19"/>
                    <a:pt x="23" y="19"/>
                    <a:pt x="23" y="19"/>
                  </a:cubicBezTo>
                  <a:cubicBezTo>
                    <a:pt x="58" y="6"/>
                    <a:pt x="58" y="6"/>
                    <a:pt x="58" y="6"/>
                  </a:cubicBezTo>
                  <a:cubicBezTo>
                    <a:pt x="59" y="3"/>
                    <a:pt x="61" y="1"/>
                    <a:pt x="64" y="0"/>
                  </a:cubicBezTo>
                  <a:cubicBezTo>
                    <a:pt x="67" y="0"/>
                    <a:pt x="70" y="1"/>
                    <a:pt x="72" y="3"/>
                  </a:cubicBezTo>
                  <a:cubicBezTo>
                    <a:pt x="109" y="0"/>
                    <a:pt x="109" y="0"/>
                    <a:pt x="109" y="0"/>
                  </a:cubicBezTo>
                  <a:cubicBezTo>
                    <a:pt x="109" y="1"/>
                    <a:pt x="109" y="1"/>
                    <a:pt x="109" y="1"/>
                  </a:cubicBezTo>
                  <a:cubicBezTo>
                    <a:pt x="112" y="1"/>
                    <a:pt x="114" y="4"/>
                    <a:pt x="114" y="6"/>
                  </a:cubicBezTo>
                  <a:cubicBezTo>
                    <a:pt x="114" y="8"/>
                    <a:pt x="114" y="9"/>
                    <a:pt x="113" y="9"/>
                  </a:cubicBezTo>
                  <a:cubicBezTo>
                    <a:pt x="130" y="39"/>
                    <a:pt x="130" y="39"/>
                    <a:pt x="130" y="39"/>
                  </a:cubicBezTo>
                  <a:cubicBezTo>
                    <a:pt x="132" y="39"/>
                    <a:pt x="132" y="39"/>
                    <a:pt x="132" y="39"/>
                  </a:cubicBezTo>
                  <a:cubicBezTo>
                    <a:pt x="131" y="56"/>
                    <a:pt x="84" y="56"/>
                    <a:pt x="85" y="39"/>
                  </a:cubicBezTo>
                  <a:cubicBezTo>
                    <a:pt x="87" y="39"/>
                    <a:pt x="87" y="39"/>
                    <a:pt x="87" y="39"/>
                  </a:cubicBezTo>
                  <a:cubicBezTo>
                    <a:pt x="87" y="39"/>
                    <a:pt x="87" y="39"/>
                    <a:pt x="87" y="39"/>
                  </a:cubicBezTo>
                  <a:cubicBezTo>
                    <a:pt x="104" y="9"/>
                    <a:pt x="104" y="9"/>
                    <a:pt x="104" y="9"/>
                  </a:cubicBezTo>
                  <a:cubicBezTo>
                    <a:pt x="103" y="9"/>
                    <a:pt x="103" y="8"/>
                    <a:pt x="103" y="6"/>
                  </a:cubicBezTo>
                  <a:cubicBezTo>
                    <a:pt x="103" y="6"/>
                    <a:pt x="103" y="6"/>
                    <a:pt x="103" y="6"/>
                  </a:cubicBezTo>
                  <a:cubicBezTo>
                    <a:pt x="74" y="12"/>
                    <a:pt x="74" y="12"/>
                    <a:pt x="74" y="12"/>
                  </a:cubicBezTo>
                  <a:cubicBezTo>
                    <a:pt x="74" y="87"/>
                    <a:pt x="74" y="87"/>
                    <a:pt x="74" y="87"/>
                  </a:cubicBezTo>
                  <a:cubicBezTo>
                    <a:pt x="88" y="87"/>
                    <a:pt x="88" y="87"/>
                    <a:pt x="88" y="87"/>
                  </a:cubicBezTo>
                  <a:cubicBezTo>
                    <a:pt x="88" y="93"/>
                    <a:pt x="88" y="93"/>
                    <a:pt x="88" y="93"/>
                  </a:cubicBezTo>
                  <a:cubicBezTo>
                    <a:pt x="100" y="93"/>
                    <a:pt x="100" y="93"/>
                    <a:pt x="100" y="93"/>
                  </a:cubicBezTo>
                  <a:cubicBezTo>
                    <a:pt x="100" y="109"/>
                    <a:pt x="100" y="109"/>
                    <a:pt x="100" y="109"/>
                  </a:cubicBezTo>
                  <a:cubicBezTo>
                    <a:pt x="30" y="109"/>
                    <a:pt x="30" y="109"/>
                    <a:pt x="30" y="109"/>
                  </a:cubicBezTo>
                  <a:cubicBezTo>
                    <a:pt x="30" y="93"/>
                    <a:pt x="30" y="93"/>
                    <a:pt x="30" y="93"/>
                  </a:cubicBezTo>
                  <a:close/>
                  <a:moveTo>
                    <a:pt x="110" y="12"/>
                  </a:moveTo>
                  <a:cubicBezTo>
                    <a:pt x="110" y="12"/>
                    <a:pt x="109" y="12"/>
                    <a:pt x="108" y="12"/>
                  </a:cubicBezTo>
                  <a:cubicBezTo>
                    <a:pt x="108" y="12"/>
                    <a:pt x="107" y="12"/>
                    <a:pt x="107" y="12"/>
                  </a:cubicBezTo>
                  <a:cubicBezTo>
                    <a:pt x="91" y="39"/>
                    <a:pt x="91" y="39"/>
                    <a:pt x="91" y="39"/>
                  </a:cubicBezTo>
                  <a:cubicBezTo>
                    <a:pt x="126" y="39"/>
                    <a:pt x="126" y="39"/>
                    <a:pt x="126" y="39"/>
                  </a:cubicBezTo>
                  <a:cubicBezTo>
                    <a:pt x="110" y="12"/>
                    <a:pt x="110" y="12"/>
                    <a:pt x="110" y="12"/>
                  </a:cubicBezTo>
                  <a:close/>
                  <a:moveTo>
                    <a:pt x="26" y="31"/>
                  </a:moveTo>
                  <a:cubicBezTo>
                    <a:pt x="25" y="31"/>
                    <a:pt x="25" y="31"/>
                    <a:pt x="24" y="31"/>
                  </a:cubicBezTo>
                  <a:cubicBezTo>
                    <a:pt x="24" y="31"/>
                    <a:pt x="23" y="31"/>
                    <a:pt x="23" y="31"/>
                  </a:cubicBezTo>
                  <a:cubicBezTo>
                    <a:pt x="6" y="58"/>
                    <a:pt x="6" y="58"/>
                    <a:pt x="6" y="58"/>
                  </a:cubicBezTo>
                  <a:cubicBezTo>
                    <a:pt x="41" y="58"/>
                    <a:pt x="41" y="58"/>
                    <a:pt x="41" y="58"/>
                  </a:cubicBezTo>
                  <a:lnTo>
                    <a:pt x="26" y="3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30" name="矩形 29"/>
            <p:cNvSpPr/>
            <p:nvPr/>
          </p:nvSpPr>
          <p:spPr>
            <a:xfrm>
              <a:off x="5055816" y="4767970"/>
              <a:ext cx="1934255" cy="954107"/>
            </a:xfrm>
            <a:prstGeom prst="rect">
              <a:avLst/>
            </a:prstGeom>
          </p:spPr>
          <p:txBody>
            <a:bodyPr wrap="square">
              <a:spAutoFit/>
            </a:bodyPr>
            <a:lstStyle/>
            <a:p>
              <a:pPr algn="ctr"/>
              <a:r>
                <a:rPr lang="zh-CN" altLang="en-US" sz="1400" dirty="0">
                  <a:solidFill>
                    <a:schemeClr val="bg1">
                      <a:lumMod val="95000"/>
                    </a:schemeClr>
                  </a:solidFill>
                  <a:latin typeface="Agency FB" panose="020B0503020202020204" pitchFamily="34" charset="0"/>
                </a:rPr>
                <a:t>I jumped to my feet, completely thunderstruck. I blinked my eyes hard. I looked carefully all around me</a:t>
              </a:r>
            </a:p>
          </p:txBody>
        </p:sp>
      </p:grpSp>
      <p:grpSp>
        <p:nvGrpSpPr>
          <p:cNvPr id="31" name="组合 30"/>
          <p:cNvGrpSpPr/>
          <p:nvPr/>
        </p:nvGrpSpPr>
        <p:grpSpPr>
          <a:xfrm>
            <a:off x="9623565" y="3918592"/>
            <a:ext cx="2280474" cy="2280474"/>
            <a:chOff x="9623565" y="3918592"/>
            <a:chExt cx="2280474" cy="2280474"/>
          </a:xfrm>
        </p:grpSpPr>
        <p:sp>
          <p:nvSpPr>
            <p:cNvPr id="32" name="矩形 31"/>
            <p:cNvSpPr/>
            <p:nvPr/>
          </p:nvSpPr>
          <p:spPr>
            <a:xfrm>
              <a:off x="9623565" y="3918592"/>
              <a:ext cx="2280474" cy="22804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Agency FB" panose="020B0503020202020204" pitchFamily="34" charset="0"/>
              </a:endParaRPr>
            </a:p>
          </p:txBody>
        </p:sp>
        <p:sp>
          <p:nvSpPr>
            <p:cNvPr id="33" name="Freeform 66"/>
            <p:cNvSpPr>
              <a:spLocks noEditPoints="1"/>
            </p:cNvSpPr>
            <p:nvPr/>
          </p:nvSpPr>
          <p:spPr bwMode="auto">
            <a:xfrm>
              <a:off x="10582965" y="4174480"/>
              <a:ext cx="374619" cy="376076"/>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34" name="矩形 33"/>
            <p:cNvSpPr/>
            <p:nvPr/>
          </p:nvSpPr>
          <p:spPr>
            <a:xfrm>
              <a:off x="9803146" y="4767970"/>
              <a:ext cx="1934255" cy="954107"/>
            </a:xfrm>
            <a:prstGeom prst="rect">
              <a:avLst/>
            </a:prstGeom>
          </p:spPr>
          <p:txBody>
            <a:bodyPr wrap="square">
              <a:spAutoFit/>
            </a:bodyPr>
            <a:lstStyle/>
            <a:p>
              <a:pPr algn="ctr"/>
              <a:r>
                <a:rPr lang="zh-CN" altLang="en-US" sz="1400" dirty="0">
                  <a:solidFill>
                    <a:schemeClr val="bg1">
                      <a:lumMod val="95000"/>
                    </a:schemeClr>
                  </a:solidFill>
                  <a:latin typeface="Agency FB" panose="020B0503020202020204" pitchFamily="34" charset="0"/>
                </a:rPr>
                <a:t>I jumped to my feet, completely thunderstruck. I blinked my eyes hard. I looked carefully all around me</a:t>
              </a:r>
            </a:p>
          </p:txBody>
        </p:sp>
      </p:grpSp>
      <p:sp>
        <p:nvSpPr>
          <p:cNvPr id="35" name="矩形 34">
            <a:extLst>
              <a:ext uri="{FF2B5EF4-FFF2-40B4-BE49-F238E27FC236}">
                <a16:creationId xmlns:a16="http://schemas.microsoft.com/office/drawing/2014/main" xmlns="" id="{B7AAB194-2084-4FBD-9FEE-2F8AAF15C7F6}"/>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20587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par>
                                <p:cTn id="10" presetID="52" presetClass="entr" presetSubtype="0" fill="hold" nodeType="withEffect">
                                  <p:stCondLst>
                                    <p:cond delay="100"/>
                                  </p:stCondLst>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par>
                                <p:cTn id="15" presetID="52" presetClass="entr" presetSubtype="0" fill="hold" nodeType="withEffect">
                                  <p:stCondLst>
                                    <p:cond delay="200"/>
                                  </p:stCondLst>
                                  <p:childTnLst>
                                    <p:set>
                                      <p:cBhvr>
                                        <p:cTn id="16" dur="1" fill="hold">
                                          <p:stCondLst>
                                            <p:cond delay="0"/>
                                          </p:stCondLst>
                                        </p:cTn>
                                        <p:tgtEl>
                                          <p:spTgt spid="12"/>
                                        </p:tgtEl>
                                        <p:attrNameLst>
                                          <p:attrName>style.visibility</p:attrName>
                                        </p:attrNameLst>
                                      </p:cBhvr>
                                      <p:to>
                                        <p:strVal val="visible"/>
                                      </p:to>
                                    </p:set>
                                    <p:animScale>
                                      <p:cBhvr>
                                        <p:cTn id="1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2"/>
                                        </p:tgtEl>
                                        <p:attrNameLst>
                                          <p:attrName>ppt_x</p:attrName>
                                          <p:attrName>ppt_y</p:attrName>
                                        </p:attrNameLst>
                                      </p:cBhvr>
                                    </p:animMotion>
                                    <p:animEffect transition="in" filter="fade">
                                      <p:cBhvr>
                                        <p:cTn id="19" dur="1000"/>
                                        <p:tgtEl>
                                          <p:spTgt spid="12"/>
                                        </p:tgtEl>
                                      </p:cBhvr>
                                    </p:animEffect>
                                  </p:childTnLst>
                                </p:cTn>
                              </p:par>
                              <p:par>
                                <p:cTn id="20" presetID="52" presetClass="entr" presetSubtype="0" fill="hold" nodeType="withEffect">
                                  <p:stCondLst>
                                    <p:cond delay="300"/>
                                  </p:stCondLst>
                                  <p:childTnLst>
                                    <p:set>
                                      <p:cBhvr>
                                        <p:cTn id="21" dur="1" fill="hold">
                                          <p:stCondLst>
                                            <p:cond delay="0"/>
                                          </p:stCondLst>
                                        </p:cTn>
                                        <p:tgtEl>
                                          <p:spTgt spid="13"/>
                                        </p:tgtEl>
                                        <p:attrNameLst>
                                          <p:attrName>style.visibility</p:attrName>
                                        </p:attrNameLst>
                                      </p:cBhvr>
                                      <p:to>
                                        <p:strVal val="visible"/>
                                      </p:to>
                                    </p:set>
                                    <p:animScale>
                                      <p:cBhvr>
                                        <p:cTn id="22"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3"/>
                                        </p:tgtEl>
                                        <p:attrNameLst>
                                          <p:attrName>ppt_x</p:attrName>
                                          <p:attrName>ppt_y</p:attrName>
                                        </p:attrNameLst>
                                      </p:cBhvr>
                                    </p:animMotion>
                                    <p:animEffect transition="in" filter="fade">
                                      <p:cBhvr>
                                        <p:cTn id="24" dur="1000"/>
                                        <p:tgtEl>
                                          <p:spTgt spid="13"/>
                                        </p:tgtEl>
                                      </p:cBhvr>
                                    </p:animEffect>
                                  </p:childTnLst>
                                </p:cTn>
                              </p:par>
                              <p:par>
                                <p:cTn id="25" presetID="52" presetClass="entr" presetSubtype="0" fill="hold" nodeType="withEffect">
                                  <p:stCondLst>
                                    <p:cond delay="500"/>
                                  </p:stCondLst>
                                  <p:childTnLst>
                                    <p:set>
                                      <p:cBhvr>
                                        <p:cTn id="26" dur="1" fill="hold">
                                          <p:stCondLst>
                                            <p:cond delay="0"/>
                                          </p:stCondLst>
                                        </p:cTn>
                                        <p:tgtEl>
                                          <p:spTgt spid="14"/>
                                        </p:tgtEl>
                                        <p:attrNameLst>
                                          <p:attrName>style.visibility</p:attrName>
                                        </p:attrNameLst>
                                      </p:cBhvr>
                                      <p:to>
                                        <p:strVal val="visible"/>
                                      </p:to>
                                    </p:set>
                                    <p:animScale>
                                      <p:cBhvr>
                                        <p:cTn id="2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4"/>
                                        </p:tgtEl>
                                        <p:attrNameLst>
                                          <p:attrName>ppt_x</p:attrName>
                                          <p:attrName>ppt_y</p:attrName>
                                        </p:attrNameLst>
                                      </p:cBhvr>
                                    </p:animMotion>
                                    <p:animEffect transition="in" filter="fade">
                                      <p:cBhvr>
                                        <p:cTn id="29" dur="1000"/>
                                        <p:tgtEl>
                                          <p:spTgt spid="14"/>
                                        </p:tgtEl>
                                      </p:cBhvr>
                                    </p:animEffect>
                                  </p:childTnLst>
                                </p:cTn>
                              </p:par>
                              <p:par>
                                <p:cTn id="30" presetID="52" presetClass="entr" presetSubtype="0" fill="hold" nodeType="withEffect">
                                  <p:stCondLst>
                                    <p:cond delay="600"/>
                                  </p:stCondLst>
                                  <p:childTnLst>
                                    <p:set>
                                      <p:cBhvr>
                                        <p:cTn id="31" dur="1" fill="hold">
                                          <p:stCondLst>
                                            <p:cond delay="0"/>
                                          </p:stCondLst>
                                        </p:cTn>
                                        <p:tgtEl>
                                          <p:spTgt spid="15"/>
                                        </p:tgtEl>
                                        <p:attrNameLst>
                                          <p:attrName>style.visibility</p:attrName>
                                        </p:attrNameLst>
                                      </p:cBhvr>
                                      <p:to>
                                        <p:strVal val="visible"/>
                                      </p:to>
                                    </p:set>
                                    <p:animScale>
                                      <p:cBhvr>
                                        <p:cTn id="32"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
                                        </p:tgtEl>
                                        <p:attrNameLst>
                                          <p:attrName>ppt_x</p:attrName>
                                          <p:attrName>ppt_y</p:attrName>
                                        </p:attrNameLst>
                                      </p:cBhvr>
                                    </p:animMotion>
                                    <p:animEffect transition="in" filter="fade">
                                      <p:cBhvr>
                                        <p:cTn id="34" dur="1000"/>
                                        <p:tgtEl>
                                          <p:spTgt spid="15"/>
                                        </p:tgtEl>
                                      </p:cBhvr>
                                    </p:animEffect>
                                  </p:childTnLst>
                                </p:cTn>
                              </p:par>
                              <p:par>
                                <p:cTn id="35" presetID="52" presetClass="entr" presetSubtype="0" fill="hold" nodeType="withEffect">
                                  <p:stCondLst>
                                    <p:cond delay="700"/>
                                  </p:stCondLst>
                                  <p:childTnLst>
                                    <p:set>
                                      <p:cBhvr>
                                        <p:cTn id="36" dur="1" fill="hold">
                                          <p:stCondLst>
                                            <p:cond delay="0"/>
                                          </p:stCondLst>
                                        </p:cTn>
                                        <p:tgtEl>
                                          <p:spTgt spid="19"/>
                                        </p:tgtEl>
                                        <p:attrNameLst>
                                          <p:attrName>style.visibility</p:attrName>
                                        </p:attrNameLst>
                                      </p:cBhvr>
                                      <p:to>
                                        <p:strVal val="visible"/>
                                      </p:to>
                                    </p:set>
                                    <p:animScale>
                                      <p:cBhvr>
                                        <p:cTn id="37"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9"/>
                                        </p:tgtEl>
                                        <p:attrNameLst>
                                          <p:attrName>ppt_x</p:attrName>
                                          <p:attrName>ppt_y</p:attrName>
                                        </p:attrNameLst>
                                      </p:cBhvr>
                                    </p:animMotion>
                                    <p:animEffect transition="in" filter="fade">
                                      <p:cBhvr>
                                        <p:cTn id="39" dur="1000"/>
                                        <p:tgtEl>
                                          <p:spTgt spid="19"/>
                                        </p:tgtEl>
                                      </p:cBhvr>
                                    </p:animEffect>
                                  </p:childTnLst>
                                </p:cTn>
                              </p:par>
                              <p:par>
                                <p:cTn id="40" presetID="52" presetClass="entr" presetSubtype="0" fill="hold" nodeType="withEffect">
                                  <p:stCondLst>
                                    <p:cond delay="800"/>
                                  </p:stCondLst>
                                  <p:childTnLst>
                                    <p:set>
                                      <p:cBhvr>
                                        <p:cTn id="41" dur="1" fill="hold">
                                          <p:stCondLst>
                                            <p:cond delay="0"/>
                                          </p:stCondLst>
                                        </p:cTn>
                                        <p:tgtEl>
                                          <p:spTgt spid="23"/>
                                        </p:tgtEl>
                                        <p:attrNameLst>
                                          <p:attrName>style.visibility</p:attrName>
                                        </p:attrNameLst>
                                      </p:cBhvr>
                                      <p:to>
                                        <p:strVal val="visible"/>
                                      </p:to>
                                    </p:set>
                                    <p:animScale>
                                      <p:cBhvr>
                                        <p:cTn id="42"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3"/>
                                        </p:tgtEl>
                                        <p:attrNameLst>
                                          <p:attrName>ppt_x</p:attrName>
                                          <p:attrName>ppt_y</p:attrName>
                                        </p:attrNameLst>
                                      </p:cBhvr>
                                    </p:animMotion>
                                    <p:animEffect transition="in" filter="fade">
                                      <p:cBhvr>
                                        <p:cTn id="44" dur="1000"/>
                                        <p:tgtEl>
                                          <p:spTgt spid="23"/>
                                        </p:tgtEl>
                                      </p:cBhvr>
                                    </p:animEffect>
                                  </p:childTnLst>
                                </p:cTn>
                              </p:par>
                              <p:par>
                                <p:cTn id="45" presetID="52" presetClass="entr" presetSubtype="0" fill="hold" nodeType="withEffect">
                                  <p:stCondLst>
                                    <p:cond delay="400"/>
                                  </p:stCondLst>
                                  <p:childTnLst>
                                    <p:set>
                                      <p:cBhvr>
                                        <p:cTn id="46" dur="1" fill="hold">
                                          <p:stCondLst>
                                            <p:cond delay="0"/>
                                          </p:stCondLst>
                                        </p:cTn>
                                        <p:tgtEl>
                                          <p:spTgt spid="27"/>
                                        </p:tgtEl>
                                        <p:attrNameLst>
                                          <p:attrName>style.visibility</p:attrName>
                                        </p:attrNameLst>
                                      </p:cBhvr>
                                      <p:to>
                                        <p:strVal val="visible"/>
                                      </p:to>
                                    </p:set>
                                    <p:animScale>
                                      <p:cBhvr>
                                        <p:cTn id="47"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7"/>
                                        </p:tgtEl>
                                        <p:attrNameLst>
                                          <p:attrName>ppt_x</p:attrName>
                                          <p:attrName>ppt_y</p:attrName>
                                        </p:attrNameLst>
                                      </p:cBhvr>
                                    </p:animMotion>
                                    <p:animEffect transition="in" filter="fade">
                                      <p:cBhvr>
                                        <p:cTn id="49" dur="1000"/>
                                        <p:tgtEl>
                                          <p:spTgt spid="27"/>
                                        </p:tgtEl>
                                      </p:cBhvr>
                                    </p:animEffect>
                                  </p:childTnLst>
                                </p:cTn>
                              </p:par>
                              <p:par>
                                <p:cTn id="50" presetID="52" presetClass="entr" presetSubtype="0" fill="hold" nodeType="withEffect">
                                  <p:stCondLst>
                                    <p:cond delay="900"/>
                                  </p:stCondLst>
                                  <p:childTnLst>
                                    <p:set>
                                      <p:cBhvr>
                                        <p:cTn id="51" dur="1" fill="hold">
                                          <p:stCondLst>
                                            <p:cond delay="0"/>
                                          </p:stCondLst>
                                        </p:cTn>
                                        <p:tgtEl>
                                          <p:spTgt spid="31"/>
                                        </p:tgtEl>
                                        <p:attrNameLst>
                                          <p:attrName>style.visibility</p:attrName>
                                        </p:attrNameLst>
                                      </p:cBhvr>
                                      <p:to>
                                        <p:strVal val="visible"/>
                                      </p:to>
                                    </p:set>
                                    <p:animScale>
                                      <p:cBhvr>
                                        <p:cTn id="52"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31"/>
                                        </p:tgtEl>
                                        <p:attrNameLst>
                                          <p:attrName>ppt_x</p:attrName>
                                          <p:attrName>ppt_y</p:attrName>
                                        </p:attrNameLst>
                                      </p:cBhvr>
                                    </p:animMotion>
                                    <p:animEffect transition="in" filter="fade">
                                      <p:cBhvr>
                                        <p:cTn id="54" dur="1000"/>
                                        <p:tgtEl>
                                          <p:spTgt spid="31"/>
                                        </p:tgtEl>
                                      </p:cBhvr>
                                    </p:animEffect>
                                  </p:childTnLst>
                                </p:cTn>
                              </p:par>
                            </p:childTnLst>
                          </p:cTn>
                        </p:par>
                        <p:par>
                          <p:cTn id="55" fill="hold">
                            <p:stCondLst>
                              <p:cond delay="1900"/>
                            </p:stCondLst>
                            <p:childTnLst>
                              <p:par>
                                <p:cTn id="56" presetID="1" presetClass="entr" presetSubtype="0" fill="hold" grpId="0" nodeType="afterEffect">
                                  <p:stCondLst>
                                    <p:cond delay="2200"/>
                                  </p:stCondLst>
                                  <p:childTnLst>
                                    <p:set>
                                      <p:cBhvr>
                                        <p:cTn id="57"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02</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4095" y="1274832"/>
            <a:ext cx="3537405" cy="2368418"/>
          </a:xfrm>
          <a:prstGeom prst="rect">
            <a:avLst/>
          </a:prstGeom>
        </p:spPr>
      </p:pic>
      <p:pic>
        <p:nvPicPr>
          <p:cNvPr id="36" name="图片 3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4094" y="3766216"/>
            <a:ext cx="3537406" cy="2366403"/>
          </a:xfrm>
          <a:prstGeom prst="rect">
            <a:avLst/>
          </a:prstGeom>
        </p:spPr>
      </p:pic>
      <p:pic>
        <p:nvPicPr>
          <p:cNvPr id="37" name="图片 3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77047" y="1272826"/>
            <a:ext cx="3548554" cy="2371800"/>
          </a:xfrm>
          <a:prstGeom prst="rect">
            <a:avLst/>
          </a:prstGeom>
        </p:spPr>
      </p:pic>
      <p:pic>
        <p:nvPicPr>
          <p:cNvPr id="38" name="图片 37"/>
          <p:cNvPicPr>
            <a:picLocks noChangeAspect="1"/>
          </p:cNvPicPr>
          <p:nvPr/>
        </p:nvPicPr>
        <p:blipFill>
          <a:blip r:embed="rId7">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4776298" y="3764835"/>
            <a:ext cx="3550052" cy="2369163"/>
          </a:xfrm>
          <a:prstGeom prst="rect">
            <a:avLst/>
          </a:prstGeom>
        </p:spPr>
      </p:pic>
      <p:sp>
        <p:nvSpPr>
          <p:cNvPr id="39" name="椭圆 38"/>
          <p:cNvSpPr/>
          <p:nvPr/>
        </p:nvSpPr>
        <p:spPr>
          <a:xfrm>
            <a:off x="1114093" y="1264070"/>
            <a:ext cx="427775" cy="4277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latin typeface="Agency FB" panose="020B0503020202020204" pitchFamily="34" charset="0"/>
              </a:rPr>
              <a:t>1</a:t>
            </a:r>
            <a:endParaRPr lang="zh-CN" altLang="en-US" sz="2800" b="1" dirty="0">
              <a:solidFill>
                <a:prstClr val="white"/>
              </a:solidFill>
              <a:latin typeface="Agency FB" panose="020B0503020202020204" pitchFamily="34" charset="0"/>
            </a:endParaRPr>
          </a:p>
        </p:txBody>
      </p:sp>
      <p:sp>
        <p:nvSpPr>
          <p:cNvPr id="40" name="椭圆 39"/>
          <p:cNvSpPr/>
          <p:nvPr/>
        </p:nvSpPr>
        <p:spPr>
          <a:xfrm>
            <a:off x="4780332" y="1272826"/>
            <a:ext cx="427775" cy="4277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latin typeface="Agency FB" panose="020B0503020202020204" pitchFamily="34" charset="0"/>
              </a:rPr>
              <a:t>2</a:t>
            </a:r>
            <a:endParaRPr lang="zh-CN" altLang="en-US" sz="2800" b="1" dirty="0">
              <a:solidFill>
                <a:prstClr val="white"/>
              </a:solidFill>
              <a:latin typeface="Agency FB" panose="020B0503020202020204" pitchFamily="34" charset="0"/>
            </a:endParaRPr>
          </a:p>
        </p:txBody>
      </p:sp>
      <p:sp>
        <p:nvSpPr>
          <p:cNvPr id="41" name="椭圆 40"/>
          <p:cNvSpPr/>
          <p:nvPr/>
        </p:nvSpPr>
        <p:spPr>
          <a:xfrm>
            <a:off x="1114093" y="3764835"/>
            <a:ext cx="427775" cy="4277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latin typeface="Agency FB" panose="020B0503020202020204" pitchFamily="34" charset="0"/>
              </a:rPr>
              <a:t>3</a:t>
            </a:r>
            <a:endParaRPr lang="zh-CN" altLang="en-US" sz="2800" b="1" dirty="0">
              <a:solidFill>
                <a:prstClr val="white"/>
              </a:solidFill>
              <a:latin typeface="Agency FB" panose="020B0503020202020204" pitchFamily="34" charset="0"/>
            </a:endParaRPr>
          </a:p>
        </p:txBody>
      </p:sp>
      <p:sp>
        <p:nvSpPr>
          <p:cNvPr id="42" name="椭圆 41"/>
          <p:cNvSpPr/>
          <p:nvPr/>
        </p:nvSpPr>
        <p:spPr>
          <a:xfrm>
            <a:off x="4780332" y="3764528"/>
            <a:ext cx="427775" cy="4277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a:solidFill>
                  <a:prstClr val="white"/>
                </a:solidFill>
                <a:latin typeface="Agency FB" panose="020B0503020202020204" pitchFamily="34" charset="0"/>
              </a:rPr>
              <a:t>4</a:t>
            </a:r>
            <a:endParaRPr lang="zh-CN" altLang="en-US" sz="2800" b="1" dirty="0">
              <a:solidFill>
                <a:prstClr val="white"/>
              </a:solidFill>
              <a:latin typeface="Agency FB" panose="020B0503020202020204" pitchFamily="34" charset="0"/>
            </a:endParaRPr>
          </a:p>
        </p:txBody>
      </p:sp>
      <p:grpSp>
        <p:nvGrpSpPr>
          <p:cNvPr id="43" name="组合 42"/>
          <p:cNvGrpSpPr/>
          <p:nvPr/>
        </p:nvGrpSpPr>
        <p:grpSpPr>
          <a:xfrm>
            <a:off x="8611117" y="1312619"/>
            <a:ext cx="2451168" cy="954916"/>
            <a:chOff x="8897383" y="1236419"/>
            <a:chExt cx="2451168" cy="954916"/>
          </a:xfrm>
        </p:grpSpPr>
        <p:sp>
          <p:nvSpPr>
            <p:cNvPr id="44" name="矩形 43"/>
            <p:cNvSpPr/>
            <p:nvPr/>
          </p:nvSpPr>
          <p:spPr>
            <a:xfrm>
              <a:off x="8934967" y="1236419"/>
              <a:ext cx="2376000" cy="360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Agency FB" panose="020B0503020202020204" pitchFamily="34" charset="0"/>
                </a:rPr>
                <a:t>01 </a:t>
              </a:r>
              <a:r>
                <a:rPr lang="zh-CN" altLang="en-US" sz="2400" dirty="0" smtClean="0">
                  <a:solidFill>
                    <a:prstClr val="white"/>
                  </a:solidFill>
                  <a:latin typeface="Agency FB" panose="020B0503020202020204" pitchFamily="34" charset="0"/>
                </a:rPr>
                <a:t>点此替换文本</a:t>
              </a:r>
              <a:endParaRPr lang="zh-CN" altLang="en-US" sz="2400" dirty="0">
                <a:solidFill>
                  <a:prstClr val="white"/>
                </a:solidFill>
                <a:latin typeface="Agency FB" panose="020B0503020202020204" pitchFamily="34" charset="0"/>
              </a:endParaRPr>
            </a:p>
          </p:txBody>
        </p:sp>
        <p:sp>
          <p:nvSpPr>
            <p:cNvPr id="45" name="矩形 44"/>
            <p:cNvSpPr>
              <a:spLocks noChangeArrowheads="1"/>
            </p:cNvSpPr>
            <p:nvPr/>
          </p:nvSpPr>
          <p:spPr bwMode="auto">
            <a:xfrm>
              <a:off x="8897383" y="1688633"/>
              <a:ext cx="2451168"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75000"/>
                      <a:lumOff val="25000"/>
                    </a:schemeClr>
                  </a:solidFill>
                  <a:latin typeface="Agency FB" panose="020B0503020202020204" pitchFamily="34" charset="0"/>
                  <a:cs typeface="Arial" panose="020B0604020202020204" pitchFamily="34" charset="0"/>
                </a:rPr>
                <a:t>Youth is not a time of life; it is a state of mind; it is</a:t>
              </a:r>
            </a:p>
          </p:txBody>
        </p:sp>
      </p:grpSp>
      <p:grpSp>
        <p:nvGrpSpPr>
          <p:cNvPr id="46" name="组合 45"/>
          <p:cNvGrpSpPr/>
          <p:nvPr/>
        </p:nvGrpSpPr>
        <p:grpSpPr>
          <a:xfrm>
            <a:off x="8611117" y="2601535"/>
            <a:ext cx="2451168" cy="954916"/>
            <a:chOff x="8897383" y="1236419"/>
            <a:chExt cx="2451168" cy="954916"/>
          </a:xfrm>
        </p:grpSpPr>
        <p:sp>
          <p:nvSpPr>
            <p:cNvPr id="47" name="矩形 46"/>
            <p:cNvSpPr/>
            <p:nvPr/>
          </p:nvSpPr>
          <p:spPr>
            <a:xfrm>
              <a:off x="8934967" y="1236419"/>
              <a:ext cx="2376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Agency FB" panose="020B0503020202020204" pitchFamily="34" charset="0"/>
                </a:rPr>
                <a:t>02 </a:t>
              </a:r>
              <a:r>
                <a:rPr lang="zh-CN" altLang="en-US" sz="2400" dirty="0" smtClean="0">
                  <a:solidFill>
                    <a:prstClr val="white"/>
                  </a:solidFill>
                  <a:latin typeface="Agency FB" panose="020B0503020202020204" pitchFamily="34" charset="0"/>
                </a:rPr>
                <a:t>点此替换文本</a:t>
              </a:r>
              <a:endParaRPr lang="zh-CN" altLang="en-US" sz="2400" dirty="0">
                <a:solidFill>
                  <a:prstClr val="white"/>
                </a:solidFill>
                <a:latin typeface="Agency FB" panose="020B0503020202020204" pitchFamily="34" charset="0"/>
              </a:endParaRPr>
            </a:p>
          </p:txBody>
        </p:sp>
        <p:sp>
          <p:nvSpPr>
            <p:cNvPr id="48" name="矩形 47"/>
            <p:cNvSpPr>
              <a:spLocks noChangeArrowheads="1"/>
            </p:cNvSpPr>
            <p:nvPr/>
          </p:nvSpPr>
          <p:spPr bwMode="auto">
            <a:xfrm>
              <a:off x="8897383" y="1688633"/>
              <a:ext cx="2451168"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75000"/>
                      <a:lumOff val="25000"/>
                    </a:schemeClr>
                  </a:solidFill>
                  <a:latin typeface="Agency FB" panose="020B0503020202020204" pitchFamily="34" charset="0"/>
                  <a:cs typeface="Arial" panose="020B0604020202020204" pitchFamily="34" charset="0"/>
                </a:rPr>
                <a:t>Youth is not a time of life; it is a state of mind; it is</a:t>
              </a:r>
            </a:p>
          </p:txBody>
        </p:sp>
      </p:grpSp>
      <p:grpSp>
        <p:nvGrpSpPr>
          <p:cNvPr id="49" name="组合 48"/>
          <p:cNvGrpSpPr/>
          <p:nvPr/>
        </p:nvGrpSpPr>
        <p:grpSpPr>
          <a:xfrm>
            <a:off x="8611117" y="5179367"/>
            <a:ext cx="2451168" cy="954916"/>
            <a:chOff x="8897383" y="1236419"/>
            <a:chExt cx="2451168" cy="954916"/>
          </a:xfrm>
        </p:grpSpPr>
        <p:sp>
          <p:nvSpPr>
            <p:cNvPr id="50" name="矩形 49"/>
            <p:cNvSpPr/>
            <p:nvPr/>
          </p:nvSpPr>
          <p:spPr>
            <a:xfrm>
              <a:off x="8934967" y="1236419"/>
              <a:ext cx="2376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Agency FB" panose="020B0503020202020204" pitchFamily="34" charset="0"/>
                </a:rPr>
                <a:t>04 </a:t>
              </a:r>
              <a:r>
                <a:rPr lang="zh-CN" altLang="en-US" sz="2400" dirty="0" smtClean="0">
                  <a:solidFill>
                    <a:prstClr val="white"/>
                  </a:solidFill>
                  <a:latin typeface="Agency FB" panose="020B0503020202020204" pitchFamily="34" charset="0"/>
                </a:rPr>
                <a:t>点此替换文本</a:t>
              </a:r>
              <a:endParaRPr lang="zh-CN" altLang="en-US" sz="2400" dirty="0">
                <a:solidFill>
                  <a:prstClr val="white"/>
                </a:solidFill>
                <a:latin typeface="Agency FB" panose="020B0503020202020204" pitchFamily="34" charset="0"/>
              </a:endParaRPr>
            </a:p>
          </p:txBody>
        </p:sp>
        <p:sp>
          <p:nvSpPr>
            <p:cNvPr id="51" name="矩形 50"/>
            <p:cNvSpPr>
              <a:spLocks noChangeArrowheads="1"/>
            </p:cNvSpPr>
            <p:nvPr/>
          </p:nvSpPr>
          <p:spPr bwMode="auto">
            <a:xfrm>
              <a:off x="8897383" y="1688633"/>
              <a:ext cx="2451168"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75000"/>
                      <a:lumOff val="25000"/>
                    </a:schemeClr>
                  </a:solidFill>
                  <a:latin typeface="Agency FB" panose="020B0503020202020204" pitchFamily="34" charset="0"/>
                  <a:cs typeface="Arial" panose="020B0604020202020204" pitchFamily="34" charset="0"/>
                </a:rPr>
                <a:t>Youth is not a time of life; it is a state of mind; it is</a:t>
              </a:r>
            </a:p>
          </p:txBody>
        </p:sp>
      </p:grpSp>
      <p:grpSp>
        <p:nvGrpSpPr>
          <p:cNvPr id="52" name="组合 51"/>
          <p:cNvGrpSpPr/>
          <p:nvPr/>
        </p:nvGrpSpPr>
        <p:grpSpPr>
          <a:xfrm>
            <a:off x="8611117" y="3890451"/>
            <a:ext cx="2451168" cy="954916"/>
            <a:chOff x="8897383" y="1236419"/>
            <a:chExt cx="2451168" cy="954916"/>
          </a:xfrm>
        </p:grpSpPr>
        <p:sp>
          <p:nvSpPr>
            <p:cNvPr id="53" name="矩形 52"/>
            <p:cNvSpPr/>
            <p:nvPr/>
          </p:nvSpPr>
          <p:spPr>
            <a:xfrm>
              <a:off x="8934967" y="1236419"/>
              <a:ext cx="2376000" cy="36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prstClr val="white"/>
                  </a:solidFill>
                  <a:latin typeface="Agency FB" panose="020B0503020202020204" pitchFamily="34" charset="0"/>
                </a:rPr>
                <a:t>03 </a:t>
              </a:r>
              <a:r>
                <a:rPr lang="zh-CN" altLang="en-US" sz="2400" dirty="0" smtClean="0">
                  <a:solidFill>
                    <a:prstClr val="white"/>
                  </a:solidFill>
                  <a:latin typeface="Agency FB" panose="020B0503020202020204" pitchFamily="34" charset="0"/>
                </a:rPr>
                <a:t>点此替换文本</a:t>
              </a:r>
              <a:endParaRPr lang="zh-CN" altLang="en-US" sz="2400" dirty="0">
                <a:solidFill>
                  <a:prstClr val="white"/>
                </a:solidFill>
                <a:latin typeface="Agency FB" panose="020B0503020202020204" pitchFamily="34" charset="0"/>
              </a:endParaRPr>
            </a:p>
          </p:txBody>
        </p:sp>
        <p:sp>
          <p:nvSpPr>
            <p:cNvPr id="54" name="矩形 53"/>
            <p:cNvSpPr>
              <a:spLocks noChangeArrowheads="1"/>
            </p:cNvSpPr>
            <p:nvPr/>
          </p:nvSpPr>
          <p:spPr bwMode="auto">
            <a:xfrm>
              <a:off x="8897383" y="1688633"/>
              <a:ext cx="2451168"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a:solidFill>
                    <a:schemeClr val="tx1">
                      <a:lumMod val="75000"/>
                      <a:lumOff val="25000"/>
                    </a:schemeClr>
                  </a:solidFill>
                  <a:latin typeface="Agency FB" panose="020B0503020202020204" pitchFamily="34" charset="0"/>
                  <a:cs typeface="Arial" panose="020B0604020202020204" pitchFamily="34" charset="0"/>
                </a:rPr>
                <a:t>Youth is not a time of life; it is a state of mind; it is</a:t>
              </a:r>
            </a:p>
          </p:txBody>
        </p:sp>
      </p:grpSp>
      <p:sp>
        <p:nvSpPr>
          <p:cNvPr id="30" name="矩形 29">
            <a:extLst>
              <a:ext uri="{FF2B5EF4-FFF2-40B4-BE49-F238E27FC236}">
                <a16:creationId xmlns:a16="http://schemas.microsoft.com/office/drawing/2014/main" xmlns="" id="{70100F9C-BCA5-4C1C-946C-C8F50808546F}"/>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806802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strVal val="4/3*#ppt_w"/>
                                          </p:val>
                                        </p:tav>
                                        <p:tav tm="100000">
                                          <p:val>
                                            <p:strVal val="#ppt_w"/>
                                          </p:val>
                                        </p:tav>
                                      </p:tavLst>
                                    </p:anim>
                                    <p:anim calcmode="lin" valueType="num">
                                      <p:cBhvr>
                                        <p:cTn id="8" dur="500" fill="hold"/>
                                        <p:tgtEl>
                                          <p:spTgt spid="39"/>
                                        </p:tgtEl>
                                        <p:attrNameLst>
                                          <p:attrName>ppt_h</p:attrName>
                                        </p:attrNameLst>
                                      </p:cBhvr>
                                      <p:tavLst>
                                        <p:tav tm="0">
                                          <p:val>
                                            <p:strVal val="4/3*#ppt_h"/>
                                          </p:val>
                                        </p:tav>
                                        <p:tav tm="100000">
                                          <p:val>
                                            <p:strVal val="#ppt_h"/>
                                          </p:val>
                                        </p:tav>
                                      </p:tavLst>
                                    </p:anim>
                                  </p:childTnLst>
                                </p:cTn>
                              </p:par>
                              <p:par>
                                <p:cTn id="9" presetID="9" presetClass="entr" presetSubtype="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dissolve">
                                      <p:cBhvr>
                                        <p:cTn id="11" dur="500"/>
                                        <p:tgtEl>
                                          <p:spTgt spid="35"/>
                                        </p:tgtEl>
                                      </p:cBhvr>
                                    </p:animEffect>
                                  </p:childTnLst>
                                </p:cTn>
                              </p:par>
                            </p:childTnLst>
                          </p:cTn>
                        </p:par>
                        <p:par>
                          <p:cTn id="12" fill="hold">
                            <p:stCondLst>
                              <p:cond delay="500"/>
                            </p:stCondLst>
                            <p:childTnLst>
                              <p:par>
                                <p:cTn id="13" presetID="12" presetClass="entr" presetSubtype="4" fill="hold" nodeType="afterEffect">
                                  <p:stCondLst>
                                    <p:cond delay="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p:tgtEl>
                                          <p:spTgt spid="43"/>
                                        </p:tgtEl>
                                        <p:attrNameLst>
                                          <p:attrName>ppt_y</p:attrName>
                                        </p:attrNameLst>
                                      </p:cBhvr>
                                      <p:tavLst>
                                        <p:tav tm="0">
                                          <p:val>
                                            <p:strVal val="#ppt_y+#ppt_h*1.125000"/>
                                          </p:val>
                                        </p:tav>
                                        <p:tav tm="100000">
                                          <p:val>
                                            <p:strVal val="#ppt_y"/>
                                          </p:val>
                                        </p:tav>
                                      </p:tavLst>
                                    </p:anim>
                                    <p:animEffect transition="in" filter="wipe(up)">
                                      <p:cBhvr>
                                        <p:cTn id="16" dur="500"/>
                                        <p:tgtEl>
                                          <p:spTgt spid="43"/>
                                        </p:tgtEl>
                                      </p:cBhvr>
                                    </p:animEffect>
                                  </p:childTnLst>
                                </p:cTn>
                              </p:par>
                            </p:childTnLst>
                          </p:cTn>
                        </p:par>
                        <p:par>
                          <p:cTn id="17" fill="hold">
                            <p:stCondLst>
                              <p:cond delay="1000"/>
                            </p:stCondLst>
                            <p:childTnLst>
                              <p:par>
                                <p:cTn id="18" presetID="23" presetClass="entr" presetSubtype="288" fill="hold" grpId="0" nodeType="after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strVal val="4/3*#ppt_w"/>
                                          </p:val>
                                        </p:tav>
                                        <p:tav tm="100000">
                                          <p:val>
                                            <p:strVal val="#ppt_w"/>
                                          </p:val>
                                        </p:tav>
                                      </p:tavLst>
                                    </p:anim>
                                    <p:anim calcmode="lin" valueType="num">
                                      <p:cBhvr>
                                        <p:cTn id="21" dur="500" fill="hold"/>
                                        <p:tgtEl>
                                          <p:spTgt spid="40"/>
                                        </p:tgtEl>
                                        <p:attrNameLst>
                                          <p:attrName>ppt_h</p:attrName>
                                        </p:attrNameLst>
                                      </p:cBhvr>
                                      <p:tavLst>
                                        <p:tav tm="0">
                                          <p:val>
                                            <p:strVal val="4/3*#ppt_h"/>
                                          </p:val>
                                        </p:tav>
                                        <p:tav tm="100000">
                                          <p:val>
                                            <p:strVal val="#ppt_h"/>
                                          </p:val>
                                        </p:tav>
                                      </p:tavLst>
                                    </p:anim>
                                  </p:childTnLst>
                                </p:cTn>
                              </p:par>
                              <p:par>
                                <p:cTn id="22" presetID="9" presetClass="entr" presetSubtype="0" fill="hold"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dissolve">
                                      <p:cBhvr>
                                        <p:cTn id="24" dur="500"/>
                                        <p:tgtEl>
                                          <p:spTgt spid="37"/>
                                        </p:tgtEl>
                                      </p:cBhvr>
                                    </p:animEffect>
                                  </p:childTnLst>
                                </p:cTn>
                              </p:par>
                            </p:childTnLst>
                          </p:cTn>
                        </p:par>
                        <p:par>
                          <p:cTn id="25" fill="hold">
                            <p:stCondLst>
                              <p:cond delay="1500"/>
                            </p:stCondLst>
                            <p:childTnLst>
                              <p:par>
                                <p:cTn id="26" presetID="12" presetClass="entr" presetSubtype="4" fill="hold"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p:tgtEl>
                                          <p:spTgt spid="46"/>
                                        </p:tgtEl>
                                        <p:attrNameLst>
                                          <p:attrName>ppt_y</p:attrName>
                                        </p:attrNameLst>
                                      </p:cBhvr>
                                      <p:tavLst>
                                        <p:tav tm="0">
                                          <p:val>
                                            <p:strVal val="#ppt_y+#ppt_h*1.125000"/>
                                          </p:val>
                                        </p:tav>
                                        <p:tav tm="100000">
                                          <p:val>
                                            <p:strVal val="#ppt_y"/>
                                          </p:val>
                                        </p:tav>
                                      </p:tavLst>
                                    </p:anim>
                                    <p:animEffect transition="in" filter="wipe(up)">
                                      <p:cBhvr>
                                        <p:cTn id="29" dur="500"/>
                                        <p:tgtEl>
                                          <p:spTgt spid="46"/>
                                        </p:tgtEl>
                                      </p:cBhvr>
                                    </p:animEffect>
                                  </p:childTnLst>
                                </p:cTn>
                              </p:par>
                            </p:childTnLst>
                          </p:cTn>
                        </p:par>
                        <p:par>
                          <p:cTn id="30" fill="hold">
                            <p:stCondLst>
                              <p:cond delay="2000"/>
                            </p:stCondLst>
                            <p:childTnLst>
                              <p:par>
                                <p:cTn id="31" presetID="23" presetClass="entr" presetSubtype="288" fill="hold" grpId="0"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strVal val="4/3*#ppt_w"/>
                                          </p:val>
                                        </p:tav>
                                        <p:tav tm="100000">
                                          <p:val>
                                            <p:strVal val="#ppt_w"/>
                                          </p:val>
                                        </p:tav>
                                      </p:tavLst>
                                    </p:anim>
                                    <p:anim calcmode="lin" valueType="num">
                                      <p:cBhvr>
                                        <p:cTn id="34" dur="500" fill="hold"/>
                                        <p:tgtEl>
                                          <p:spTgt spid="41"/>
                                        </p:tgtEl>
                                        <p:attrNameLst>
                                          <p:attrName>ppt_h</p:attrName>
                                        </p:attrNameLst>
                                      </p:cBhvr>
                                      <p:tavLst>
                                        <p:tav tm="0">
                                          <p:val>
                                            <p:strVal val="4/3*#ppt_h"/>
                                          </p:val>
                                        </p:tav>
                                        <p:tav tm="100000">
                                          <p:val>
                                            <p:strVal val="#ppt_h"/>
                                          </p:val>
                                        </p:tav>
                                      </p:tavLst>
                                    </p:anim>
                                  </p:childTnLst>
                                </p:cTn>
                              </p:par>
                              <p:par>
                                <p:cTn id="35" presetID="9"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dissolve">
                                      <p:cBhvr>
                                        <p:cTn id="37" dur="500"/>
                                        <p:tgtEl>
                                          <p:spTgt spid="36"/>
                                        </p:tgtEl>
                                      </p:cBhvr>
                                    </p:animEffect>
                                  </p:childTnLst>
                                </p:cTn>
                              </p:par>
                            </p:childTnLst>
                          </p:cTn>
                        </p:par>
                        <p:par>
                          <p:cTn id="38" fill="hold">
                            <p:stCondLst>
                              <p:cond delay="2500"/>
                            </p:stCondLst>
                            <p:childTnLst>
                              <p:par>
                                <p:cTn id="39" presetID="12" presetClass="entr" presetSubtype="4" fill="hold"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additive="base">
                                        <p:cTn id="41" dur="500"/>
                                        <p:tgtEl>
                                          <p:spTgt spid="52"/>
                                        </p:tgtEl>
                                        <p:attrNameLst>
                                          <p:attrName>ppt_y</p:attrName>
                                        </p:attrNameLst>
                                      </p:cBhvr>
                                      <p:tavLst>
                                        <p:tav tm="0">
                                          <p:val>
                                            <p:strVal val="#ppt_y+#ppt_h*1.125000"/>
                                          </p:val>
                                        </p:tav>
                                        <p:tav tm="100000">
                                          <p:val>
                                            <p:strVal val="#ppt_y"/>
                                          </p:val>
                                        </p:tav>
                                      </p:tavLst>
                                    </p:anim>
                                    <p:animEffect transition="in" filter="wipe(up)">
                                      <p:cBhvr>
                                        <p:cTn id="42" dur="500"/>
                                        <p:tgtEl>
                                          <p:spTgt spid="52"/>
                                        </p:tgtEl>
                                      </p:cBhvr>
                                    </p:animEffect>
                                  </p:childTnLst>
                                </p:cTn>
                              </p:par>
                            </p:childTnLst>
                          </p:cTn>
                        </p:par>
                        <p:par>
                          <p:cTn id="43" fill="hold">
                            <p:stCondLst>
                              <p:cond delay="3000"/>
                            </p:stCondLst>
                            <p:childTnLst>
                              <p:par>
                                <p:cTn id="44" presetID="23" presetClass="entr" presetSubtype="288"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p:cTn id="46" dur="500" fill="hold"/>
                                        <p:tgtEl>
                                          <p:spTgt spid="42"/>
                                        </p:tgtEl>
                                        <p:attrNameLst>
                                          <p:attrName>ppt_w</p:attrName>
                                        </p:attrNameLst>
                                      </p:cBhvr>
                                      <p:tavLst>
                                        <p:tav tm="0">
                                          <p:val>
                                            <p:strVal val="4/3*#ppt_w"/>
                                          </p:val>
                                        </p:tav>
                                        <p:tav tm="100000">
                                          <p:val>
                                            <p:strVal val="#ppt_w"/>
                                          </p:val>
                                        </p:tav>
                                      </p:tavLst>
                                    </p:anim>
                                    <p:anim calcmode="lin" valueType="num">
                                      <p:cBhvr>
                                        <p:cTn id="47" dur="500" fill="hold"/>
                                        <p:tgtEl>
                                          <p:spTgt spid="42"/>
                                        </p:tgtEl>
                                        <p:attrNameLst>
                                          <p:attrName>ppt_h</p:attrName>
                                        </p:attrNameLst>
                                      </p:cBhvr>
                                      <p:tavLst>
                                        <p:tav tm="0">
                                          <p:val>
                                            <p:strVal val="4/3*#ppt_h"/>
                                          </p:val>
                                        </p:tav>
                                        <p:tav tm="100000">
                                          <p:val>
                                            <p:strVal val="#ppt_h"/>
                                          </p:val>
                                        </p:tav>
                                      </p:tavLst>
                                    </p:anim>
                                  </p:childTnLst>
                                </p:cTn>
                              </p:par>
                              <p:par>
                                <p:cTn id="48" presetID="9" presetClass="entr" presetSubtype="0" fill="hold" nodeType="with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dissolve">
                                      <p:cBhvr>
                                        <p:cTn id="50" dur="500"/>
                                        <p:tgtEl>
                                          <p:spTgt spid="38"/>
                                        </p:tgtEl>
                                      </p:cBhvr>
                                    </p:animEffect>
                                  </p:childTnLst>
                                </p:cTn>
                              </p:par>
                            </p:childTnLst>
                          </p:cTn>
                        </p:par>
                        <p:par>
                          <p:cTn id="51" fill="hold">
                            <p:stCondLst>
                              <p:cond delay="3500"/>
                            </p:stCondLst>
                            <p:childTnLst>
                              <p:par>
                                <p:cTn id="52" presetID="12" presetClass="entr" presetSubtype="4" fill="hold" nodeType="afterEffect">
                                  <p:stCondLst>
                                    <p:cond delay="0"/>
                                  </p:stCondLst>
                                  <p:childTnLst>
                                    <p:set>
                                      <p:cBhvr>
                                        <p:cTn id="53" dur="1" fill="hold">
                                          <p:stCondLst>
                                            <p:cond delay="0"/>
                                          </p:stCondLst>
                                        </p:cTn>
                                        <p:tgtEl>
                                          <p:spTgt spid="49"/>
                                        </p:tgtEl>
                                        <p:attrNameLst>
                                          <p:attrName>style.visibility</p:attrName>
                                        </p:attrNameLst>
                                      </p:cBhvr>
                                      <p:to>
                                        <p:strVal val="visible"/>
                                      </p:to>
                                    </p:set>
                                    <p:anim calcmode="lin" valueType="num">
                                      <p:cBhvr additive="base">
                                        <p:cTn id="54" dur="500"/>
                                        <p:tgtEl>
                                          <p:spTgt spid="49"/>
                                        </p:tgtEl>
                                        <p:attrNameLst>
                                          <p:attrName>ppt_y</p:attrName>
                                        </p:attrNameLst>
                                      </p:cBhvr>
                                      <p:tavLst>
                                        <p:tav tm="0">
                                          <p:val>
                                            <p:strVal val="#ppt_y+#ppt_h*1.125000"/>
                                          </p:val>
                                        </p:tav>
                                        <p:tav tm="100000">
                                          <p:val>
                                            <p:strVal val="#ppt_y"/>
                                          </p:val>
                                        </p:tav>
                                      </p:tavLst>
                                    </p:anim>
                                    <p:animEffect transition="in" filter="wipe(up)">
                                      <p:cBhvr>
                                        <p:cTn id="55" dur="500"/>
                                        <p:tgtEl>
                                          <p:spTgt spid="49"/>
                                        </p:tgtEl>
                                      </p:cBhvr>
                                    </p:animEffect>
                                  </p:childTnLst>
                                </p:cTn>
                              </p:par>
                            </p:childTnLst>
                          </p:cTn>
                        </p:par>
                        <p:par>
                          <p:cTn id="56" fill="hold">
                            <p:stCondLst>
                              <p:cond delay="4000"/>
                            </p:stCondLst>
                            <p:childTnLst>
                              <p:par>
                                <p:cTn id="57" presetID="1" presetClass="entr" presetSubtype="0" fill="hold" grpId="0" nodeType="afterEffect">
                                  <p:stCondLst>
                                    <p:cond delay="2200"/>
                                  </p:stCondLst>
                                  <p:childTnLst>
                                    <p:set>
                                      <p:cBhvr>
                                        <p:cTn id="5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02</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rot="5400000" flipH="1">
            <a:off x="2278062" y="6574932"/>
            <a:ext cx="513080" cy="478158"/>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31" name="组合 30"/>
          <p:cNvGrpSpPr/>
          <p:nvPr/>
        </p:nvGrpSpPr>
        <p:grpSpPr>
          <a:xfrm>
            <a:off x="914397" y="5013778"/>
            <a:ext cx="1813566" cy="643543"/>
            <a:chOff x="1005837" y="5257618"/>
            <a:chExt cx="1813566" cy="643543"/>
          </a:xfrm>
        </p:grpSpPr>
        <p:sp>
          <p:nvSpPr>
            <p:cNvPr id="32" name="等腰三角形 31"/>
            <p:cNvSpPr/>
            <p:nvPr/>
          </p:nvSpPr>
          <p:spPr>
            <a:xfrm rot="16200000">
              <a:off x="949323" y="5444595"/>
              <a:ext cx="513080" cy="400051"/>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33" name="等腰三角形 32"/>
            <p:cNvSpPr/>
            <p:nvPr/>
          </p:nvSpPr>
          <p:spPr>
            <a:xfrm rot="5400000" flipH="1">
              <a:off x="2323784" y="5275079"/>
              <a:ext cx="513080" cy="478158"/>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nvGrpSpPr>
          <p:cNvPr id="34" name="组合 33"/>
          <p:cNvGrpSpPr/>
          <p:nvPr/>
        </p:nvGrpSpPr>
        <p:grpSpPr>
          <a:xfrm>
            <a:off x="868679" y="3522981"/>
            <a:ext cx="1859284" cy="590647"/>
            <a:chOff x="960119" y="3766821"/>
            <a:chExt cx="1859284" cy="590647"/>
          </a:xfrm>
          <a:solidFill>
            <a:schemeClr val="accent1">
              <a:lumMod val="75000"/>
            </a:schemeClr>
          </a:solidFill>
        </p:grpSpPr>
        <p:sp>
          <p:nvSpPr>
            <p:cNvPr id="55" name="等腰三角形 54"/>
            <p:cNvSpPr/>
            <p:nvPr/>
          </p:nvSpPr>
          <p:spPr>
            <a:xfrm rot="16200000">
              <a:off x="903605" y="3900902"/>
              <a:ext cx="513080" cy="400051"/>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6" name="等腰三角形 55"/>
            <p:cNvSpPr/>
            <p:nvPr/>
          </p:nvSpPr>
          <p:spPr>
            <a:xfrm rot="5400000" flipH="1">
              <a:off x="2323784" y="3784282"/>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57" name="等腰三角形 56"/>
          <p:cNvSpPr/>
          <p:nvPr/>
        </p:nvSpPr>
        <p:spPr>
          <a:xfrm rot="16200000">
            <a:off x="812165" y="2166265"/>
            <a:ext cx="513080" cy="400051"/>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8" name="上箭头 57"/>
          <p:cNvSpPr/>
          <p:nvPr/>
        </p:nvSpPr>
        <p:spPr>
          <a:xfrm>
            <a:off x="777241" y="1020855"/>
            <a:ext cx="2042160" cy="6309360"/>
          </a:xfrm>
          <a:prstGeom prst="upArrow">
            <a:avLst>
              <a:gd name="adj1" fmla="val 5649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9" name="组合 58"/>
          <p:cNvGrpSpPr/>
          <p:nvPr/>
        </p:nvGrpSpPr>
        <p:grpSpPr>
          <a:xfrm>
            <a:off x="914397" y="5400782"/>
            <a:ext cx="1859283" cy="1413228"/>
            <a:chOff x="1005837" y="5644622"/>
            <a:chExt cx="1859283" cy="1413228"/>
          </a:xfrm>
        </p:grpSpPr>
        <p:sp>
          <p:nvSpPr>
            <p:cNvPr id="60" name="平行四边形 59"/>
            <p:cNvSpPr/>
            <p:nvPr/>
          </p:nvSpPr>
          <p:spPr>
            <a:xfrm rot="5400000">
              <a:off x="1228865" y="5421594"/>
              <a:ext cx="1413228" cy="1859283"/>
            </a:xfrm>
            <a:prstGeom prst="parallelogram">
              <a:avLst>
                <a:gd name="adj" fmla="val 484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1" name="文本框 60"/>
            <p:cNvSpPr txBox="1"/>
            <p:nvPr/>
          </p:nvSpPr>
          <p:spPr>
            <a:xfrm rot="1260000">
              <a:off x="1330134" y="6164911"/>
              <a:ext cx="1210588" cy="400110"/>
            </a:xfrm>
            <a:prstGeom prst="rect">
              <a:avLst/>
            </a:prstGeom>
            <a:noFill/>
          </p:spPr>
          <p:txBody>
            <a:bodyPr wrap="none" rtlCol="0">
              <a:spAutoFit/>
            </a:bodyPr>
            <a:lstStyle/>
            <a:p>
              <a:pPr algn="ctr"/>
              <a:r>
                <a:rPr lang="en-US" altLang="zh-CN" sz="2000" b="1" dirty="0">
                  <a:solidFill>
                    <a:schemeClr val="bg1"/>
                  </a:solidFill>
                  <a:latin typeface="Agency FB" panose="020B0503020202020204" pitchFamily="34" charset="0"/>
                </a:rPr>
                <a:t>FACT THREE</a:t>
              </a:r>
              <a:endParaRPr lang="zh-CN" altLang="en-US" sz="2000" b="1" dirty="0">
                <a:solidFill>
                  <a:schemeClr val="bg1"/>
                </a:solidFill>
                <a:latin typeface="Agency FB" panose="020B0503020202020204" pitchFamily="34" charset="0"/>
              </a:endParaRPr>
            </a:p>
          </p:txBody>
        </p:sp>
      </p:grpSp>
      <p:grpSp>
        <p:nvGrpSpPr>
          <p:cNvPr id="62" name="组合 61"/>
          <p:cNvGrpSpPr/>
          <p:nvPr/>
        </p:nvGrpSpPr>
        <p:grpSpPr>
          <a:xfrm>
            <a:off x="868679" y="3857089"/>
            <a:ext cx="1859283" cy="1413228"/>
            <a:chOff x="960119" y="4100929"/>
            <a:chExt cx="1859283" cy="1413228"/>
          </a:xfrm>
        </p:grpSpPr>
        <p:sp>
          <p:nvSpPr>
            <p:cNvPr id="63" name="平行四边形 62"/>
            <p:cNvSpPr/>
            <p:nvPr/>
          </p:nvSpPr>
          <p:spPr>
            <a:xfrm rot="5400000">
              <a:off x="1183147" y="3877901"/>
              <a:ext cx="1413228" cy="1859283"/>
            </a:xfrm>
            <a:prstGeom prst="parallelogram">
              <a:avLst>
                <a:gd name="adj" fmla="val 484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4" name="文本框 63"/>
            <p:cNvSpPr txBox="1"/>
            <p:nvPr/>
          </p:nvSpPr>
          <p:spPr>
            <a:xfrm rot="1260000">
              <a:off x="1410286" y="4628586"/>
              <a:ext cx="1050288" cy="400110"/>
            </a:xfrm>
            <a:prstGeom prst="rect">
              <a:avLst/>
            </a:prstGeom>
            <a:noFill/>
          </p:spPr>
          <p:txBody>
            <a:bodyPr wrap="none" rtlCol="0">
              <a:spAutoFit/>
            </a:bodyPr>
            <a:lstStyle>
              <a:defPPr>
                <a:defRPr lang="zh-CN"/>
              </a:defPPr>
              <a:lvl1pPr algn="ctr">
                <a:defRPr sz="2000" b="1">
                  <a:solidFill>
                    <a:schemeClr val="bg1"/>
                  </a:solidFill>
                </a:defRPr>
              </a:lvl1pPr>
            </a:lstStyle>
            <a:p>
              <a:r>
                <a:rPr lang="en-US" altLang="zh-CN" dirty="0">
                  <a:latin typeface="Agency FB" panose="020B0503020202020204" pitchFamily="34" charset="0"/>
                </a:rPr>
                <a:t>FACT TWO</a:t>
              </a:r>
              <a:endParaRPr lang="zh-CN" altLang="en-US" dirty="0">
                <a:latin typeface="Agency FB" panose="020B0503020202020204" pitchFamily="34" charset="0"/>
              </a:endParaRPr>
            </a:p>
          </p:txBody>
        </p:sp>
      </p:grpSp>
      <p:grpSp>
        <p:nvGrpSpPr>
          <p:cNvPr id="65" name="组合 64"/>
          <p:cNvGrpSpPr/>
          <p:nvPr/>
        </p:nvGrpSpPr>
        <p:grpSpPr>
          <a:xfrm>
            <a:off x="868679" y="2366292"/>
            <a:ext cx="1859283" cy="1413228"/>
            <a:chOff x="960119" y="2610132"/>
            <a:chExt cx="1859283" cy="1413228"/>
          </a:xfrm>
        </p:grpSpPr>
        <p:sp>
          <p:nvSpPr>
            <p:cNvPr id="66" name="平行四边形 65"/>
            <p:cNvSpPr/>
            <p:nvPr/>
          </p:nvSpPr>
          <p:spPr>
            <a:xfrm rot="5400000">
              <a:off x="1183147" y="2387104"/>
              <a:ext cx="1413228" cy="1859283"/>
            </a:xfrm>
            <a:prstGeom prst="parallelogram">
              <a:avLst>
                <a:gd name="adj" fmla="val 4849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7" name="文本框 66"/>
            <p:cNvSpPr txBox="1"/>
            <p:nvPr/>
          </p:nvSpPr>
          <p:spPr>
            <a:xfrm rot="1260000">
              <a:off x="1427918" y="3092261"/>
              <a:ext cx="1015021" cy="400110"/>
            </a:xfrm>
            <a:prstGeom prst="rect">
              <a:avLst/>
            </a:prstGeom>
            <a:noFill/>
          </p:spPr>
          <p:txBody>
            <a:bodyPr wrap="none" rtlCol="0">
              <a:spAutoFit/>
            </a:bodyPr>
            <a:lstStyle>
              <a:defPPr>
                <a:defRPr lang="zh-CN"/>
              </a:defPPr>
              <a:lvl1pPr algn="ctr">
                <a:defRPr sz="2000" b="1">
                  <a:solidFill>
                    <a:schemeClr val="bg1"/>
                  </a:solidFill>
                </a:defRPr>
              </a:lvl1pPr>
            </a:lstStyle>
            <a:p>
              <a:r>
                <a:rPr lang="en-US" altLang="zh-CN" dirty="0">
                  <a:latin typeface="Agency FB" panose="020B0503020202020204" pitchFamily="34" charset="0"/>
                </a:rPr>
                <a:t>FACT ONE</a:t>
              </a:r>
              <a:endParaRPr lang="zh-CN" altLang="en-US" dirty="0">
                <a:latin typeface="Agency FB" panose="020B0503020202020204" pitchFamily="34" charset="0"/>
              </a:endParaRPr>
            </a:p>
          </p:txBody>
        </p:sp>
      </p:grpSp>
      <p:sp>
        <p:nvSpPr>
          <p:cNvPr id="68" name="Freeform 337"/>
          <p:cNvSpPr>
            <a:spLocks noEditPoints="1"/>
          </p:cNvSpPr>
          <p:nvPr/>
        </p:nvSpPr>
        <p:spPr bwMode="auto">
          <a:xfrm>
            <a:off x="3705264" y="3534352"/>
            <a:ext cx="421632" cy="4365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69" name="Freeform 284"/>
          <p:cNvSpPr>
            <a:spLocks noEditPoints="1"/>
          </p:cNvSpPr>
          <p:nvPr/>
        </p:nvSpPr>
        <p:spPr bwMode="auto">
          <a:xfrm>
            <a:off x="3705264" y="4628644"/>
            <a:ext cx="457833" cy="424239"/>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70" name="Freeform 245"/>
          <p:cNvSpPr>
            <a:spLocks noEditPoints="1"/>
          </p:cNvSpPr>
          <p:nvPr/>
        </p:nvSpPr>
        <p:spPr bwMode="auto">
          <a:xfrm>
            <a:off x="3705264" y="5687775"/>
            <a:ext cx="544613" cy="36094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71" name="组合 70"/>
          <p:cNvGrpSpPr/>
          <p:nvPr/>
        </p:nvGrpSpPr>
        <p:grpSpPr>
          <a:xfrm>
            <a:off x="4186898" y="3454390"/>
            <a:ext cx="2252256" cy="713137"/>
            <a:chOff x="4259468" y="3382546"/>
            <a:chExt cx="2252256" cy="713137"/>
          </a:xfrm>
        </p:grpSpPr>
        <p:sp>
          <p:nvSpPr>
            <p:cNvPr id="72" name="文本框 71"/>
            <p:cNvSpPr txBox="1"/>
            <p:nvPr/>
          </p:nvSpPr>
          <p:spPr>
            <a:xfrm>
              <a:off x="4259468" y="3382546"/>
              <a:ext cx="1415772" cy="338554"/>
            </a:xfrm>
            <a:prstGeom prst="rect">
              <a:avLst/>
            </a:prstGeom>
            <a:noFill/>
          </p:spPr>
          <p:txBody>
            <a:bodyPr wrap="none" rtlCol="0">
              <a:spAutoFit/>
            </a:bodyPr>
            <a:lstStyle/>
            <a:p>
              <a:r>
                <a:rPr lang="zh-CN" altLang="en-US" sz="1600" b="1" dirty="0" smtClean="0">
                  <a:solidFill>
                    <a:schemeClr val="tx1">
                      <a:lumMod val="75000"/>
                      <a:lumOff val="25000"/>
                    </a:schemeClr>
                  </a:solidFill>
                  <a:latin typeface="Agency FB" panose="020B0503020202020204" pitchFamily="34" charset="0"/>
                </a:rPr>
                <a:t>点此替换文本</a:t>
              </a:r>
              <a:endParaRPr lang="en-US" altLang="zh-CN" sz="1600" b="1" dirty="0">
                <a:solidFill>
                  <a:schemeClr val="tx1">
                    <a:lumMod val="75000"/>
                    <a:lumOff val="25000"/>
                  </a:schemeClr>
                </a:solidFill>
                <a:latin typeface="Agency FB" panose="020B0503020202020204" pitchFamily="34" charset="0"/>
              </a:endParaRPr>
            </a:p>
          </p:txBody>
        </p:sp>
        <p:sp>
          <p:nvSpPr>
            <p:cNvPr id="73" name="矩形 72"/>
            <p:cNvSpPr/>
            <p:nvPr/>
          </p:nvSpPr>
          <p:spPr>
            <a:xfrm>
              <a:off x="4259468" y="3670951"/>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200" dirty="0">
                <a:solidFill>
                  <a:schemeClr val="tx1">
                    <a:lumMod val="85000"/>
                    <a:lumOff val="15000"/>
                  </a:schemeClr>
                </a:solidFill>
                <a:latin typeface="Agency FB" panose="020B0503020202020204" pitchFamily="34" charset="0"/>
              </a:endParaRPr>
            </a:p>
          </p:txBody>
        </p:sp>
        <p:cxnSp>
          <p:nvCxnSpPr>
            <p:cNvPr id="74" name="直接连接符 73"/>
            <p:cNvCxnSpPr/>
            <p:nvPr/>
          </p:nvCxnSpPr>
          <p:spPr>
            <a:xfrm>
              <a:off x="4354939" y="3653396"/>
              <a:ext cx="1902142" cy="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4186898" y="4533295"/>
            <a:ext cx="2252256" cy="708680"/>
            <a:chOff x="4259468" y="4461451"/>
            <a:chExt cx="2252256" cy="708680"/>
          </a:xfrm>
        </p:grpSpPr>
        <p:sp>
          <p:nvSpPr>
            <p:cNvPr id="76" name="文本框 75"/>
            <p:cNvSpPr txBox="1"/>
            <p:nvPr/>
          </p:nvSpPr>
          <p:spPr>
            <a:xfrm>
              <a:off x="4259468" y="4461451"/>
              <a:ext cx="1415772" cy="338554"/>
            </a:xfrm>
            <a:prstGeom prst="rect">
              <a:avLst/>
            </a:prstGeom>
            <a:noFill/>
          </p:spPr>
          <p:txBody>
            <a:bodyPr wrap="none" rtlCol="0">
              <a:spAutoFit/>
            </a:bodyPr>
            <a:lstStyle>
              <a:defPPr>
                <a:defRPr lang="zh-CN"/>
              </a:defPPr>
              <a:lvl1pPr>
                <a:defRPr sz="1600" b="1">
                  <a:solidFill>
                    <a:schemeClr val="tx1">
                      <a:lumMod val="75000"/>
                      <a:lumOff val="25000"/>
                    </a:schemeClr>
                  </a:solidFill>
                </a:defRPr>
              </a:lvl1pPr>
            </a:lstStyle>
            <a:p>
              <a:r>
                <a:rPr lang="zh-CN" altLang="en-US" dirty="0">
                  <a:latin typeface="Agency FB" panose="020B0503020202020204" pitchFamily="34" charset="0"/>
                </a:rPr>
                <a:t>点此替换文本</a:t>
              </a:r>
              <a:endParaRPr lang="en-US" altLang="zh-CN" dirty="0">
                <a:latin typeface="Agency FB" panose="020B0503020202020204" pitchFamily="34" charset="0"/>
              </a:endParaRPr>
            </a:p>
          </p:txBody>
        </p:sp>
        <p:sp>
          <p:nvSpPr>
            <p:cNvPr id="77" name="矩形 76"/>
            <p:cNvSpPr/>
            <p:nvPr/>
          </p:nvSpPr>
          <p:spPr>
            <a:xfrm>
              <a:off x="4259468" y="4745399"/>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200" dirty="0">
                <a:solidFill>
                  <a:schemeClr val="tx1">
                    <a:lumMod val="85000"/>
                    <a:lumOff val="15000"/>
                  </a:schemeClr>
                </a:solidFill>
                <a:latin typeface="Agency FB" panose="020B0503020202020204" pitchFamily="34" charset="0"/>
              </a:endParaRPr>
            </a:p>
          </p:txBody>
        </p:sp>
        <p:cxnSp>
          <p:nvCxnSpPr>
            <p:cNvPr id="78" name="直接连接符 77"/>
            <p:cNvCxnSpPr/>
            <p:nvPr/>
          </p:nvCxnSpPr>
          <p:spPr>
            <a:xfrm>
              <a:off x="4354939" y="4745399"/>
              <a:ext cx="1902142" cy="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79" name="组合 78"/>
          <p:cNvGrpSpPr/>
          <p:nvPr/>
        </p:nvGrpSpPr>
        <p:grpSpPr>
          <a:xfrm>
            <a:off x="4186898" y="5554150"/>
            <a:ext cx="2252256" cy="721608"/>
            <a:chOff x="4259468" y="5482306"/>
            <a:chExt cx="2252256" cy="721608"/>
          </a:xfrm>
        </p:grpSpPr>
        <p:sp>
          <p:nvSpPr>
            <p:cNvPr id="80" name="文本框 79"/>
            <p:cNvSpPr txBox="1"/>
            <p:nvPr/>
          </p:nvSpPr>
          <p:spPr>
            <a:xfrm>
              <a:off x="4259468" y="5482306"/>
              <a:ext cx="1415772" cy="338554"/>
            </a:xfrm>
            <a:prstGeom prst="rect">
              <a:avLst/>
            </a:prstGeom>
            <a:noFill/>
          </p:spPr>
          <p:txBody>
            <a:bodyPr wrap="none" rtlCol="0">
              <a:spAutoFit/>
            </a:bodyPr>
            <a:lstStyle>
              <a:defPPr>
                <a:defRPr lang="zh-CN"/>
              </a:defPPr>
              <a:lvl1pPr>
                <a:defRPr sz="1600" b="1">
                  <a:solidFill>
                    <a:schemeClr val="tx1">
                      <a:lumMod val="75000"/>
                      <a:lumOff val="25000"/>
                    </a:schemeClr>
                  </a:solidFill>
                </a:defRPr>
              </a:lvl1pPr>
            </a:lstStyle>
            <a:p>
              <a:r>
                <a:rPr lang="zh-CN" altLang="en-US" dirty="0">
                  <a:latin typeface="Agency FB" panose="020B0503020202020204" pitchFamily="34" charset="0"/>
                </a:rPr>
                <a:t>点此替换文本</a:t>
              </a:r>
              <a:endParaRPr lang="en-US" altLang="zh-CN" dirty="0">
                <a:latin typeface="Agency FB" panose="020B0503020202020204" pitchFamily="34" charset="0"/>
              </a:endParaRPr>
            </a:p>
          </p:txBody>
        </p:sp>
        <p:sp>
          <p:nvSpPr>
            <p:cNvPr id="81" name="矩形 80"/>
            <p:cNvSpPr/>
            <p:nvPr/>
          </p:nvSpPr>
          <p:spPr>
            <a:xfrm>
              <a:off x="4259468" y="5779182"/>
              <a:ext cx="2252256" cy="424732"/>
            </a:xfrm>
            <a:prstGeom prst="rect">
              <a:avLst/>
            </a:prstGeom>
          </p:spPr>
          <p:txBody>
            <a:bodyPr wrap="square">
              <a:spAutoFit/>
            </a:bodyPr>
            <a:lstStyle/>
            <a:p>
              <a:pPr>
                <a:lnSpc>
                  <a:spcPct val="90000"/>
                </a:lnSpc>
              </a:pPr>
              <a:r>
                <a:rPr lang="en-US" altLang="zh-CN" sz="12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200" dirty="0">
                <a:solidFill>
                  <a:schemeClr val="tx1">
                    <a:lumMod val="85000"/>
                    <a:lumOff val="15000"/>
                  </a:schemeClr>
                </a:solidFill>
                <a:latin typeface="Agency FB" panose="020B0503020202020204" pitchFamily="34" charset="0"/>
              </a:endParaRPr>
            </a:p>
          </p:txBody>
        </p:sp>
        <p:cxnSp>
          <p:nvCxnSpPr>
            <p:cNvPr id="82" name="直接连接符 81"/>
            <p:cNvCxnSpPr/>
            <p:nvPr/>
          </p:nvCxnSpPr>
          <p:spPr>
            <a:xfrm>
              <a:off x="4354939" y="5790757"/>
              <a:ext cx="1902142" cy="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6832008" y="3841235"/>
            <a:ext cx="2121658" cy="2040136"/>
            <a:chOff x="6904578" y="3769391"/>
            <a:chExt cx="2121658" cy="2040136"/>
          </a:xfrm>
        </p:grpSpPr>
        <p:cxnSp>
          <p:nvCxnSpPr>
            <p:cNvPr id="84" name="直接连接符 83"/>
            <p:cNvCxnSpPr/>
            <p:nvPr/>
          </p:nvCxnSpPr>
          <p:spPr>
            <a:xfrm>
              <a:off x="6904578" y="3769391"/>
              <a:ext cx="750277" cy="0"/>
            </a:xfrm>
            <a:prstGeom prst="line">
              <a:avLst/>
            </a:prstGeom>
            <a:ln w="508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6904578" y="5809527"/>
              <a:ext cx="750277" cy="0"/>
            </a:xfrm>
            <a:prstGeom prst="line">
              <a:avLst/>
            </a:prstGeom>
            <a:ln w="508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6904578" y="4789459"/>
              <a:ext cx="2121658" cy="0"/>
            </a:xfrm>
            <a:prstGeom prst="line">
              <a:avLst/>
            </a:prstGeom>
            <a:ln w="50800" cap="rnd">
              <a:solidFill>
                <a:schemeClr val="tx1">
                  <a:lumMod val="50000"/>
                  <a:lumOff val="50000"/>
                </a:schemeClr>
              </a:solidFill>
              <a:round/>
              <a:tailEnd type="arrow"/>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7654855" y="3798667"/>
              <a:ext cx="0" cy="2010860"/>
            </a:xfrm>
            <a:prstGeom prst="line">
              <a:avLst/>
            </a:prstGeom>
            <a:ln w="50800" cap="rnd">
              <a:solidFill>
                <a:schemeClr val="tx1">
                  <a:lumMod val="50000"/>
                  <a:lumOff val="50000"/>
                </a:schemeClr>
              </a:solidFill>
              <a:round/>
            </a:ln>
          </p:spPr>
          <p:style>
            <a:lnRef idx="1">
              <a:schemeClr val="accent1"/>
            </a:lnRef>
            <a:fillRef idx="0">
              <a:schemeClr val="accent1"/>
            </a:fillRef>
            <a:effectRef idx="0">
              <a:schemeClr val="accent1"/>
            </a:effectRef>
            <a:fontRef idx="minor">
              <a:schemeClr val="tx1"/>
            </a:fontRef>
          </p:style>
        </p:cxnSp>
      </p:grpSp>
      <p:sp>
        <p:nvSpPr>
          <p:cNvPr id="88" name="Freeform 70"/>
          <p:cNvSpPr>
            <a:spLocks/>
          </p:cNvSpPr>
          <p:nvPr/>
        </p:nvSpPr>
        <p:spPr bwMode="auto">
          <a:xfrm>
            <a:off x="9340571" y="3797262"/>
            <a:ext cx="1071138" cy="98587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89" name="组合 88"/>
          <p:cNvGrpSpPr/>
          <p:nvPr/>
        </p:nvGrpSpPr>
        <p:grpSpPr>
          <a:xfrm>
            <a:off x="8645945" y="4824253"/>
            <a:ext cx="2655002" cy="928550"/>
            <a:chOff x="8631431" y="4752409"/>
            <a:chExt cx="2655002" cy="928550"/>
          </a:xfrm>
        </p:grpSpPr>
        <p:sp>
          <p:nvSpPr>
            <p:cNvPr id="90" name="矩形 89"/>
            <p:cNvSpPr/>
            <p:nvPr/>
          </p:nvSpPr>
          <p:spPr>
            <a:xfrm>
              <a:off x="8631431" y="5006928"/>
              <a:ext cx="2655002" cy="674031"/>
            </a:xfrm>
            <a:prstGeom prst="rect">
              <a:avLst/>
            </a:prstGeom>
          </p:spPr>
          <p:txBody>
            <a:bodyPr wrap="square">
              <a:spAutoFit/>
            </a:bodyPr>
            <a:lstStyle/>
            <a:p>
              <a:pPr algn="ct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a:t>
              </a:r>
              <a:endParaRPr lang="zh-CN" altLang="en-US" sz="1400" dirty="0">
                <a:solidFill>
                  <a:schemeClr val="tx1">
                    <a:lumMod val="85000"/>
                    <a:lumOff val="15000"/>
                  </a:schemeClr>
                </a:solidFill>
                <a:latin typeface="Agency FB" panose="020B0503020202020204" pitchFamily="34" charset="0"/>
              </a:endParaRPr>
            </a:p>
          </p:txBody>
        </p:sp>
        <p:sp>
          <p:nvSpPr>
            <p:cNvPr id="91" name="文本框 90"/>
            <p:cNvSpPr txBox="1"/>
            <p:nvPr/>
          </p:nvSpPr>
          <p:spPr>
            <a:xfrm>
              <a:off x="9174102" y="4752409"/>
              <a:ext cx="1569661" cy="369332"/>
            </a:xfrm>
            <a:prstGeom prst="rect">
              <a:avLst/>
            </a:prstGeom>
            <a:noFill/>
          </p:spPr>
          <p:txBody>
            <a:bodyPr wrap="none" rtlCol="0">
              <a:spAutoFit/>
            </a:bodyPr>
            <a:lstStyle/>
            <a:p>
              <a:pPr algn="ctr"/>
              <a:r>
                <a:rPr lang="zh-CN" altLang="en-US" b="1" dirty="0" smtClean="0">
                  <a:solidFill>
                    <a:schemeClr val="accent1"/>
                  </a:solidFill>
                  <a:latin typeface="Agency FB" panose="020B0503020202020204" pitchFamily="34" charset="0"/>
                </a:rPr>
                <a:t>点此替换文本</a:t>
              </a:r>
              <a:endParaRPr lang="en-US" altLang="zh-CN" b="1" dirty="0">
                <a:solidFill>
                  <a:schemeClr val="accent1"/>
                </a:solidFill>
                <a:latin typeface="Agency FB" panose="020B0503020202020204" pitchFamily="34" charset="0"/>
              </a:endParaRPr>
            </a:p>
          </p:txBody>
        </p:sp>
      </p:grpSp>
      <p:sp>
        <p:nvSpPr>
          <p:cNvPr id="92" name="矩形 91"/>
          <p:cNvSpPr/>
          <p:nvPr/>
        </p:nvSpPr>
        <p:spPr>
          <a:xfrm>
            <a:off x="3596642" y="1954321"/>
            <a:ext cx="7900033" cy="1335750"/>
          </a:xfrm>
          <a:prstGeom prst="rect">
            <a:avLst/>
          </a:prstGeom>
        </p:spPr>
        <p:txBody>
          <a:bodyPr wrap="square">
            <a:spAutoFit/>
          </a:bodyPr>
          <a:lstStyle/>
          <a:p>
            <a:pPr algn="just"/>
            <a:r>
              <a:rPr lang="zh-CN" altLang="en-US" sz="2400" b="1" dirty="0" smtClean="0">
                <a:solidFill>
                  <a:schemeClr val="tx1">
                    <a:lumMod val="75000"/>
                    <a:lumOff val="25000"/>
                  </a:schemeClr>
                </a:solidFill>
                <a:latin typeface="Agency FB" panose="020B0503020202020204" pitchFamily="34" charset="0"/>
              </a:rPr>
              <a:t>点此替换文本</a:t>
            </a:r>
            <a:endParaRPr lang="en-US" altLang="zh-CN" sz="2400" b="1" dirty="0">
              <a:solidFill>
                <a:schemeClr val="tx1">
                  <a:lumMod val="75000"/>
                  <a:lumOff val="25000"/>
                </a:schemeClr>
              </a:solidFill>
              <a:latin typeface="Agency FB" panose="020B0503020202020204" pitchFamily="34" charset="0"/>
            </a:endParaRPr>
          </a:p>
          <a:p>
            <a:pPr algn="just"/>
            <a:endParaRPr lang="en-US" altLang="zh-CN" sz="400" b="1" dirty="0">
              <a:solidFill>
                <a:schemeClr val="tx1">
                  <a:lumMod val="75000"/>
                  <a:lumOff val="25000"/>
                </a:schemeClr>
              </a:solidFill>
              <a:latin typeface="Agency FB" panose="020B0503020202020204" pitchFamily="34" charset="0"/>
            </a:endParaRPr>
          </a:p>
          <a:p>
            <a:pPr algn="just">
              <a:lnSpc>
                <a:spcPct val="110000"/>
              </a:lnSpc>
            </a:pPr>
            <a:r>
              <a:rPr lang="en-US" altLang="zh-CN" sz="1600" dirty="0">
                <a:solidFill>
                  <a:schemeClr val="tx1">
                    <a:lumMod val="85000"/>
                    <a:lumOff val="15000"/>
                  </a:schemeClr>
                </a:solidFill>
                <a:latin typeface="Agency FB" panose="020B0503020202020204" pitchFamily="34" charset="0"/>
              </a:rPr>
              <a:t>But all sunshine without shade, all pleasure without pain, is not life at all. Take the lot of the happiest - it is a tangled yarn. Bereavements and blessings, and blessings, one following another, make us sad and blessed by turns. pleasure without pain,</a:t>
            </a:r>
            <a:endParaRPr lang="zh-CN" altLang="en-US" sz="1600" dirty="0">
              <a:solidFill>
                <a:schemeClr val="tx1">
                  <a:lumMod val="75000"/>
                  <a:lumOff val="25000"/>
                </a:schemeClr>
              </a:solidFill>
              <a:latin typeface="Agency FB" panose="020B0503020202020204" pitchFamily="34" charset="0"/>
            </a:endParaRPr>
          </a:p>
        </p:txBody>
      </p:sp>
      <p:sp>
        <p:nvSpPr>
          <p:cNvPr id="93" name="文本框 92"/>
          <p:cNvSpPr txBox="1"/>
          <p:nvPr/>
        </p:nvSpPr>
        <p:spPr>
          <a:xfrm>
            <a:off x="3517807" y="1476368"/>
            <a:ext cx="468398" cy="1200329"/>
          </a:xfrm>
          <a:prstGeom prst="rect">
            <a:avLst/>
          </a:prstGeom>
          <a:noFill/>
        </p:spPr>
        <p:txBody>
          <a:bodyPr wrap="none" rtlCol="0">
            <a:spAutoFit/>
          </a:bodyPr>
          <a:lstStyle/>
          <a:p>
            <a:r>
              <a:rPr lang="en-US" altLang="zh-CN" sz="7200" dirty="0">
                <a:solidFill>
                  <a:schemeClr val="accent1"/>
                </a:solidFill>
                <a:latin typeface="Agency FB" panose="020B0503020202020204" pitchFamily="34" charset="0"/>
              </a:rPr>
              <a:t>“</a:t>
            </a:r>
            <a:endParaRPr lang="zh-CN" altLang="en-US" sz="7200" dirty="0">
              <a:solidFill>
                <a:schemeClr val="accent1"/>
              </a:solidFill>
              <a:latin typeface="Agency FB" panose="020B0503020202020204" pitchFamily="34" charset="0"/>
            </a:endParaRPr>
          </a:p>
        </p:txBody>
      </p:sp>
      <p:sp>
        <p:nvSpPr>
          <p:cNvPr id="54" name="矩形 53">
            <a:extLst>
              <a:ext uri="{FF2B5EF4-FFF2-40B4-BE49-F238E27FC236}">
                <a16:creationId xmlns:a16="http://schemas.microsoft.com/office/drawing/2014/main" xmlns="" id="{354DF5DD-DDA0-441D-B071-AFC676ADDF35}"/>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278062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32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32000">
                                          <p:cBhvr additive="base">
                                            <p:cTn id="7" dur="500" fill="hold"/>
                                            <p:tgtEl>
                                              <p:spTgt spid="58"/>
                                            </p:tgtEl>
                                            <p:attrNameLst>
                                              <p:attrName>ppt_x</p:attrName>
                                            </p:attrNameLst>
                                          </p:cBhvr>
                                          <p:tavLst>
                                            <p:tav tm="0">
                                              <p:val>
                                                <p:strVal val="#ppt_x"/>
                                              </p:val>
                                            </p:tav>
                                            <p:tav tm="100000">
                                              <p:val>
                                                <p:strVal val="#ppt_x"/>
                                              </p:val>
                                            </p:tav>
                                          </p:tavLst>
                                        </p:anim>
                                        <p:anim calcmode="lin" valueType="num" p14:bounceEnd="32000">
                                          <p:cBhvr additive="base">
                                            <p:cTn id="8" dur="500" fill="hold"/>
                                            <p:tgtEl>
                                              <p:spTgt spid="58"/>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fade">
                                          <p:cBhvr>
                                            <p:cTn id="11" dur="1000"/>
                                            <p:tgtEl>
                                              <p:spTgt spid="93"/>
                                            </p:tgtEl>
                                          </p:cBhvr>
                                        </p:animEffect>
                                        <p:anim calcmode="lin" valueType="num">
                                          <p:cBhvr>
                                            <p:cTn id="12" dur="1000" fill="hold"/>
                                            <p:tgtEl>
                                              <p:spTgt spid="93"/>
                                            </p:tgtEl>
                                            <p:attrNameLst>
                                              <p:attrName>ppt_x</p:attrName>
                                            </p:attrNameLst>
                                          </p:cBhvr>
                                          <p:tavLst>
                                            <p:tav tm="0">
                                              <p:val>
                                                <p:strVal val="#ppt_x"/>
                                              </p:val>
                                            </p:tav>
                                            <p:tav tm="100000">
                                              <p:val>
                                                <p:strVal val="#ppt_x"/>
                                              </p:val>
                                            </p:tav>
                                          </p:tavLst>
                                        </p:anim>
                                        <p:anim calcmode="lin" valueType="num">
                                          <p:cBhvr>
                                            <p:cTn id="13" dur="1000" fill="hold"/>
                                            <p:tgtEl>
                                              <p:spTgt spid="93"/>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400"/>
                                      </p:stCondLst>
                                      <p:childTnLst>
                                        <p:set>
                                          <p:cBhvr>
                                            <p:cTn id="15" dur="1" fill="hold">
                                              <p:stCondLst>
                                                <p:cond delay="0"/>
                                              </p:stCondLst>
                                            </p:cTn>
                                            <p:tgtEl>
                                              <p:spTgt spid="92"/>
                                            </p:tgtEl>
                                            <p:attrNameLst>
                                              <p:attrName>style.visibility</p:attrName>
                                            </p:attrNameLst>
                                          </p:cBhvr>
                                          <p:to>
                                            <p:strVal val="visible"/>
                                          </p:to>
                                        </p:set>
                                        <p:animEffect transition="in" filter="wipe(up)">
                                          <p:cBhvr>
                                            <p:cTn id="16" dur="750"/>
                                            <p:tgtEl>
                                              <p:spTgt spid="92"/>
                                            </p:tgtEl>
                                          </p:cBhvr>
                                        </p:animEffect>
                                      </p:childTnLst>
                                    </p:cTn>
                                  </p:par>
                                </p:childTnLst>
                              </p:cTn>
                            </p:par>
                            <p:par>
                              <p:cTn id="17" fill="hold">
                                <p:stCondLst>
                                  <p:cond delay="1150"/>
                                </p:stCondLst>
                                <p:childTnLst>
                                  <p:par>
                                    <p:cTn id="18" presetID="22" presetClass="entr" presetSubtype="2"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right)">
                                          <p:cBhvr>
                                            <p:cTn id="20" dur="250"/>
                                            <p:tgtEl>
                                              <p:spTgt spid="57"/>
                                            </p:tgtEl>
                                          </p:cBhvr>
                                        </p:animEffect>
                                      </p:childTnLst>
                                    </p:cTn>
                                  </p:par>
                                </p:childTnLst>
                              </p:cTn>
                            </p:par>
                            <p:par>
                              <p:cTn id="21" fill="hold">
                                <p:stCondLst>
                                  <p:cond delay="1400"/>
                                </p:stCondLst>
                                <p:childTnLst>
                                  <p:par>
                                    <p:cTn id="22" presetID="22" presetClass="entr" presetSubtype="8"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250"/>
                                            <p:tgtEl>
                                              <p:spTgt spid="65"/>
                                            </p:tgtEl>
                                          </p:cBhvr>
                                        </p:animEffect>
                                      </p:childTnLst>
                                    </p:cTn>
                                  </p:par>
                                </p:childTnLst>
                              </p:cTn>
                            </p:par>
                            <p:par>
                              <p:cTn id="25" fill="hold">
                                <p:stCondLst>
                                  <p:cond delay="1650"/>
                                </p:stCondLst>
                                <p:childTnLst>
                                  <p:par>
                                    <p:cTn id="26" presetID="22" presetClass="entr" presetSubtype="2"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right)">
                                          <p:cBhvr>
                                            <p:cTn id="28" dur="250"/>
                                            <p:tgtEl>
                                              <p:spTgt spid="34"/>
                                            </p:tgtEl>
                                          </p:cBhvr>
                                        </p:animEffect>
                                      </p:childTnLst>
                                    </p:cTn>
                                  </p:par>
                                </p:childTnLst>
                              </p:cTn>
                            </p:par>
                            <p:par>
                              <p:cTn id="29" fill="hold">
                                <p:stCondLst>
                                  <p:cond delay="1900"/>
                                </p:stCondLst>
                                <p:childTnLst>
                                  <p:par>
                                    <p:cTn id="30" presetID="22" presetClass="entr" presetSubtype="8" fill="hold" nodeType="after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250"/>
                                            <p:tgtEl>
                                              <p:spTgt spid="62"/>
                                            </p:tgtEl>
                                          </p:cBhvr>
                                        </p:animEffect>
                                      </p:childTnLst>
                                    </p:cTn>
                                  </p:par>
                                </p:childTnLst>
                              </p:cTn>
                            </p:par>
                            <p:par>
                              <p:cTn id="33" fill="hold">
                                <p:stCondLst>
                                  <p:cond delay="215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400"/>
                                </p:stCondLst>
                                <p:childTnLst>
                                  <p:par>
                                    <p:cTn id="38" presetID="22" presetClass="entr" presetSubtype="8"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250"/>
                                            <p:tgtEl>
                                              <p:spTgt spid="59"/>
                                            </p:tgtEl>
                                          </p:cBhvr>
                                        </p:animEffect>
                                      </p:childTnLst>
                                    </p:cTn>
                                  </p:par>
                                </p:childTnLst>
                              </p:cTn>
                            </p:par>
                            <p:par>
                              <p:cTn id="41" fill="hold">
                                <p:stCondLst>
                                  <p:cond delay="2650"/>
                                </p:stCondLst>
                                <p:childTnLst>
                                  <p:par>
                                    <p:cTn id="42" presetID="22" presetClass="entr" presetSubtype="2"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250"/>
                                            <p:tgtEl>
                                              <p:spTgt spid="30"/>
                                            </p:tgtEl>
                                          </p:cBhvr>
                                        </p:animEffect>
                                      </p:childTnLst>
                                    </p:cTn>
                                  </p:par>
                                </p:childTnLst>
                              </p:cTn>
                            </p:par>
                            <p:par>
                              <p:cTn id="45" fill="hold">
                                <p:stCondLst>
                                  <p:cond delay="2900"/>
                                </p:stCondLst>
                                <p:childTnLst>
                                  <p:par>
                                    <p:cTn id="46" presetID="53" presetClass="entr" presetSubtype="16" fill="hold" grpId="0" nodeType="after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p:cTn id="48" dur="500" fill="hold"/>
                                            <p:tgtEl>
                                              <p:spTgt spid="68"/>
                                            </p:tgtEl>
                                            <p:attrNameLst>
                                              <p:attrName>ppt_w</p:attrName>
                                            </p:attrNameLst>
                                          </p:cBhvr>
                                          <p:tavLst>
                                            <p:tav tm="0">
                                              <p:val>
                                                <p:fltVal val="0"/>
                                              </p:val>
                                            </p:tav>
                                            <p:tav tm="100000">
                                              <p:val>
                                                <p:strVal val="#ppt_w"/>
                                              </p:val>
                                            </p:tav>
                                          </p:tavLst>
                                        </p:anim>
                                        <p:anim calcmode="lin" valueType="num">
                                          <p:cBhvr>
                                            <p:cTn id="49" dur="500" fill="hold"/>
                                            <p:tgtEl>
                                              <p:spTgt spid="68"/>
                                            </p:tgtEl>
                                            <p:attrNameLst>
                                              <p:attrName>ppt_h</p:attrName>
                                            </p:attrNameLst>
                                          </p:cBhvr>
                                          <p:tavLst>
                                            <p:tav tm="0">
                                              <p:val>
                                                <p:fltVal val="0"/>
                                              </p:val>
                                            </p:tav>
                                            <p:tav tm="100000">
                                              <p:val>
                                                <p:strVal val="#ppt_h"/>
                                              </p:val>
                                            </p:tav>
                                          </p:tavLst>
                                        </p:anim>
                                        <p:animEffect transition="in" filter="fade">
                                          <p:cBhvr>
                                            <p:cTn id="50" dur="500"/>
                                            <p:tgtEl>
                                              <p:spTgt spid="68"/>
                                            </p:tgtEl>
                                          </p:cBhvr>
                                        </p:animEffect>
                                      </p:childTnLst>
                                    </p:cTn>
                                  </p:par>
                                </p:childTnLst>
                              </p:cTn>
                            </p:par>
                            <p:par>
                              <p:cTn id="51" fill="hold">
                                <p:stCondLst>
                                  <p:cond delay="3400"/>
                                </p:stCondLst>
                                <p:childTnLst>
                                  <p:par>
                                    <p:cTn id="52" presetID="22" presetClass="entr" presetSubtype="8"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3900"/>
                                </p:stCondLst>
                                <p:childTnLst>
                                  <p:par>
                                    <p:cTn id="56" presetID="5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Effect transition="in" filter="fade">
                                          <p:cBhvr>
                                            <p:cTn id="60" dur="500"/>
                                            <p:tgtEl>
                                              <p:spTgt spid="69"/>
                                            </p:tgtEl>
                                          </p:cBhvr>
                                        </p:animEffect>
                                      </p:childTnLst>
                                    </p:cTn>
                                  </p:par>
                                </p:childTnLst>
                              </p:cTn>
                            </p:par>
                            <p:par>
                              <p:cTn id="61" fill="hold">
                                <p:stCondLst>
                                  <p:cond delay="4400"/>
                                </p:stCondLst>
                                <p:childTnLst>
                                  <p:par>
                                    <p:cTn id="62" presetID="22" presetClass="entr" presetSubtype="8" fill="hold"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500"/>
                                            <p:tgtEl>
                                              <p:spTgt spid="75"/>
                                            </p:tgtEl>
                                          </p:cBhvr>
                                        </p:animEffect>
                                      </p:childTnLst>
                                    </p:cTn>
                                  </p:par>
                                </p:childTnLst>
                              </p:cTn>
                            </p:par>
                            <p:par>
                              <p:cTn id="65" fill="hold">
                                <p:stCondLst>
                                  <p:cond delay="4900"/>
                                </p:stCondLst>
                                <p:childTnLst>
                                  <p:par>
                                    <p:cTn id="66" presetID="53" presetClass="entr" presetSubtype="16"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p:cTn id="68" dur="500" fill="hold"/>
                                            <p:tgtEl>
                                              <p:spTgt spid="70"/>
                                            </p:tgtEl>
                                            <p:attrNameLst>
                                              <p:attrName>ppt_w</p:attrName>
                                            </p:attrNameLst>
                                          </p:cBhvr>
                                          <p:tavLst>
                                            <p:tav tm="0">
                                              <p:val>
                                                <p:fltVal val="0"/>
                                              </p:val>
                                            </p:tav>
                                            <p:tav tm="100000">
                                              <p:val>
                                                <p:strVal val="#ppt_w"/>
                                              </p:val>
                                            </p:tav>
                                          </p:tavLst>
                                        </p:anim>
                                        <p:anim calcmode="lin" valueType="num">
                                          <p:cBhvr>
                                            <p:cTn id="69" dur="500" fill="hold"/>
                                            <p:tgtEl>
                                              <p:spTgt spid="70"/>
                                            </p:tgtEl>
                                            <p:attrNameLst>
                                              <p:attrName>ppt_h</p:attrName>
                                            </p:attrNameLst>
                                          </p:cBhvr>
                                          <p:tavLst>
                                            <p:tav tm="0">
                                              <p:val>
                                                <p:fltVal val="0"/>
                                              </p:val>
                                            </p:tav>
                                            <p:tav tm="100000">
                                              <p:val>
                                                <p:strVal val="#ppt_h"/>
                                              </p:val>
                                            </p:tav>
                                          </p:tavLst>
                                        </p:anim>
                                        <p:animEffect transition="in" filter="fade">
                                          <p:cBhvr>
                                            <p:cTn id="70" dur="500"/>
                                            <p:tgtEl>
                                              <p:spTgt spid="70"/>
                                            </p:tgtEl>
                                          </p:cBhvr>
                                        </p:animEffect>
                                      </p:childTnLst>
                                    </p:cTn>
                                  </p:par>
                                </p:childTnLst>
                              </p:cTn>
                            </p:par>
                            <p:par>
                              <p:cTn id="71" fill="hold">
                                <p:stCondLst>
                                  <p:cond delay="5400"/>
                                </p:stCondLst>
                                <p:childTnLst>
                                  <p:par>
                                    <p:cTn id="72" presetID="22" presetClass="entr" presetSubtype="8" fill="hold"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wipe(left)">
                                          <p:cBhvr>
                                            <p:cTn id="74" dur="500"/>
                                            <p:tgtEl>
                                              <p:spTgt spid="79"/>
                                            </p:tgtEl>
                                          </p:cBhvr>
                                        </p:animEffect>
                                      </p:childTnLst>
                                    </p:cTn>
                                  </p:par>
                                </p:childTnLst>
                              </p:cTn>
                            </p:par>
                            <p:par>
                              <p:cTn id="75" fill="hold">
                                <p:stCondLst>
                                  <p:cond delay="5900"/>
                                </p:stCondLst>
                                <p:childTnLst>
                                  <p:par>
                                    <p:cTn id="76" presetID="12" presetClass="entr" presetSubtype="8" fill="hold" nodeType="afterEffect">
                                      <p:stCondLst>
                                        <p:cond delay="0"/>
                                      </p:stCondLst>
                                      <p:childTnLst>
                                        <p:set>
                                          <p:cBhvr>
                                            <p:cTn id="77" dur="1" fill="hold">
                                              <p:stCondLst>
                                                <p:cond delay="0"/>
                                              </p:stCondLst>
                                            </p:cTn>
                                            <p:tgtEl>
                                              <p:spTgt spid="83"/>
                                            </p:tgtEl>
                                            <p:attrNameLst>
                                              <p:attrName>style.visibility</p:attrName>
                                            </p:attrNameLst>
                                          </p:cBhvr>
                                          <p:to>
                                            <p:strVal val="visible"/>
                                          </p:to>
                                        </p:set>
                                        <p:anim calcmode="lin" valueType="num">
                                          <p:cBhvr additive="base">
                                            <p:cTn id="78" dur="500"/>
                                            <p:tgtEl>
                                              <p:spTgt spid="83"/>
                                            </p:tgtEl>
                                            <p:attrNameLst>
                                              <p:attrName>ppt_x</p:attrName>
                                            </p:attrNameLst>
                                          </p:cBhvr>
                                          <p:tavLst>
                                            <p:tav tm="0">
                                              <p:val>
                                                <p:strVal val="#ppt_x-#ppt_w*1.125000"/>
                                              </p:val>
                                            </p:tav>
                                            <p:tav tm="100000">
                                              <p:val>
                                                <p:strVal val="#ppt_x"/>
                                              </p:val>
                                            </p:tav>
                                          </p:tavLst>
                                        </p:anim>
                                        <p:animEffect transition="in" filter="wipe(right)">
                                          <p:cBhvr>
                                            <p:cTn id="79" dur="500"/>
                                            <p:tgtEl>
                                              <p:spTgt spid="83"/>
                                            </p:tgtEl>
                                          </p:cBhvr>
                                        </p:animEffect>
                                      </p:childTnLst>
                                    </p:cTn>
                                  </p:par>
                                </p:childTnLst>
                              </p:cTn>
                            </p:par>
                            <p:par>
                              <p:cTn id="80" fill="hold">
                                <p:stCondLst>
                                  <p:cond delay="6400"/>
                                </p:stCondLst>
                                <p:childTnLst>
                                  <p:par>
                                    <p:cTn id="81" presetID="23" presetClass="entr" presetSubtype="32" fill="hold" grpId="0" nodeType="afterEffect">
                                      <p:stCondLst>
                                        <p:cond delay="0"/>
                                      </p:stCondLst>
                                      <p:childTnLst>
                                        <p:set>
                                          <p:cBhvr>
                                            <p:cTn id="82" dur="1" fill="hold">
                                              <p:stCondLst>
                                                <p:cond delay="0"/>
                                              </p:stCondLst>
                                            </p:cTn>
                                            <p:tgtEl>
                                              <p:spTgt spid="88"/>
                                            </p:tgtEl>
                                            <p:attrNameLst>
                                              <p:attrName>style.visibility</p:attrName>
                                            </p:attrNameLst>
                                          </p:cBhvr>
                                          <p:to>
                                            <p:strVal val="visible"/>
                                          </p:to>
                                        </p:set>
                                        <p:anim calcmode="lin" valueType="num">
                                          <p:cBhvr>
                                            <p:cTn id="83" dur="500" fill="hold"/>
                                            <p:tgtEl>
                                              <p:spTgt spid="88"/>
                                            </p:tgtEl>
                                            <p:attrNameLst>
                                              <p:attrName>ppt_w</p:attrName>
                                            </p:attrNameLst>
                                          </p:cBhvr>
                                          <p:tavLst>
                                            <p:tav tm="0">
                                              <p:val>
                                                <p:strVal val="4*#ppt_w"/>
                                              </p:val>
                                            </p:tav>
                                            <p:tav tm="100000">
                                              <p:val>
                                                <p:strVal val="#ppt_w"/>
                                              </p:val>
                                            </p:tav>
                                          </p:tavLst>
                                        </p:anim>
                                        <p:anim calcmode="lin" valueType="num">
                                          <p:cBhvr>
                                            <p:cTn id="84" dur="500" fill="hold"/>
                                            <p:tgtEl>
                                              <p:spTgt spid="88"/>
                                            </p:tgtEl>
                                            <p:attrNameLst>
                                              <p:attrName>ppt_h</p:attrName>
                                            </p:attrNameLst>
                                          </p:cBhvr>
                                          <p:tavLst>
                                            <p:tav tm="0">
                                              <p:val>
                                                <p:strVal val="4*#ppt_h"/>
                                              </p:val>
                                            </p:tav>
                                            <p:tav tm="100000">
                                              <p:val>
                                                <p:strVal val="#ppt_h"/>
                                              </p:val>
                                            </p:tav>
                                          </p:tavLst>
                                        </p:anim>
                                      </p:childTnLst>
                                    </p:cTn>
                                  </p:par>
                                </p:childTnLst>
                              </p:cTn>
                            </p:par>
                            <p:par>
                              <p:cTn id="85" fill="hold">
                                <p:stCondLst>
                                  <p:cond delay="6900"/>
                                </p:stCondLst>
                                <p:childTnLst>
                                  <p:par>
                                    <p:cTn id="86" presetID="22" presetClass="entr" presetSubtype="1" fill="hold"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up)">
                                          <p:cBhvr>
                                            <p:cTn id="88" dur="750"/>
                                            <p:tgtEl>
                                              <p:spTgt spid="89"/>
                                            </p:tgtEl>
                                          </p:cBhvr>
                                        </p:animEffect>
                                      </p:childTnLst>
                                    </p:cTn>
                                  </p:par>
                                </p:childTnLst>
                              </p:cTn>
                            </p:par>
                            <p:par>
                              <p:cTn id="89" fill="hold">
                                <p:stCondLst>
                                  <p:cond delay="7650"/>
                                </p:stCondLst>
                                <p:childTnLst>
                                  <p:par>
                                    <p:cTn id="90" presetID="1" presetClass="entr" presetSubtype="0" fill="hold" grpId="0" nodeType="afterEffect">
                                      <p:stCondLst>
                                        <p:cond delay="2200"/>
                                      </p:stCondLst>
                                      <p:childTnLst>
                                        <p:set>
                                          <p:cBhvr>
                                            <p:cTn id="91"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animBg="1"/>
          <p:bldP spid="58" grpId="0" animBg="1"/>
          <p:bldP spid="68" grpId="0" animBg="1"/>
          <p:bldP spid="69" grpId="0" animBg="1"/>
          <p:bldP spid="70" grpId="0" animBg="1"/>
          <p:bldP spid="88" grpId="0" animBg="1"/>
          <p:bldP spid="92" grpId="0"/>
          <p:bldP spid="93" grpId="0"/>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1+#ppt_h/2"/>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fade">
                                          <p:cBhvr>
                                            <p:cTn id="11" dur="1000"/>
                                            <p:tgtEl>
                                              <p:spTgt spid="93"/>
                                            </p:tgtEl>
                                          </p:cBhvr>
                                        </p:animEffect>
                                        <p:anim calcmode="lin" valueType="num">
                                          <p:cBhvr>
                                            <p:cTn id="12" dur="1000" fill="hold"/>
                                            <p:tgtEl>
                                              <p:spTgt spid="93"/>
                                            </p:tgtEl>
                                            <p:attrNameLst>
                                              <p:attrName>ppt_x</p:attrName>
                                            </p:attrNameLst>
                                          </p:cBhvr>
                                          <p:tavLst>
                                            <p:tav tm="0">
                                              <p:val>
                                                <p:strVal val="#ppt_x"/>
                                              </p:val>
                                            </p:tav>
                                            <p:tav tm="100000">
                                              <p:val>
                                                <p:strVal val="#ppt_x"/>
                                              </p:val>
                                            </p:tav>
                                          </p:tavLst>
                                        </p:anim>
                                        <p:anim calcmode="lin" valueType="num">
                                          <p:cBhvr>
                                            <p:cTn id="13" dur="1000" fill="hold"/>
                                            <p:tgtEl>
                                              <p:spTgt spid="93"/>
                                            </p:tgtEl>
                                            <p:attrNameLst>
                                              <p:attrName>ppt_y</p:attrName>
                                            </p:attrNameLst>
                                          </p:cBhvr>
                                          <p:tavLst>
                                            <p:tav tm="0">
                                              <p:val>
                                                <p:strVal val="#ppt_y+.1"/>
                                              </p:val>
                                            </p:tav>
                                            <p:tav tm="100000">
                                              <p:val>
                                                <p:strVal val="#ppt_y"/>
                                              </p:val>
                                            </p:tav>
                                          </p:tavLst>
                                        </p:anim>
                                      </p:childTnLst>
                                    </p:cTn>
                                  </p:par>
                                  <p:par>
                                    <p:cTn id="14" presetID="22" presetClass="entr" presetSubtype="1" fill="hold" grpId="0" nodeType="withEffect">
                                      <p:stCondLst>
                                        <p:cond delay="400"/>
                                      </p:stCondLst>
                                      <p:childTnLst>
                                        <p:set>
                                          <p:cBhvr>
                                            <p:cTn id="15" dur="1" fill="hold">
                                              <p:stCondLst>
                                                <p:cond delay="0"/>
                                              </p:stCondLst>
                                            </p:cTn>
                                            <p:tgtEl>
                                              <p:spTgt spid="92"/>
                                            </p:tgtEl>
                                            <p:attrNameLst>
                                              <p:attrName>style.visibility</p:attrName>
                                            </p:attrNameLst>
                                          </p:cBhvr>
                                          <p:to>
                                            <p:strVal val="visible"/>
                                          </p:to>
                                        </p:set>
                                        <p:animEffect transition="in" filter="wipe(up)">
                                          <p:cBhvr>
                                            <p:cTn id="16" dur="750"/>
                                            <p:tgtEl>
                                              <p:spTgt spid="92"/>
                                            </p:tgtEl>
                                          </p:cBhvr>
                                        </p:animEffect>
                                      </p:childTnLst>
                                    </p:cTn>
                                  </p:par>
                                </p:childTnLst>
                              </p:cTn>
                            </p:par>
                            <p:par>
                              <p:cTn id="17" fill="hold">
                                <p:stCondLst>
                                  <p:cond delay="1150"/>
                                </p:stCondLst>
                                <p:childTnLst>
                                  <p:par>
                                    <p:cTn id="18" presetID="22" presetClass="entr" presetSubtype="2" fill="hold" grpId="0" nodeType="afterEffect">
                                      <p:stCondLst>
                                        <p:cond delay="0"/>
                                      </p:stCondLst>
                                      <p:childTnLst>
                                        <p:set>
                                          <p:cBhvr>
                                            <p:cTn id="19" dur="1" fill="hold">
                                              <p:stCondLst>
                                                <p:cond delay="0"/>
                                              </p:stCondLst>
                                            </p:cTn>
                                            <p:tgtEl>
                                              <p:spTgt spid="57"/>
                                            </p:tgtEl>
                                            <p:attrNameLst>
                                              <p:attrName>style.visibility</p:attrName>
                                            </p:attrNameLst>
                                          </p:cBhvr>
                                          <p:to>
                                            <p:strVal val="visible"/>
                                          </p:to>
                                        </p:set>
                                        <p:animEffect transition="in" filter="wipe(right)">
                                          <p:cBhvr>
                                            <p:cTn id="20" dur="250"/>
                                            <p:tgtEl>
                                              <p:spTgt spid="57"/>
                                            </p:tgtEl>
                                          </p:cBhvr>
                                        </p:animEffect>
                                      </p:childTnLst>
                                    </p:cTn>
                                  </p:par>
                                </p:childTnLst>
                              </p:cTn>
                            </p:par>
                            <p:par>
                              <p:cTn id="21" fill="hold">
                                <p:stCondLst>
                                  <p:cond delay="1400"/>
                                </p:stCondLst>
                                <p:childTnLst>
                                  <p:par>
                                    <p:cTn id="22" presetID="22" presetClass="entr" presetSubtype="8" fill="hold" nodeType="afterEffect">
                                      <p:stCondLst>
                                        <p:cond delay="0"/>
                                      </p:stCondLst>
                                      <p:childTnLst>
                                        <p:set>
                                          <p:cBhvr>
                                            <p:cTn id="23" dur="1" fill="hold">
                                              <p:stCondLst>
                                                <p:cond delay="0"/>
                                              </p:stCondLst>
                                            </p:cTn>
                                            <p:tgtEl>
                                              <p:spTgt spid="65"/>
                                            </p:tgtEl>
                                            <p:attrNameLst>
                                              <p:attrName>style.visibility</p:attrName>
                                            </p:attrNameLst>
                                          </p:cBhvr>
                                          <p:to>
                                            <p:strVal val="visible"/>
                                          </p:to>
                                        </p:set>
                                        <p:animEffect transition="in" filter="wipe(left)">
                                          <p:cBhvr>
                                            <p:cTn id="24" dur="250"/>
                                            <p:tgtEl>
                                              <p:spTgt spid="65"/>
                                            </p:tgtEl>
                                          </p:cBhvr>
                                        </p:animEffect>
                                      </p:childTnLst>
                                    </p:cTn>
                                  </p:par>
                                </p:childTnLst>
                              </p:cTn>
                            </p:par>
                            <p:par>
                              <p:cTn id="25" fill="hold">
                                <p:stCondLst>
                                  <p:cond delay="1650"/>
                                </p:stCondLst>
                                <p:childTnLst>
                                  <p:par>
                                    <p:cTn id="26" presetID="22" presetClass="entr" presetSubtype="2"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wipe(right)">
                                          <p:cBhvr>
                                            <p:cTn id="28" dur="250"/>
                                            <p:tgtEl>
                                              <p:spTgt spid="34"/>
                                            </p:tgtEl>
                                          </p:cBhvr>
                                        </p:animEffect>
                                      </p:childTnLst>
                                    </p:cTn>
                                  </p:par>
                                </p:childTnLst>
                              </p:cTn>
                            </p:par>
                            <p:par>
                              <p:cTn id="29" fill="hold">
                                <p:stCondLst>
                                  <p:cond delay="1900"/>
                                </p:stCondLst>
                                <p:childTnLst>
                                  <p:par>
                                    <p:cTn id="30" presetID="22" presetClass="entr" presetSubtype="8" fill="hold" nodeType="afterEffect">
                                      <p:stCondLst>
                                        <p:cond delay="0"/>
                                      </p:stCondLst>
                                      <p:childTnLst>
                                        <p:set>
                                          <p:cBhvr>
                                            <p:cTn id="31" dur="1" fill="hold">
                                              <p:stCondLst>
                                                <p:cond delay="0"/>
                                              </p:stCondLst>
                                            </p:cTn>
                                            <p:tgtEl>
                                              <p:spTgt spid="62"/>
                                            </p:tgtEl>
                                            <p:attrNameLst>
                                              <p:attrName>style.visibility</p:attrName>
                                            </p:attrNameLst>
                                          </p:cBhvr>
                                          <p:to>
                                            <p:strVal val="visible"/>
                                          </p:to>
                                        </p:set>
                                        <p:animEffect transition="in" filter="wipe(left)">
                                          <p:cBhvr>
                                            <p:cTn id="32" dur="250"/>
                                            <p:tgtEl>
                                              <p:spTgt spid="62"/>
                                            </p:tgtEl>
                                          </p:cBhvr>
                                        </p:animEffect>
                                      </p:childTnLst>
                                    </p:cTn>
                                  </p:par>
                                </p:childTnLst>
                              </p:cTn>
                            </p:par>
                            <p:par>
                              <p:cTn id="33" fill="hold">
                                <p:stCondLst>
                                  <p:cond delay="2150"/>
                                </p:stCondLst>
                                <p:childTnLst>
                                  <p:par>
                                    <p:cTn id="34" presetID="22" presetClass="entr" presetSubtype="2"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right)">
                                          <p:cBhvr>
                                            <p:cTn id="36" dur="250"/>
                                            <p:tgtEl>
                                              <p:spTgt spid="31"/>
                                            </p:tgtEl>
                                          </p:cBhvr>
                                        </p:animEffect>
                                      </p:childTnLst>
                                    </p:cTn>
                                  </p:par>
                                </p:childTnLst>
                              </p:cTn>
                            </p:par>
                            <p:par>
                              <p:cTn id="37" fill="hold">
                                <p:stCondLst>
                                  <p:cond delay="2400"/>
                                </p:stCondLst>
                                <p:childTnLst>
                                  <p:par>
                                    <p:cTn id="38" presetID="22" presetClass="entr" presetSubtype="8" fill="hold"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wipe(left)">
                                          <p:cBhvr>
                                            <p:cTn id="40" dur="250"/>
                                            <p:tgtEl>
                                              <p:spTgt spid="59"/>
                                            </p:tgtEl>
                                          </p:cBhvr>
                                        </p:animEffect>
                                      </p:childTnLst>
                                    </p:cTn>
                                  </p:par>
                                </p:childTnLst>
                              </p:cTn>
                            </p:par>
                            <p:par>
                              <p:cTn id="41" fill="hold">
                                <p:stCondLst>
                                  <p:cond delay="2650"/>
                                </p:stCondLst>
                                <p:childTnLst>
                                  <p:par>
                                    <p:cTn id="42" presetID="22" presetClass="entr" presetSubtype="2"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right)">
                                          <p:cBhvr>
                                            <p:cTn id="44" dur="250"/>
                                            <p:tgtEl>
                                              <p:spTgt spid="30"/>
                                            </p:tgtEl>
                                          </p:cBhvr>
                                        </p:animEffect>
                                      </p:childTnLst>
                                    </p:cTn>
                                  </p:par>
                                </p:childTnLst>
                              </p:cTn>
                            </p:par>
                            <p:par>
                              <p:cTn id="45" fill="hold">
                                <p:stCondLst>
                                  <p:cond delay="2900"/>
                                </p:stCondLst>
                                <p:childTnLst>
                                  <p:par>
                                    <p:cTn id="46" presetID="53" presetClass="entr" presetSubtype="16" fill="hold" grpId="0" nodeType="afterEffect">
                                      <p:stCondLst>
                                        <p:cond delay="0"/>
                                      </p:stCondLst>
                                      <p:childTnLst>
                                        <p:set>
                                          <p:cBhvr>
                                            <p:cTn id="47" dur="1" fill="hold">
                                              <p:stCondLst>
                                                <p:cond delay="0"/>
                                              </p:stCondLst>
                                            </p:cTn>
                                            <p:tgtEl>
                                              <p:spTgt spid="68"/>
                                            </p:tgtEl>
                                            <p:attrNameLst>
                                              <p:attrName>style.visibility</p:attrName>
                                            </p:attrNameLst>
                                          </p:cBhvr>
                                          <p:to>
                                            <p:strVal val="visible"/>
                                          </p:to>
                                        </p:set>
                                        <p:anim calcmode="lin" valueType="num">
                                          <p:cBhvr>
                                            <p:cTn id="48" dur="500" fill="hold"/>
                                            <p:tgtEl>
                                              <p:spTgt spid="68"/>
                                            </p:tgtEl>
                                            <p:attrNameLst>
                                              <p:attrName>ppt_w</p:attrName>
                                            </p:attrNameLst>
                                          </p:cBhvr>
                                          <p:tavLst>
                                            <p:tav tm="0">
                                              <p:val>
                                                <p:fltVal val="0"/>
                                              </p:val>
                                            </p:tav>
                                            <p:tav tm="100000">
                                              <p:val>
                                                <p:strVal val="#ppt_w"/>
                                              </p:val>
                                            </p:tav>
                                          </p:tavLst>
                                        </p:anim>
                                        <p:anim calcmode="lin" valueType="num">
                                          <p:cBhvr>
                                            <p:cTn id="49" dur="500" fill="hold"/>
                                            <p:tgtEl>
                                              <p:spTgt spid="68"/>
                                            </p:tgtEl>
                                            <p:attrNameLst>
                                              <p:attrName>ppt_h</p:attrName>
                                            </p:attrNameLst>
                                          </p:cBhvr>
                                          <p:tavLst>
                                            <p:tav tm="0">
                                              <p:val>
                                                <p:fltVal val="0"/>
                                              </p:val>
                                            </p:tav>
                                            <p:tav tm="100000">
                                              <p:val>
                                                <p:strVal val="#ppt_h"/>
                                              </p:val>
                                            </p:tav>
                                          </p:tavLst>
                                        </p:anim>
                                        <p:animEffect transition="in" filter="fade">
                                          <p:cBhvr>
                                            <p:cTn id="50" dur="500"/>
                                            <p:tgtEl>
                                              <p:spTgt spid="68"/>
                                            </p:tgtEl>
                                          </p:cBhvr>
                                        </p:animEffect>
                                      </p:childTnLst>
                                    </p:cTn>
                                  </p:par>
                                </p:childTnLst>
                              </p:cTn>
                            </p:par>
                            <p:par>
                              <p:cTn id="51" fill="hold">
                                <p:stCondLst>
                                  <p:cond delay="3400"/>
                                </p:stCondLst>
                                <p:childTnLst>
                                  <p:par>
                                    <p:cTn id="52" presetID="22" presetClass="entr" presetSubtype="8" fill="hold"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3900"/>
                                </p:stCondLst>
                                <p:childTnLst>
                                  <p:par>
                                    <p:cTn id="56" presetID="5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Effect transition="in" filter="fade">
                                          <p:cBhvr>
                                            <p:cTn id="60" dur="500"/>
                                            <p:tgtEl>
                                              <p:spTgt spid="69"/>
                                            </p:tgtEl>
                                          </p:cBhvr>
                                        </p:animEffect>
                                      </p:childTnLst>
                                    </p:cTn>
                                  </p:par>
                                </p:childTnLst>
                              </p:cTn>
                            </p:par>
                            <p:par>
                              <p:cTn id="61" fill="hold">
                                <p:stCondLst>
                                  <p:cond delay="4400"/>
                                </p:stCondLst>
                                <p:childTnLst>
                                  <p:par>
                                    <p:cTn id="62" presetID="22" presetClass="entr" presetSubtype="8" fill="hold"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500"/>
                                            <p:tgtEl>
                                              <p:spTgt spid="75"/>
                                            </p:tgtEl>
                                          </p:cBhvr>
                                        </p:animEffect>
                                      </p:childTnLst>
                                    </p:cTn>
                                  </p:par>
                                </p:childTnLst>
                              </p:cTn>
                            </p:par>
                            <p:par>
                              <p:cTn id="65" fill="hold">
                                <p:stCondLst>
                                  <p:cond delay="4900"/>
                                </p:stCondLst>
                                <p:childTnLst>
                                  <p:par>
                                    <p:cTn id="66" presetID="53" presetClass="entr" presetSubtype="16" fill="hold" grpId="0" nodeType="afterEffect">
                                      <p:stCondLst>
                                        <p:cond delay="0"/>
                                      </p:stCondLst>
                                      <p:childTnLst>
                                        <p:set>
                                          <p:cBhvr>
                                            <p:cTn id="67" dur="1" fill="hold">
                                              <p:stCondLst>
                                                <p:cond delay="0"/>
                                              </p:stCondLst>
                                            </p:cTn>
                                            <p:tgtEl>
                                              <p:spTgt spid="70"/>
                                            </p:tgtEl>
                                            <p:attrNameLst>
                                              <p:attrName>style.visibility</p:attrName>
                                            </p:attrNameLst>
                                          </p:cBhvr>
                                          <p:to>
                                            <p:strVal val="visible"/>
                                          </p:to>
                                        </p:set>
                                        <p:anim calcmode="lin" valueType="num">
                                          <p:cBhvr>
                                            <p:cTn id="68" dur="500" fill="hold"/>
                                            <p:tgtEl>
                                              <p:spTgt spid="70"/>
                                            </p:tgtEl>
                                            <p:attrNameLst>
                                              <p:attrName>ppt_w</p:attrName>
                                            </p:attrNameLst>
                                          </p:cBhvr>
                                          <p:tavLst>
                                            <p:tav tm="0">
                                              <p:val>
                                                <p:fltVal val="0"/>
                                              </p:val>
                                            </p:tav>
                                            <p:tav tm="100000">
                                              <p:val>
                                                <p:strVal val="#ppt_w"/>
                                              </p:val>
                                            </p:tav>
                                          </p:tavLst>
                                        </p:anim>
                                        <p:anim calcmode="lin" valueType="num">
                                          <p:cBhvr>
                                            <p:cTn id="69" dur="500" fill="hold"/>
                                            <p:tgtEl>
                                              <p:spTgt spid="70"/>
                                            </p:tgtEl>
                                            <p:attrNameLst>
                                              <p:attrName>ppt_h</p:attrName>
                                            </p:attrNameLst>
                                          </p:cBhvr>
                                          <p:tavLst>
                                            <p:tav tm="0">
                                              <p:val>
                                                <p:fltVal val="0"/>
                                              </p:val>
                                            </p:tav>
                                            <p:tav tm="100000">
                                              <p:val>
                                                <p:strVal val="#ppt_h"/>
                                              </p:val>
                                            </p:tav>
                                          </p:tavLst>
                                        </p:anim>
                                        <p:animEffect transition="in" filter="fade">
                                          <p:cBhvr>
                                            <p:cTn id="70" dur="500"/>
                                            <p:tgtEl>
                                              <p:spTgt spid="70"/>
                                            </p:tgtEl>
                                          </p:cBhvr>
                                        </p:animEffect>
                                      </p:childTnLst>
                                    </p:cTn>
                                  </p:par>
                                </p:childTnLst>
                              </p:cTn>
                            </p:par>
                            <p:par>
                              <p:cTn id="71" fill="hold">
                                <p:stCondLst>
                                  <p:cond delay="5400"/>
                                </p:stCondLst>
                                <p:childTnLst>
                                  <p:par>
                                    <p:cTn id="72" presetID="22" presetClass="entr" presetSubtype="8" fill="hold" nodeType="after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wipe(left)">
                                          <p:cBhvr>
                                            <p:cTn id="74" dur="500"/>
                                            <p:tgtEl>
                                              <p:spTgt spid="79"/>
                                            </p:tgtEl>
                                          </p:cBhvr>
                                        </p:animEffect>
                                      </p:childTnLst>
                                    </p:cTn>
                                  </p:par>
                                </p:childTnLst>
                              </p:cTn>
                            </p:par>
                            <p:par>
                              <p:cTn id="75" fill="hold">
                                <p:stCondLst>
                                  <p:cond delay="5900"/>
                                </p:stCondLst>
                                <p:childTnLst>
                                  <p:par>
                                    <p:cTn id="76" presetID="12" presetClass="entr" presetSubtype="8" fill="hold" nodeType="afterEffect">
                                      <p:stCondLst>
                                        <p:cond delay="0"/>
                                      </p:stCondLst>
                                      <p:childTnLst>
                                        <p:set>
                                          <p:cBhvr>
                                            <p:cTn id="77" dur="1" fill="hold">
                                              <p:stCondLst>
                                                <p:cond delay="0"/>
                                              </p:stCondLst>
                                            </p:cTn>
                                            <p:tgtEl>
                                              <p:spTgt spid="83"/>
                                            </p:tgtEl>
                                            <p:attrNameLst>
                                              <p:attrName>style.visibility</p:attrName>
                                            </p:attrNameLst>
                                          </p:cBhvr>
                                          <p:to>
                                            <p:strVal val="visible"/>
                                          </p:to>
                                        </p:set>
                                        <p:anim calcmode="lin" valueType="num">
                                          <p:cBhvr additive="base">
                                            <p:cTn id="78" dur="500"/>
                                            <p:tgtEl>
                                              <p:spTgt spid="83"/>
                                            </p:tgtEl>
                                            <p:attrNameLst>
                                              <p:attrName>ppt_x</p:attrName>
                                            </p:attrNameLst>
                                          </p:cBhvr>
                                          <p:tavLst>
                                            <p:tav tm="0">
                                              <p:val>
                                                <p:strVal val="#ppt_x-#ppt_w*1.125000"/>
                                              </p:val>
                                            </p:tav>
                                            <p:tav tm="100000">
                                              <p:val>
                                                <p:strVal val="#ppt_x"/>
                                              </p:val>
                                            </p:tav>
                                          </p:tavLst>
                                        </p:anim>
                                        <p:animEffect transition="in" filter="wipe(right)">
                                          <p:cBhvr>
                                            <p:cTn id="79" dur="500"/>
                                            <p:tgtEl>
                                              <p:spTgt spid="83"/>
                                            </p:tgtEl>
                                          </p:cBhvr>
                                        </p:animEffect>
                                      </p:childTnLst>
                                    </p:cTn>
                                  </p:par>
                                </p:childTnLst>
                              </p:cTn>
                            </p:par>
                            <p:par>
                              <p:cTn id="80" fill="hold">
                                <p:stCondLst>
                                  <p:cond delay="6400"/>
                                </p:stCondLst>
                                <p:childTnLst>
                                  <p:par>
                                    <p:cTn id="81" presetID="23" presetClass="entr" presetSubtype="32" fill="hold" grpId="0" nodeType="afterEffect">
                                      <p:stCondLst>
                                        <p:cond delay="0"/>
                                      </p:stCondLst>
                                      <p:childTnLst>
                                        <p:set>
                                          <p:cBhvr>
                                            <p:cTn id="82" dur="1" fill="hold">
                                              <p:stCondLst>
                                                <p:cond delay="0"/>
                                              </p:stCondLst>
                                            </p:cTn>
                                            <p:tgtEl>
                                              <p:spTgt spid="88"/>
                                            </p:tgtEl>
                                            <p:attrNameLst>
                                              <p:attrName>style.visibility</p:attrName>
                                            </p:attrNameLst>
                                          </p:cBhvr>
                                          <p:to>
                                            <p:strVal val="visible"/>
                                          </p:to>
                                        </p:set>
                                        <p:anim calcmode="lin" valueType="num">
                                          <p:cBhvr>
                                            <p:cTn id="83" dur="500" fill="hold"/>
                                            <p:tgtEl>
                                              <p:spTgt spid="88"/>
                                            </p:tgtEl>
                                            <p:attrNameLst>
                                              <p:attrName>ppt_w</p:attrName>
                                            </p:attrNameLst>
                                          </p:cBhvr>
                                          <p:tavLst>
                                            <p:tav tm="0">
                                              <p:val>
                                                <p:strVal val="4*#ppt_w"/>
                                              </p:val>
                                            </p:tav>
                                            <p:tav tm="100000">
                                              <p:val>
                                                <p:strVal val="#ppt_w"/>
                                              </p:val>
                                            </p:tav>
                                          </p:tavLst>
                                        </p:anim>
                                        <p:anim calcmode="lin" valueType="num">
                                          <p:cBhvr>
                                            <p:cTn id="84" dur="500" fill="hold"/>
                                            <p:tgtEl>
                                              <p:spTgt spid="88"/>
                                            </p:tgtEl>
                                            <p:attrNameLst>
                                              <p:attrName>ppt_h</p:attrName>
                                            </p:attrNameLst>
                                          </p:cBhvr>
                                          <p:tavLst>
                                            <p:tav tm="0">
                                              <p:val>
                                                <p:strVal val="4*#ppt_h"/>
                                              </p:val>
                                            </p:tav>
                                            <p:tav tm="100000">
                                              <p:val>
                                                <p:strVal val="#ppt_h"/>
                                              </p:val>
                                            </p:tav>
                                          </p:tavLst>
                                        </p:anim>
                                      </p:childTnLst>
                                    </p:cTn>
                                  </p:par>
                                </p:childTnLst>
                              </p:cTn>
                            </p:par>
                            <p:par>
                              <p:cTn id="85" fill="hold">
                                <p:stCondLst>
                                  <p:cond delay="6900"/>
                                </p:stCondLst>
                                <p:childTnLst>
                                  <p:par>
                                    <p:cTn id="86" presetID="22" presetClass="entr" presetSubtype="1" fill="hold" nodeType="afterEffect">
                                      <p:stCondLst>
                                        <p:cond delay="0"/>
                                      </p:stCondLst>
                                      <p:childTnLst>
                                        <p:set>
                                          <p:cBhvr>
                                            <p:cTn id="87" dur="1" fill="hold">
                                              <p:stCondLst>
                                                <p:cond delay="0"/>
                                              </p:stCondLst>
                                            </p:cTn>
                                            <p:tgtEl>
                                              <p:spTgt spid="89"/>
                                            </p:tgtEl>
                                            <p:attrNameLst>
                                              <p:attrName>style.visibility</p:attrName>
                                            </p:attrNameLst>
                                          </p:cBhvr>
                                          <p:to>
                                            <p:strVal val="visible"/>
                                          </p:to>
                                        </p:set>
                                        <p:animEffect transition="in" filter="wipe(up)">
                                          <p:cBhvr>
                                            <p:cTn id="88" dur="750"/>
                                            <p:tgtEl>
                                              <p:spTgt spid="89"/>
                                            </p:tgtEl>
                                          </p:cBhvr>
                                        </p:animEffect>
                                      </p:childTnLst>
                                    </p:cTn>
                                  </p:par>
                                </p:childTnLst>
                              </p:cTn>
                            </p:par>
                            <p:par>
                              <p:cTn id="89" fill="hold">
                                <p:stCondLst>
                                  <p:cond delay="7650"/>
                                </p:stCondLst>
                                <p:childTnLst>
                                  <p:par>
                                    <p:cTn id="90" presetID="1" presetClass="entr" presetSubtype="0" fill="hold" grpId="0" nodeType="afterEffect">
                                      <p:stCondLst>
                                        <p:cond delay="2200"/>
                                      </p:stCondLst>
                                      <p:childTnLst>
                                        <p:set>
                                          <p:cBhvr>
                                            <p:cTn id="91"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animBg="1"/>
          <p:bldP spid="58" grpId="0" animBg="1"/>
          <p:bldP spid="68" grpId="0" animBg="1"/>
          <p:bldP spid="69" grpId="0" animBg="1"/>
          <p:bldP spid="70" grpId="0" animBg="1"/>
          <p:bldP spid="88" grpId="0" animBg="1"/>
          <p:bldP spid="92" grpId="0"/>
          <p:bldP spid="93" grpId="0"/>
          <p:bldP spid="54"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02</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54" name="组合 53"/>
          <p:cNvGrpSpPr/>
          <p:nvPr/>
        </p:nvGrpSpPr>
        <p:grpSpPr>
          <a:xfrm>
            <a:off x="8327752" y="1680833"/>
            <a:ext cx="1806902" cy="1641352"/>
            <a:chOff x="6799942" y="1636383"/>
            <a:chExt cx="1806902" cy="1641352"/>
          </a:xfrm>
        </p:grpSpPr>
        <p:sp>
          <p:nvSpPr>
            <p:cNvPr id="94" name="Freeform 5"/>
            <p:cNvSpPr>
              <a:spLocks noEditPoints="1"/>
            </p:cNvSpPr>
            <p:nvPr/>
          </p:nvSpPr>
          <p:spPr bwMode="auto">
            <a:xfrm>
              <a:off x="6799942" y="1636383"/>
              <a:ext cx="1806902" cy="1641352"/>
            </a:xfrm>
            <a:custGeom>
              <a:avLst/>
              <a:gdLst>
                <a:gd name="T0" fmla="*/ 540 w 1080"/>
                <a:gd name="T1" fmla="*/ 981 h 981"/>
                <a:gd name="T2" fmla="*/ 0 w 1080"/>
                <a:gd name="T3" fmla="*/ 490 h 981"/>
                <a:gd name="T4" fmla="*/ 540 w 1080"/>
                <a:gd name="T5" fmla="*/ 0 h 981"/>
                <a:gd name="T6" fmla="*/ 1080 w 1080"/>
                <a:gd name="T7" fmla="*/ 490 h 981"/>
                <a:gd name="T8" fmla="*/ 540 w 1080"/>
                <a:gd name="T9" fmla="*/ 981 h 981"/>
                <a:gd name="T10" fmla="*/ 540 w 1080"/>
                <a:gd name="T11" fmla="*/ 142 h 981"/>
                <a:gd name="T12" fmla="*/ 157 w 1080"/>
                <a:gd name="T13" fmla="*/ 490 h 981"/>
                <a:gd name="T14" fmla="*/ 540 w 1080"/>
                <a:gd name="T15" fmla="*/ 838 h 981"/>
                <a:gd name="T16" fmla="*/ 923 w 1080"/>
                <a:gd name="T17" fmla="*/ 490 h 981"/>
                <a:gd name="T18" fmla="*/ 540 w 1080"/>
                <a:gd name="T19" fmla="*/ 142 h 9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0" h="981">
                  <a:moveTo>
                    <a:pt x="540" y="981"/>
                  </a:moveTo>
                  <a:cubicBezTo>
                    <a:pt x="242" y="981"/>
                    <a:pt x="0" y="761"/>
                    <a:pt x="0" y="490"/>
                  </a:cubicBezTo>
                  <a:cubicBezTo>
                    <a:pt x="0" y="220"/>
                    <a:pt x="242" y="0"/>
                    <a:pt x="540" y="0"/>
                  </a:cubicBezTo>
                  <a:cubicBezTo>
                    <a:pt x="838" y="0"/>
                    <a:pt x="1080" y="220"/>
                    <a:pt x="1080" y="490"/>
                  </a:cubicBezTo>
                  <a:cubicBezTo>
                    <a:pt x="1080" y="761"/>
                    <a:pt x="838" y="981"/>
                    <a:pt x="540" y="981"/>
                  </a:cubicBezTo>
                  <a:close/>
                  <a:moveTo>
                    <a:pt x="540" y="142"/>
                  </a:moveTo>
                  <a:cubicBezTo>
                    <a:pt x="329" y="142"/>
                    <a:pt x="157" y="298"/>
                    <a:pt x="157" y="490"/>
                  </a:cubicBezTo>
                  <a:cubicBezTo>
                    <a:pt x="157" y="682"/>
                    <a:pt x="329" y="838"/>
                    <a:pt x="540" y="838"/>
                  </a:cubicBezTo>
                  <a:cubicBezTo>
                    <a:pt x="751" y="838"/>
                    <a:pt x="923" y="682"/>
                    <a:pt x="923" y="490"/>
                  </a:cubicBezTo>
                  <a:cubicBezTo>
                    <a:pt x="923" y="298"/>
                    <a:pt x="751" y="142"/>
                    <a:pt x="540" y="142"/>
                  </a:cubicBezTo>
                  <a:close/>
                </a:path>
              </a:pathLst>
            </a:custGeom>
            <a:solidFill>
              <a:schemeClr val="accent1"/>
            </a:solidFill>
            <a:ln>
              <a:noFill/>
            </a:ln>
            <a:effectLst>
              <a:outerShdw blurRad="127000" dist="762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5" name="文本框 94"/>
            <p:cNvSpPr txBox="1"/>
            <p:nvPr/>
          </p:nvSpPr>
          <p:spPr>
            <a:xfrm>
              <a:off x="7431524" y="2103116"/>
              <a:ext cx="543739" cy="707886"/>
            </a:xfrm>
            <a:prstGeom prst="rect">
              <a:avLst/>
            </a:prstGeom>
            <a:noFill/>
          </p:spPr>
          <p:txBody>
            <a:bodyPr wrap="none" rtlCol="0">
              <a:spAutoFit/>
            </a:bodyPr>
            <a:lstStyle/>
            <a:p>
              <a:pPr algn="ctr"/>
              <a:r>
                <a:rPr lang="en-US" altLang="zh-CN" sz="4000" b="1" dirty="0">
                  <a:solidFill>
                    <a:schemeClr val="accent1"/>
                  </a:solidFill>
                  <a:latin typeface="Agency FB" panose="020B0503020202020204" pitchFamily="34" charset="0"/>
                </a:rPr>
                <a:t>01</a:t>
              </a:r>
              <a:endParaRPr lang="zh-CN" altLang="en-US" sz="4000" b="1" dirty="0">
                <a:solidFill>
                  <a:schemeClr val="accent1"/>
                </a:solidFill>
                <a:latin typeface="Agency FB" panose="020B0503020202020204" pitchFamily="34" charset="0"/>
              </a:endParaRPr>
            </a:p>
          </p:txBody>
        </p:sp>
      </p:grpSp>
      <p:grpSp>
        <p:nvGrpSpPr>
          <p:cNvPr id="96" name="组合 95"/>
          <p:cNvGrpSpPr/>
          <p:nvPr/>
        </p:nvGrpSpPr>
        <p:grpSpPr>
          <a:xfrm>
            <a:off x="5112966" y="5443207"/>
            <a:ext cx="871614" cy="791669"/>
            <a:chOff x="3585156" y="5398757"/>
            <a:chExt cx="871614" cy="791669"/>
          </a:xfrm>
        </p:grpSpPr>
        <p:sp>
          <p:nvSpPr>
            <p:cNvPr id="97" name="Freeform 9"/>
            <p:cNvSpPr>
              <a:spLocks noEditPoints="1"/>
            </p:cNvSpPr>
            <p:nvPr/>
          </p:nvSpPr>
          <p:spPr bwMode="auto">
            <a:xfrm>
              <a:off x="3585156" y="5398757"/>
              <a:ext cx="871614" cy="791669"/>
            </a:xfrm>
            <a:custGeom>
              <a:avLst/>
              <a:gdLst>
                <a:gd name="T0" fmla="*/ 261 w 521"/>
                <a:gd name="T1" fmla="*/ 473 h 473"/>
                <a:gd name="T2" fmla="*/ 0 w 521"/>
                <a:gd name="T3" fmla="*/ 236 h 473"/>
                <a:gd name="T4" fmla="*/ 261 w 521"/>
                <a:gd name="T5" fmla="*/ 0 h 473"/>
                <a:gd name="T6" fmla="*/ 521 w 521"/>
                <a:gd name="T7" fmla="*/ 236 h 473"/>
                <a:gd name="T8" fmla="*/ 261 w 521"/>
                <a:gd name="T9" fmla="*/ 473 h 473"/>
                <a:gd name="T10" fmla="*/ 261 w 521"/>
                <a:gd name="T11" fmla="*/ 68 h 473"/>
                <a:gd name="T12" fmla="*/ 76 w 521"/>
                <a:gd name="T13" fmla="*/ 236 h 473"/>
                <a:gd name="T14" fmla="*/ 261 w 521"/>
                <a:gd name="T15" fmla="*/ 404 h 473"/>
                <a:gd name="T16" fmla="*/ 446 w 521"/>
                <a:gd name="T17" fmla="*/ 236 h 473"/>
                <a:gd name="T18" fmla="*/ 261 w 521"/>
                <a:gd name="T19" fmla="*/ 68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1" h="473">
                  <a:moveTo>
                    <a:pt x="261" y="473"/>
                  </a:moveTo>
                  <a:cubicBezTo>
                    <a:pt x="117" y="473"/>
                    <a:pt x="0" y="367"/>
                    <a:pt x="0" y="236"/>
                  </a:cubicBezTo>
                  <a:cubicBezTo>
                    <a:pt x="0" y="106"/>
                    <a:pt x="117" y="0"/>
                    <a:pt x="261" y="0"/>
                  </a:cubicBezTo>
                  <a:cubicBezTo>
                    <a:pt x="404" y="0"/>
                    <a:pt x="521" y="106"/>
                    <a:pt x="521" y="236"/>
                  </a:cubicBezTo>
                  <a:cubicBezTo>
                    <a:pt x="521" y="367"/>
                    <a:pt x="404" y="473"/>
                    <a:pt x="261" y="473"/>
                  </a:cubicBezTo>
                  <a:close/>
                  <a:moveTo>
                    <a:pt x="261" y="68"/>
                  </a:moveTo>
                  <a:cubicBezTo>
                    <a:pt x="159" y="68"/>
                    <a:pt x="76" y="144"/>
                    <a:pt x="76" y="236"/>
                  </a:cubicBezTo>
                  <a:cubicBezTo>
                    <a:pt x="76" y="329"/>
                    <a:pt x="159" y="404"/>
                    <a:pt x="261" y="404"/>
                  </a:cubicBezTo>
                  <a:cubicBezTo>
                    <a:pt x="363" y="404"/>
                    <a:pt x="446" y="329"/>
                    <a:pt x="446" y="236"/>
                  </a:cubicBezTo>
                  <a:cubicBezTo>
                    <a:pt x="446" y="144"/>
                    <a:pt x="363" y="68"/>
                    <a:pt x="261" y="68"/>
                  </a:cubicBezTo>
                  <a:close/>
                </a:path>
              </a:pathLst>
            </a:custGeom>
            <a:solidFill>
              <a:schemeClr val="accent1"/>
            </a:solidFill>
            <a:ln>
              <a:noFill/>
            </a:ln>
            <a:effectLst>
              <a:outerShdw blurRad="127000" dist="762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8" name="文本框 97"/>
            <p:cNvSpPr txBox="1"/>
            <p:nvPr/>
          </p:nvSpPr>
          <p:spPr>
            <a:xfrm>
              <a:off x="3810008" y="5594536"/>
              <a:ext cx="421910" cy="400110"/>
            </a:xfrm>
            <a:prstGeom prst="rect">
              <a:avLst/>
            </a:prstGeom>
            <a:noFill/>
          </p:spPr>
          <p:txBody>
            <a:bodyPr wrap="none" rtlCol="0">
              <a:spAutoFit/>
            </a:bodyPr>
            <a:lstStyle/>
            <a:p>
              <a:pPr algn="ctr"/>
              <a:r>
                <a:rPr lang="en-US" altLang="zh-CN" sz="2000" b="1" dirty="0">
                  <a:solidFill>
                    <a:schemeClr val="accent1"/>
                  </a:solidFill>
                  <a:latin typeface="Agency FB" panose="020B0503020202020204" pitchFamily="34" charset="0"/>
                </a:rPr>
                <a:t>05</a:t>
              </a:r>
              <a:endParaRPr lang="zh-CN" altLang="en-US" sz="2000" b="1" dirty="0">
                <a:solidFill>
                  <a:schemeClr val="accent1"/>
                </a:solidFill>
                <a:latin typeface="Agency FB" panose="020B0503020202020204" pitchFamily="34" charset="0"/>
              </a:endParaRPr>
            </a:p>
          </p:txBody>
        </p:sp>
      </p:grpSp>
      <p:grpSp>
        <p:nvGrpSpPr>
          <p:cNvPr id="99" name="组合 98"/>
          <p:cNvGrpSpPr/>
          <p:nvPr/>
        </p:nvGrpSpPr>
        <p:grpSpPr>
          <a:xfrm>
            <a:off x="7285635" y="2887085"/>
            <a:ext cx="1505516" cy="1368265"/>
            <a:chOff x="5757825" y="2842635"/>
            <a:chExt cx="1505516" cy="1368265"/>
          </a:xfrm>
          <a:solidFill>
            <a:schemeClr val="tx1">
              <a:lumMod val="65000"/>
              <a:lumOff val="35000"/>
            </a:schemeClr>
          </a:solidFill>
        </p:grpSpPr>
        <p:sp>
          <p:nvSpPr>
            <p:cNvPr id="100" name="Freeform 6"/>
            <p:cNvSpPr>
              <a:spLocks noEditPoints="1"/>
            </p:cNvSpPr>
            <p:nvPr/>
          </p:nvSpPr>
          <p:spPr bwMode="auto">
            <a:xfrm>
              <a:off x="5757825" y="2842635"/>
              <a:ext cx="1505516" cy="1368265"/>
            </a:xfrm>
            <a:custGeom>
              <a:avLst/>
              <a:gdLst>
                <a:gd name="T0" fmla="*/ 450 w 900"/>
                <a:gd name="T1" fmla="*/ 818 h 818"/>
                <a:gd name="T2" fmla="*/ 0 w 900"/>
                <a:gd name="T3" fmla="*/ 409 h 818"/>
                <a:gd name="T4" fmla="*/ 450 w 900"/>
                <a:gd name="T5" fmla="*/ 0 h 818"/>
                <a:gd name="T6" fmla="*/ 900 w 900"/>
                <a:gd name="T7" fmla="*/ 409 h 818"/>
                <a:gd name="T8" fmla="*/ 450 w 900"/>
                <a:gd name="T9" fmla="*/ 818 h 818"/>
                <a:gd name="T10" fmla="*/ 450 w 900"/>
                <a:gd name="T11" fmla="*/ 119 h 818"/>
                <a:gd name="T12" fmla="*/ 130 w 900"/>
                <a:gd name="T13" fmla="*/ 409 h 818"/>
                <a:gd name="T14" fmla="*/ 450 w 900"/>
                <a:gd name="T15" fmla="*/ 699 h 818"/>
                <a:gd name="T16" fmla="*/ 769 w 900"/>
                <a:gd name="T17" fmla="*/ 409 h 818"/>
                <a:gd name="T18" fmla="*/ 450 w 900"/>
                <a:gd name="T19" fmla="*/ 119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0" h="818">
                  <a:moveTo>
                    <a:pt x="450" y="818"/>
                  </a:moveTo>
                  <a:cubicBezTo>
                    <a:pt x="202" y="818"/>
                    <a:pt x="0" y="635"/>
                    <a:pt x="0" y="409"/>
                  </a:cubicBezTo>
                  <a:cubicBezTo>
                    <a:pt x="0" y="184"/>
                    <a:pt x="202" y="0"/>
                    <a:pt x="450" y="0"/>
                  </a:cubicBezTo>
                  <a:cubicBezTo>
                    <a:pt x="698" y="0"/>
                    <a:pt x="900" y="184"/>
                    <a:pt x="900" y="409"/>
                  </a:cubicBezTo>
                  <a:cubicBezTo>
                    <a:pt x="900" y="635"/>
                    <a:pt x="698" y="818"/>
                    <a:pt x="450" y="818"/>
                  </a:cubicBezTo>
                  <a:close/>
                  <a:moveTo>
                    <a:pt x="450" y="119"/>
                  </a:moveTo>
                  <a:cubicBezTo>
                    <a:pt x="274" y="119"/>
                    <a:pt x="130" y="249"/>
                    <a:pt x="130" y="409"/>
                  </a:cubicBezTo>
                  <a:cubicBezTo>
                    <a:pt x="130" y="569"/>
                    <a:pt x="274" y="699"/>
                    <a:pt x="450" y="699"/>
                  </a:cubicBezTo>
                  <a:cubicBezTo>
                    <a:pt x="626" y="699"/>
                    <a:pt x="769" y="569"/>
                    <a:pt x="769" y="409"/>
                  </a:cubicBezTo>
                  <a:cubicBezTo>
                    <a:pt x="769" y="249"/>
                    <a:pt x="626" y="119"/>
                    <a:pt x="450" y="119"/>
                  </a:cubicBezTo>
                  <a:close/>
                </a:path>
              </a:pathLst>
            </a:custGeom>
            <a:solidFill>
              <a:schemeClr val="accent2"/>
            </a:solidFill>
            <a:ln>
              <a:noFill/>
            </a:ln>
            <a:effectLst>
              <a:outerShdw blurRad="127000" dist="762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1" name="文本框 100"/>
            <p:cNvSpPr txBox="1"/>
            <p:nvPr/>
          </p:nvSpPr>
          <p:spPr>
            <a:xfrm>
              <a:off x="6209059" y="3203602"/>
              <a:ext cx="603049" cy="646331"/>
            </a:xfrm>
            <a:prstGeom prst="rect">
              <a:avLst/>
            </a:prstGeom>
            <a:noFill/>
          </p:spPr>
          <p:txBody>
            <a:bodyPr wrap="none" rtlCol="0">
              <a:spAutoFit/>
            </a:bodyPr>
            <a:lstStyle/>
            <a:p>
              <a:pPr algn="ctr"/>
              <a:r>
                <a:rPr lang="en-US" altLang="zh-CN" sz="3600" b="1" dirty="0">
                  <a:solidFill>
                    <a:schemeClr val="accent2"/>
                  </a:solidFill>
                  <a:latin typeface="Agency FB" panose="020B0503020202020204" pitchFamily="34" charset="0"/>
                </a:rPr>
                <a:t>02</a:t>
              </a:r>
              <a:endParaRPr lang="zh-CN" altLang="en-US" sz="3600" b="1" dirty="0">
                <a:solidFill>
                  <a:schemeClr val="accent2"/>
                </a:solidFill>
                <a:latin typeface="Agency FB" panose="020B0503020202020204" pitchFamily="34" charset="0"/>
              </a:endParaRPr>
            </a:p>
          </p:txBody>
        </p:sp>
      </p:grpSp>
      <p:grpSp>
        <p:nvGrpSpPr>
          <p:cNvPr id="102" name="组合 101"/>
          <p:cNvGrpSpPr/>
          <p:nvPr/>
        </p:nvGrpSpPr>
        <p:grpSpPr>
          <a:xfrm>
            <a:off x="6431000" y="3890998"/>
            <a:ext cx="1256483" cy="1139041"/>
            <a:chOff x="4903190" y="3846548"/>
            <a:chExt cx="1256483" cy="1139041"/>
          </a:xfrm>
        </p:grpSpPr>
        <p:sp>
          <p:nvSpPr>
            <p:cNvPr id="103" name="Freeform 7"/>
            <p:cNvSpPr>
              <a:spLocks noEditPoints="1"/>
            </p:cNvSpPr>
            <p:nvPr/>
          </p:nvSpPr>
          <p:spPr bwMode="auto">
            <a:xfrm>
              <a:off x="4903190" y="3846548"/>
              <a:ext cx="1256483" cy="1139041"/>
            </a:xfrm>
            <a:custGeom>
              <a:avLst/>
              <a:gdLst>
                <a:gd name="T0" fmla="*/ 375 w 751"/>
                <a:gd name="T1" fmla="*/ 681 h 681"/>
                <a:gd name="T2" fmla="*/ 0 w 751"/>
                <a:gd name="T3" fmla="*/ 341 h 681"/>
                <a:gd name="T4" fmla="*/ 375 w 751"/>
                <a:gd name="T5" fmla="*/ 0 h 681"/>
                <a:gd name="T6" fmla="*/ 751 w 751"/>
                <a:gd name="T7" fmla="*/ 341 h 681"/>
                <a:gd name="T8" fmla="*/ 375 w 751"/>
                <a:gd name="T9" fmla="*/ 681 h 681"/>
                <a:gd name="T10" fmla="*/ 375 w 751"/>
                <a:gd name="T11" fmla="*/ 99 h 681"/>
                <a:gd name="T12" fmla="*/ 109 w 751"/>
                <a:gd name="T13" fmla="*/ 341 h 681"/>
                <a:gd name="T14" fmla="*/ 375 w 751"/>
                <a:gd name="T15" fmla="*/ 583 h 681"/>
                <a:gd name="T16" fmla="*/ 642 w 751"/>
                <a:gd name="T17" fmla="*/ 341 h 681"/>
                <a:gd name="T18" fmla="*/ 375 w 751"/>
                <a:gd name="T19" fmla="*/ 99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1" h="681">
                  <a:moveTo>
                    <a:pt x="375" y="681"/>
                  </a:moveTo>
                  <a:cubicBezTo>
                    <a:pt x="168" y="681"/>
                    <a:pt x="0" y="529"/>
                    <a:pt x="0" y="341"/>
                  </a:cubicBezTo>
                  <a:cubicBezTo>
                    <a:pt x="0" y="153"/>
                    <a:pt x="168" y="0"/>
                    <a:pt x="375" y="0"/>
                  </a:cubicBezTo>
                  <a:cubicBezTo>
                    <a:pt x="582" y="0"/>
                    <a:pt x="751" y="153"/>
                    <a:pt x="751" y="341"/>
                  </a:cubicBezTo>
                  <a:cubicBezTo>
                    <a:pt x="751" y="529"/>
                    <a:pt x="582" y="681"/>
                    <a:pt x="375" y="681"/>
                  </a:cubicBezTo>
                  <a:close/>
                  <a:moveTo>
                    <a:pt x="375" y="99"/>
                  </a:moveTo>
                  <a:cubicBezTo>
                    <a:pt x="229" y="99"/>
                    <a:pt x="109" y="208"/>
                    <a:pt x="109" y="341"/>
                  </a:cubicBezTo>
                  <a:cubicBezTo>
                    <a:pt x="109" y="474"/>
                    <a:pt x="229" y="583"/>
                    <a:pt x="375" y="583"/>
                  </a:cubicBezTo>
                  <a:cubicBezTo>
                    <a:pt x="522" y="583"/>
                    <a:pt x="642" y="474"/>
                    <a:pt x="642" y="341"/>
                  </a:cubicBezTo>
                  <a:cubicBezTo>
                    <a:pt x="642" y="208"/>
                    <a:pt x="522" y="99"/>
                    <a:pt x="375" y="99"/>
                  </a:cubicBezTo>
                  <a:close/>
                </a:path>
              </a:pathLst>
            </a:custGeom>
            <a:solidFill>
              <a:schemeClr val="accent3"/>
            </a:solidFill>
            <a:ln>
              <a:noFill/>
            </a:ln>
            <a:effectLst>
              <a:outerShdw blurRad="127000" dist="762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4" name="文本框 103"/>
            <p:cNvSpPr txBox="1"/>
            <p:nvPr/>
          </p:nvSpPr>
          <p:spPr>
            <a:xfrm>
              <a:off x="5248341" y="4123681"/>
              <a:ext cx="566181" cy="584775"/>
            </a:xfrm>
            <a:prstGeom prst="rect">
              <a:avLst/>
            </a:prstGeom>
            <a:noFill/>
          </p:spPr>
          <p:txBody>
            <a:bodyPr wrap="none" rtlCol="0">
              <a:spAutoFit/>
            </a:bodyPr>
            <a:lstStyle/>
            <a:p>
              <a:pPr algn="ctr"/>
              <a:r>
                <a:rPr lang="en-US" altLang="zh-CN" sz="3200" b="1" dirty="0">
                  <a:solidFill>
                    <a:schemeClr val="accent3"/>
                  </a:solidFill>
                  <a:latin typeface="Agency FB" panose="020B0503020202020204" pitchFamily="34" charset="0"/>
                </a:rPr>
                <a:t>03</a:t>
              </a:r>
              <a:endParaRPr lang="zh-CN" altLang="en-US" sz="3200" b="1" dirty="0">
                <a:solidFill>
                  <a:schemeClr val="accent3"/>
                </a:solidFill>
                <a:latin typeface="Agency FB" panose="020B0503020202020204" pitchFamily="34" charset="0"/>
              </a:endParaRPr>
            </a:p>
          </p:txBody>
        </p:sp>
      </p:grpSp>
      <p:grpSp>
        <p:nvGrpSpPr>
          <p:cNvPr id="105" name="组合 104"/>
          <p:cNvGrpSpPr/>
          <p:nvPr/>
        </p:nvGrpSpPr>
        <p:grpSpPr>
          <a:xfrm>
            <a:off x="5721398" y="4742095"/>
            <a:ext cx="1047777" cy="948729"/>
            <a:chOff x="4193588" y="4697645"/>
            <a:chExt cx="1047777" cy="948729"/>
          </a:xfrm>
        </p:grpSpPr>
        <p:sp>
          <p:nvSpPr>
            <p:cNvPr id="106" name="Freeform 8"/>
            <p:cNvSpPr>
              <a:spLocks noEditPoints="1"/>
            </p:cNvSpPr>
            <p:nvPr/>
          </p:nvSpPr>
          <p:spPr bwMode="auto">
            <a:xfrm>
              <a:off x="4193588" y="4697645"/>
              <a:ext cx="1047777" cy="948729"/>
            </a:xfrm>
            <a:custGeom>
              <a:avLst/>
              <a:gdLst>
                <a:gd name="T0" fmla="*/ 313 w 626"/>
                <a:gd name="T1" fmla="*/ 567 h 567"/>
                <a:gd name="T2" fmla="*/ 0 w 626"/>
                <a:gd name="T3" fmla="*/ 283 h 567"/>
                <a:gd name="T4" fmla="*/ 313 w 626"/>
                <a:gd name="T5" fmla="*/ 0 h 567"/>
                <a:gd name="T6" fmla="*/ 626 w 626"/>
                <a:gd name="T7" fmla="*/ 283 h 567"/>
                <a:gd name="T8" fmla="*/ 313 w 626"/>
                <a:gd name="T9" fmla="*/ 567 h 567"/>
                <a:gd name="T10" fmla="*/ 313 w 626"/>
                <a:gd name="T11" fmla="*/ 82 h 567"/>
                <a:gd name="T12" fmla="*/ 91 w 626"/>
                <a:gd name="T13" fmla="*/ 283 h 567"/>
                <a:gd name="T14" fmla="*/ 313 w 626"/>
                <a:gd name="T15" fmla="*/ 485 h 567"/>
                <a:gd name="T16" fmla="*/ 535 w 626"/>
                <a:gd name="T17" fmla="*/ 283 h 567"/>
                <a:gd name="T18" fmla="*/ 313 w 626"/>
                <a:gd name="T19" fmla="*/ 82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6" h="567">
                  <a:moveTo>
                    <a:pt x="313" y="567"/>
                  </a:moveTo>
                  <a:cubicBezTo>
                    <a:pt x="140" y="567"/>
                    <a:pt x="0" y="440"/>
                    <a:pt x="0" y="283"/>
                  </a:cubicBezTo>
                  <a:cubicBezTo>
                    <a:pt x="0" y="127"/>
                    <a:pt x="140" y="0"/>
                    <a:pt x="313" y="0"/>
                  </a:cubicBezTo>
                  <a:cubicBezTo>
                    <a:pt x="485" y="0"/>
                    <a:pt x="626" y="127"/>
                    <a:pt x="626" y="283"/>
                  </a:cubicBezTo>
                  <a:cubicBezTo>
                    <a:pt x="626" y="440"/>
                    <a:pt x="485" y="567"/>
                    <a:pt x="313" y="567"/>
                  </a:cubicBezTo>
                  <a:close/>
                  <a:moveTo>
                    <a:pt x="313" y="82"/>
                  </a:moveTo>
                  <a:cubicBezTo>
                    <a:pt x="191" y="82"/>
                    <a:pt x="91" y="172"/>
                    <a:pt x="91" y="283"/>
                  </a:cubicBezTo>
                  <a:cubicBezTo>
                    <a:pt x="91" y="394"/>
                    <a:pt x="191" y="485"/>
                    <a:pt x="313" y="485"/>
                  </a:cubicBezTo>
                  <a:cubicBezTo>
                    <a:pt x="435" y="485"/>
                    <a:pt x="535" y="394"/>
                    <a:pt x="535" y="283"/>
                  </a:cubicBezTo>
                  <a:cubicBezTo>
                    <a:pt x="535" y="172"/>
                    <a:pt x="435" y="82"/>
                    <a:pt x="313" y="82"/>
                  </a:cubicBezTo>
                  <a:close/>
                </a:path>
              </a:pathLst>
            </a:custGeom>
            <a:solidFill>
              <a:schemeClr val="accent1"/>
            </a:solidFill>
            <a:ln>
              <a:noFill/>
            </a:ln>
            <a:effectLst>
              <a:outerShdw blurRad="127000" dist="762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07" name="文本框 106"/>
            <p:cNvSpPr txBox="1"/>
            <p:nvPr/>
          </p:nvSpPr>
          <p:spPr>
            <a:xfrm>
              <a:off x="4483277" y="4941177"/>
              <a:ext cx="468398" cy="461665"/>
            </a:xfrm>
            <a:prstGeom prst="rect">
              <a:avLst/>
            </a:prstGeom>
            <a:noFill/>
          </p:spPr>
          <p:txBody>
            <a:bodyPr wrap="none" rtlCol="0">
              <a:spAutoFit/>
            </a:bodyPr>
            <a:lstStyle/>
            <a:p>
              <a:pPr algn="ctr"/>
              <a:r>
                <a:rPr lang="en-US" altLang="zh-CN" sz="2400" b="1" dirty="0">
                  <a:solidFill>
                    <a:schemeClr val="accent1"/>
                  </a:solidFill>
                  <a:latin typeface="Agency FB" panose="020B0503020202020204" pitchFamily="34" charset="0"/>
                </a:rPr>
                <a:t>04</a:t>
              </a:r>
              <a:endParaRPr lang="zh-CN" altLang="en-US" sz="2400" b="1" dirty="0">
                <a:solidFill>
                  <a:schemeClr val="accent1"/>
                </a:solidFill>
                <a:latin typeface="Agency FB" panose="020B0503020202020204" pitchFamily="34" charset="0"/>
              </a:endParaRPr>
            </a:p>
          </p:txBody>
        </p:sp>
      </p:grpSp>
      <p:cxnSp>
        <p:nvCxnSpPr>
          <p:cNvPr id="108" name="直接连接符 107"/>
          <p:cNvCxnSpPr/>
          <p:nvPr/>
        </p:nvCxnSpPr>
        <p:spPr>
          <a:xfrm>
            <a:off x="5770949" y="2299966"/>
            <a:ext cx="2351864" cy="0"/>
          </a:xfrm>
          <a:prstGeom prst="line">
            <a:avLst/>
          </a:prstGeom>
          <a:ln w="285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4188652" y="4141739"/>
            <a:ext cx="2170429" cy="0"/>
          </a:xfrm>
          <a:prstGeom prst="line">
            <a:avLst/>
          </a:prstGeom>
          <a:ln w="285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8816551" y="3982014"/>
            <a:ext cx="2808077" cy="0"/>
          </a:xfrm>
          <a:prstGeom prst="line">
            <a:avLst/>
          </a:prstGeom>
          <a:ln w="285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6913861" y="5325441"/>
            <a:ext cx="2820951" cy="0"/>
          </a:xfrm>
          <a:prstGeom prst="line">
            <a:avLst/>
          </a:prstGeom>
          <a:ln w="285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980734" y="6249385"/>
            <a:ext cx="2801908" cy="0"/>
          </a:xfrm>
          <a:prstGeom prst="line">
            <a:avLst/>
          </a:prstGeom>
          <a:ln w="285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13" name="组合 112"/>
          <p:cNvGrpSpPr/>
          <p:nvPr/>
        </p:nvGrpSpPr>
        <p:grpSpPr>
          <a:xfrm>
            <a:off x="9608623" y="3194197"/>
            <a:ext cx="2168138" cy="786036"/>
            <a:chOff x="7979213" y="2984647"/>
            <a:chExt cx="2168138" cy="786036"/>
          </a:xfrm>
        </p:grpSpPr>
        <p:sp>
          <p:nvSpPr>
            <p:cNvPr id="114" name="文本框 113"/>
            <p:cNvSpPr txBox="1"/>
            <p:nvPr/>
          </p:nvSpPr>
          <p:spPr>
            <a:xfrm>
              <a:off x="7979213" y="3232520"/>
              <a:ext cx="1415772" cy="338554"/>
            </a:xfrm>
            <a:prstGeom prst="rect">
              <a:avLst/>
            </a:prstGeom>
            <a:noFill/>
          </p:spPr>
          <p:txBody>
            <a:bodyPr wrap="none" rtlCol="0">
              <a:spAutoFit/>
            </a:bodyPr>
            <a:lstStyle/>
            <a:p>
              <a:r>
                <a:rPr lang="zh-CN" altLang="en-US" sz="1600" b="1" dirty="0" smtClean="0">
                  <a:solidFill>
                    <a:schemeClr val="tx1">
                      <a:lumMod val="65000"/>
                      <a:lumOff val="35000"/>
                    </a:schemeClr>
                  </a:solidFill>
                  <a:latin typeface="Agency FB" panose="020B0503020202020204" pitchFamily="34" charset="0"/>
                </a:rPr>
                <a:t>点此替换文本</a:t>
              </a:r>
              <a:endParaRPr lang="zh-CN" altLang="en-US" sz="1600" b="1" dirty="0">
                <a:solidFill>
                  <a:schemeClr val="tx1">
                    <a:lumMod val="65000"/>
                    <a:lumOff val="35000"/>
                  </a:schemeClr>
                </a:solidFill>
                <a:latin typeface="Agency FB" panose="020B0503020202020204" pitchFamily="34" charset="0"/>
              </a:endParaRPr>
            </a:p>
          </p:txBody>
        </p:sp>
        <p:sp>
          <p:nvSpPr>
            <p:cNvPr id="115" name="文本框 114"/>
            <p:cNvSpPr txBox="1"/>
            <p:nvPr/>
          </p:nvSpPr>
          <p:spPr>
            <a:xfrm>
              <a:off x="7979213" y="3498814"/>
              <a:ext cx="2168138" cy="271869"/>
            </a:xfrm>
            <a:prstGeom prst="rect">
              <a:avLst/>
            </a:prstGeom>
            <a:noFill/>
          </p:spPr>
          <p:txBody>
            <a:bodyPr wrap="square" rtlCol="0">
              <a:spAutoFit/>
            </a:bodyPr>
            <a:lstStyle/>
            <a:p>
              <a:pPr algn="just">
                <a:lnSpc>
                  <a:spcPts val="1400"/>
                </a:lnSpc>
              </a:pPr>
              <a:r>
                <a:rPr lang="en-US" altLang="zh-CN" sz="1400" dirty="0">
                  <a:solidFill>
                    <a:schemeClr val="tx1">
                      <a:lumMod val="65000"/>
                      <a:lumOff val="35000"/>
                    </a:schemeClr>
                  </a:solidFill>
                  <a:latin typeface="Agency FB" panose="020B0503020202020204" pitchFamily="34" charset="0"/>
                </a:rPr>
                <a:t>Insert you awesome clever</a:t>
              </a:r>
            </a:p>
          </p:txBody>
        </p:sp>
        <p:sp>
          <p:nvSpPr>
            <p:cNvPr id="116" name="Freeform 10"/>
            <p:cNvSpPr>
              <a:spLocks noEditPoints="1"/>
            </p:cNvSpPr>
            <p:nvPr/>
          </p:nvSpPr>
          <p:spPr bwMode="auto">
            <a:xfrm>
              <a:off x="9644526" y="3163913"/>
              <a:ext cx="325292" cy="311567"/>
            </a:xfrm>
            <a:custGeom>
              <a:avLst/>
              <a:gdLst>
                <a:gd name="T0" fmla="*/ 180 w 200"/>
                <a:gd name="T1" fmla="*/ 8 h 192"/>
                <a:gd name="T2" fmla="*/ 200 w 200"/>
                <a:gd name="T3" fmla="*/ 28 h 192"/>
                <a:gd name="T4" fmla="*/ 180 w 200"/>
                <a:gd name="T5" fmla="*/ 56 h 192"/>
                <a:gd name="T6" fmla="*/ 200 w 200"/>
                <a:gd name="T7" fmla="*/ 156 h 192"/>
                <a:gd name="T8" fmla="*/ 180 w 200"/>
                <a:gd name="T9" fmla="*/ 164 h 192"/>
                <a:gd name="T10" fmla="*/ 200 w 200"/>
                <a:gd name="T11" fmla="*/ 184 h 192"/>
                <a:gd name="T12" fmla="*/ 0 w 200"/>
                <a:gd name="T13" fmla="*/ 192 h 192"/>
                <a:gd name="T14" fmla="*/ 20 w 200"/>
                <a:gd name="T15" fmla="*/ 184 h 192"/>
                <a:gd name="T16" fmla="*/ 0 w 200"/>
                <a:gd name="T17" fmla="*/ 164 h 192"/>
                <a:gd name="T18" fmla="*/ 4 w 200"/>
                <a:gd name="T19" fmla="*/ 156 h 192"/>
                <a:gd name="T20" fmla="*/ 24 w 200"/>
                <a:gd name="T21" fmla="*/ 52 h 192"/>
                <a:gd name="T22" fmla="*/ 0 w 200"/>
                <a:gd name="T23" fmla="*/ 36 h 192"/>
                <a:gd name="T24" fmla="*/ 20 w 200"/>
                <a:gd name="T25" fmla="*/ 28 h 192"/>
                <a:gd name="T26" fmla="*/ 0 w 200"/>
                <a:gd name="T27" fmla="*/ 8 h 192"/>
                <a:gd name="T28" fmla="*/ 200 w 200"/>
                <a:gd name="T29" fmla="*/ 0 h 192"/>
                <a:gd name="T30" fmla="*/ 132 w 200"/>
                <a:gd name="T31" fmla="*/ 184 h 192"/>
                <a:gd name="T32" fmla="*/ 164 w 200"/>
                <a:gd name="T33" fmla="*/ 164 h 192"/>
                <a:gd name="T34" fmla="*/ 132 w 200"/>
                <a:gd name="T35" fmla="*/ 184 h 192"/>
                <a:gd name="T36" fmla="*/ 116 w 200"/>
                <a:gd name="T37" fmla="*/ 184 h 192"/>
                <a:gd name="T38" fmla="*/ 84 w 200"/>
                <a:gd name="T39" fmla="*/ 164 h 192"/>
                <a:gd name="T40" fmla="*/ 36 w 200"/>
                <a:gd name="T41" fmla="*/ 184 h 192"/>
                <a:gd name="T42" fmla="*/ 68 w 200"/>
                <a:gd name="T43" fmla="*/ 164 h 192"/>
                <a:gd name="T44" fmla="*/ 36 w 200"/>
                <a:gd name="T45" fmla="*/ 184 h 192"/>
                <a:gd name="T46" fmla="*/ 36 w 200"/>
                <a:gd name="T47" fmla="*/ 8 h 192"/>
                <a:gd name="T48" fmla="*/ 68 w 200"/>
                <a:gd name="T49" fmla="*/ 28 h 192"/>
                <a:gd name="T50" fmla="*/ 116 w 200"/>
                <a:gd name="T51" fmla="*/ 8 h 192"/>
                <a:gd name="T52" fmla="*/ 84 w 200"/>
                <a:gd name="T53" fmla="*/ 28 h 192"/>
                <a:gd name="T54" fmla="*/ 116 w 200"/>
                <a:gd name="T55" fmla="*/ 8 h 192"/>
                <a:gd name="T56" fmla="*/ 132 w 200"/>
                <a:gd name="T57" fmla="*/ 8 h 192"/>
                <a:gd name="T58" fmla="*/ 164 w 200"/>
                <a:gd name="T59" fmla="*/ 28 h 192"/>
                <a:gd name="T60" fmla="*/ 168 w 200"/>
                <a:gd name="T61" fmla="*/ 56 h 192"/>
                <a:gd name="T62" fmla="*/ 56 w 200"/>
                <a:gd name="T63" fmla="*/ 36 h 192"/>
                <a:gd name="T64" fmla="*/ 36 w 200"/>
                <a:gd name="T65" fmla="*/ 136 h 192"/>
                <a:gd name="T66" fmla="*/ 148 w 200"/>
                <a:gd name="T67" fmla="*/ 156 h 192"/>
                <a:gd name="T68" fmla="*/ 168 w 200"/>
                <a:gd name="T69" fmla="*/ 56 h 192"/>
                <a:gd name="T70" fmla="*/ 49 w 200"/>
                <a:gd name="T71" fmla="*/ 98 h 192"/>
                <a:gd name="T72" fmla="*/ 157 w 200"/>
                <a:gd name="T73" fmla="*/ 98 h 192"/>
                <a:gd name="T74" fmla="*/ 92 w 200"/>
                <a:gd name="T75" fmla="*/ 64 h 192"/>
                <a:gd name="T76" fmla="*/ 131 w 200"/>
                <a:gd name="T77" fmla="*/ 9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192">
                  <a:moveTo>
                    <a:pt x="200" y="8"/>
                  </a:moveTo>
                  <a:cubicBezTo>
                    <a:pt x="180" y="8"/>
                    <a:pt x="180" y="8"/>
                    <a:pt x="180" y="8"/>
                  </a:cubicBezTo>
                  <a:cubicBezTo>
                    <a:pt x="180" y="28"/>
                    <a:pt x="180" y="28"/>
                    <a:pt x="180" y="28"/>
                  </a:cubicBezTo>
                  <a:cubicBezTo>
                    <a:pt x="200" y="28"/>
                    <a:pt x="200" y="28"/>
                    <a:pt x="200" y="28"/>
                  </a:cubicBezTo>
                  <a:cubicBezTo>
                    <a:pt x="200" y="36"/>
                    <a:pt x="200" y="36"/>
                    <a:pt x="200" y="36"/>
                  </a:cubicBezTo>
                  <a:cubicBezTo>
                    <a:pt x="189" y="36"/>
                    <a:pt x="180" y="45"/>
                    <a:pt x="180" y="56"/>
                  </a:cubicBezTo>
                  <a:cubicBezTo>
                    <a:pt x="180" y="136"/>
                    <a:pt x="180" y="136"/>
                    <a:pt x="180" y="136"/>
                  </a:cubicBezTo>
                  <a:cubicBezTo>
                    <a:pt x="180" y="147"/>
                    <a:pt x="189" y="156"/>
                    <a:pt x="200" y="156"/>
                  </a:cubicBezTo>
                  <a:cubicBezTo>
                    <a:pt x="200" y="164"/>
                    <a:pt x="200" y="164"/>
                    <a:pt x="200" y="164"/>
                  </a:cubicBezTo>
                  <a:cubicBezTo>
                    <a:pt x="180" y="164"/>
                    <a:pt x="180" y="164"/>
                    <a:pt x="180" y="164"/>
                  </a:cubicBezTo>
                  <a:cubicBezTo>
                    <a:pt x="180" y="184"/>
                    <a:pt x="180" y="184"/>
                    <a:pt x="180" y="184"/>
                  </a:cubicBezTo>
                  <a:cubicBezTo>
                    <a:pt x="200" y="184"/>
                    <a:pt x="200" y="184"/>
                    <a:pt x="200" y="184"/>
                  </a:cubicBezTo>
                  <a:cubicBezTo>
                    <a:pt x="200" y="192"/>
                    <a:pt x="200" y="192"/>
                    <a:pt x="200" y="192"/>
                  </a:cubicBezTo>
                  <a:cubicBezTo>
                    <a:pt x="0" y="192"/>
                    <a:pt x="0" y="192"/>
                    <a:pt x="0" y="192"/>
                  </a:cubicBezTo>
                  <a:cubicBezTo>
                    <a:pt x="0" y="184"/>
                    <a:pt x="0" y="184"/>
                    <a:pt x="0" y="184"/>
                  </a:cubicBezTo>
                  <a:cubicBezTo>
                    <a:pt x="20" y="184"/>
                    <a:pt x="20" y="184"/>
                    <a:pt x="20" y="184"/>
                  </a:cubicBezTo>
                  <a:cubicBezTo>
                    <a:pt x="20" y="164"/>
                    <a:pt x="20" y="164"/>
                    <a:pt x="20" y="164"/>
                  </a:cubicBezTo>
                  <a:cubicBezTo>
                    <a:pt x="0" y="164"/>
                    <a:pt x="0" y="164"/>
                    <a:pt x="0" y="164"/>
                  </a:cubicBezTo>
                  <a:cubicBezTo>
                    <a:pt x="0" y="156"/>
                    <a:pt x="0" y="156"/>
                    <a:pt x="0" y="156"/>
                  </a:cubicBezTo>
                  <a:cubicBezTo>
                    <a:pt x="4" y="156"/>
                    <a:pt x="4" y="156"/>
                    <a:pt x="4" y="156"/>
                  </a:cubicBezTo>
                  <a:cubicBezTo>
                    <a:pt x="15" y="156"/>
                    <a:pt x="24" y="147"/>
                    <a:pt x="24" y="136"/>
                  </a:cubicBezTo>
                  <a:cubicBezTo>
                    <a:pt x="24" y="52"/>
                    <a:pt x="24" y="52"/>
                    <a:pt x="24" y="52"/>
                  </a:cubicBezTo>
                  <a:cubicBezTo>
                    <a:pt x="24" y="41"/>
                    <a:pt x="15" y="36"/>
                    <a:pt x="4" y="36"/>
                  </a:cubicBezTo>
                  <a:cubicBezTo>
                    <a:pt x="0" y="36"/>
                    <a:pt x="0" y="36"/>
                    <a:pt x="0" y="36"/>
                  </a:cubicBezTo>
                  <a:cubicBezTo>
                    <a:pt x="0" y="28"/>
                    <a:pt x="0" y="28"/>
                    <a:pt x="0" y="28"/>
                  </a:cubicBezTo>
                  <a:cubicBezTo>
                    <a:pt x="20" y="28"/>
                    <a:pt x="20" y="28"/>
                    <a:pt x="20" y="28"/>
                  </a:cubicBezTo>
                  <a:cubicBezTo>
                    <a:pt x="20" y="8"/>
                    <a:pt x="20" y="8"/>
                    <a:pt x="20" y="8"/>
                  </a:cubicBezTo>
                  <a:cubicBezTo>
                    <a:pt x="0" y="8"/>
                    <a:pt x="0" y="8"/>
                    <a:pt x="0" y="8"/>
                  </a:cubicBezTo>
                  <a:cubicBezTo>
                    <a:pt x="0" y="0"/>
                    <a:pt x="0" y="0"/>
                    <a:pt x="0" y="0"/>
                  </a:cubicBezTo>
                  <a:cubicBezTo>
                    <a:pt x="200" y="0"/>
                    <a:pt x="200" y="0"/>
                    <a:pt x="200" y="0"/>
                  </a:cubicBezTo>
                  <a:lnTo>
                    <a:pt x="200" y="8"/>
                  </a:lnTo>
                  <a:close/>
                  <a:moveTo>
                    <a:pt x="132" y="184"/>
                  </a:moveTo>
                  <a:cubicBezTo>
                    <a:pt x="164" y="184"/>
                    <a:pt x="164" y="184"/>
                    <a:pt x="164" y="184"/>
                  </a:cubicBezTo>
                  <a:cubicBezTo>
                    <a:pt x="164" y="164"/>
                    <a:pt x="164" y="164"/>
                    <a:pt x="164" y="164"/>
                  </a:cubicBezTo>
                  <a:cubicBezTo>
                    <a:pt x="132" y="164"/>
                    <a:pt x="132" y="164"/>
                    <a:pt x="132" y="164"/>
                  </a:cubicBezTo>
                  <a:lnTo>
                    <a:pt x="132" y="184"/>
                  </a:lnTo>
                  <a:close/>
                  <a:moveTo>
                    <a:pt x="84" y="184"/>
                  </a:moveTo>
                  <a:cubicBezTo>
                    <a:pt x="116" y="184"/>
                    <a:pt x="116" y="184"/>
                    <a:pt x="116" y="184"/>
                  </a:cubicBezTo>
                  <a:cubicBezTo>
                    <a:pt x="116" y="164"/>
                    <a:pt x="116" y="164"/>
                    <a:pt x="116" y="164"/>
                  </a:cubicBezTo>
                  <a:cubicBezTo>
                    <a:pt x="84" y="164"/>
                    <a:pt x="84" y="164"/>
                    <a:pt x="84" y="164"/>
                  </a:cubicBezTo>
                  <a:lnTo>
                    <a:pt x="84" y="184"/>
                  </a:lnTo>
                  <a:close/>
                  <a:moveTo>
                    <a:pt x="36" y="184"/>
                  </a:moveTo>
                  <a:cubicBezTo>
                    <a:pt x="68" y="184"/>
                    <a:pt x="68" y="184"/>
                    <a:pt x="68" y="184"/>
                  </a:cubicBezTo>
                  <a:cubicBezTo>
                    <a:pt x="68" y="164"/>
                    <a:pt x="68" y="164"/>
                    <a:pt x="68" y="164"/>
                  </a:cubicBezTo>
                  <a:cubicBezTo>
                    <a:pt x="36" y="164"/>
                    <a:pt x="36" y="164"/>
                    <a:pt x="36" y="164"/>
                  </a:cubicBezTo>
                  <a:lnTo>
                    <a:pt x="36" y="184"/>
                  </a:lnTo>
                  <a:close/>
                  <a:moveTo>
                    <a:pt x="68" y="8"/>
                  </a:moveTo>
                  <a:cubicBezTo>
                    <a:pt x="36" y="8"/>
                    <a:pt x="36" y="8"/>
                    <a:pt x="36" y="8"/>
                  </a:cubicBezTo>
                  <a:cubicBezTo>
                    <a:pt x="36" y="28"/>
                    <a:pt x="36" y="28"/>
                    <a:pt x="36" y="28"/>
                  </a:cubicBezTo>
                  <a:cubicBezTo>
                    <a:pt x="68" y="28"/>
                    <a:pt x="68" y="28"/>
                    <a:pt x="68" y="28"/>
                  </a:cubicBezTo>
                  <a:lnTo>
                    <a:pt x="68" y="8"/>
                  </a:lnTo>
                  <a:close/>
                  <a:moveTo>
                    <a:pt x="116" y="8"/>
                  </a:moveTo>
                  <a:cubicBezTo>
                    <a:pt x="84" y="8"/>
                    <a:pt x="84" y="8"/>
                    <a:pt x="84" y="8"/>
                  </a:cubicBezTo>
                  <a:cubicBezTo>
                    <a:pt x="84" y="28"/>
                    <a:pt x="84" y="28"/>
                    <a:pt x="84" y="28"/>
                  </a:cubicBezTo>
                  <a:cubicBezTo>
                    <a:pt x="116" y="28"/>
                    <a:pt x="116" y="28"/>
                    <a:pt x="116" y="28"/>
                  </a:cubicBezTo>
                  <a:lnTo>
                    <a:pt x="116" y="8"/>
                  </a:lnTo>
                  <a:close/>
                  <a:moveTo>
                    <a:pt x="164" y="8"/>
                  </a:moveTo>
                  <a:cubicBezTo>
                    <a:pt x="132" y="8"/>
                    <a:pt x="132" y="8"/>
                    <a:pt x="132" y="8"/>
                  </a:cubicBezTo>
                  <a:cubicBezTo>
                    <a:pt x="132" y="28"/>
                    <a:pt x="132" y="28"/>
                    <a:pt x="132" y="28"/>
                  </a:cubicBezTo>
                  <a:cubicBezTo>
                    <a:pt x="164" y="28"/>
                    <a:pt x="164" y="28"/>
                    <a:pt x="164" y="28"/>
                  </a:cubicBezTo>
                  <a:lnTo>
                    <a:pt x="164" y="8"/>
                  </a:lnTo>
                  <a:close/>
                  <a:moveTo>
                    <a:pt x="168" y="56"/>
                  </a:moveTo>
                  <a:cubicBezTo>
                    <a:pt x="168" y="45"/>
                    <a:pt x="159" y="36"/>
                    <a:pt x="148" y="36"/>
                  </a:cubicBezTo>
                  <a:cubicBezTo>
                    <a:pt x="56" y="36"/>
                    <a:pt x="56" y="36"/>
                    <a:pt x="56" y="36"/>
                  </a:cubicBezTo>
                  <a:cubicBezTo>
                    <a:pt x="45" y="36"/>
                    <a:pt x="36" y="41"/>
                    <a:pt x="36" y="52"/>
                  </a:cubicBezTo>
                  <a:cubicBezTo>
                    <a:pt x="36" y="136"/>
                    <a:pt x="36" y="136"/>
                    <a:pt x="36" y="136"/>
                  </a:cubicBezTo>
                  <a:cubicBezTo>
                    <a:pt x="36" y="147"/>
                    <a:pt x="45" y="156"/>
                    <a:pt x="56" y="156"/>
                  </a:cubicBezTo>
                  <a:cubicBezTo>
                    <a:pt x="148" y="156"/>
                    <a:pt x="148" y="156"/>
                    <a:pt x="148" y="156"/>
                  </a:cubicBezTo>
                  <a:cubicBezTo>
                    <a:pt x="159" y="156"/>
                    <a:pt x="168" y="147"/>
                    <a:pt x="168" y="136"/>
                  </a:cubicBezTo>
                  <a:lnTo>
                    <a:pt x="168" y="56"/>
                  </a:lnTo>
                  <a:close/>
                  <a:moveTo>
                    <a:pt x="103" y="151"/>
                  </a:moveTo>
                  <a:cubicBezTo>
                    <a:pt x="73" y="151"/>
                    <a:pt x="49" y="128"/>
                    <a:pt x="49" y="98"/>
                  </a:cubicBezTo>
                  <a:cubicBezTo>
                    <a:pt x="49" y="68"/>
                    <a:pt x="73" y="44"/>
                    <a:pt x="103" y="44"/>
                  </a:cubicBezTo>
                  <a:cubicBezTo>
                    <a:pt x="133" y="44"/>
                    <a:pt x="157" y="68"/>
                    <a:pt x="157" y="98"/>
                  </a:cubicBezTo>
                  <a:cubicBezTo>
                    <a:pt x="157" y="128"/>
                    <a:pt x="133" y="151"/>
                    <a:pt x="103" y="151"/>
                  </a:cubicBezTo>
                  <a:close/>
                  <a:moveTo>
                    <a:pt x="92" y="64"/>
                  </a:moveTo>
                  <a:cubicBezTo>
                    <a:pt x="92" y="127"/>
                    <a:pt x="92" y="127"/>
                    <a:pt x="92" y="127"/>
                  </a:cubicBezTo>
                  <a:cubicBezTo>
                    <a:pt x="131" y="95"/>
                    <a:pt x="131" y="95"/>
                    <a:pt x="131" y="95"/>
                  </a:cubicBezTo>
                  <a:lnTo>
                    <a:pt x="92" y="6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17" name="文本框 116"/>
            <p:cNvSpPr txBox="1"/>
            <p:nvPr/>
          </p:nvSpPr>
          <p:spPr>
            <a:xfrm>
              <a:off x="7979213" y="2984647"/>
              <a:ext cx="370614" cy="338554"/>
            </a:xfrm>
            <a:prstGeom prst="rect">
              <a:avLst/>
            </a:prstGeom>
            <a:noFill/>
          </p:spPr>
          <p:txBody>
            <a:bodyPr wrap="none" rtlCol="0">
              <a:spAutoFit/>
            </a:bodyPr>
            <a:lstStyle/>
            <a:p>
              <a:r>
                <a:rPr lang="en-US" altLang="zh-CN" sz="1600" b="1" dirty="0">
                  <a:solidFill>
                    <a:schemeClr val="tx1">
                      <a:lumMod val="65000"/>
                      <a:lumOff val="35000"/>
                    </a:schemeClr>
                  </a:solidFill>
                  <a:latin typeface="Agency FB" panose="020B0503020202020204" pitchFamily="34" charset="0"/>
                </a:rPr>
                <a:t>02</a:t>
              </a:r>
              <a:endParaRPr lang="zh-CN" altLang="en-US" sz="1600" b="1" dirty="0">
                <a:solidFill>
                  <a:schemeClr val="tx1">
                    <a:lumMod val="65000"/>
                    <a:lumOff val="35000"/>
                  </a:schemeClr>
                </a:solidFill>
                <a:latin typeface="Agency FB" panose="020B0503020202020204" pitchFamily="34" charset="0"/>
              </a:endParaRPr>
            </a:p>
          </p:txBody>
        </p:sp>
      </p:grpSp>
      <p:grpSp>
        <p:nvGrpSpPr>
          <p:cNvPr id="118" name="组合 117"/>
          <p:cNvGrpSpPr/>
          <p:nvPr/>
        </p:nvGrpSpPr>
        <p:grpSpPr>
          <a:xfrm>
            <a:off x="7708419" y="4541492"/>
            <a:ext cx="2168138" cy="786036"/>
            <a:chOff x="6134889" y="4169382"/>
            <a:chExt cx="2168138" cy="786036"/>
          </a:xfrm>
        </p:grpSpPr>
        <p:grpSp>
          <p:nvGrpSpPr>
            <p:cNvPr id="119" name="组合 118"/>
            <p:cNvGrpSpPr/>
            <p:nvPr/>
          </p:nvGrpSpPr>
          <p:grpSpPr>
            <a:xfrm>
              <a:off x="6134889" y="4169382"/>
              <a:ext cx="2168138" cy="786036"/>
              <a:chOff x="1196530" y="2278170"/>
              <a:chExt cx="2168138" cy="786036"/>
            </a:xfrm>
          </p:grpSpPr>
          <p:sp>
            <p:nvSpPr>
              <p:cNvPr id="121" name="文本框 120"/>
              <p:cNvSpPr txBox="1"/>
              <p:nvPr/>
            </p:nvSpPr>
            <p:spPr>
              <a:xfrm>
                <a:off x="1196530" y="2526043"/>
                <a:ext cx="1415772" cy="338554"/>
              </a:xfrm>
              <a:prstGeom prst="rect">
                <a:avLst/>
              </a:prstGeom>
              <a:noFill/>
            </p:spPr>
            <p:txBody>
              <a:bodyPr wrap="none" rtlCol="0">
                <a:spAutoFit/>
              </a:bodyPr>
              <a:lstStyle/>
              <a:p>
                <a:r>
                  <a:rPr lang="zh-CN" altLang="en-US" sz="1600" b="1" dirty="0">
                    <a:solidFill>
                      <a:schemeClr val="tx1">
                        <a:lumMod val="65000"/>
                        <a:lumOff val="35000"/>
                      </a:schemeClr>
                    </a:solidFill>
                    <a:latin typeface="Agency FB" panose="020B0503020202020204" pitchFamily="34" charset="0"/>
                  </a:rPr>
                  <a:t>点此替换文本</a:t>
                </a:r>
              </a:p>
            </p:txBody>
          </p:sp>
          <p:sp>
            <p:nvSpPr>
              <p:cNvPr id="122" name="文本框 121"/>
              <p:cNvSpPr txBox="1"/>
              <p:nvPr/>
            </p:nvSpPr>
            <p:spPr>
              <a:xfrm>
                <a:off x="1196530" y="2792337"/>
                <a:ext cx="2168138" cy="271869"/>
              </a:xfrm>
              <a:prstGeom prst="rect">
                <a:avLst/>
              </a:prstGeom>
              <a:noFill/>
            </p:spPr>
            <p:txBody>
              <a:bodyPr wrap="square" rtlCol="0">
                <a:spAutoFit/>
              </a:bodyPr>
              <a:lstStyle/>
              <a:p>
                <a:pPr algn="just">
                  <a:lnSpc>
                    <a:spcPts val="1400"/>
                  </a:lnSpc>
                </a:pPr>
                <a:r>
                  <a:rPr lang="en-US" altLang="zh-CN" sz="1400" dirty="0">
                    <a:solidFill>
                      <a:schemeClr val="tx1">
                        <a:lumMod val="65000"/>
                        <a:lumOff val="35000"/>
                      </a:schemeClr>
                    </a:solidFill>
                    <a:latin typeface="Agency FB" panose="020B0503020202020204" pitchFamily="34" charset="0"/>
                  </a:rPr>
                  <a:t>Insert you awesome clever</a:t>
                </a:r>
              </a:p>
            </p:txBody>
          </p:sp>
          <p:sp>
            <p:nvSpPr>
              <p:cNvPr id="123" name="文本框 122"/>
              <p:cNvSpPr txBox="1"/>
              <p:nvPr/>
            </p:nvSpPr>
            <p:spPr>
              <a:xfrm>
                <a:off x="1196530" y="2278170"/>
                <a:ext cx="373820" cy="338554"/>
              </a:xfrm>
              <a:prstGeom prst="rect">
                <a:avLst/>
              </a:prstGeom>
              <a:noFill/>
            </p:spPr>
            <p:txBody>
              <a:bodyPr wrap="none" rtlCol="0">
                <a:spAutoFit/>
              </a:bodyPr>
              <a:lstStyle/>
              <a:p>
                <a:r>
                  <a:rPr lang="en-US" altLang="zh-CN" sz="1600" b="1" dirty="0">
                    <a:solidFill>
                      <a:schemeClr val="tx1">
                        <a:lumMod val="65000"/>
                        <a:lumOff val="35000"/>
                      </a:schemeClr>
                    </a:solidFill>
                    <a:latin typeface="Agency FB" panose="020B0503020202020204" pitchFamily="34" charset="0"/>
                  </a:rPr>
                  <a:t>04</a:t>
                </a:r>
                <a:endParaRPr lang="zh-CN" altLang="en-US" sz="1600" b="1" dirty="0">
                  <a:solidFill>
                    <a:schemeClr val="tx1">
                      <a:lumMod val="65000"/>
                      <a:lumOff val="35000"/>
                    </a:schemeClr>
                  </a:solidFill>
                  <a:latin typeface="Agency FB" panose="020B0503020202020204" pitchFamily="34" charset="0"/>
                </a:endParaRPr>
              </a:p>
            </p:txBody>
          </p:sp>
        </p:grpSp>
        <p:sp>
          <p:nvSpPr>
            <p:cNvPr id="120" name="Freeform 12"/>
            <p:cNvSpPr>
              <a:spLocks noEditPoints="1"/>
            </p:cNvSpPr>
            <p:nvPr/>
          </p:nvSpPr>
          <p:spPr bwMode="auto">
            <a:xfrm>
              <a:off x="7823289" y="4333308"/>
              <a:ext cx="325293" cy="305391"/>
            </a:xfrm>
            <a:custGeom>
              <a:avLst/>
              <a:gdLst>
                <a:gd name="T0" fmla="*/ 96 w 200"/>
                <a:gd name="T1" fmla="*/ 172 h 188"/>
                <a:gd name="T2" fmla="*/ 96 w 200"/>
                <a:gd name="T3" fmla="*/ 100 h 188"/>
                <a:gd name="T4" fmla="*/ 96 w 200"/>
                <a:gd name="T5" fmla="*/ 105 h 188"/>
                <a:gd name="T6" fmla="*/ 96 w 200"/>
                <a:gd name="T7" fmla="*/ 166 h 188"/>
                <a:gd name="T8" fmla="*/ 96 w 200"/>
                <a:gd name="T9" fmla="*/ 105 h 188"/>
                <a:gd name="T10" fmla="*/ 20 w 200"/>
                <a:gd name="T11" fmla="*/ 96 h 188"/>
                <a:gd name="T12" fmla="*/ 73 w 200"/>
                <a:gd name="T13" fmla="*/ 86 h 188"/>
                <a:gd name="T14" fmla="*/ 80 w 200"/>
                <a:gd name="T15" fmla="*/ 68 h 188"/>
                <a:gd name="T16" fmla="*/ 113 w 200"/>
                <a:gd name="T17" fmla="*/ 75 h 188"/>
                <a:gd name="T18" fmla="*/ 106 w 200"/>
                <a:gd name="T19" fmla="*/ 96 h 188"/>
                <a:gd name="T20" fmla="*/ 186 w 200"/>
                <a:gd name="T21" fmla="*/ 80 h 188"/>
                <a:gd name="T22" fmla="*/ 119 w 200"/>
                <a:gd name="T23" fmla="*/ 60 h 188"/>
                <a:gd name="T24" fmla="*/ 33 w 200"/>
                <a:gd name="T25" fmla="*/ 74 h 188"/>
                <a:gd name="T26" fmla="*/ 6 w 200"/>
                <a:gd name="T27" fmla="*/ 80 h 188"/>
                <a:gd name="T28" fmla="*/ 112 w 200"/>
                <a:gd name="T29" fmla="*/ 136 h 188"/>
                <a:gd name="T30" fmla="*/ 79 w 200"/>
                <a:gd name="T31" fmla="*/ 136 h 188"/>
                <a:gd name="T32" fmla="*/ 26 w 200"/>
                <a:gd name="T33" fmla="*/ 67 h 188"/>
                <a:gd name="T34" fmla="*/ 26 w 200"/>
                <a:gd name="T35" fmla="*/ 53 h 188"/>
                <a:gd name="T36" fmla="*/ 0 w 200"/>
                <a:gd name="T37" fmla="*/ 60 h 188"/>
                <a:gd name="T38" fmla="*/ 26 w 200"/>
                <a:gd name="T39" fmla="*/ 67 h 188"/>
                <a:gd name="T40" fmla="*/ 146 w 200"/>
                <a:gd name="T41" fmla="*/ 0 h 188"/>
                <a:gd name="T42" fmla="*/ 124 w 200"/>
                <a:gd name="T43" fmla="*/ 53 h 188"/>
                <a:gd name="T44" fmla="*/ 179 w 200"/>
                <a:gd name="T45" fmla="*/ 76 h 188"/>
                <a:gd name="T46" fmla="*/ 200 w 200"/>
                <a:gd name="T47" fmla="*/ 20 h 188"/>
                <a:gd name="T48" fmla="*/ 163 w 200"/>
                <a:gd name="T49" fmla="*/ 47 h 188"/>
                <a:gd name="T50" fmla="*/ 163 w 200"/>
                <a:gd name="T51" fmla="*/ 26 h 188"/>
                <a:gd name="T52" fmla="*/ 163 w 200"/>
                <a:gd name="T53" fmla="*/ 47 h 188"/>
                <a:gd name="T54" fmla="*/ 106 w 200"/>
                <a:gd name="T55" fmla="*/ 80 h 188"/>
                <a:gd name="T56" fmla="*/ 86 w 200"/>
                <a:gd name="T57" fmla="*/ 73 h 188"/>
                <a:gd name="T58" fmla="*/ 86 w 200"/>
                <a:gd name="T59" fmla="*/ 87 h 188"/>
                <a:gd name="T60" fmla="*/ 179 w 200"/>
                <a:gd name="T61" fmla="*/ 100 h 188"/>
                <a:gd name="T62" fmla="*/ 140 w 200"/>
                <a:gd name="T63" fmla="*/ 134 h 188"/>
                <a:gd name="T64" fmla="*/ 53 w 200"/>
                <a:gd name="T65" fmla="*/ 134 h 188"/>
                <a:gd name="T66" fmla="*/ 13 w 200"/>
                <a:gd name="T67" fmla="*/ 100 h 188"/>
                <a:gd name="T68" fmla="*/ 3 w 200"/>
                <a:gd name="T69" fmla="*/ 180 h 188"/>
                <a:gd name="T70" fmla="*/ 179 w 200"/>
                <a:gd name="T71" fmla="*/ 188 h 188"/>
                <a:gd name="T72" fmla="*/ 187 w 200"/>
                <a:gd name="T73" fmla="*/ 10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188">
                  <a:moveTo>
                    <a:pt x="59" y="136"/>
                  </a:moveTo>
                  <a:cubicBezTo>
                    <a:pt x="59" y="156"/>
                    <a:pt x="75" y="172"/>
                    <a:pt x="96" y="172"/>
                  </a:cubicBezTo>
                  <a:cubicBezTo>
                    <a:pt x="116" y="172"/>
                    <a:pt x="132" y="156"/>
                    <a:pt x="132" y="136"/>
                  </a:cubicBezTo>
                  <a:cubicBezTo>
                    <a:pt x="132" y="116"/>
                    <a:pt x="116" y="100"/>
                    <a:pt x="96" y="100"/>
                  </a:cubicBezTo>
                  <a:cubicBezTo>
                    <a:pt x="75" y="100"/>
                    <a:pt x="59" y="116"/>
                    <a:pt x="59" y="136"/>
                  </a:cubicBezTo>
                  <a:close/>
                  <a:moveTo>
                    <a:pt x="96" y="105"/>
                  </a:moveTo>
                  <a:cubicBezTo>
                    <a:pt x="113" y="105"/>
                    <a:pt x="126" y="119"/>
                    <a:pt x="126" y="136"/>
                  </a:cubicBezTo>
                  <a:cubicBezTo>
                    <a:pt x="126" y="152"/>
                    <a:pt x="113" y="166"/>
                    <a:pt x="96" y="166"/>
                  </a:cubicBezTo>
                  <a:cubicBezTo>
                    <a:pt x="79" y="166"/>
                    <a:pt x="66" y="152"/>
                    <a:pt x="66" y="136"/>
                  </a:cubicBezTo>
                  <a:cubicBezTo>
                    <a:pt x="66" y="119"/>
                    <a:pt x="79" y="105"/>
                    <a:pt x="96" y="105"/>
                  </a:cubicBezTo>
                  <a:close/>
                  <a:moveTo>
                    <a:pt x="6" y="80"/>
                  </a:moveTo>
                  <a:cubicBezTo>
                    <a:pt x="6" y="87"/>
                    <a:pt x="12" y="96"/>
                    <a:pt x="20" y="96"/>
                  </a:cubicBezTo>
                  <a:cubicBezTo>
                    <a:pt x="80" y="96"/>
                    <a:pt x="80" y="96"/>
                    <a:pt x="80" y="96"/>
                  </a:cubicBezTo>
                  <a:cubicBezTo>
                    <a:pt x="80" y="96"/>
                    <a:pt x="73" y="93"/>
                    <a:pt x="73" y="86"/>
                  </a:cubicBezTo>
                  <a:cubicBezTo>
                    <a:pt x="73" y="73"/>
                    <a:pt x="73" y="73"/>
                    <a:pt x="73" y="73"/>
                  </a:cubicBezTo>
                  <a:cubicBezTo>
                    <a:pt x="73" y="73"/>
                    <a:pt x="72" y="68"/>
                    <a:pt x="80" y="68"/>
                  </a:cubicBezTo>
                  <a:cubicBezTo>
                    <a:pt x="106" y="68"/>
                    <a:pt x="106" y="68"/>
                    <a:pt x="106" y="68"/>
                  </a:cubicBezTo>
                  <a:cubicBezTo>
                    <a:pt x="106" y="68"/>
                    <a:pt x="113" y="68"/>
                    <a:pt x="113" y="75"/>
                  </a:cubicBezTo>
                  <a:cubicBezTo>
                    <a:pt x="113" y="85"/>
                    <a:pt x="113" y="85"/>
                    <a:pt x="113" y="85"/>
                  </a:cubicBezTo>
                  <a:cubicBezTo>
                    <a:pt x="113" y="85"/>
                    <a:pt x="113" y="96"/>
                    <a:pt x="106" y="96"/>
                  </a:cubicBezTo>
                  <a:cubicBezTo>
                    <a:pt x="173" y="96"/>
                    <a:pt x="173" y="96"/>
                    <a:pt x="173" y="96"/>
                  </a:cubicBezTo>
                  <a:cubicBezTo>
                    <a:pt x="180" y="96"/>
                    <a:pt x="186" y="87"/>
                    <a:pt x="186" y="80"/>
                  </a:cubicBezTo>
                  <a:cubicBezTo>
                    <a:pt x="139" y="80"/>
                    <a:pt x="139" y="80"/>
                    <a:pt x="139" y="80"/>
                  </a:cubicBezTo>
                  <a:cubicBezTo>
                    <a:pt x="139" y="80"/>
                    <a:pt x="119" y="81"/>
                    <a:pt x="119" y="60"/>
                  </a:cubicBezTo>
                  <a:cubicBezTo>
                    <a:pt x="40" y="60"/>
                    <a:pt x="40" y="60"/>
                    <a:pt x="40" y="60"/>
                  </a:cubicBezTo>
                  <a:cubicBezTo>
                    <a:pt x="41" y="67"/>
                    <a:pt x="33" y="74"/>
                    <a:pt x="33" y="74"/>
                  </a:cubicBezTo>
                  <a:cubicBezTo>
                    <a:pt x="6" y="73"/>
                    <a:pt x="6" y="73"/>
                    <a:pt x="6" y="73"/>
                  </a:cubicBezTo>
                  <a:lnTo>
                    <a:pt x="6" y="80"/>
                  </a:lnTo>
                  <a:close/>
                  <a:moveTo>
                    <a:pt x="96" y="152"/>
                  </a:moveTo>
                  <a:cubicBezTo>
                    <a:pt x="105" y="152"/>
                    <a:pt x="112" y="145"/>
                    <a:pt x="112" y="136"/>
                  </a:cubicBezTo>
                  <a:cubicBezTo>
                    <a:pt x="112" y="127"/>
                    <a:pt x="105" y="119"/>
                    <a:pt x="96" y="119"/>
                  </a:cubicBezTo>
                  <a:cubicBezTo>
                    <a:pt x="87" y="119"/>
                    <a:pt x="79" y="127"/>
                    <a:pt x="79" y="136"/>
                  </a:cubicBezTo>
                  <a:cubicBezTo>
                    <a:pt x="79" y="145"/>
                    <a:pt x="87" y="152"/>
                    <a:pt x="96" y="152"/>
                  </a:cubicBezTo>
                  <a:close/>
                  <a:moveTo>
                    <a:pt x="26" y="67"/>
                  </a:moveTo>
                  <a:cubicBezTo>
                    <a:pt x="30" y="67"/>
                    <a:pt x="33" y="64"/>
                    <a:pt x="33" y="60"/>
                  </a:cubicBezTo>
                  <a:cubicBezTo>
                    <a:pt x="33" y="56"/>
                    <a:pt x="30" y="53"/>
                    <a:pt x="26" y="53"/>
                  </a:cubicBezTo>
                  <a:cubicBezTo>
                    <a:pt x="6" y="53"/>
                    <a:pt x="6" y="53"/>
                    <a:pt x="6" y="53"/>
                  </a:cubicBezTo>
                  <a:cubicBezTo>
                    <a:pt x="3" y="53"/>
                    <a:pt x="0" y="56"/>
                    <a:pt x="0" y="60"/>
                  </a:cubicBezTo>
                  <a:cubicBezTo>
                    <a:pt x="0" y="64"/>
                    <a:pt x="3" y="67"/>
                    <a:pt x="6" y="67"/>
                  </a:cubicBezTo>
                  <a:lnTo>
                    <a:pt x="26" y="67"/>
                  </a:lnTo>
                  <a:close/>
                  <a:moveTo>
                    <a:pt x="179" y="0"/>
                  </a:moveTo>
                  <a:cubicBezTo>
                    <a:pt x="146" y="0"/>
                    <a:pt x="146" y="0"/>
                    <a:pt x="146" y="0"/>
                  </a:cubicBezTo>
                  <a:cubicBezTo>
                    <a:pt x="135" y="0"/>
                    <a:pt x="124" y="9"/>
                    <a:pt x="124" y="20"/>
                  </a:cubicBezTo>
                  <a:cubicBezTo>
                    <a:pt x="124" y="53"/>
                    <a:pt x="124" y="53"/>
                    <a:pt x="124" y="53"/>
                  </a:cubicBezTo>
                  <a:cubicBezTo>
                    <a:pt x="124" y="64"/>
                    <a:pt x="135" y="76"/>
                    <a:pt x="146" y="76"/>
                  </a:cubicBezTo>
                  <a:cubicBezTo>
                    <a:pt x="179" y="76"/>
                    <a:pt x="179" y="76"/>
                    <a:pt x="179" y="76"/>
                  </a:cubicBezTo>
                  <a:cubicBezTo>
                    <a:pt x="190" y="76"/>
                    <a:pt x="200" y="64"/>
                    <a:pt x="200" y="53"/>
                  </a:cubicBezTo>
                  <a:cubicBezTo>
                    <a:pt x="200" y="20"/>
                    <a:pt x="200" y="20"/>
                    <a:pt x="200" y="20"/>
                  </a:cubicBezTo>
                  <a:cubicBezTo>
                    <a:pt x="200" y="9"/>
                    <a:pt x="190" y="0"/>
                    <a:pt x="179" y="0"/>
                  </a:cubicBezTo>
                  <a:close/>
                  <a:moveTo>
                    <a:pt x="163" y="47"/>
                  </a:moveTo>
                  <a:cubicBezTo>
                    <a:pt x="157" y="47"/>
                    <a:pt x="152" y="42"/>
                    <a:pt x="152" y="37"/>
                  </a:cubicBezTo>
                  <a:cubicBezTo>
                    <a:pt x="152" y="31"/>
                    <a:pt x="157" y="26"/>
                    <a:pt x="163" y="26"/>
                  </a:cubicBezTo>
                  <a:cubicBezTo>
                    <a:pt x="168" y="26"/>
                    <a:pt x="173" y="31"/>
                    <a:pt x="173" y="37"/>
                  </a:cubicBezTo>
                  <a:cubicBezTo>
                    <a:pt x="173" y="42"/>
                    <a:pt x="168" y="47"/>
                    <a:pt x="163" y="47"/>
                  </a:cubicBezTo>
                  <a:close/>
                  <a:moveTo>
                    <a:pt x="99" y="87"/>
                  </a:moveTo>
                  <a:cubicBezTo>
                    <a:pt x="103" y="87"/>
                    <a:pt x="106" y="84"/>
                    <a:pt x="106" y="80"/>
                  </a:cubicBezTo>
                  <a:cubicBezTo>
                    <a:pt x="106" y="76"/>
                    <a:pt x="103" y="73"/>
                    <a:pt x="99" y="73"/>
                  </a:cubicBezTo>
                  <a:cubicBezTo>
                    <a:pt x="86" y="73"/>
                    <a:pt x="86" y="73"/>
                    <a:pt x="86" y="73"/>
                  </a:cubicBezTo>
                  <a:cubicBezTo>
                    <a:pt x="83" y="73"/>
                    <a:pt x="80" y="76"/>
                    <a:pt x="80" y="80"/>
                  </a:cubicBezTo>
                  <a:cubicBezTo>
                    <a:pt x="80" y="84"/>
                    <a:pt x="83" y="87"/>
                    <a:pt x="86" y="87"/>
                  </a:cubicBezTo>
                  <a:lnTo>
                    <a:pt x="99" y="87"/>
                  </a:lnTo>
                  <a:close/>
                  <a:moveTo>
                    <a:pt x="179" y="100"/>
                  </a:moveTo>
                  <a:cubicBezTo>
                    <a:pt x="120" y="100"/>
                    <a:pt x="120" y="100"/>
                    <a:pt x="120" y="100"/>
                  </a:cubicBezTo>
                  <a:cubicBezTo>
                    <a:pt x="141" y="111"/>
                    <a:pt x="140" y="134"/>
                    <a:pt x="140" y="134"/>
                  </a:cubicBezTo>
                  <a:cubicBezTo>
                    <a:pt x="140" y="170"/>
                    <a:pt x="115" y="180"/>
                    <a:pt x="93" y="180"/>
                  </a:cubicBezTo>
                  <a:cubicBezTo>
                    <a:pt x="71" y="180"/>
                    <a:pt x="53" y="162"/>
                    <a:pt x="53" y="134"/>
                  </a:cubicBezTo>
                  <a:cubicBezTo>
                    <a:pt x="53" y="105"/>
                    <a:pt x="73" y="100"/>
                    <a:pt x="73" y="100"/>
                  </a:cubicBezTo>
                  <a:cubicBezTo>
                    <a:pt x="13" y="100"/>
                    <a:pt x="13" y="100"/>
                    <a:pt x="13" y="100"/>
                  </a:cubicBezTo>
                  <a:cubicBezTo>
                    <a:pt x="9" y="100"/>
                    <a:pt x="3" y="103"/>
                    <a:pt x="3" y="107"/>
                  </a:cubicBezTo>
                  <a:cubicBezTo>
                    <a:pt x="3" y="180"/>
                    <a:pt x="3" y="180"/>
                    <a:pt x="3" y="180"/>
                  </a:cubicBezTo>
                  <a:cubicBezTo>
                    <a:pt x="3" y="183"/>
                    <a:pt x="9" y="188"/>
                    <a:pt x="13" y="188"/>
                  </a:cubicBezTo>
                  <a:cubicBezTo>
                    <a:pt x="179" y="188"/>
                    <a:pt x="179" y="188"/>
                    <a:pt x="179" y="188"/>
                  </a:cubicBezTo>
                  <a:cubicBezTo>
                    <a:pt x="183" y="188"/>
                    <a:pt x="187" y="183"/>
                    <a:pt x="187" y="180"/>
                  </a:cubicBezTo>
                  <a:cubicBezTo>
                    <a:pt x="187" y="107"/>
                    <a:pt x="187" y="107"/>
                    <a:pt x="187" y="107"/>
                  </a:cubicBezTo>
                  <a:cubicBezTo>
                    <a:pt x="187" y="103"/>
                    <a:pt x="183" y="100"/>
                    <a:pt x="179" y="10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4" name="组合 123"/>
          <p:cNvGrpSpPr/>
          <p:nvPr/>
        </p:nvGrpSpPr>
        <p:grpSpPr>
          <a:xfrm>
            <a:off x="6717540" y="5453368"/>
            <a:ext cx="2168138" cy="786036"/>
            <a:chOff x="4884930" y="5243818"/>
            <a:chExt cx="2168138" cy="786036"/>
          </a:xfrm>
        </p:grpSpPr>
        <p:grpSp>
          <p:nvGrpSpPr>
            <p:cNvPr id="125" name="组合 124"/>
            <p:cNvGrpSpPr/>
            <p:nvPr/>
          </p:nvGrpSpPr>
          <p:grpSpPr>
            <a:xfrm>
              <a:off x="4884930" y="5243818"/>
              <a:ext cx="2168138" cy="786036"/>
              <a:chOff x="1196530" y="2278170"/>
              <a:chExt cx="2168138" cy="786036"/>
            </a:xfrm>
          </p:grpSpPr>
          <p:sp>
            <p:nvSpPr>
              <p:cNvPr id="127" name="文本框 126"/>
              <p:cNvSpPr txBox="1"/>
              <p:nvPr/>
            </p:nvSpPr>
            <p:spPr>
              <a:xfrm>
                <a:off x="1196530" y="2526043"/>
                <a:ext cx="1415772" cy="338554"/>
              </a:xfrm>
              <a:prstGeom prst="rect">
                <a:avLst/>
              </a:prstGeom>
              <a:noFill/>
            </p:spPr>
            <p:txBody>
              <a:bodyPr wrap="none" rtlCol="0">
                <a:spAutoFit/>
              </a:bodyPr>
              <a:lstStyle/>
              <a:p>
                <a:r>
                  <a:rPr lang="zh-CN" altLang="en-US" sz="1600" b="1" dirty="0">
                    <a:solidFill>
                      <a:schemeClr val="tx1">
                        <a:lumMod val="65000"/>
                        <a:lumOff val="35000"/>
                      </a:schemeClr>
                    </a:solidFill>
                    <a:latin typeface="Agency FB" panose="020B0503020202020204" pitchFamily="34" charset="0"/>
                  </a:rPr>
                  <a:t>点此替换文本</a:t>
                </a:r>
              </a:p>
            </p:txBody>
          </p:sp>
          <p:sp>
            <p:nvSpPr>
              <p:cNvPr id="128" name="文本框 127"/>
              <p:cNvSpPr txBox="1"/>
              <p:nvPr/>
            </p:nvSpPr>
            <p:spPr>
              <a:xfrm>
                <a:off x="1196530" y="2792337"/>
                <a:ext cx="2168138" cy="271869"/>
              </a:xfrm>
              <a:prstGeom prst="rect">
                <a:avLst/>
              </a:prstGeom>
              <a:noFill/>
            </p:spPr>
            <p:txBody>
              <a:bodyPr wrap="square" rtlCol="0">
                <a:spAutoFit/>
              </a:bodyPr>
              <a:lstStyle/>
              <a:p>
                <a:pPr algn="just">
                  <a:lnSpc>
                    <a:spcPts val="1400"/>
                  </a:lnSpc>
                </a:pPr>
                <a:r>
                  <a:rPr lang="en-US" altLang="zh-CN" sz="1400" dirty="0">
                    <a:solidFill>
                      <a:schemeClr val="tx1">
                        <a:lumMod val="65000"/>
                        <a:lumOff val="35000"/>
                      </a:schemeClr>
                    </a:solidFill>
                    <a:latin typeface="Agency FB" panose="020B0503020202020204" pitchFamily="34" charset="0"/>
                  </a:rPr>
                  <a:t>Insert you awesome clever</a:t>
                </a:r>
              </a:p>
            </p:txBody>
          </p:sp>
          <p:sp>
            <p:nvSpPr>
              <p:cNvPr id="129" name="文本框 128"/>
              <p:cNvSpPr txBox="1"/>
              <p:nvPr/>
            </p:nvSpPr>
            <p:spPr>
              <a:xfrm>
                <a:off x="1196530" y="2278170"/>
                <a:ext cx="373820" cy="338554"/>
              </a:xfrm>
              <a:prstGeom prst="rect">
                <a:avLst/>
              </a:prstGeom>
              <a:noFill/>
            </p:spPr>
            <p:txBody>
              <a:bodyPr wrap="none" rtlCol="0">
                <a:spAutoFit/>
              </a:bodyPr>
              <a:lstStyle/>
              <a:p>
                <a:r>
                  <a:rPr lang="en-US" altLang="zh-CN" sz="1600" b="1" dirty="0">
                    <a:solidFill>
                      <a:schemeClr val="tx1">
                        <a:lumMod val="65000"/>
                        <a:lumOff val="35000"/>
                      </a:schemeClr>
                    </a:solidFill>
                    <a:latin typeface="Agency FB" panose="020B0503020202020204" pitchFamily="34" charset="0"/>
                  </a:rPr>
                  <a:t>05</a:t>
                </a:r>
                <a:endParaRPr lang="zh-CN" altLang="en-US" sz="1600" b="1" dirty="0">
                  <a:solidFill>
                    <a:schemeClr val="tx1">
                      <a:lumMod val="65000"/>
                      <a:lumOff val="35000"/>
                    </a:schemeClr>
                  </a:solidFill>
                  <a:latin typeface="Agency FB" panose="020B0503020202020204" pitchFamily="34" charset="0"/>
                </a:endParaRPr>
              </a:p>
            </p:txBody>
          </p:sp>
        </p:grpSp>
        <p:sp>
          <p:nvSpPr>
            <p:cNvPr id="126" name="Freeform 6"/>
            <p:cNvSpPr>
              <a:spLocks noEditPoints="1"/>
            </p:cNvSpPr>
            <p:nvPr/>
          </p:nvSpPr>
          <p:spPr bwMode="auto">
            <a:xfrm>
              <a:off x="6588748" y="5391141"/>
              <a:ext cx="361284" cy="358998"/>
            </a:xfrm>
            <a:custGeom>
              <a:avLst/>
              <a:gdLst>
                <a:gd name="T0" fmla="*/ 186 w 200"/>
                <a:gd name="T1" fmla="*/ 80 h 199"/>
                <a:gd name="T2" fmla="*/ 170 w 200"/>
                <a:gd name="T3" fmla="*/ 80 h 199"/>
                <a:gd name="T4" fmla="*/ 163 w 200"/>
                <a:gd name="T5" fmla="*/ 64 h 199"/>
                <a:gd name="T6" fmla="*/ 175 w 200"/>
                <a:gd name="T7" fmla="*/ 52 h 199"/>
                <a:gd name="T8" fmla="*/ 175 w 200"/>
                <a:gd name="T9" fmla="*/ 33 h 199"/>
                <a:gd name="T10" fmla="*/ 166 w 200"/>
                <a:gd name="T11" fmla="*/ 24 h 199"/>
                <a:gd name="T12" fmla="*/ 147 w 200"/>
                <a:gd name="T13" fmla="*/ 24 h 199"/>
                <a:gd name="T14" fmla="*/ 135 w 200"/>
                <a:gd name="T15" fmla="*/ 35 h 199"/>
                <a:gd name="T16" fmla="*/ 120 w 200"/>
                <a:gd name="T17" fmla="*/ 29 h 199"/>
                <a:gd name="T18" fmla="*/ 120 w 200"/>
                <a:gd name="T19" fmla="*/ 13 h 199"/>
                <a:gd name="T20" fmla="*/ 106 w 200"/>
                <a:gd name="T21" fmla="*/ 0 h 199"/>
                <a:gd name="T22" fmla="*/ 93 w 200"/>
                <a:gd name="T23" fmla="*/ 0 h 199"/>
                <a:gd name="T24" fmla="*/ 80 w 200"/>
                <a:gd name="T25" fmla="*/ 13 h 199"/>
                <a:gd name="T26" fmla="*/ 80 w 200"/>
                <a:gd name="T27" fmla="*/ 29 h 199"/>
                <a:gd name="T28" fmla="*/ 64 w 200"/>
                <a:gd name="T29" fmla="*/ 36 h 199"/>
                <a:gd name="T30" fmla="*/ 52 w 200"/>
                <a:gd name="T31" fmla="*/ 24 h 199"/>
                <a:gd name="T32" fmla="*/ 33 w 200"/>
                <a:gd name="T33" fmla="*/ 24 h 199"/>
                <a:gd name="T34" fmla="*/ 24 w 200"/>
                <a:gd name="T35" fmla="*/ 33 h 199"/>
                <a:gd name="T36" fmla="*/ 24 w 200"/>
                <a:gd name="T37" fmla="*/ 52 h 199"/>
                <a:gd name="T38" fmla="*/ 36 w 200"/>
                <a:gd name="T39" fmla="*/ 64 h 199"/>
                <a:gd name="T40" fmla="*/ 30 w 200"/>
                <a:gd name="T41" fmla="*/ 80 h 199"/>
                <a:gd name="T42" fmla="*/ 13 w 200"/>
                <a:gd name="T43" fmla="*/ 80 h 199"/>
                <a:gd name="T44" fmla="*/ 0 w 200"/>
                <a:gd name="T45" fmla="*/ 93 h 199"/>
                <a:gd name="T46" fmla="*/ 0 w 200"/>
                <a:gd name="T47" fmla="*/ 106 h 199"/>
                <a:gd name="T48" fmla="*/ 13 w 200"/>
                <a:gd name="T49" fmla="*/ 120 h 199"/>
                <a:gd name="T50" fmla="*/ 30 w 200"/>
                <a:gd name="T51" fmla="*/ 120 h 199"/>
                <a:gd name="T52" fmla="*/ 36 w 200"/>
                <a:gd name="T53" fmla="*/ 135 h 199"/>
                <a:gd name="T54" fmla="*/ 24 w 200"/>
                <a:gd name="T55" fmla="*/ 146 h 199"/>
                <a:gd name="T56" fmla="*/ 24 w 200"/>
                <a:gd name="T57" fmla="*/ 165 h 199"/>
                <a:gd name="T58" fmla="*/ 33 w 200"/>
                <a:gd name="T59" fmla="*/ 175 h 199"/>
                <a:gd name="T60" fmla="*/ 52 w 200"/>
                <a:gd name="T61" fmla="*/ 175 h 199"/>
                <a:gd name="T62" fmla="*/ 64 w 200"/>
                <a:gd name="T63" fmla="*/ 163 h 199"/>
                <a:gd name="T64" fmla="*/ 80 w 200"/>
                <a:gd name="T65" fmla="*/ 170 h 199"/>
                <a:gd name="T66" fmla="*/ 80 w 200"/>
                <a:gd name="T67" fmla="*/ 186 h 199"/>
                <a:gd name="T68" fmla="*/ 93 w 200"/>
                <a:gd name="T69" fmla="*/ 199 h 199"/>
                <a:gd name="T70" fmla="*/ 106 w 200"/>
                <a:gd name="T71" fmla="*/ 199 h 199"/>
                <a:gd name="T72" fmla="*/ 120 w 200"/>
                <a:gd name="T73" fmla="*/ 186 h 199"/>
                <a:gd name="T74" fmla="*/ 120 w 200"/>
                <a:gd name="T75" fmla="*/ 170 h 199"/>
                <a:gd name="T76" fmla="*/ 135 w 200"/>
                <a:gd name="T77" fmla="*/ 163 h 199"/>
                <a:gd name="T78" fmla="*/ 147 w 200"/>
                <a:gd name="T79" fmla="*/ 175 h 199"/>
                <a:gd name="T80" fmla="*/ 166 w 200"/>
                <a:gd name="T81" fmla="*/ 175 h 199"/>
                <a:gd name="T82" fmla="*/ 175 w 200"/>
                <a:gd name="T83" fmla="*/ 165 h 199"/>
                <a:gd name="T84" fmla="*/ 175 w 200"/>
                <a:gd name="T85" fmla="*/ 146 h 199"/>
                <a:gd name="T86" fmla="*/ 164 w 200"/>
                <a:gd name="T87" fmla="*/ 135 h 199"/>
                <a:gd name="T88" fmla="*/ 170 w 200"/>
                <a:gd name="T89" fmla="*/ 120 h 199"/>
                <a:gd name="T90" fmla="*/ 186 w 200"/>
                <a:gd name="T91" fmla="*/ 120 h 199"/>
                <a:gd name="T92" fmla="*/ 200 w 200"/>
                <a:gd name="T93" fmla="*/ 106 h 199"/>
                <a:gd name="T94" fmla="*/ 200 w 200"/>
                <a:gd name="T95" fmla="*/ 93 h 199"/>
                <a:gd name="T96" fmla="*/ 186 w 200"/>
                <a:gd name="T97" fmla="*/ 80 h 199"/>
                <a:gd name="T98" fmla="*/ 100 w 200"/>
                <a:gd name="T99" fmla="*/ 139 h 199"/>
                <a:gd name="T100" fmla="*/ 60 w 200"/>
                <a:gd name="T101" fmla="*/ 100 h 199"/>
                <a:gd name="T102" fmla="*/ 100 w 200"/>
                <a:gd name="T103" fmla="*/ 60 h 199"/>
                <a:gd name="T104" fmla="*/ 140 w 200"/>
                <a:gd name="T105" fmla="*/ 100 h 199"/>
                <a:gd name="T106" fmla="*/ 100 w 200"/>
                <a:gd name="T107" fmla="*/ 139 h 199"/>
                <a:gd name="T108" fmla="*/ 100 w 200"/>
                <a:gd name="T109" fmla="*/ 80 h 199"/>
                <a:gd name="T110" fmla="*/ 80 w 200"/>
                <a:gd name="T111" fmla="*/ 100 h 199"/>
                <a:gd name="T112" fmla="*/ 100 w 200"/>
                <a:gd name="T113" fmla="*/ 120 h 199"/>
                <a:gd name="T114" fmla="*/ 120 w 200"/>
                <a:gd name="T115" fmla="*/ 100 h 199"/>
                <a:gd name="T116" fmla="*/ 100 w 200"/>
                <a:gd name="T117" fmla="*/ 8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99">
                  <a:moveTo>
                    <a:pt x="186" y="80"/>
                  </a:moveTo>
                  <a:cubicBezTo>
                    <a:pt x="170" y="80"/>
                    <a:pt x="170" y="80"/>
                    <a:pt x="170" y="80"/>
                  </a:cubicBezTo>
                  <a:cubicBezTo>
                    <a:pt x="169" y="74"/>
                    <a:pt x="166" y="69"/>
                    <a:pt x="163" y="64"/>
                  </a:cubicBezTo>
                  <a:cubicBezTo>
                    <a:pt x="175" y="52"/>
                    <a:pt x="175" y="52"/>
                    <a:pt x="175" y="52"/>
                  </a:cubicBezTo>
                  <a:cubicBezTo>
                    <a:pt x="180" y="47"/>
                    <a:pt x="180" y="38"/>
                    <a:pt x="175" y="33"/>
                  </a:cubicBezTo>
                  <a:cubicBezTo>
                    <a:pt x="166" y="24"/>
                    <a:pt x="166" y="24"/>
                    <a:pt x="166" y="24"/>
                  </a:cubicBezTo>
                  <a:cubicBezTo>
                    <a:pt x="160" y="18"/>
                    <a:pt x="152" y="18"/>
                    <a:pt x="147" y="24"/>
                  </a:cubicBezTo>
                  <a:cubicBezTo>
                    <a:pt x="135" y="35"/>
                    <a:pt x="135" y="35"/>
                    <a:pt x="135" y="35"/>
                  </a:cubicBezTo>
                  <a:cubicBezTo>
                    <a:pt x="130" y="33"/>
                    <a:pt x="125" y="31"/>
                    <a:pt x="120" y="29"/>
                  </a:cubicBezTo>
                  <a:cubicBezTo>
                    <a:pt x="120" y="13"/>
                    <a:pt x="120" y="13"/>
                    <a:pt x="120" y="13"/>
                  </a:cubicBezTo>
                  <a:cubicBezTo>
                    <a:pt x="120" y="6"/>
                    <a:pt x="114" y="0"/>
                    <a:pt x="106" y="0"/>
                  </a:cubicBezTo>
                  <a:cubicBezTo>
                    <a:pt x="93" y="0"/>
                    <a:pt x="93" y="0"/>
                    <a:pt x="93" y="0"/>
                  </a:cubicBezTo>
                  <a:cubicBezTo>
                    <a:pt x="86" y="0"/>
                    <a:pt x="80" y="6"/>
                    <a:pt x="80" y="13"/>
                  </a:cubicBezTo>
                  <a:cubicBezTo>
                    <a:pt x="80" y="29"/>
                    <a:pt x="80" y="29"/>
                    <a:pt x="80" y="29"/>
                  </a:cubicBezTo>
                  <a:cubicBezTo>
                    <a:pt x="74" y="31"/>
                    <a:pt x="69" y="33"/>
                    <a:pt x="64" y="36"/>
                  </a:cubicBezTo>
                  <a:cubicBezTo>
                    <a:pt x="52" y="24"/>
                    <a:pt x="52" y="24"/>
                    <a:pt x="52" y="24"/>
                  </a:cubicBezTo>
                  <a:cubicBezTo>
                    <a:pt x="47" y="18"/>
                    <a:pt x="38" y="18"/>
                    <a:pt x="33" y="24"/>
                  </a:cubicBezTo>
                  <a:cubicBezTo>
                    <a:pt x="24" y="33"/>
                    <a:pt x="24" y="33"/>
                    <a:pt x="24" y="33"/>
                  </a:cubicBezTo>
                  <a:cubicBezTo>
                    <a:pt x="19" y="38"/>
                    <a:pt x="19" y="47"/>
                    <a:pt x="24" y="52"/>
                  </a:cubicBezTo>
                  <a:cubicBezTo>
                    <a:pt x="36" y="64"/>
                    <a:pt x="36" y="64"/>
                    <a:pt x="36" y="64"/>
                  </a:cubicBezTo>
                  <a:cubicBezTo>
                    <a:pt x="33" y="69"/>
                    <a:pt x="31" y="74"/>
                    <a:pt x="30" y="80"/>
                  </a:cubicBezTo>
                  <a:cubicBezTo>
                    <a:pt x="13" y="80"/>
                    <a:pt x="13" y="80"/>
                    <a:pt x="13" y="80"/>
                  </a:cubicBezTo>
                  <a:cubicBezTo>
                    <a:pt x="6" y="80"/>
                    <a:pt x="0" y="86"/>
                    <a:pt x="0" y="93"/>
                  </a:cubicBezTo>
                  <a:cubicBezTo>
                    <a:pt x="0" y="106"/>
                    <a:pt x="0" y="106"/>
                    <a:pt x="0" y="106"/>
                  </a:cubicBezTo>
                  <a:cubicBezTo>
                    <a:pt x="0" y="114"/>
                    <a:pt x="6" y="120"/>
                    <a:pt x="13" y="120"/>
                  </a:cubicBezTo>
                  <a:cubicBezTo>
                    <a:pt x="30" y="120"/>
                    <a:pt x="30" y="120"/>
                    <a:pt x="30" y="120"/>
                  </a:cubicBezTo>
                  <a:cubicBezTo>
                    <a:pt x="31" y="125"/>
                    <a:pt x="33" y="130"/>
                    <a:pt x="36" y="135"/>
                  </a:cubicBezTo>
                  <a:cubicBezTo>
                    <a:pt x="24" y="146"/>
                    <a:pt x="24" y="146"/>
                    <a:pt x="24" y="146"/>
                  </a:cubicBezTo>
                  <a:cubicBezTo>
                    <a:pt x="19" y="152"/>
                    <a:pt x="19" y="160"/>
                    <a:pt x="24" y="165"/>
                  </a:cubicBezTo>
                  <a:cubicBezTo>
                    <a:pt x="33" y="175"/>
                    <a:pt x="33" y="175"/>
                    <a:pt x="33" y="175"/>
                  </a:cubicBezTo>
                  <a:cubicBezTo>
                    <a:pt x="38" y="180"/>
                    <a:pt x="47" y="180"/>
                    <a:pt x="52" y="175"/>
                  </a:cubicBezTo>
                  <a:cubicBezTo>
                    <a:pt x="64" y="163"/>
                    <a:pt x="64" y="163"/>
                    <a:pt x="64" y="163"/>
                  </a:cubicBezTo>
                  <a:cubicBezTo>
                    <a:pt x="69" y="166"/>
                    <a:pt x="74" y="168"/>
                    <a:pt x="80" y="170"/>
                  </a:cubicBezTo>
                  <a:cubicBezTo>
                    <a:pt x="80" y="186"/>
                    <a:pt x="80" y="186"/>
                    <a:pt x="80" y="186"/>
                  </a:cubicBezTo>
                  <a:cubicBezTo>
                    <a:pt x="80" y="193"/>
                    <a:pt x="86" y="199"/>
                    <a:pt x="93" y="199"/>
                  </a:cubicBezTo>
                  <a:cubicBezTo>
                    <a:pt x="106" y="199"/>
                    <a:pt x="106" y="199"/>
                    <a:pt x="106" y="199"/>
                  </a:cubicBezTo>
                  <a:cubicBezTo>
                    <a:pt x="114" y="199"/>
                    <a:pt x="120" y="193"/>
                    <a:pt x="120" y="186"/>
                  </a:cubicBezTo>
                  <a:cubicBezTo>
                    <a:pt x="120" y="170"/>
                    <a:pt x="120" y="170"/>
                    <a:pt x="120" y="170"/>
                  </a:cubicBezTo>
                  <a:cubicBezTo>
                    <a:pt x="125" y="168"/>
                    <a:pt x="130" y="166"/>
                    <a:pt x="135" y="163"/>
                  </a:cubicBezTo>
                  <a:cubicBezTo>
                    <a:pt x="147" y="175"/>
                    <a:pt x="147" y="175"/>
                    <a:pt x="147" y="175"/>
                  </a:cubicBezTo>
                  <a:cubicBezTo>
                    <a:pt x="152" y="180"/>
                    <a:pt x="160" y="180"/>
                    <a:pt x="166" y="175"/>
                  </a:cubicBezTo>
                  <a:cubicBezTo>
                    <a:pt x="175" y="165"/>
                    <a:pt x="175" y="165"/>
                    <a:pt x="175" y="165"/>
                  </a:cubicBezTo>
                  <a:cubicBezTo>
                    <a:pt x="180" y="160"/>
                    <a:pt x="180" y="152"/>
                    <a:pt x="175" y="146"/>
                  </a:cubicBezTo>
                  <a:cubicBezTo>
                    <a:pt x="164" y="135"/>
                    <a:pt x="164" y="135"/>
                    <a:pt x="164" y="135"/>
                  </a:cubicBezTo>
                  <a:cubicBezTo>
                    <a:pt x="166" y="130"/>
                    <a:pt x="169" y="125"/>
                    <a:pt x="170" y="120"/>
                  </a:cubicBezTo>
                  <a:cubicBezTo>
                    <a:pt x="186" y="120"/>
                    <a:pt x="186" y="120"/>
                    <a:pt x="186" y="120"/>
                  </a:cubicBezTo>
                  <a:cubicBezTo>
                    <a:pt x="194" y="120"/>
                    <a:pt x="200" y="114"/>
                    <a:pt x="200" y="106"/>
                  </a:cubicBezTo>
                  <a:cubicBezTo>
                    <a:pt x="200" y="93"/>
                    <a:pt x="200" y="93"/>
                    <a:pt x="200" y="93"/>
                  </a:cubicBezTo>
                  <a:cubicBezTo>
                    <a:pt x="200" y="86"/>
                    <a:pt x="194" y="80"/>
                    <a:pt x="186" y="80"/>
                  </a:cubicBezTo>
                  <a:close/>
                  <a:moveTo>
                    <a:pt x="100" y="139"/>
                  </a:moveTo>
                  <a:cubicBezTo>
                    <a:pt x="78" y="139"/>
                    <a:pt x="60" y="122"/>
                    <a:pt x="60" y="100"/>
                  </a:cubicBezTo>
                  <a:cubicBezTo>
                    <a:pt x="60" y="78"/>
                    <a:pt x="78" y="60"/>
                    <a:pt x="100" y="60"/>
                  </a:cubicBezTo>
                  <a:cubicBezTo>
                    <a:pt x="122" y="60"/>
                    <a:pt x="140" y="78"/>
                    <a:pt x="140" y="100"/>
                  </a:cubicBezTo>
                  <a:cubicBezTo>
                    <a:pt x="140" y="122"/>
                    <a:pt x="122" y="139"/>
                    <a:pt x="100" y="139"/>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30" name="组合 129"/>
          <p:cNvGrpSpPr/>
          <p:nvPr/>
        </p:nvGrpSpPr>
        <p:grpSpPr>
          <a:xfrm>
            <a:off x="5608183" y="1516037"/>
            <a:ext cx="2168138" cy="786036"/>
            <a:chOff x="8314551" y="586605"/>
            <a:chExt cx="2168138" cy="786036"/>
          </a:xfrm>
        </p:grpSpPr>
        <p:grpSp>
          <p:nvGrpSpPr>
            <p:cNvPr id="131" name="组合 130"/>
            <p:cNvGrpSpPr/>
            <p:nvPr/>
          </p:nvGrpSpPr>
          <p:grpSpPr>
            <a:xfrm>
              <a:off x="8314551" y="586605"/>
              <a:ext cx="2168138" cy="786036"/>
              <a:chOff x="7979213" y="2984647"/>
              <a:chExt cx="2168138" cy="786036"/>
            </a:xfrm>
          </p:grpSpPr>
          <p:sp>
            <p:nvSpPr>
              <p:cNvPr id="133" name="文本框 132"/>
              <p:cNvSpPr txBox="1"/>
              <p:nvPr/>
            </p:nvSpPr>
            <p:spPr>
              <a:xfrm>
                <a:off x="8731578" y="3232520"/>
                <a:ext cx="1415773" cy="338554"/>
              </a:xfrm>
              <a:prstGeom prst="rect">
                <a:avLst/>
              </a:prstGeom>
              <a:noFill/>
            </p:spPr>
            <p:txBody>
              <a:bodyPr wrap="none" rtlCol="0">
                <a:spAutoFit/>
              </a:bodyPr>
              <a:lstStyle/>
              <a:p>
                <a:pPr algn="r"/>
                <a:r>
                  <a:rPr lang="zh-CN" altLang="en-US" sz="1600" b="1" dirty="0" smtClean="0">
                    <a:solidFill>
                      <a:schemeClr val="tx1">
                        <a:lumMod val="65000"/>
                        <a:lumOff val="35000"/>
                      </a:schemeClr>
                    </a:solidFill>
                    <a:latin typeface="Agency FB" panose="020B0503020202020204" pitchFamily="34" charset="0"/>
                  </a:rPr>
                  <a:t>点此替换文本</a:t>
                </a:r>
                <a:endParaRPr lang="en-US" altLang="zh-CN" sz="1600" b="1" dirty="0">
                  <a:solidFill>
                    <a:schemeClr val="tx1">
                      <a:lumMod val="65000"/>
                      <a:lumOff val="35000"/>
                    </a:schemeClr>
                  </a:solidFill>
                  <a:latin typeface="Agency FB" panose="020B0503020202020204" pitchFamily="34" charset="0"/>
                </a:endParaRPr>
              </a:p>
            </p:txBody>
          </p:sp>
          <p:sp>
            <p:nvSpPr>
              <p:cNvPr id="134" name="文本框 133"/>
              <p:cNvSpPr txBox="1"/>
              <p:nvPr/>
            </p:nvSpPr>
            <p:spPr>
              <a:xfrm>
                <a:off x="7979213" y="3498814"/>
                <a:ext cx="2168138" cy="271869"/>
              </a:xfrm>
              <a:prstGeom prst="rect">
                <a:avLst/>
              </a:prstGeom>
              <a:noFill/>
            </p:spPr>
            <p:txBody>
              <a:bodyPr wrap="square" rtlCol="0">
                <a:spAutoFit/>
              </a:bodyPr>
              <a:lstStyle/>
              <a:p>
                <a:pPr algn="r">
                  <a:lnSpc>
                    <a:spcPts val="1400"/>
                  </a:lnSpc>
                </a:pPr>
                <a:r>
                  <a:rPr lang="en-US" altLang="zh-CN" sz="1400" dirty="0">
                    <a:solidFill>
                      <a:schemeClr val="tx1">
                        <a:lumMod val="65000"/>
                        <a:lumOff val="35000"/>
                      </a:schemeClr>
                    </a:solidFill>
                    <a:latin typeface="Agency FB" panose="020B0503020202020204" pitchFamily="34" charset="0"/>
                  </a:rPr>
                  <a:t>Insert you awesome clever</a:t>
                </a:r>
              </a:p>
            </p:txBody>
          </p:sp>
          <p:sp>
            <p:nvSpPr>
              <p:cNvPr id="135" name="文本框 134"/>
              <p:cNvSpPr txBox="1"/>
              <p:nvPr/>
            </p:nvSpPr>
            <p:spPr>
              <a:xfrm>
                <a:off x="9818415" y="2984647"/>
                <a:ext cx="328936" cy="338554"/>
              </a:xfrm>
              <a:prstGeom prst="rect">
                <a:avLst/>
              </a:prstGeom>
              <a:noFill/>
            </p:spPr>
            <p:txBody>
              <a:bodyPr wrap="none" rtlCol="0">
                <a:spAutoFit/>
              </a:bodyPr>
              <a:lstStyle/>
              <a:p>
                <a:pPr algn="r"/>
                <a:r>
                  <a:rPr lang="en-US" altLang="zh-CN" sz="1600" b="1" dirty="0">
                    <a:solidFill>
                      <a:schemeClr val="tx1">
                        <a:lumMod val="65000"/>
                        <a:lumOff val="35000"/>
                      </a:schemeClr>
                    </a:solidFill>
                    <a:latin typeface="Agency FB" panose="020B0503020202020204" pitchFamily="34" charset="0"/>
                  </a:rPr>
                  <a:t>01</a:t>
                </a:r>
                <a:endParaRPr lang="zh-CN" altLang="en-US" sz="1600" b="1" dirty="0">
                  <a:solidFill>
                    <a:schemeClr val="tx1">
                      <a:lumMod val="65000"/>
                      <a:lumOff val="35000"/>
                    </a:schemeClr>
                  </a:solidFill>
                  <a:latin typeface="Agency FB" panose="020B0503020202020204" pitchFamily="34" charset="0"/>
                </a:endParaRPr>
              </a:p>
            </p:txBody>
          </p:sp>
        </p:grpSp>
        <p:sp>
          <p:nvSpPr>
            <p:cNvPr id="132" name="Freeform 5"/>
            <p:cNvSpPr>
              <a:spLocks noEditPoints="1"/>
            </p:cNvSpPr>
            <p:nvPr/>
          </p:nvSpPr>
          <p:spPr bwMode="auto">
            <a:xfrm>
              <a:off x="8450358" y="778131"/>
              <a:ext cx="289407" cy="288794"/>
            </a:xfrm>
            <a:custGeom>
              <a:avLst/>
              <a:gdLst>
                <a:gd name="T0" fmla="*/ 180 w 199"/>
                <a:gd name="T1" fmla="*/ 81 h 199"/>
                <a:gd name="T2" fmla="*/ 118 w 199"/>
                <a:gd name="T3" fmla="*/ 19 h 199"/>
                <a:gd name="T4" fmla="*/ 137 w 199"/>
                <a:gd name="T5" fmla="*/ 0 h 199"/>
                <a:gd name="T6" fmla="*/ 199 w 199"/>
                <a:gd name="T7" fmla="*/ 62 h 199"/>
                <a:gd name="T8" fmla="*/ 180 w 199"/>
                <a:gd name="T9" fmla="*/ 81 h 199"/>
                <a:gd name="T10" fmla="*/ 162 w 199"/>
                <a:gd name="T11" fmla="*/ 99 h 199"/>
                <a:gd name="T12" fmla="*/ 161 w 199"/>
                <a:gd name="T13" fmla="*/ 100 h 199"/>
                <a:gd name="T14" fmla="*/ 149 w 199"/>
                <a:gd name="T15" fmla="*/ 100 h 199"/>
                <a:gd name="T16" fmla="*/ 137 w 199"/>
                <a:gd name="T17" fmla="*/ 100 h 199"/>
                <a:gd name="T18" fmla="*/ 125 w 199"/>
                <a:gd name="T19" fmla="*/ 149 h 199"/>
                <a:gd name="T20" fmla="*/ 25 w 199"/>
                <a:gd name="T21" fmla="*/ 199 h 199"/>
                <a:gd name="T22" fmla="*/ 13 w 199"/>
                <a:gd name="T23" fmla="*/ 199 h 199"/>
                <a:gd name="T24" fmla="*/ 52 w 199"/>
                <a:gd name="T25" fmla="*/ 160 h 199"/>
                <a:gd name="T26" fmla="*/ 62 w 199"/>
                <a:gd name="T27" fmla="*/ 162 h 199"/>
                <a:gd name="T28" fmla="*/ 87 w 199"/>
                <a:gd name="T29" fmla="*/ 137 h 199"/>
                <a:gd name="T30" fmla="*/ 62 w 199"/>
                <a:gd name="T31" fmla="*/ 112 h 199"/>
                <a:gd name="T32" fmla="*/ 38 w 199"/>
                <a:gd name="T33" fmla="*/ 137 h 199"/>
                <a:gd name="T34" fmla="*/ 40 w 199"/>
                <a:gd name="T35" fmla="*/ 147 h 199"/>
                <a:gd name="T36" fmla="*/ 0 w 199"/>
                <a:gd name="T37" fmla="*/ 187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2 h 199"/>
                <a:gd name="T52" fmla="*/ 168 w 199"/>
                <a:gd name="T53" fmla="*/ 93 h 199"/>
                <a:gd name="T54" fmla="*/ 162 w 199"/>
                <a:gd name="T55" fmla="*/ 9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1"/>
                  </a:moveTo>
                  <a:cubicBezTo>
                    <a:pt x="118" y="19"/>
                    <a:pt x="118" y="19"/>
                    <a:pt x="118" y="19"/>
                  </a:cubicBezTo>
                  <a:cubicBezTo>
                    <a:pt x="137" y="0"/>
                    <a:pt x="137" y="0"/>
                    <a:pt x="137" y="0"/>
                  </a:cubicBezTo>
                  <a:cubicBezTo>
                    <a:pt x="199" y="62"/>
                    <a:pt x="199" y="62"/>
                    <a:pt x="199" y="62"/>
                  </a:cubicBezTo>
                  <a:lnTo>
                    <a:pt x="180" y="81"/>
                  </a:lnTo>
                  <a:close/>
                  <a:moveTo>
                    <a:pt x="162" y="99"/>
                  </a:moveTo>
                  <a:cubicBezTo>
                    <a:pt x="161" y="99"/>
                    <a:pt x="161" y="99"/>
                    <a:pt x="161" y="100"/>
                  </a:cubicBezTo>
                  <a:cubicBezTo>
                    <a:pt x="149" y="100"/>
                    <a:pt x="149" y="100"/>
                    <a:pt x="149" y="100"/>
                  </a:cubicBezTo>
                  <a:cubicBezTo>
                    <a:pt x="137" y="100"/>
                    <a:pt x="137" y="100"/>
                    <a:pt x="137" y="100"/>
                  </a:cubicBezTo>
                  <a:cubicBezTo>
                    <a:pt x="125" y="149"/>
                    <a:pt x="125" y="149"/>
                    <a:pt x="125" y="149"/>
                  </a:cubicBezTo>
                  <a:cubicBezTo>
                    <a:pt x="25" y="199"/>
                    <a:pt x="25" y="199"/>
                    <a:pt x="25" y="199"/>
                  </a:cubicBezTo>
                  <a:cubicBezTo>
                    <a:pt x="13" y="199"/>
                    <a:pt x="13" y="199"/>
                    <a:pt x="13" y="199"/>
                  </a:cubicBezTo>
                  <a:cubicBezTo>
                    <a:pt x="52" y="160"/>
                    <a:pt x="52" y="160"/>
                    <a:pt x="52" y="160"/>
                  </a:cubicBezTo>
                  <a:cubicBezTo>
                    <a:pt x="55" y="161"/>
                    <a:pt x="59" y="162"/>
                    <a:pt x="62" y="162"/>
                  </a:cubicBezTo>
                  <a:cubicBezTo>
                    <a:pt x="76" y="162"/>
                    <a:pt x="87" y="151"/>
                    <a:pt x="87" y="137"/>
                  </a:cubicBezTo>
                  <a:cubicBezTo>
                    <a:pt x="87" y="123"/>
                    <a:pt x="76" y="112"/>
                    <a:pt x="62" y="112"/>
                  </a:cubicBezTo>
                  <a:cubicBezTo>
                    <a:pt x="49" y="112"/>
                    <a:pt x="38" y="123"/>
                    <a:pt x="38" y="137"/>
                  </a:cubicBezTo>
                  <a:cubicBezTo>
                    <a:pt x="38" y="141"/>
                    <a:pt x="38" y="144"/>
                    <a:pt x="40" y="147"/>
                  </a:cubicBezTo>
                  <a:cubicBezTo>
                    <a:pt x="0" y="187"/>
                    <a:pt x="0" y="187"/>
                    <a:pt x="0" y="187"/>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8"/>
                    <a:pt x="100" y="38"/>
                    <a:pt x="100" y="37"/>
                  </a:cubicBezTo>
                  <a:cubicBezTo>
                    <a:pt x="106" y="32"/>
                    <a:pt x="106" y="32"/>
                    <a:pt x="106" y="32"/>
                  </a:cubicBezTo>
                  <a:cubicBezTo>
                    <a:pt x="168" y="93"/>
                    <a:pt x="168" y="93"/>
                    <a:pt x="168" y="93"/>
                  </a:cubicBezTo>
                  <a:lnTo>
                    <a:pt x="162" y="9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36" name="组合 135"/>
          <p:cNvGrpSpPr/>
          <p:nvPr/>
        </p:nvGrpSpPr>
        <p:grpSpPr>
          <a:xfrm>
            <a:off x="4052845" y="3330816"/>
            <a:ext cx="2168138" cy="786036"/>
            <a:chOff x="2220235" y="3286366"/>
            <a:chExt cx="2168138" cy="786036"/>
          </a:xfrm>
        </p:grpSpPr>
        <p:grpSp>
          <p:nvGrpSpPr>
            <p:cNvPr id="137" name="组合 136"/>
            <p:cNvGrpSpPr/>
            <p:nvPr/>
          </p:nvGrpSpPr>
          <p:grpSpPr>
            <a:xfrm>
              <a:off x="2220235" y="3286366"/>
              <a:ext cx="2168138" cy="786036"/>
              <a:chOff x="7979213" y="2984647"/>
              <a:chExt cx="2168138" cy="786036"/>
            </a:xfrm>
          </p:grpSpPr>
          <p:sp>
            <p:nvSpPr>
              <p:cNvPr id="139" name="文本框 138"/>
              <p:cNvSpPr txBox="1"/>
              <p:nvPr/>
            </p:nvSpPr>
            <p:spPr>
              <a:xfrm>
                <a:off x="8731578" y="3232520"/>
                <a:ext cx="1415773" cy="338554"/>
              </a:xfrm>
              <a:prstGeom prst="rect">
                <a:avLst/>
              </a:prstGeom>
              <a:noFill/>
            </p:spPr>
            <p:txBody>
              <a:bodyPr wrap="none" rtlCol="0">
                <a:spAutoFit/>
              </a:bodyPr>
              <a:lstStyle/>
              <a:p>
                <a:pPr algn="r"/>
                <a:r>
                  <a:rPr lang="zh-CN" altLang="en-US" sz="1600" b="1" dirty="0" smtClean="0">
                    <a:solidFill>
                      <a:schemeClr val="tx1">
                        <a:lumMod val="65000"/>
                        <a:lumOff val="35000"/>
                      </a:schemeClr>
                    </a:solidFill>
                    <a:latin typeface="Agency FB" panose="020B0503020202020204" pitchFamily="34" charset="0"/>
                  </a:rPr>
                  <a:t>点此替换文本</a:t>
                </a:r>
                <a:endParaRPr lang="en-US" altLang="zh-CN" sz="1600" b="1" dirty="0">
                  <a:solidFill>
                    <a:schemeClr val="tx1">
                      <a:lumMod val="65000"/>
                      <a:lumOff val="35000"/>
                    </a:schemeClr>
                  </a:solidFill>
                  <a:latin typeface="Agency FB" panose="020B0503020202020204" pitchFamily="34" charset="0"/>
                </a:endParaRPr>
              </a:p>
            </p:txBody>
          </p:sp>
          <p:sp>
            <p:nvSpPr>
              <p:cNvPr id="140" name="文本框 139"/>
              <p:cNvSpPr txBox="1"/>
              <p:nvPr/>
            </p:nvSpPr>
            <p:spPr>
              <a:xfrm>
                <a:off x="7979213" y="3498814"/>
                <a:ext cx="2168138" cy="271869"/>
              </a:xfrm>
              <a:prstGeom prst="rect">
                <a:avLst/>
              </a:prstGeom>
              <a:noFill/>
            </p:spPr>
            <p:txBody>
              <a:bodyPr wrap="square" rtlCol="0">
                <a:spAutoFit/>
              </a:bodyPr>
              <a:lstStyle/>
              <a:p>
                <a:pPr algn="r">
                  <a:lnSpc>
                    <a:spcPts val="1400"/>
                  </a:lnSpc>
                </a:pPr>
                <a:r>
                  <a:rPr lang="en-US" altLang="zh-CN" sz="1400" dirty="0">
                    <a:solidFill>
                      <a:schemeClr val="tx1">
                        <a:lumMod val="65000"/>
                        <a:lumOff val="35000"/>
                      </a:schemeClr>
                    </a:solidFill>
                    <a:latin typeface="Agency FB" panose="020B0503020202020204" pitchFamily="34" charset="0"/>
                  </a:rPr>
                  <a:t>Insert you awesome clever</a:t>
                </a:r>
              </a:p>
            </p:txBody>
          </p:sp>
          <p:sp>
            <p:nvSpPr>
              <p:cNvPr id="141" name="文本框 140"/>
              <p:cNvSpPr txBox="1"/>
              <p:nvPr/>
            </p:nvSpPr>
            <p:spPr>
              <a:xfrm>
                <a:off x="9771928" y="2984647"/>
                <a:ext cx="375423" cy="338554"/>
              </a:xfrm>
              <a:prstGeom prst="rect">
                <a:avLst/>
              </a:prstGeom>
              <a:noFill/>
            </p:spPr>
            <p:txBody>
              <a:bodyPr wrap="none" rtlCol="0">
                <a:spAutoFit/>
              </a:bodyPr>
              <a:lstStyle/>
              <a:p>
                <a:pPr algn="r"/>
                <a:r>
                  <a:rPr lang="en-US" altLang="zh-CN" sz="1600" b="1" dirty="0">
                    <a:solidFill>
                      <a:schemeClr val="tx1">
                        <a:lumMod val="65000"/>
                        <a:lumOff val="35000"/>
                      </a:schemeClr>
                    </a:solidFill>
                    <a:latin typeface="Agency FB" panose="020B0503020202020204" pitchFamily="34" charset="0"/>
                  </a:rPr>
                  <a:t>03</a:t>
                </a:r>
                <a:endParaRPr lang="zh-CN" altLang="en-US" sz="1600" b="1" dirty="0">
                  <a:solidFill>
                    <a:schemeClr val="tx1">
                      <a:lumMod val="65000"/>
                      <a:lumOff val="35000"/>
                    </a:schemeClr>
                  </a:solidFill>
                  <a:latin typeface="Agency FB" panose="020B0503020202020204" pitchFamily="34" charset="0"/>
                </a:endParaRPr>
              </a:p>
            </p:txBody>
          </p:sp>
        </p:grpSp>
        <p:sp>
          <p:nvSpPr>
            <p:cNvPr id="138" name="Freeform 13"/>
            <p:cNvSpPr>
              <a:spLocks noEditPoints="1"/>
            </p:cNvSpPr>
            <p:nvPr/>
          </p:nvSpPr>
          <p:spPr bwMode="auto">
            <a:xfrm>
              <a:off x="2386235" y="3490067"/>
              <a:ext cx="341901" cy="297831"/>
            </a:xfrm>
            <a:custGeom>
              <a:avLst/>
              <a:gdLst>
                <a:gd name="T0" fmla="*/ 139 w 203"/>
                <a:gd name="T1" fmla="*/ 132 h 177"/>
                <a:gd name="T2" fmla="*/ 35 w 203"/>
                <a:gd name="T3" fmla="*/ 120 h 177"/>
                <a:gd name="T4" fmla="*/ 165 w 203"/>
                <a:gd name="T5" fmla="*/ 108 h 177"/>
                <a:gd name="T6" fmla="*/ 171 w 203"/>
                <a:gd name="T7" fmla="*/ 16 h 177"/>
                <a:gd name="T8" fmla="*/ 35 w 203"/>
                <a:gd name="T9" fmla="*/ 75 h 177"/>
                <a:gd name="T10" fmla="*/ 35 w 203"/>
                <a:gd name="T11" fmla="*/ 116 h 177"/>
                <a:gd name="T12" fmla="*/ 139 w 203"/>
                <a:gd name="T13" fmla="*/ 116 h 177"/>
                <a:gd name="T14" fmla="*/ 149 w 203"/>
                <a:gd name="T15" fmla="*/ 76 h 177"/>
                <a:gd name="T16" fmla="*/ 159 w 203"/>
                <a:gd name="T17" fmla="*/ 110 h 177"/>
                <a:gd name="T18" fmla="*/ 79 w 203"/>
                <a:gd name="T19" fmla="*/ 96 h 177"/>
                <a:gd name="T20" fmla="*/ 63 w 203"/>
                <a:gd name="T21" fmla="*/ 80 h 177"/>
                <a:gd name="T22" fmla="*/ 79 w 203"/>
                <a:gd name="T23" fmla="*/ 96 h 177"/>
                <a:gd name="T24" fmla="*/ 63 w 203"/>
                <a:gd name="T25" fmla="*/ 72 h 177"/>
                <a:gd name="T26" fmla="*/ 79 w 203"/>
                <a:gd name="T27" fmla="*/ 56 h 177"/>
                <a:gd name="T28" fmla="*/ 79 w 203"/>
                <a:gd name="T29" fmla="*/ 48 h 177"/>
                <a:gd name="T30" fmla="*/ 63 w 203"/>
                <a:gd name="T31" fmla="*/ 32 h 177"/>
                <a:gd name="T32" fmla="*/ 79 w 203"/>
                <a:gd name="T33" fmla="*/ 48 h 177"/>
                <a:gd name="T34" fmla="*/ 31 w 203"/>
                <a:gd name="T35" fmla="*/ 12 h 177"/>
                <a:gd name="T36" fmla="*/ 175 w 203"/>
                <a:gd name="T37" fmla="*/ 110 h 177"/>
                <a:gd name="T38" fmla="*/ 187 w 203"/>
                <a:gd name="T39" fmla="*/ 110 h 177"/>
                <a:gd name="T40" fmla="*/ 175 w 203"/>
                <a:gd name="T41" fmla="*/ 0 h 177"/>
                <a:gd name="T42" fmla="*/ 19 w 203"/>
                <a:gd name="T43" fmla="*/ 12 h 177"/>
                <a:gd name="T44" fmla="*/ 29 w 203"/>
                <a:gd name="T45" fmla="*/ 78 h 177"/>
                <a:gd name="T46" fmla="*/ 197 w 203"/>
                <a:gd name="T47" fmla="*/ 124 h 177"/>
                <a:gd name="T48" fmla="*/ 191 w 203"/>
                <a:gd name="T49" fmla="*/ 136 h 177"/>
                <a:gd name="T50" fmla="*/ 187 w 203"/>
                <a:gd name="T51" fmla="*/ 126 h 177"/>
                <a:gd name="T52" fmla="*/ 175 w 203"/>
                <a:gd name="T53" fmla="*/ 126 h 177"/>
                <a:gd name="T54" fmla="*/ 171 w 203"/>
                <a:gd name="T55" fmla="*/ 136 h 177"/>
                <a:gd name="T56" fmla="*/ 165 w 203"/>
                <a:gd name="T57" fmla="*/ 116 h 177"/>
                <a:gd name="T58" fmla="*/ 159 w 203"/>
                <a:gd name="T59" fmla="*/ 136 h 177"/>
                <a:gd name="T60" fmla="*/ 155 w 203"/>
                <a:gd name="T61" fmla="*/ 90 h 177"/>
                <a:gd name="T62" fmla="*/ 143 w 203"/>
                <a:gd name="T63" fmla="*/ 90 h 177"/>
                <a:gd name="T64" fmla="*/ 127 w 203"/>
                <a:gd name="T65" fmla="*/ 136 h 177"/>
                <a:gd name="T66" fmla="*/ 203 w 203"/>
                <a:gd name="T67" fmla="*/ 172 h 177"/>
                <a:gd name="T68" fmla="*/ 197 w 203"/>
                <a:gd name="T69" fmla="*/ 124 h 177"/>
                <a:gd name="T70" fmla="*/ 40 w 203"/>
                <a:gd name="T71" fmla="*/ 96 h 177"/>
                <a:gd name="T72" fmla="*/ 7 w 203"/>
                <a:gd name="T73" fmla="*/ 119 h 177"/>
                <a:gd name="T74" fmla="*/ 44 w 203"/>
                <a:gd name="T75" fmla="*/ 172 h 177"/>
                <a:gd name="T76" fmla="*/ 83 w 203"/>
                <a:gd name="T77" fmla="*/ 145 h 177"/>
                <a:gd name="T78" fmla="*/ 33 w 203"/>
                <a:gd name="T79"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3" h="177">
                  <a:moveTo>
                    <a:pt x="35" y="132"/>
                  </a:moveTo>
                  <a:cubicBezTo>
                    <a:pt x="139" y="132"/>
                    <a:pt x="139" y="132"/>
                    <a:pt x="139" y="132"/>
                  </a:cubicBezTo>
                  <a:cubicBezTo>
                    <a:pt x="139" y="120"/>
                    <a:pt x="139" y="120"/>
                    <a:pt x="139" y="120"/>
                  </a:cubicBezTo>
                  <a:cubicBezTo>
                    <a:pt x="35" y="120"/>
                    <a:pt x="35" y="120"/>
                    <a:pt x="35" y="120"/>
                  </a:cubicBezTo>
                  <a:cubicBezTo>
                    <a:pt x="35" y="128"/>
                    <a:pt x="35" y="126"/>
                    <a:pt x="35" y="132"/>
                  </a:cubicBezTo>
                  <a:close/>
                  <a:moveTo>
                    <a:pt x="165" y="108"/>
                  </a:moveTo>
                  <a:cubicBezTo>
                    <a:pt x="167" y="108"/>
                    <a:pt x="169" y="109"/>
                    <a:pt x="171" y="110"/>
                  </a:cubicBezTo>
                  <a:cubicBezTo>
                    <a:pt x="171" y="16"/>
                    <a:pt x="171" y="16"/>
                    <a:pt x="171" y="16"/>
                  </a:cubicBezTo>
                  <a:cubicBezTo>
                    <a:pt x="35" y="16"/>
                    <a:pt x="35" y="16"/>
                    <a:pt x="35" y="16"/>
                  </a:cubicBezTo>
                  <a:cubicBezTo>
                    <a:pt x="35" y="75"/>
                    <a:pt x="35" y="75"/>
                    <a:pt x="35" y="75"/>
                  </a:cubicBezTo>
                  <a:cubicBezTo>
                    <a:pt x="44" y="74"/>
                    <a:pt x="58" y="81"/>
                    <a:pt x="49" y="97"/>
                  </a:cubicBezTo>
                  <a:cubicBezTo>
                    <a:pt x="53" y="95"/>
                    <a:pt x="44" y="105"/>
                    <a:pt x="35" y="116"/>
                  </a:cubicBezTo>
                  <a:cubicBezTo>
                    <a:pt x="35" y="116"/>
                    <a:pt x="35" y="116"/>
                    <a:pt x="35" y="116"/>
                  </a:cubicBezTo>
                  <a:cubicBezTo>
                    <a:pt x="139" y="116"/>
                    <a:pt x="139" y="116"/>
                    <a:pt x="139" y="116"/>
                  </a:cubicBezTo>
                  <a:cubicBezTo>
                    <a:pt x="139" y="86"/>
                    <a:pt x="139" y="86"/>
                    <a:pt x="139" y="86"/>
                  </a:cubicBezTo>
                  <a:cubicBezTo>
                    <a:pt x="139" y="80"/>
                    <a:pt x="144" y="76"/>
                    <a:pt x="149" y="76"/>
                  </a:cubicBezTo>
                  <a:cubicBezTo>
                    <a:pt x="155" y="76"/>
                    <a:pt x="159" y="80"/>
                    <a:pt x="159" y="86"/>
                  </a:cubicBezTo>
                  <a:cubicBezTo>
                    <a:pt x="159" y="110"/>
                    <a:pt x="159" y="110"/>
                    <a:pt x="159" y="110"/>
                  </a:cubicBezTo>
                  <a:cubicBezTo>
                    <a:pt x="161" y="109"/>
                    <a:pt x="163" y="108"/>
                    <a:pt x="165" y="108"/>
                  </a:cubicBezTo>
                  <a:close/>
                  <a:moveTo>
                    <a:pt x="79" y="96"/>
                  </a:moveTo>
                  <a:cubicBezTo>
                    <a:pt x="63" y="96"/>
                    <a:pt x="63" y="96"/>
                    <a:pt x="63" y="96"/>
                  </a:cubicBezTo>
                  <a:cubicBezTo>
                    <a:pt x="63" y="80"/>
                    <a:pt x="63" y="80"/>
                    <a:pt x="63" y="80"/>
                  </a:cubicBezTo>
                  <a:cubicBezTo>
                    <a:pt x="79" y="80"/>
                    <a:pt x="79" y="80"/>
                    <a:pt x="79" y="80"/>
                  </a:cubicBezTo>
                  <a:lnTo>
                    <a:pt x="79" y="96"/>
                  </a:lnTo>
                  <a:close/>
                  <a:moveTo>
                    <a:pt x="79" y="72"/>
                  </a:moveTo>
                  <a:cubicBezTo>
                    <a:pt x="63" y="72"/>
                    <a:pt x="63" y="72"/>
                    <a:pt x="63" y="72"/>
                  </a:cubicBezTo>
                  <a:cubicBezTo>
                    <a:pt x="63" y="56"/>
                    <a:pt x="63" y="56"/>
                    <a:pt x="63" y="56"/>
                  </a:cubicBezTo>
                  <a:cubicBezTo>
                    <a:pt x="79" y="56"/>
                    <a:pt x="79" y="56"/>
                    <a:pt x="79" y="56"/>
                  </a:cubicBezTo>
                  <a:lnTo>
                    <a:pt x="79" y="72"/>
                  </a:lnTo>
                  <a:close/>
                  <a:moveTo>
                    <a:pt x="79" y="48"/>
                  </a:moveTo>
                  <a:cubicBezTo>
                    <a:pt x="63" y="48"/>
                    <a:pt x="63" y="48"/>
                    <a:pt x="63" y="48"/>
                  </a:cubicBezTo>
                  <a:cubicBezTo>
                    <a:pt x="63" y="32"/>
                    <a:pt x="63" y="32"/>
                    <a:pt x="63" y="32"/>
                  </a:cubicBezTo>
                  <a:cubicBezTo>
                    <a:pt x="79" y="32"/>
                    <a:pt x="79" y="32"/>
                    <a:pt x="79" y="32"/>
                  </a:cubicBezTo>
                  <a:lnTo>
                    <a:pt x="79" y="48"/>
                  </a:lnTo>
                  <a:close/>
                  <a:moveTo>
                    <a:pt x="31" y="76"/>
                  </a:moveTo>
                  <a:cubicBezTo>
                    <a:pt x="31" y="12"/>
                    <a:pt x="31" y="12"/>
                    <a:pt x="31" y="12"/>
                  </a:cubicBezTo>
                  <a:cubicBezTo>
                    <a:pt x="175" y="12"/>
                    <a:pt x="175" y="12"/>
                    <a:pt x="175" y="12"/>
                  </a:cubicBezTo>
                  <a:cubicBezTo>
                    <a:pt x="175" y="110"/>
                    <a:pt x="175" y="110"/>
                    <a:pt x="175" y="110"/>
                  </a:cubicBezTo>
                  <a:cubicBezTo>
                    <a:pt x="177" y="109"/>
                    <a:pt x="179" y="108"/>
                    <a:pt x="181" y="108"/>
                  </a:cubicBezTo>
                  <a:cubicBezTo>
                    <a:pt x="183" y="108"/>
                    <a:pt x="185" y="109"/>
                    <a:pt x="187" y="110"/>
                  </a:cubicBezTo>
                  <a:cubicBezTo>
                    <a:pt x="187" y="12"/>
                    <a:pt x="187" y="12"/>
                    <a:pt x="187" y="12"/>
                  </a:cubicBezTo>
                  <a:cubicBezTo>
                    <a:pt x="187" y="5"/>
                    <a:pt x="182" y="0"/>
                    <a:pt x="175" y="0"/>
                  </a:cubicBezTo>
                  <a:cubicBezTo>
                    <a:pt x="31" y="0"/>
                    <a:pt x="31" y="0"/>
                    <a:pt x="31" y="0"/>
                  </a:cubicBezTo>
                  <a:cubicBezTo>
                    <a:pt x="24" y="0"/>
                    <a:pt x="19" y="5"/>
                    <a:pt x="19" y="12"/>
                  </a:cubicBezTo>
                  <a:cubicBezTo>
                    <a:pt x="19" y="90"/>
                    <a:pt x="19" y="90"/>
                    <a:pt x="19" y="90"/>
                  </a:cubicBezTo>
                  <a:cubicBezTo>
                    <a:pt x="23" y="84"/>
                    <a:pt x="27" y="80"/>
                    <a:pt x="29" y="78"/>
                  </a:cubicBezTo>
                  <a:cubicBezTo>
                    <a:pt x="29" y="77"/>
                    <a:pt x="30" y="76"/>
                    <a:pt x="31" y="76"/>
                  </a:cubicBezTo>
                  <a:close/>
                  <a:moveTo>
                    <a:pt x="197" y="124"/>
                  </a:moveTo>
                  <a:cubicBezTo>
                    <a:pt x="194" y="124"/>
                    <a:pt x="191" y="127"/>
                    <a:pt x="191" y="130"/>
                  </a:cubicBezTo>
                  <a:cubicBezTo>
                    <a:pt x="191" y="136"/>
                    <a:pt x="191" y="136"/>
                    <a:pt x="191" y="136"/>
                  </a:cubicBezTo>
                  <a:cubicBezTo>
                    <a:pt x="187" y="136"/>
                    <a:pt x="187" y="136"/>
                    <a:pt x="187" y="136"/>
                  </a:cubicBezTo>
                  <a:cubicBezTo>
                    <a:pt x="187" y="126"/>
                    <a:pt x="187" y="126"/>
                    <a:pt x="187" y="126"/>
                  </a:cubicBezTo>
                  <a:cubicBezTo>
                    <a:pt x="187" y="123"/>
                    <a:pt x="184" y="120"/>
                    <a:pt x="181" y="120"/>
                  </a:cubicBezTo>
                  <a:cubicBezTo>
                    <a:pt x="178" y="120"/>
                    <a:pt x="175" y="123"/>
                    <a:pt x="175" y="126"/>
                  </a:cubicBezTo>
                  <a:cubicBezTo>
                    <a:pt x="175" y="136"/>
                    <a:pt x="175" y="136"/>
                    <a:pt x="175" y="136"/>
                  </a:cubicBezTo>
                  <a:cubicBezTo>
                    <a:pt x="171" y="136"/>
                    <a:pt x="171" y="136"/>
                    <a:pt x="171" y="136"/>
                  </a:cubicBezTo>
                  <a:cubicBezTo>
                    <a:pt x="171" y="122"/>
                    <a:pt x="171" y="122"/>
                    <a:pt x="171" y="122"/>
                  </a:cubicBezTo>
                  <a:cubicBezTo>
                    <a:pt x="171" y="119"/>
                    <a:pt x="168" y="116"/>
                    <a:pt x="165" y="116"/>
                  </a:cubicBezTo>
                  <a:cubicBezTo>
                    <a:pt x="162" y="116"/>
                    <a:pt x="159" y="119"/>
                    <a:pt x="159" y="122"/>
                  </a:cubicBezTo>
                  <a:cubicBezTo>
                    <a:pt x="159" y="136"/>
                    <a:pt x="159" y="136"/>
                    <a:pt x="159" y="136"/>
                  </a:cubicBezTo>
                  <a:cubicBezTo>
                    <a:pt x="155" y="136"/>
                    <a:pt x="155" y="136"/>
                    <a:pt x="155" y="136"/>
                  </a:cubicBezTo>
                  <a:cubicBezTo>
                    <a:pt x="155" y="90"/>
                    <a:pt x="155" y="90"/>
                    <a:pt x="155" y="90"/>
                  </a:cubicBezTo>
                  <a:cubicBezTo>
                    <a:pt x="155" y="87"/>
                    <a:pt x="152" y="84"/>
                    <a:pt x="149" y="84"/>
                  </a:cubicBezTo>
                  <a:cubicBezTo>
                    <a:pt x="146" y="84"/>
                    <a:pt x="143" y="87"/>
                    <a:pt x="143" y="90"/>
                  </a:cubicBezTo>
                  <a:cubicBezTo>
                    <a:pt x="143" y="136"/>
                    <a:pt x="143" y="136"/>
                    <a:pt x="143" y="136"/>
                  </a:cubicBezTo>
                  <a:cubicBezTo>
                    <a:pt x="127" y="136"/>
                    <a:pt x="127" y="136"/>
                    <a:pt x="127" y="136"/>
                  </a:cubicBezTo>
                  <a:cubicBezTo>
                    <a:pt x="135" y="172"/>
                    <a:pt x="135" y="172"/>
                    <a:pt x="135" y="172"/>
                  </a:cubicBezTo>
                  <a:cubicBezTo>
                    <a:pt x="203" y="172"/>
                    <a:pt x="203" y="172"/>
                    <a:pt x="203" y="172"/>
                  </a:cubicBezTo>
                  <a:cubicBezTo>
                    <a:pt x="203" y="130"/>
                    <a:pt x="203" y="130"/>
                    <a:pt x="203" y="130"/>
                  </a:cubicBezTo>
                  <a:cubicBezTo>
                    <a:pt x="203" y="127"/>
                    <a:pt x="200" y="124"/>
                    <a:pt x="197" y="124"/>
                  </a:cubicBezTo>
                  <a:close/>
                  <a:moveTo>
                    <a:pt x="22" y="120"/>
                  </a:moveTo>
                  <a:cubicBezTo>
                    <a:pt x="22" y="120"/>
                    <a:pt x="45" y="93"/>
                    <a:pt x="40" y="96"/>
                  </a:cubicBezTo>
                  <a:cubicBezTo>
                    <a:pt x="47" y="87"/>
                    <a:pt x="36" y="80"/>
                    <a:pt x="32" y="86"/>
                  </a:cubicBezTo>
                  <a:cubicBezTo>
                    <a:pt x="27" y="91"/>
                    <a:pt x="7" y="119"/>
                    <a:pt x="7" y="119"/>
                  </a:cubicBezTo>
                  <a:cubicBezTo>
                    <a:pt x="7" y="119"/>
                    <a:pt x="0" y="128"/>
                    <a:pt x="7" y="136"/>
                  </a:cubicBezTo>
                  <a:cubicBezTo>
                    <a:pt x="8" y="137"/>
                    <a:pt x="44" y="172"/>
                    <a:pt x="44" y="172"/>
                  </a:cubicBezTo>
                  <a:cubicBezTo>
                    <a:pt x="44" y="172"/>
                    <a:pt x="48" y="177"/>
                    <a:pt x="54" y="172"/>
                  </a:cubicBezTo>
                  <a:cubicBezTo>
                    <a:pt x="60" y="167"/>
                    <a:pt x="83" y="145"/>
                    <a:pt x="83" y="145"/>
                  </a:cubicBezTo>
                  <a:cubicBezTo>
                    <a:pt x="83" y="136"/>
                    <a:pt x="83" y="136"/>
                    <a:pt x="83" y="136"/>
                  </a:cubicBezTo>
                  <a:cubicBezTo>
                    <a:pt x="83" y="136"/>
                    <a:pt x="47" y="136"/>
                    <a:pt x="33" y="136"/>
                  </a:cubicBezTo>
                  <a:cubicBezTo>
                    <a:pt x="15" y="136"/>
                    <a:pt x="22" y="120"/>
                    <a:pt x="22" y="12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142" name="矩形 141"/>
          <p:cNvSpPr/>
          <p:nvPr/>
        </p:nvSpPr>
        <p:spPr>
          <a:xfrm>
            <a:off x="661813" y="2506099"/>
            <a:ext cx="2982896" cy="1877437"/>
          </a:xfrm>
          <a:prstGeom prst="rect">
            <a:avLst/>
          </a:prstGeom>
        </p:spPr>
        <p:txBody>
          <a:bodyPr wrap="square">
            <a:spAutoFit/>
          </a:bodyPr>
          <a:lstStyle/>
          <a:p>
            <a:pPr algn="just"/>
            <a:r>
              <a:rPr lang="zh-CN" altLang="en-US" sz="2400" b="1" dirty="0" smtClean="0">
                <a:solidFill>
                  <a:schemeClr val="tx1">
                    <a:lumMod val="75000"/>
                    <a:lumOff val="25000"/>
                  </a:schemeClr>
                </a:solidFill>
                <a:latin typeface="Agency FB" panose="020B0503020202020204" pitchFamily="34" charset="0"/>
              </a:rPr>
              <a:t>点此替换文本</a:t>
            </a:r>
            <a:endParaRPr lang="en-US" altLang="zh-CN" sz="2400" b="1" dirty="0">
              <a:solidFill>
                <a:schemeClr val="tx1">
                  <a:lumMod val="75000"/>
                  <a:lumOff val="25000"/>
                </a:schemeClr>
              </a:solidFill>
              <a:latin typeface="Agency FB" panose="020B0503020202020204" pitchFamily="34" charset="0"/>
            </a:endParaRPr>
          </a:p>
          <a:p>
            <a:pPr algn="just"/>
            <a:endParaRPr lang="en-US" altLang="zh-CN" sz="400" b="1" dirty="0">
              <a:solidFill>
                <a:schemeClr val="tx1">
                  <a:lumMod val="75000"/>
                  <a:lumOff val="25000"/>
                </a:schemeClr>
              </a:solidFill>
              <a:latin typeface="Agency FB" panose="020B0503020202020204" pitchFamily="34" charset="0"/>
            </a:endParaRPr>
          </a:p>
          <a:p>
            <a:pPr algn="just">
              <a:lnSpc>
                <a:spcPct val="110000"/>
              </a:lnSpc>
            </a:pPr>
            <a:r>
              <a:rPr lang="en-US" altLang="zh-CN" sz="1600" dirty="0">
                <a:solidFill>
                  <a:schemeClr val="tx1">
                    <a:lumMod val="75000"/>
                    <a:lumOff val="25000"/>
                  </a:schemeClr>
                </a:solidFill>
                <a:latin typeface="Agency FB" panose="020B0503020202020204" pitchFamily="34" charset="0"/>
              </a:rPr>
              <a:t>all pleasure without pain, is not life at all. Take the lot of the you awesome clever you awesome clever slogan or theme in this area insert you awesome clever slogan or theme in this you awesome clever slogan </a:t>
            </a:r>
            <a:endParaRPr lang="zh-CN" altLang="en-US" sz="1600" dirty="0">
              <a:solidFill>
                <a:schemeClr val="tx1">
                  <a:lumMod val="75000"/>
                  <a:lumOff val="25000"/>
                </a:schemeClr>
              </a:solidFill>
              <a:latin typeface="Agency FB" panose="020B0503020202020204" pitchFamily="34" charset="0"/>
            </a:endParaRPr>
          </a:p>
        </p:txBody>
      </p:sp>
      <p:sp>
        <p:nvSpPr>
          <p:cNvPr id="143" name="文本框 142"/>
          <p:cNvSpPr txBox="1"/>
          <p:nvPr/>
        </p:nvSpPr>
        <p:spPr>
          <a:xfrm>
            <a:off x="582978" y="2028146"/>
            <a:ext cx="468398" cy="1200329"/>
          </a:xfrm>
          <a:prstGeom prst="rect">
            <a:avLst/>
          </a:prstGeom>
          <a:noFill/>
        </p:spPr>
        <p:txBody>
          <a:bodyPr wrap="none" rtlCol="0">
            <a:spAutoFit/>
          </a:bodyPr>
          <a:lstStyle/>
          <a:p>
            <a:r>
              <a:rPr lang="en-US" altLang="zh-CN" sz="7200" dirty="0">
                <a:solidFill>
                  <a:schemeClr val="accent1"/>
                </a:solidFill>
                <a:latin typeface="Agency FB" panose="020B0503020202020204" pitchFamily="34" charset="0"/>
              </a:rPr>
              <a:t>“</a:t>
            </a:r>
            <a:endParaRPr lang="zh-CN" altLang="en-US" sz="7200" dirty="0">
              <a:solidFill>
                <a:schemeClr val="accent1"/>
              </a:solidFill>
              <a:latin typeface="Agency FB" panose="020B0503020202020204" pitchFamily="34" charset="0"/>
            </a:endParaRPr>
          </a:p>
        </p:txBody>
      </p:sp>
      <p:sp>
        <p:nvSpPr>
          <p:cNvPr id="61" name="矩形 60">
            <a:extLst>
              <a:ext uri="{FF2B5EF4-FFF2-40B4-BE49-F238E27FC236}">
                <a16:creationId xmlns:a16="http://schemas.microsoft.com/office/drawing/2014/main" xmlns="" id="{3D1F861A-58FE-4C88-BB3B-2F9C03628E87}"/>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428552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42"/>
                                        </p:tgtEl>
                                        <p:attrNameLst>
                                          <p:attrName>style.visibility</p:attrName>
                                        </p:attrNameLst>
                                      </p:cBhvr>
                                      <p:to>
                                        <p:strVal val="visible"/>
                                      </p:to>
                                    </p:set>
                                    <p:animEffect transition="in" filter="wipe(up)">
                                      <p:cBhvr>
                                        <p:cTn id="13" dur="750"/>
                                        <p:tgtEl>
                                          <p:spTgt spid="142"/>
                                        </p:tgtEl>
                                      </p:cBhvr>
                                    </p:animEffect>
                                  </p:childTnLst>
                                </p:cTn>
                              </p:par>
                            </p:childTnLst>
                          </p:cTn>
                        </p:par>
                        <p:par>
                          <p:cTn id="14" fill="hold">
                            <p:stCondLst>
                              <p:cond delay="1750"/>
                            </p:stCondLst>
                            <p:childTnLst>
                              <p:par>
                                <p:cTn id="15" presetID="23" presetClass="entr" presetSubtype="16"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childTnLst>
                                </p:cTn>
                              </p:par>
                            </p:childTnLst>
                          </p:cTn>
                        </p:par>
                        <p:par>
                          <p:cTn id="19" fill="hold">
                            <p:stCondLst>
                              <p:cond delay="2250"/>
                            </p:stCondLst>
                            <p:childTnLst>
                              <p:par>
                                <p:cTn id="20" presetID="22" presetClass="entr" presetSubtype="2" fill="hold" nodeType="afterEffect">
                                  <p:stCondLst>
                                    <p:cond delay="0"/>
                                  </p:stCondLst>
                                  <p:childTnLst>
                                    <p:set>
                                      <p:cBhvr>
                                        <p:cTn id="21" dur="1" fill="hold">
                                          <p:stCondLst>
                                            <p:cond delay="0"/>
                                          </p:stCondLst>
                                        </p:cTn>
                                        <p:tgtEl>
                                          <p:spTgt spid="108"/>
                                        </p:tgtEl>
                                        <p:attrNameLst>
                                          <p:attrName>style.visibility</p:attrName>
                                        </p:attrNameLst>
                                      </p:cBhvr>
                                      <p:to>
                                        <p:strVal val="visible"/>
                                      </p:to>
                                    </p:set>
                                    <p:animEffect transition="in" filter="wipe(right)">
                                      <p:cBhvr>
                                        <p:cTn id="22" dur="250"/>
                                        <p:tgtEl>
                                          <p:spTgt spid="108"/>
                                        </p:tgtEl>
                                      </p:cBhvr>
                                    </p:animEffect>
                                  </p:childTnLst>
                                </p:cTn>
                              </p:par>
                            </p:childTnLst>
                          </p:cTn>
                        </p:par>
                        <p:par>
                          <p:cTn id="23" fill="hold">
                            <p:stCondLst>
                              <p:cond delay="2500"/>
                            </p:stCondLst>
                            <p:childTnLst>
                              <p:par>
                                <p:cTn id="24" presetID="12" presetClass="entr" presetSubtype="4" fill="hold" nodeType="afterEffect">
                                  <p:stCondLst>
                                    <p:cond delay="0"/>
                                  </p:stCondLst>
                                  <p:childTnLst>
                                    <p:set>
                                      <p:cBhvr>
                                        <p:cTn id="25" dur="1" fill="hold">
                                          <p:stCondLst>
                                            <p:cond delay="0"/>
                                          </p:stCondLst>
                                        </p:cTn>
                                        <p:tgtEl>
                                          <p:spTgt spid="130"/>
                                        </p:tgtEl>
                                        <p:attrNameLst>
                                          <p:attrName>style.visibility</p:attrName>
                                        </p:attrNameLst>
                                      </p:cBhvr>
                                      <p:to>
                                        <p:strVal val="visible"/>
                                      </p:to>
                                    </p:set>
                                    <p:anim calcmode="lin" valueType="num">
                                      <p:cBhvr additive="base">
                                        <p:cTn id="26" dur="500"/>
                                        <p:tgtEl>
                                          <p:spTgt spid="130"/>
                                        </p:tgtEl>
                                        <p:attrNameLst>
                                          <p:attrName>ppt_y</p:attrName>
                                        </p:attrNameLst>
                                      </p:cBhvr>
                                      <p:tavLst>
                                        <p:tav tm="0">
                                          <p:val>
                                            <p:strVal val="#ppt_y+#ppt_h*1.125000"/>
                                          </p:val>
                                        </p:tav>
                                        <p:tav tm="100000">
                                          <p:val>
                                            <p:strVal val="#ppt_y"/>
                                          </p:val>
                                        </p:tav>
                                      </p:tavLst>
                                    </p:anim>
                                    <p:animEffect transition="in" filter="wipe(up)">
                                      <p:cBhvr>
                                        <p:cTn id="27" dur="500"/>
                                        <p:tgtEl>
                                          <p:spTgt spid="130"/>
                                        </p:tgtEl>
                                      </p:cBhvr>
                                    </p:animEffect>
                                  </p:childTnLst>
                                </p:cTn>
                              </p:par>
                            </p:childTnLst>
                          </p:cTn>
                        </p:par>
                        <p:par>
                          <p:cTn id="28" fill="hold">
                            <p:stCondLst>
                              <p:cond delay="3000"/>
                            </p:stCondLst>
                            <p:childTnLst>
                              <p:par>
                                <p:cTn id="29" presetID="23" presetClass="entr" presetSubtype="16" fill="hold" nodeType="afterEffect">
                                  <p:stCondLst>
                                    <p:cond delay="0"/>
                                  </p:stCondLst>
                                  <p:childTnLst>
                                    <p:set>
                                      <p:cBhvr>
                                        <p:cTn id="30" dur="1" fill="hold">
                                          <p:stCondLst>
                                            <p:cond delay="0"/>
                                          </p:stCondLst>
                                        </p:cTn>
                                        <p:tgtEl>
                                          <p:spTgt spid="99"/>
                                        </p:tgtEl>
                                        <p:attrNameLst>
                                          <p:attrName>style.visibility</p:attrName>
                                        </p:attrNameLst>
                                      </p:cBhvr>
                                      <p:to>
                                        <p:strVal val="visible"/>
                                      </p:to>
                                    </p:set>
                                    <p:anim calcmode="lin" valueType="num">
                                      <p:cBhvr>
                                        <p:cTn id="31" dur="500" fill="hold"/>
                                        <p:tgtEl>
                                          <p:spTgt spid="99"/>
                                        </p:tgtEl>
                                        <p:attrNameLst>
                                          <p:attrName>ppt_w</p:attrName>
                                        </p:attrNameLst>
                                      </p:cBhvr>
                                      <p:tavLst>
                                        <p:tav tm="0">
                                          <p:val>
                                            <p:fltVal val="0"/>
                                          </p:val>
                                        </p:tav>
                                        <p:tav tm="100000">
                                          <p:val>
                                            <p:strVal val="#ppt_w"/>
                                          </p:val>
                                        </p:tav>
                                      </p:tavLst>
                                    </p:anim>
                                    <p:anim calcmode="lin" valueType="num">
                                      <p:cBhvr>
                                        <p:cTn id="32" dur="500" fill="hold"/>
                                        <p:tgtEl>
                                          <p:spTgt spid="99"/>
                                        </p:tgtEl>
                                        <p:attrNameLst>
                                          <p:attrName>ppt_h</p:attrName>
                                        </p:attrNameLst>
                                      </p:cBhvr>
                                      <p:tavLst>
                                        <p:tav tm="0">
                                          <p:val>
                                            <p:fltVal val="0"/>
                                          </p:val>
                                        </p:tav>
                                        <p:tav tm="100000">
                                          <p:val>
                                            <p:strVal val="#ppt_h"/>
                                          </p:val>
                                        </p:tav>
                                      </p:tavLst>
                                    </p:anim>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0"/>
                                        </p:tgtEl>
                                        <p:attrNameLst>
                                          <p:attrName>style.visibility</p:attrName>
                                        </p:attrNameLst>
                                      </p:cBhvr>
                                      <p:to>
                                        <p:strVal val="visible"/>
                                      </p:to>
                                    </p:set>
                                    <p:animEffect transition="in" filter="wipe(left)">
                                      <p:cBhvr>
                                        <p:cTn id="36" dur="250"/>
                                        <p:tgtEl>
                                          <p:spTgt spid="110"/>
                                        </p:tgtEl>
                                      </p:cBhvr>
                                    </p:animEffect>
                                  </p:childTnLst>
                                </p:cTn>
                              </p:par>
                            </p:childTnLst>
                          </p:cTn>
                        </p:par>
                        <p:par>
                          <p:cTn id="37" fill="hold">
                            <p:stCondLst>
                              <p:cond delay="3750"/>
                            </p:stCondLst>
                            <p:childTnLst>
                              <p:par>
                                <p:cTn id="38" presetID="12" presetClass="entr" presetSubtype="4" fill="hold" nodeType="afterEffect">
                                  <p:stCondLst>
                                    <p:cond delay="0"/>
                                  </p:stCondLst>
                                  <p:childTnLst>
                                    <p:set>
                                      <p:cBhvr>
                                        <p:cTn id="39" dur="1" fill="hold">
                                          <p:stCondLst>
                                            <p:cond delay="0"/>
                                          </p:stCondLst>
                                        </p:cTn>
                                        <p:tgtEl>
                                          <p:spTgt spid="113"/>
                                        </p:tgtEl>
                                        <p:attrNameLst>
                                          <p:attrName>style.visibility</p:attrName>
                                        </p:attrNameLst>
                                      </p:cBhvr>
                                      <p:to>
                                        <p:strVal val="visible"/>
                                      </p:to>
                                    </p:set>
                                    <p:anim calcmode="lin" valueType="num">
                                      <p:cBhvr additive="base">
                                        <p:cTn id="40" dur="500"/>
                                        <p:tgtEl>
                                          <p:spTgt spid="113"/>
                                        </p:tgtEl>
                                        <p:attrNameLst>
                                          <p:attrName>ppt_y</p:attrName>
                                        </p:attrNameLst>
                                      </p:cBhvr>
                                      <p:tavLst>
                                        <p:tav tm="0">
                                          <p:val>
                                            <p:strVal val="#ppt_y+#ppt_h*1.125000"/>
                                          </p:val>
                                        </p:tav>
                                        <p:tav tm="100000">
                                          <p:val>
                                            <p:strVal val="#ppt_y"/>
                                          </p:val>
                                        </p:tav>
                                      </p:tavLst>
                                    </p:anim>
                                    <p:animEffect transition="in" filter="wipe(up)">
                                      <p:cBhvr>
                                        <p:cTn id="41" dur="500"/>
                                        <p:tgtEl>
                                          <p:spTgt spid="113"/>
                                        </p:tgtEl>
                                      </p:cBhvr>
                                    </p:animEffect>
                                  </p:childTnLst>
                                </p:cTn>
                              </p:par>
                            </p:childTnLst>
                          </p:cTn>
                        </p:par>
                        <p:par>
                          <p:cTn id="42" fill="hold">
                            <p:stCondLst>
                              <p:cond delay="4250"/>
                            </p:stCondLst>
                            <p:childTnLst>
                              <p:par>
                                <p:cTn id="43" presetID="23" presetClass="entr" presetSubtype="16" fill="hold" nodeType="afterEffect">
                                  <p:stCondLst>
                                    <p:cond delay="0"/>
                                  </p:stCondLst>
                                  <p:childTnLst>
                                    <p:set>
                                      <p:cBhvr>
                                        <p:cTn id="44" dur="1" fill="hold">
                                          <p:stCondLst>
                                            <p:cond delay="0"/>
                                          </p:stCondLst>
                                        </p:cTn>
                                        <p:tgtEl>
                                          <p:spTgt spid="102"/>
                                        </p:tgtEl>
                                        <p:attrNameLst>
                                          <p:attrName>style.visibility</p:attrName>
                                        </p:attrNameLst>
                                      </p:cBhvr>
                                      <p:to>
                                        <p:strVal val="visible"/>
                                      </p:to>
                                    </p:set>
                                    <p:anim calcmode="lin" valueType="num">
                                      <p:cBhvr>
                                        <p:cTn id="45" dur="500" fill="hold"/>
                                        <p:tgtEl>
                                          <p:spTgt spid="102"/>
                                        </p:tgtEl>
                                        <p:attrNameLst>
                                          <p:attrName>ppt_w</p:attrName>
                                        </p:attrNameLst>
                                      </p:cBhvr>
                                      <p:tavLst>
                                        <p:tav tm="0">
                                          <p:val>
                                            <p:fltVal val="0"/>
                                          </p:val>
                                        </p:tav>
                                        <p:tav tm="100000">
                                          <p:val>
                                            <p:strVal val="#ppt_w"/>
                                          </p:val>
                                        </p:tav>
                                      </p:tavLst>
                                    </p:anim>
                                    <p:anim calcmode="lin" valueType="num">
                                      <p:cBhvr>
                                        <p:cTn id="46" dur="500" fill="hold"/>
                                        <p:tgtEl>
                                          <p:spTgt spid="102"/>
                                        </p:tgtEl>
                                        <p:attrNameLst>
                                          <p:attrName>ppt_h</p:attrName>
                                        </p:attrNameLst>
                                      </p:cBhvr>
                                      <p:tavLst>
                                        <p:tav tm="0">
                                          <p:val>
                                            <p:fltVal val="0"/>
                                          </p:val>
                                        </p:tav>
                                        <p:tav tm="100000">
                                          <p:val>
                                            <p:strVal val="#ppt_h"/>
                                          </p:val>
                                        </p:tav>
                                      </p:tavLst>
                                    </p:anim>
                                  </p:childTnLst>
                                </p:cTn>
                              </p:par>
                            </p:childTnLst>
                          </p:cTn>
                        </p:par>
                        <p:par>
                          <p:cTn id="47" fill="hold">
                            <p:stCondLst>
                              <p:cond delay="4750"/>
                            </p:stCondLst>
                            <p:childTnLst>
                              <p:par>
                                <p:cTn id="48" presetID="22" presetClass="entr" presetSubtype="2" fill="hold" nodeType="afterEffect">
                                  <p:stCondLst>
                                    <p:cond delay="0"/>
                                  </p:stCondLst>
                                  <p:childTnLst>
                                    <p:set>
                                      <p:cBhvr>
                                        <p:cTn id="49" dur="1" fill="hold">
                                          <p:stCondLst>
                                            <p:cond delay="0"/>
                                          </p:stCondLst>
                                        </p:cTn>
                                        <p:tgtEl>
                                          <p:spTgt spid="109"/>
                                        </p:tgtEl>
                                        <p:attrNameLst>
                                          <p:attrName>style.visibility</p:attrName>
                                        </p:attrNameLst>
                                      </p:cBhvr>
                                      <p:to>
                                        <p:strVal val="visible"/>
                                      </p:to>
                                    </p:set>
                                    <p:animEffect transition="in" filter="wipe(right)">
                                      <p:cBhvr>
                                        <p:cTn id="50" dur="250"/>
                                        <p:tgtEl>
                                          <p:spTgt spid="109"/>
                                        </p:tgtEl>
                                      </p:cBhvr>
                                    </p:animEffect>
                                  </p:childTnLst>
                                </p:cTn>
                              </p:par>
                            </p:childTnLst>
                          </p:cTn>
                        </p:par>
                        <p:par>
                          <p:cTn id="51" fill="hold">
                            <p:stCondLst>
                              <p:cond delay="5000"/>
                            </p:stCondLst>
                            <p:childTnLst>
                              <p:par>
                                <p:cTn id="52" presetID="12" presetClass="entr" presetSubtype="4" fill="hold" nodeType="afterEffect">
                                  <p:stCondLst>
                                    <p:cond delay="0"/>
                                  </p:stCondLst>
                                  <p:childTnLst>
                                    <p:set>
                                      <p:cBhvr>
                                        <p:cTn id="53" dur="1" fill="hold">
                                          <p:stCondLst>
                                            <p:cond delay="0"/>
                                          </p:stCondLst>
                                        </p:cTn>
                                        <p:tgtEl>
                                          <p:spTgt spid="136"/>
                                        </p:tgtEl>
                                        <p:attrNameLst>
                                          <p:attrName>style.visibility</p:attrName>
                                        </p:attrNameLst>
                                      </p:cBhvr>
                                      <p:to>
                                        <p:strVal val="visible"/>
                                      </p:to>
                                    </p:set>
                                    <p:anim calcmode="lin" valueType="num">
                                      <p:cBhvr additive="base">
                                        <p:cTn id="54" dur="500"/>
                                        <p:tgtEl>
                                          <p:spTgt spid="136"/>
                                        </p:tgtEl>
                                        <p:attrNameLst>
                                          <p:attrName>ppt_y</p:attrName>
                                        </p:attrNameLst>
                                      </p:cBhvr>
                                      <p:tavLst>
                                        <p:tav tm="0">
                                          <p:val>
                                            <p:strVal val="#ppt_y+#ppt_h*1.125000"/>
                                          </p:val>
                                        </p:tav>
                                        <p:tav tm="100000">
                                          <p:val>
                                            <p:strVal val="#ppt_y"/>
                                          </p:val>
                                        </p:tav>
                                      </p:tavLst>
                                    </p:anim>
                                    <p:animEffect transition="in" filter="wipe(up)">
                                      <p:cBhvr>
                                        <p:cTn id="55" dur="500"/>
                                        <p:tgtEl>
                                          <p:spTgt spid="136"/>
                                        </p:tgtEl>
                                      </p:cBhvr>
                                    </p:animEffect>
                                  </p:childTnLst>
                                </p:cTn>
                              </p:par>
                            </p:childTnLst>
                          </p:cTn>
                        </p:par>
                        <p:par>
                          <p:cTn id="56" fill="hold">
                            <p:stCondLst>
                              <p:cond delay="5500"/>
                            </p:stCondLst>
                            <p:childTnLst>
                              <p:par>
                                <p:cTn id="57" presetID="23" presetClass="entr" presetSubtype="16" fill="hold" nodeType="afterEffect">
                                  <p:stCondLst>
                                    <p:cond delay="0"/>
                                  </p:stCondLst>
                                  <p:childTnLst>
                                    <p:set>
                                      <p:cBhvr>
                                        <p:cTn id="58" dur="1" fill="hold">
                                          <p:stCondLst>
                                            <p:cond delay="0"/>
                                          </p:stCondLst>
                                        </p:cTn>
                                        <p:tgtEl>
                                          <p:spTgt spid="105"/>
                                        </p:tgtEl>
                                        <p:attrNameLst>
                                          <p:attrName>style.visibility</p:attrName>
                                        </p:attrNameLst>
                                      </p:cBhvr>
                                      <p:to>
                                        <p:strVal val="visible"/>
                                      </p:to>
                                    </p:set>
                                    <p:anim calcmode="lin" valueType="num">
                                      <p:cBhvr>
                                        <p:cTn id="59" dur="500" fill="hold"/>
                                        <p:tgtEl>
                                          <p:spTgt spid="105"/>
                                        </p:tgtEl>
                                        <p:attrNameLst>
                                          <p:attrName>ppt_w</p:attrName>
                                        </p:attrNameLst>
                                      </p:cBhvr>
                                      <p:tavLst>
                                        <p:tav tm="0">
                                          <p:val>
                                            <p:fltVal val="0"/>
                                          </p:val>
                                        </p:tav>
                                        <p:tav tm="100000">
                                          <p:val>
                                            <p:strVal val="#ppt_w"/>
                                          </p:val>
                                        </p:tav>
                                      </p:tavLst>
                                    </p:anim>
                                    <p:anim calcmode="lin" valueType="num">
                                      <p:cBhvr>
                                        <p:cTn id="60" dur="500" fill="hold"/>
                                        <p:tgtEl>
                                          <p:spTgt spid="105"/>
                                        </p:tgtEl>
                                        <p:attrNameLst>
                                          <p:attrName>ppt_h</p:attrName>
                                        </p:attrNameLst>
                                      </p:cBhvr>
                                      <p:tavLst>
                                        <p:tav tm="0">
                                          <p:val>
                                            <p:fltVal val="0"/>
                                          </p:val>
                                        </p:tav>
                                        <p:tav tm="100000">
                                          <p:val>
                                            <p:strVal val="#ppt_h"/>
                                          </p:val>
                                        </p:tav>
                                      </p:tavLst>
                                    </p:anim>
                                  </p:childTnLst>
                                </p:cTn>
                              </p:par>
                            </p:childTnLst>
                          </p:cTn>
                        </p:par>
                        <p:par>
                          <p:cTn id="61" fill="hold">
                            <p:stCondLst>
                              <p:cond delay="6000"/>
                            </p:stCondLst>
                            <p:childTnLst>
                              <p:par>
                                <p:cTn id="62" presetID="22" presetClass="entr" presetSubtype="8" fill="hold" nodeType="afterEffect">
                                  <p:stCondLst>
                                    <p:cond delay="0"/>
                                  </p:stCondLst>
                                  <p:childTnLst>
                                    <p:set>
                                      <p:cBhvr>
                                        <p:cTn id="63" dur="1" fill="hold">
                                          <p:stCondLst>
                                            <p:cond delay="0"/>
                                          </p:stCondLst>
                                        </p:cTn>
                                        <p:tgtEl>
                                          <p:spTgt spid="111"/>
                                        </p:tgtEl>
                                        <p:attrNameLst>
                                          <p:attrName>style.visibility</p:attrName>
                                        </p:attrNameLst>
                                      </p:cBhvr>
                                      <p:to>
                                        <p:strVal val="visible"/>
                                      </p:to>
                                    </p:set>
                                    <p:animEffect transition="in" filter="wipe(left)">
                                      <p:cBhvr>
                                        <p:cTn id="64" dur="250"/>
                                        <p:tgtEl>
                                          <p:spTgt spid="111"/>
                                        </p:tgtEl>
                                      </p:cBhvr>
                                    </p:animEffect>
                                  </p:childTnLst>
                                </p:cTn>
                              </p:par>
                            </p:childTnLst>
                          </p:cTn>
                        </p:par>
                        <p:par>
                          <p:cTn id="65" fill="hold">
                            <p:stCondLst>
                              <p:cond delay="6250"/>
                            </p:stCondLst>
                            <p:childTnLst>
                              <p:par>
                                <p:cTn id="66" presetID="12" presetClass="entr" presetSubtype="4" fill="hold" nodeType="afterEffect">
                                  <p:stCondLst>
                                    <p:cond delay="0"/>
                                  </p:stCondLst>
                                  <p:childTnLst>
                                    <p:set>
                                      <p:cBhvr>
                                        <p:cTn id="67" dur="1" fill="hold">
                                          <p:stCondLst>
                                            <p:cond delay="0"/>
                                          </p:stCondLst>
                                        </p:cTn>
                                        <p:tgtEl>
                                          <p:spTgt spid="118"/>
                                        </p:tgtEl>
                                        <p:attrNameLst>
                                          <p:attrName>style.visibility</p:attrName>
                                        </p:attrNameLst>
                                      </p:cBhvr>
                                      <p:to>
                                        <p:strVal val="visible"/>
                                      </p:to>
                                    </p:set>
                                    <p:anim calcmode="lin" valueType="num">
                                      <p:cBhvr additive="base">
                                        <p:cTn id="68" dur="500"/>
                                        <p:tgtEl>
                                          <p:spTgt spid="118"/>
                                        </p:tgtEl>
                                        <p:attrNameLst>
                                          <p:attrName>ppt_y</p:attrName>
                                        </p:attrNameLst>
                                      </p:cBhvr>
                                      <p:tavLst>
                                        <p:tav tm="0">
                                          <p:val>
                                            <p:strVal val="#ppt_y+#ppt_h*1.125000"/>
                                          </p:val>
                                        </p:tav>
                                        <p:tav tm="100000">
                                          <p:val>
                                            <p:strVal val="#ppt_y"/>
                                          </p:val>
                                        </p:tav>
                                      </p:tavLst>
                                    </p:anim>
                                    <p:animEffect transition="in" filter="wipe(up)">
                                      <p:cBhvr>
                                        <p:cTn id="69" dur="500"/>
                                        <p:tgtEl>
                                          <p:spTgt spid="118"/>
                                        </p:tgtEl>
                                      </p:cBhvr>
                                    </p:animEffect>
                                  </p:childTnLst>
                                </p:cTn>
                              </p:par>
                            </p:childTnLst>
                          </p:cTn>
                        </p:par>
                        <p:par>
                          <p:cTn id="70" fill="hold">
                            <p:stCondLst>
                              <p:cond delay="6750"/>
                            </p:stCondLst>
                            <p:childTnLst>
                              <p:par>
                                <p:cTn id="71" presetID="23" presetClass="entr" presetSubtype="16" fill="hold" nodeType="afterEffect">
                                  <p:stCondLst>
                                    <p:cond delay="0"/>
                                  </p:stCondLst>
                                  <p:childTnLst>
                                    <p:set>
                                      <p:cBhvr>
                                        <p:cTn id="72" dur="1" fill="hold">
                                          <p:stCondLst>
                                            <p:cond delay="0"/>
                                          </p:stCondLst>
                                        </p:cTn>
                                        <p:tgtEl>
                                          <p:spTgt spid="96"/>
                                        </p:tgtEl>
                                        <p:attrNameLst>
                                          <p:attrName>style.visibility</p:attrName>
                                        </p:attrNameLst>
                                      </p:cBhvr>
                                      <p:to>
                                        <p:strVal val="visible"/>
                                      </p:to>
                                    </p:set>
                                    <p:anim calcmode="lin" valueType="num">
                                      <p:cBhvr>
                                        <p:cTn id="73" dur="500" fill="hold"/>
                                        <p:tgtEl>
                                          <p:spTgt spid="96"/>
                                        </p:tgtEl>
                                        <p:attrNameLst>
                                          <p:attrName>ppt_w</p:attrName>
                                        </p:attrNameLst>
                                      </p:cBhvr>
                                      <p:tavLst>
                                        <p:tav tm="0">
                                          <p:val>
                                            <p:fltVal val="0"/>
                                          </p:val>
                                        </p:tav>
                                        <p:tav tm="100000">
                                          <p:val>
                                            <p:strVal val="#ppt_w"/>
                                          </p:val>
                                        </p:tav>
                                      </p:tavLst>
                                    </p:anim>
                                    <p:anim calcmode="lin" valueType="num">
                                      <p:cBhvr>
                                        <p:cTn id="74" dur="500" fill="hold"/>
                                        <p:tgtEl>
                                          <p:spTgt spid="96"/>
                                        </p:tgtEl>
                                        <p:attrNameLst>
                                          <p:attrName>ppt_h</p:attrName>
                                        </p:attrNameLst>
                                      </p:cBhvr>
                                      <p:tavLst>
                                        <p:tav tm="0">
                                          <p:val>
                                            <p:fltVal val="0"/>
                                          </p:val>
                                        </p:tav>
                                        <p:tav tm="100000">
                                          <p:val>
                                            <p:strVal val="#ppt_h"/>
                                          </p:val>
                                        </p:tav>
                                      </p:tavLst>
                                    </p:anim>
                                  </p:childTnLst>
                                </p:cTn>
                              </p:par>
                            </p:childTnLst>
                          </p:cTn>
                        </p:par>
                        <p:par>
                          <p:cTn id="75" fill="hold">
                            <p:stCondLst>
                              <p:cond delay="7250"/>
                            </p:stCondLst>
                            <p:childTnLst>
                              <p:par>
                                <p:cTn id="76" presetID="22" presetClass="entr" presetSubtype="8" fill="hold" nodeType="afterEffect">
                                  <p:stCondLst>
                                    <p:cond delay="0"/>
                                  </p:stCondLst>
                                  <p:childTnLst>
                                    <p:set>
                                      <p:cBhvr>
                                        <p:cTn id="77" dur="1" fill="hold">
                                          <p:stCondLst>
                                            <p:cond delay="0"/>
                                          </p:stCondLst>
                                        </p:cTn>
                                        <p:tgtEl>
                                          <p:spTgt spid="112"/>
                                        </p:tgtEl>
                                        <p:attrNameLst>
                                          <p:attrName>style.visibility</p:attrName>
                                        </p:attrNameLst>
                                      </p:cBhvr>
                                      <p:to>
                                        <p:strVal val="visible"/>
                                      </p:to>
                                    </p:set>
                                    <p:animEffect transition="in" filter="wipe(left)">
                                      <p:cBhvr>
                                        <p:cTn id="78" dur="250"/>
                                        <p:tgtEl>
                                          <p:spTgt spid="112"/>
                                        </p:tgtEl>
                                      </p:cBhvr>
                                    </p:animEffect>
                                  </p:childTnLst>
                                </p:cTn>
                              </p:par>
                            </p:childTnLst>
                          </p:cTn>
                        </p:par>
                        <p:par>
                          <p:cTn id="79" fill="hold">
                            <p:stCondLst>
                              <p:cond delay="7500"/>
                            </p:stCondLst>
                            <p:childTnLst>
                              <p:par>
                                <p:cTn id="80" presetID="12" presetClass="entr" presetSubtype="4" fill="hold" nodeType="afterEffect">
                                  <p:stCondLst>
                                    <p:cond delay="0"/>
                                  </p:stCondLst>
                                  <p:childTnLst>
                                    <p:set>
                                      <p:cBhvr>
                                        <p:cTn id="81" dur="1" fill="hold">
                                          <p:stCondLst>
                                            <p:cond delay="0"/>
                                          </p:stCondLst>
                                        </p:cTn>
                                        <p:tgtEl>
                                          <p:spTgt spid="124"/>
                                        </p:tgtEl>
                                        <p:attrNameLst>
                                          <p:attrName>style.visibility</p:attrName>
                                        </p:attrNameLst>
                                      </p:cBhvr>
                                      <p:to>
                                        <p:strVal val="visible"/>
                                      </p:to>
                                    </p:set>
                                    <p:anim calcmode="lin" valueType="num">
                                      <p:cBhvr additive="base">
                                        <p:cTn id="82" dur="500"/>
                                        <p:tgtEl>
                                          <p:spTgt spid="124"/>
                                        </p:tgtEl>
                                        <p:attrNameLst>
                                          <p:attrName>ppt_y</p:attrName>
                                        </p:attrNameLst>
                                      </p:cBhvr>
                                      <p:tavLst>
                                        <p:tav tm="0">
                                          <p:val>
                                            <p:strVal val="#ppt_y+#ppt_h*1.125000"/>
                                          </p:val>
                                        </p:tav>
                                        <p:tav tm="100000">
                                          <p:val>
                                            <p:strVal val="#ppt_y"/>
                                          </p:val>
                                        </p:tav>
                                      </p:tavLst>
                                    </p:anim>
                                    <p:animEffect transition="in" filter="wipe(up)">
                                      <p:cBhvr>
                                        <p:cTn id="83" dur="500"/>
                                        <p:tgtEl>
                                          <p:spTgt spid="124"/>
                                        </p:tgtEl>
                                      </p:cBhvr>
                                    </p:animEffect>
                                  </p:childTnLst>
                                </p:cTn>
                              </p:par>
                            </p:childTnLst>
                          </p:cTn>
                        </p:par>
                        <p:par>
                          <p:cTn id="84" fill="hold">
                            <p:stCondLst>
                              <p:cond delay="8000"/>
                            </p:stCondLst>
                            <p:childTnLst>
                              <p:par>
                                <p:cTn id="85" presetID="1" presetClass="entr" presetSubtype="0" fill="hold" grpId="0" nodeType="afterEffect">
                                  <p:stCondLst>
                                    <p:cond delay="2200"/>
                                  </p:stCondLst>
                                  <p:childTnLst>
                                    <p:set>
                                      <p:cBhvr>
                                        <p:cTn id="8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p:bldP spid="143" grpId="0"/>
      <p:bldP spid="6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02</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721604" y="1600555"/>
            <a:ext cx="3638982" cy="4462279"/>
            <a:chOff x="863746" y="1624001"/>
            <a:chExt cx="3638982" cy="4462279"/>
          </a:xfrm>
        </p:grpSpPr>
        <p:sp>
          <p:nvSpPr>
            <p:cNvPr id="62" name="Freeform 140"/>
            <p:cNvSpPr>
              <a:spLocks/>
            </p:cNvSpPr>
            <p:nvPr/>
          </p:nvSpPr>
          <p:spPr bwMode="auto">
            <a:xfrm>
              <a:off x="863746" y="1624001"/>
              <a:ext cx="2223034" cy="4462279"/>
            </a:xfrm>
            <a:custGeom>
              <a:avLst/>
              <a:gdLst>
                <a:gd name="T0" fmla="*/ 47 w 52"/>
                <a:gd name="T1" fmla="*/ 83 h 90"/>
                <a:gd name="T2" fmla="*/ 50 w 52"/>
                <a:gd name="T3" fmla="*/ 77 h 90"/>
                <a:gd name="T4" fmla="*/ 47 w 52"/>
                <a:gd name="T5" fmla="*/ 77 h 90"/>
                <a:gd name="T6" fmla="*/ 37 w 52"/>
                <a:gd name="T7" fmla="*/ 69 h 90"/>
                <a:gd name="T8" fmla="*/ 42 w 52"/>
                <a:gd name="T9" fmla="*/ 63 h 90"/>
                <a:gd name="T10" fmla="*/ 37 w 52"/>
                <a:gd name="T11" fmla="*/ 56 h 90"/>
                <a:gd name="T12" fmla="*/ 46 w 52"/>
                <a:gd name="T13" fmla="*/ 48 h 90"/>
                <a:gd name="T14" fmla="*/ 49 w 52"/>
                <a:gd name="T15" fmla="*/ 48 h 90"/>
                <a:gd name="T16" fmla="*/ 46 w 52"/>
                <a:gd name="T17" fmla="*/ 42 h 90"/>
                <a:gd name="T18" fmla="*/ 51 w 52"/>
                <a:gd name="T19" fmla="*/ 35 h 90"/>
                <a:gd name="T20" fmla="*/ 27 w 52"/>
                <a:gd name="T21" fmla="*/ 35 h 90"/>
                <a:gd name="T22" fmla="*/ 30 w 52"/>
                <a:gd name="T23" fmla="*/ 20 h 90"/>
                <a:gd name="T24" fmla="*/ 32 w 52"/>
                <a:gd name="T25" fmla="*/ 12 h 90"/>
                <a:gd name="T26" fmla="*/ 24 w 52"/>
                <a:gd name="T27" fmla="*/ 0 h 90"/>
                <a:gd name="T28" fmla="*/ 23 w 52"/>
                <a:gd name="T29" fmla="*/ 0 h 90"/>
                <a:gd name="T30" fmla="*/ 16 w 52"/>
                <a:gd name="T31" fmla="*/ 9 h 90"/>
                <a:gd name="T32" fmla="*/ 15 w 52"/>
                <a:gd name="T33" fmla="*/ 17 h 90"/>
                <a:gd name="T34" fmla="*/ 9 w 52"/>
                <a:gd name="T35" fmla="*/ 35 h 90"/>
                <a:gd name="T36" fmla="*/ 2 w 52"/>
                <a:gd name="T37" fmla="*/ 42 h 90"/>
                <a:gd name="T38" fmla="*/ 2 w 52"/>
                <a:gd name="T39" fmla="*/ 78 h 90"/>
                <a:gd name="T40" fmla="*/ 12 w 52"/>
                <a:gd name="T41" fmla="*/ 90 h 90"/>
                <a:gd name="T42" fmla="*/ 52 w 52"/>
                <a:gd name="T43" fmla="*/ 90 h 90"/>
                <a:gd name="T44" fmla="*/ 47 w 52"/>
                <a:gd name="T45" fmla="*/ 83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 h="90">
                  <a:moveTo>
                    <a:pt x="47" y="83"/>
                  </a:moveTo>
                  <a:cubicBezTo>
                    <a:pt x="47" y="81"/>
                    <a:pt x="48" y="79"/>
                    <a:pt x="50" y="77"/>
                  </a:cubicBezTo>
                  <a:cubicBezTo>
                    <a:pt x="47" y="77"/>
                    <a:pt x="47" y="77"/>
                    <a:pt x="47" y="77"/>
                  </a:cubicBezTo>
                  <a:cubicBezTo>
                    <a:pt x="42" y="77"/>
                    <a:pt x="37" y="74"/>
                    <a:pt x="37" y="69"/>
                  </a:cubicBezTo>
                  <a:cubicBezTo>
                    <a:pt x="37" y="66"/>
                    <a:pt x="39" y="64"/>
                    <a:pt x="42" y="63"/>
                  </a:cubicBezTo>
                  <a:cubicBezTo>
                    <a:pt x="39" y="61"/>
                    <a:pt x="37" y="59"/>
                    <a:pt x="37" y="56"/>
                  </a:cubicBezTo>
                  <a:cubicBezTo>
                    <a:pt x="37" y="51"/>
                    <a:pt x="41" y="48"/>
                    <a:pt x="46" y="48"/>
                  </a:cubicBezTo>
                  <a:cubicBezTo>
                    <a:pt x="49" y="48"/>
                    <a:pt x="49" y="48"/>
                    <a:pt x="49" y="48"/>
                  </a:cubicBezTo>
                  <a:cubicBezTo>
                    <a:pt x="47" y="46"/>
                    <a:pt x="46" y="44"/>
                    <a:pt x="46" y="42"/>
                  </a:cubicBezTo>
                  <a:cubicBezTo>
                    <a:pt x="46" y="39"/>
                    <a:pt x="48" y="36"/>
                    <a:pt x="51" y="35"/>
                  </a:cubicBezTo>
                  <a:cubicBezTo>
                    <a:pt x="27" y="35"/>
                    <a:pt x="27" y="35"/>
                    <a:pt x="27" y="35"/>
                  </a:cubicBezTo>
                  <a:cubicBezTo>
                    <a:pt x="27" y="34"/>
                    <a:pt x="29" y="25"/>
                    <a:pt x="30" y="20"/>
                  </a:cubicBezTo>
                  <a:cubicBezTo>
                    <a:pt x="32" y="12"/>
                    <a:pt x="32" y="12"/>
                    <a:pt x="32" y="12"/>
                  </a:cubicBezTo>
                  <a:cubicBezTo>
                    <a:pt x="32" y="7"/>
                    <a:pt x="28" y="0"/>
                    <a:pt x="24" y="0"/>
                  </a:cubicBezTo>
                  <a:cubicBezTo>
                    <a:pt x="23" y="0"/>
                    <a:pt x="23" y="0"/>
                    <a:pt x="23" y="0"/>
                  </a:cubicBezTo>
                  <a:cubicBezTo>
                    <a:pt x="19" y="0"/>
                    <a:pt x="16" y="4"/>
                    <a:pt x="16" y="9"/>
                  </a:cubicBezTo>
                  <a:cubicBezTo>
                    <a:pt x="15" y="17"/>
                    <a:pt x="15" y="17"/>
                    <a:pt x="15" y="17"/>
                  </a:cubicBezTo>
                  <a:cubicBezTo>
                    <a:pt x="13" y="26"/>
                    <a:pt x="13" y="32"/>
                    <a:pt x="9" y="35"/>
                  </a:cubicBezTo>
                  <a:cubicBezTo>
                    <a:pt x="6" y="37"/>
                    <a:pt x="2" y="39"/>
                    <a:pt x="2" y="42"/>
                  </a:cubicBezTo>
                  <a:cubicBezTo>
                    <a:pt x="0" y="51"/>
                    <a:pt x="1" y="69"/>
                    <a:pt x="2" y="78"/>
                  </a:cubicBezTo>
                  <a:cubicBezTo>
                    <a:pt x="2" y="82"/>
                    <a:pt x="11" y="90"/>
                    <a:pt x="12" y="90"/>
                  </a:cubicBezTo>
                  <a:cubicBezTo>
                    <a:pt x="22" y="90"/>
                    <a:pt x="52" y="90"/>
                    <a:pt x="52" y="90"/>
                  </a:cubicBezTo>
                  <a:cubicBezTo>
                    <a:pt x="49" y="89"/>
                    <a:pt x="47" y="86"/>
                    <a:pt x="47" y="83"/>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nvGrpSpPr>
            <p:cNvPr id="63" name="组合 62"/>
            <p:cNvGrpSpPr/>
            <p:nvPr/>
          </p:nvGrpSpPr>
          <p:grpSpPr>
            <a:xfrm>
              <a:off x="2534565" y="4108490"/>
              <a:ext cx="1968163" cy="539401"/>
              <a:chOff x="2534565" y="4108490"/>
              <a:chExt cx="1968163" cy="539401"/>
            </a:xfrm>
          </p:grpSpPr>
          <p:sp>
            <p:nvSpPr>
              <p:cNvPr id="73" name="Freeform 142"/>
              <p:cNvSpPr>
                <a:spLocks/>
              </p:cNvSpPr>
              <p:nvPr/>
            </p:nvSpPr>
            <p:spPr bwMode="auto">
              <a:xfrm>
                <a:off x="2534565" y="4108490"/>
                <a:ext cx="1968163" cy="539401"/>
              </a:xfrm>
              <a:custGeom>
                <a:avLst/>
                <a:gdLst>
                  <a:gd name="T0" fmla="*/ 7 w 46"/>
                  <a:gd name="T1" fmla="*/ 0 h 11"/>
                  <a:gd name="T2" fmla="*/ 2 w 46"/>
                  <a:gd name="T3" fmla="*/ 2 h 11"/>
                  <a:gd name="T4" fmla="*/ 0 w 46"/>
                  <a:gd name="T5" fmla="*/ 6 h 11"/>
                  <a:gd name="T6" fmla="*/ 2 w 46"/>
                  <a:gd name="T7" fmla="*/ 9 h 11"/>
                  <a:gd name="T8" fmla="*/ 7 w 46"/>
                  <a:gd name="T9" fmla="*/ 11 h 11"/>
                  <a:gd name="T10" fmla="*/ 27 w 46"/>
                  <a:gd name="T11" fmla="*/ 11 h 11"/>
                  <a:gd name="T12" fmla="*/ 38 w 46"/>
                  <a:gd name="T13" fmla="*/ 11 h 11"/>
                  <a:gd name="T14" fmla="*/ 44 w 46"/>
                  <a:gd name="T15" fmla="*/ 9 h 11"/>
                  <a:gd name="T16" fmla="*/ 46 w 46"/>
                  <a:gd name="T17" fmla="*/ 6 h 11"/>
                  <a:gd name="T18" fmla="*/ 44 w 46"/>
                  <a:gd name="T19" fmla="*/ 2 h 11"/>
                  <a:gd name="T20" fmla="*/ 38 w 46"/>
                  <a:gd name="T21" fmla="*/ 0 h 11"/>
                  <a:gd name="T22" fmla="*/ 27 w 46"/>
                  <a:gd name="T23" fmla="*/ 0 h 11"/>
                  <a:gd name="T24" fmla="*/ 7 w 46"/>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11">
                    <a:moveTo>
                      <a:pt x="7" y="0"/>
                    </a:moveTo>
                    <a:cubicBezTo>
                      <a:pt x="5" y="0"/>
                      <a:pt x="3" y="1"/>
                      <a:pt x="2" y="2"/>
                    </a:cubicBezTo>
                    <a:cubicBezTo>
                      <a:pt x="1" y="3"/>
                      <a:pt x="0" y="4"/>
                      <a:pt x="0" y="6"/>
                    </a:cubicBezTo>
                    <a:cubicBezTo>
                      <a:pt x="0" y="7"/>
                      <a:pt x="1" y="8"/>
                      <a:pt x="2" y="9"/>
                    </a:cubicBezTo>
                    <a:cubicBezTo>
                      <a:pt x="3" y="10"/>
                      <a:pt x="5" y="11"/>
                      <a:pt x="7" y="11"/>
                    </a:cubicBezTo>
                    <a:cubicBezTo>
                      <a:pt x="27" y="11"/>
                      <a:pt x="27" y="11"/>
                      <a:pt x="27" y="11"/>
                    </a:cubicBezTo>
                    <a:cubicBezTo>
                      <a:pt x="38" y="11"/>
                      <a:pt x="38" y="11"/>
                      <a:pt x="38" y="11"/>
                    </a:cubicBezTo>
                    <a:cubicBezTo>
                      <a:pt x="40" y="11"/>
                      <a:pt x="42" y="10"/>
                      <a:pt x="44" y="9"/>
                    </a:cubicBezTo>
                    <a:cubicBezTo>
                      <a:pt x="45" y="8"/>
                      <a:pt x="46" y="7"/>
                      <a:pt x="46" y="6"/>
                    </a:cubicBezTo>
                    <a:cubicBezTo>
                      <a:pt x="46" y="4"/>
                      <a:pt x="45" y="3"/>
                      <a:pt x="44" y="2"/>
                    </a:cubicBezTo>
                    <a:cubicBezTo>
                      <a:pt x="42" y="1"/>
                      <a:pt x="40" y="0"/>
                      <a:pt x="38" y="0"/>
                    </a:cubicBezTo>
                    <a:cubicBezTo>
                      <a:pt x="27" y="0"/>
                      <a:pt x="27" y="0"/>
                      <a:pt x="27" y="0"/>
                    </a:cubicBezTo>
                    <a:lnTo>
                      <a:pt x="7"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4" name="Freeform 247"/>
              <p:cNvSpPr>
                <a:spLocks noEditPoints="1"/>
              </p:cNvSpPr>
              <p:nvPr/>
            </p:nvSpPr>
            <p:spPr bwMode="auto">
              <a:xfrm>
                <a:off x="3425994" y="4271771"/>
                <a:ext cx="300038" cy="298450"/>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1 h 85"/>
                  <a:gd name="T16" fmla="*/ 21 w 85"/>
                  <a:gd name="T17" fmla="*/ 61 h 85"/>
                  <a:gd name="T18" fmla="*/ 21 w 85"/>
                  <a:gd name="T19" fmla="*/ 68 h 85"/>
                  <a:gd name="T20" fmla="*/ 27 w 85"/>
                  <a:gd name="T21" fmla="*/ 68 h 85"/>
                  <a:gd name="T22" fmla="*/ 27 w 85"/>
                  <a:gd name="T23" fmla="*/ 61 h 85"/>
                  <a:gd name="T24" fmla="*/ 30 w 85"/>
                  <a:gd name="T25" fmla="*/ 61 h 85"/>
                  <a:gd name="T26" fmla="*/ 30 w 85"/>
                  <a:gd name="T27" fmla="*/ 57 h 85"/>
                  <a:gd name="T28" fmla="*/ 54 w 85"/>
                  <a:gd name="T29" fmla="*/ 57 h 85"/>
                  <a:gd name="T30" fmla="*/ 54 w 85"/>
                  <a:gd name="T31" fmla="*/ 61 h 85"/>
                  <a:gd name="T32" fmla="*/ 57 w 85"/>
                  <a:gd name="T33" fmla="*/ 61 h 85"/>
                  <a:gd name="T34" fmla="*/ 57 w 85"/>
                  <a:gd name="T35" fmla="*/ 68 h 85"/>
                  <a:gd name="T36" fmla="*/ 63 w 85"/>
                  <a:gd name="T37" fmla="*/ 68 h 85"/>
                  <a:gd name="T38" fmla="*/ 63 w 85"/>
                  <a:gd name="T39" fmla="*/ 61 h 85"/>
                  <a:gd name="T40" fmla="*/ 66 w 85"/>
                  <a:gd name="T41" fmla="*/ 61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1"/>
                      <a:pt x="17" y="61"/>
                      <a:pt x="17" y="61"/>
                    </a:cubicBezTo>
                    <a:cubicBezTo>
                      <a:pt x="21" y="61"/>
                      <a:pt x="21" y="61"/>
                      <a:pt x="21" y="61"/>
                    </a:cubicBezTo>
                    <a:cubicBezTo>
                      <a:pt x="21" y="68"/>
                      <a:pt x="21" y="68"/>
                      <a:pt x="21" y="68"/>
                    </a:cubicBezTo>
                    <a:cubicBezTo>
                      <a:pt x="27" y="68"/>
                      <a:pt x="27" y="68"/>
                      <a:pt x="27" y="68"/>
                    </a:cubicBezTo>
                    <a:cubicBezTo>
                      <a:pt x="27" y="61"/>
                      <a:pt x="27" y="61"/>
                      <a:pt x="27" y="61"/>
                    </a:cubicBezTo>
                    <a:cubicBezTo>
                      <a:pt x="30" y="61"/>
                      <a:pt x="30" y="61"/>
                      <a:pt x="30" y="61"/>
                    </a:cubicBezTo>
                    <a:cubicBezTo>
                      <a:pt x="30" y="57"/>
                      <a:pt x="30" y="57"/>
                      <a:pt x="30" y="57"/>
                    </a:cubicBezTo>
                    <a:cubicBezTo>
                      <a:pt x="38" y="58"/>
                      <a:pt x="46" y="58"/>
                      <a:pt x="54" y="57"/>
                    </a:cubicBezTo>
                    <a:cubicBezTo>
                      <a:pt x="54" y="61"/>
                      <a:pt x="54" y="61"/>
                      <a:pt x="54" y="61"/>
                    </a:cubicBezTo>
                    <a:cubicBezTo>
                      <a:pt x="57" y="61"/>
                      <a:pt x="57" y="61"/>
                      <a:pt x="57" y="61"/>
                    </a:cubicBezTo>
                    <a:cubicBezTo>
                      <a:pt x="57" y="68"/>
                      <a:pt x="57" y="68"/>
                      <a:pt x="57" y="68"/>
                    </a:cubicBezTo>
                    <a:cubicBezTo>
                      <a:pt x="63" y="68"/>
                      <a:pt x="63" y="68"/>
                      <a:pt x="63" y="68"/>
                    </a:cubicBezTo>
                    <a:cubicBezTo>
                      <a:pt x="63" y="61"/>
                      <a:pt x="63" y="61"/>
                      <a:pt x="63" y="61"/>
                    </a:cubicBezTo>
                    <a:cubicBezTo>
                      <a:pt x="66" y="61"/>
                      <a:pt x="66" y="61"/>
                      <a:pt x="66" y="61"/>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nvGrpSpPr>
            <p:cNvPr id="64" name="组合 63"/>
            <p:cNvGrpSpPr/>
            <p:nvPr/>
          </p:nvGrpSpPr>
          <p:grpSpPr>
            <a:xfrm>
              <a:off x="3001832" y="5497848"/>
              <a:ext cx="1288508" cy="539401"/>
              <a:chOff x="3001832" y="5497848"/>
              <a:chExt cx="1288508" cy="539401"/>
            </a:xfrm>
          </p:grpSpPr>
          <p:sp>
            <p:nvSpPr>
              <p:cNvPr id="71" name="Freeform 144"/>
              <p:cNvSpPr>
                <a:spLocks/>
              </p:cNvSpPr>
              <p:nvPr/>
            </p:nvSpPr>
            <p:spPr bwMode="auto">
              <a:xfrm>
                <a:off x="3001832" y="5497848"/>
                <a:ext cx="1288508" cy="539401"/>
              </a:xfrm>
              <a:custGeom>
                <a:avLst/>
                <a:gdLst>
                  <a:gd name="T0" fmla="*/ 5 w 30"/>
                  <a:gd name="T1" fmla="*/ 0 h 11"/>
                  <a:gd name="T2" fmla="*/ 0 w 30"/>
                  <a:gd name="T3" fmla="*/ 5 h 11"/>
                  <a:gd name="T4" fmla="*/ 5 w 30"/>
                  <a:gd name="T5" fmla="*/ 11 h 11"/>
                  <a:gd name="T6" fmla="*/ 25 w 30"/>
                  <a:gd name="T7" fmla="*/ 11 h 11"/>
                  <a:gd name="T8" fmla="*/ 30 w 30"/>
                  <a:gd name="T9" fmla="*/ 5 h 11"/>
                  <a:gd name="T10" fmla="*/ 25 w 30"/>
                  <a:gd name="T11" fmla="*/ 0 h 11"/>
                  <a:gd name="T12" fmla="*/ 25 w 30"/>
                  <a:gd name="T13" fmla="*/ 0 h 11"/>
                  <a:gd name="T14" fmla="*/ 5 w 30"/>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11">
                    <a:moveTo>
                      <a:pt x="5" y="0"/>
                    </a:moveTo>
                    <a:cubicBezTo>
                      <a:pt x="2" y="0"/>
                      <a:pt x="0" y="2"/>
                      <a:pt x="0" y="5"/>
                    </a:cubicBezTo>
                    <a:cubicBezTo>
                      <a:pt x="0" y="8"/>
                      <a:pt x="2" y="11"/>
                      <a:pt x="5" y="11"/>
                    </a:cubicBezTo>
                    <a:cubicBezTo>
                      <a:pt x="25" y="11"/>
                      <a:pt x="25" y="11"/>
                      <a:pt x="25" y="11"/>
                    </a:cubicBezTo>
                    <a:cubicBezTo>
                      <a:pt x="27" y="11"/>
                      <a:pt x="30" y="8"/>
                      <a:pt x="30" y="5"/>
                    </a:cubicBezTo>
                    <a:cubicBezTo>
                      <a:pt x="30" y="2"/>
                      <a:pt x="27" y="0"/>
                      <a:pt x="25" y="0"/>
                    </a:cubicBezTo>
                    <a:cubicBezTo>
                      <a:pt x="25" y="0"/>
                      <a:pt x="25" y="0"/>
                      <a:pt x="25" y="0"/>
                    </a:cubicBezTo>
                    <a:lnTo>
                      <a:pt x="5"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2" name="Freeform 249"/>
              <p:cNvSpPr>
                <a:spLocks noEditPoints="1"/>
              </p:cNvSpPr>
              <p:nvPr/>
            </p:nvSpPr>
            <p:spPr bwMode="auto">
              <a:xfrm>
                <a:off x="3438694" y="5605623"/>
                <a:ext cx="274638" cy="323850"/>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nvGrpSpPr>
            <p:cNvPr id="65" name="组合 64"/>
            <p:cNvGrpSpPr/>
            <p:nvPr/>
          </p:nvGrpSpPr>
          <p:grpSpPr>
            <a:xfrm>
              <a:off x="2577048" y="4794994"/>
              <a:ext cx="1883206" cy="555741"/>
              <a:chOff x="2577048" y="4794994"/>
              <a:chExt cx="1883206" cy="555741"/>
            </a:xfrm>
          </p:grpSpPr>
          <p:sp>
            <p:nvSpPr>
              <p:cNvPr id="69" name="Freeform 143"/>
              <p:cNvSpPr>
                <a:spLocks/>
              </p:cNvSpPr>
              <p:nvPr/>
            </p:nvSpPr>
            <p:spPr bwMode="auto">
              <a:xfrm>
                <a:off x="2577048" y="4794994"/>
                <a:ext cx="1883206" cy="555741"/>
              </a:xfrm>
              <a:custGeom>
                <a:avLst/>
                <a:gdLst>
                  <a:gd name="T0" fmla="*/ 2 w 44"/>
                  <a:gd name="T1" fmla="*/ 2 h 11"/>
                  <a:gd name="T2" fmla="*/ 0 w 44"/>
                  <a:gd name="T3" fmla="*/ 5 h 11"/>
                  <a:gd name="T4" fmla="*/ 2 w 44"/>
                  <a:gd name="T5" fmla="*/ 9 h 11"/>
                  <a:gd name="T6" fmla="*/ 7 w 44"/>
                  <a:gd name="T7" fmla="*/ 11 h 11"/>
                  <a:gd name="T8" fmla="*/ 37 w 44"/>
                  <a:gd name="T9" fmla="*/ 11 h 11"/>
                  <a:gd name="T10" fmla="*/ 42 w 44"/>
                  <a:gd name="T11" fmla="*/ 9 h 11"/>
                  <a:gd name="T12" fmla="*/ 44 w 44"/>
                  <a:gd name="T13" fmla="*/ 5 h 11"/>
                  <a:gd name="T14" fmla="*/ 42 w 44"/>
                  <a:gd name="T15" fmla="*/ 2 h 11"/>
                  <a:gd name="T16" fmla="*/ 37 w 44"/>
                  <a:gd name="T17" fmla="*/ 0 h 11"/>
                  <a:gd name="T18" fmla="*/ 7 w 44"/>
                  <a:gd name="T19" fmla="*/ 0 h 11"/>
                  <a:gd name="T20" fmla="*/ 2 w 44"/>
                  <a:gd name="T21" fmla="*/ 2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11">
                    <a:moveTo>
                      <a:pt x="2" y="2"/>
                    </a:moveTo>
                    <a:cubicBezTo>
                      <a:pt x="0" y="3"/>
                      <a:pt x="0" y="4"/>
                      <a:pt x="0" y="5"/>
                    </a:cubicBezTo>
                    <a:cubicBezTo>
                      <a:pt x="0" y="7"/>
                      <a:pt x="0" y="8"/>
                      <a:pt x="2" y="9"/>
                    </a:cubicBezTo>
                    <a:cubicBezTo>
                      <a:pt x="3" y="10"/>
                      <a:pt x="5" y="11"/>
                      <a:pt x="7" y="11"/>
                    </a:cubicBezTo>
                    <a:cubicBezTo>
                      <a:pt x="37" y="11"/>
                      <a:pt x="37" y="11"/>
                      <a:pt x="37" y="11"/>
                    </a:cubicBezTo>
                    <a:cubicBezTo>
                      <a:pt x="39" y="11"/>
                      <a:pt x="41" y="10"/>
                      <a:pt x="42" y="9"/>
                    </a:cubicBezTo>
                    <a:cubicBezTo>
                      <a:pt x="43" y="8"/>
                      <a:pt x="44" y="7"/>
                      <a:pt x="44" y="5"/>
                    </a:cubicBezTo>
                    <a:cubicBezTo>
                      <a:pt x="44" y="4"/>
                      <a:pt x="43" y="3"/>
                      <a:pt x="42" y="2"/>
                    </a:cubicBezTo>
                    <a:cubicBezTo>
                      <a:pt x="41" y="1"/>
                      <a:pt x="39" y="0"/>
                      <a:pt x="37" y="0"/>
                    </a:cubicBezTo>
                    <a:cubicBezTo>
                      <a:pt x="7" y="0"/>
                      <a:pt x="7" y="0"/>
                      <a:pt x="7" y="0"/>
                    </a:cubicBezTo>
                    <a:cubicBezTo>
                      <a:pt x="5" y="0"/>
                      <a:pt x="3" y="1"/>
                      <a:pt x="2" y="2"/>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70" name="Freeform 259"/>
              <p:cNvSpPr>
                <a:spLocks noEditPoints="1"/>
              </p:cNvSpPr>
              <p:nvPr/>
            </p:nvSpPr>
            <p:spPr bwMode="auto">
              <a:xfrm>
                <a:off x="3465682" y="4936316"/>
                <a:ext cx="220663" cy="303213"/>
              </a:xfrm>
              <a:custGeom>
                <a:avLst/>
                <a:gdLst>
                  <a:gd name="T0" fmla="*/ 63 w 63"/>
                  <a:gd name="T1" fmla="*/ 8 h 86"/>
                  <a:gd name="T2" fmla="*/ 0 w 63"/>
                  <a:gd name="T3" fmla="*/ 86 h 86"/>
                  <a:gd name="T4" fmla="*/ 8 w 63"/>
                  <a:gd name="T5" fmla="*/ 15 h 86"/>
                  <a:gd name="T6" fmla="*/ 54 w 63"/>
                  <a:gd name="T7" fmla="*/ 30 h 86"/>
                  <a:gd name="T8" fmla="*/ 8 w 63"/>
                  <a:gd name="T9" fmla="*/ 15 h 86"/>
                  <a:gd name="T10" fmla="*/ 9 w 63"/>
                  <a:gd name="T11" fmla="*/ 41 h 86"/>
                  <a:gd name="T12" fmla="*/ 18 w 63"/>
                  <a:gd name="T13" fmla="*/ 41 h 86"/>
                  <a:gd name="T14" fmla="*/ 50 w 63"/>
                  <a:gd name="T15" fmla="*/ 64 h 86"/>
                  <a:gd name="T16" fmla="*/ 50 w 63"/>
                  <a:gd name="T17" fmla="*/ 74 h 86"/>
                  <a:gd name="T18" fmla="*/ 50 w 63"/>
                  <a:gd name="T19" fmla="*/ 64 h 86"/>
                  <a:gd name="T20" fmla="*/ 33 w 63"/>
                  <a:gd name="T21" fmla="*/ 69 h 86"/>
                  <a:gd name="T22" fmla="*/ 42 w 63"/>
                  <a:gd name="T23" fmla="*/ 69 h 86"/>
                  <a:gd name="T24" fmla="*/ 26 w 63"/>
                  <a:gd name="T25" fmla="*/ 64 h 86"/>
                  <a:gd name="T26" fmla="*/ 26 w 63"/>
                  <a:gd name="T27" fmla="*/ 74 h 86"/>
                  <a:gd name="T28" fmla="*/ 26 w 63"/>
                  <a:gd name="T29" fmla="*/ 64 h 86"/>
                  <a:gd name="T30" fmla="*/ 9 w 63"/>
                  <a:gd name="T31" fmla="*/ 69 h 86"/>
                  <a:gd name="T32" fmla="*/ 18 w 63"/>
                  <a:gd name="T33" fmla="*/ 69 h 86"/>
                  <a:gd name="T34" fmla="*/ 50 w 63"/>
                  <a:gd name="T35" fmla="*/ 50 h 86"/>
                  <a:gd name="T36" fmla="*/ 50 w 63"/>
                  <a:gd name="T37" fmla="*/ 60 h 86"/>
                  <a:gd name="T38" fmla="*/ 50 w 63"/>
                  <a:gd name="T39" fmla="*/ 50 h 86"/>
                  <a:gd name="T40" fmla="*/ 33 w 63"/>
                  <a:gd name="T41" fmla="*/ 55 h 86"/>
                  <a:gd name="T42" fmla="*/ 42 w 63"/>
                  <a:gd name="T43" fmla="*/ 55 h 86"/>
                  <a:gd name="T44" fmla="*/ 26 w 63"/>
                  <a:gd name="T45" fmla="*/ 50 h 86"/>
                  <a:gd name="T46" fmla="*/ 26 w 63"/>
                  <a:gd name="T47" fmla="*/ 60 h 86"/>
                  <a:gd name="T48" fmla="*/ 26 w 63"/>
                  <a:gd name="T49" fmla="*/ 50 h 86"/>
                  <a:gd name="T50" fmla="*/ 9 w 63"/>
                  <a:gd name="T51" fmla="*/ 55 h 86"/>
                  <a:gd name="T52" fmla="*/ 18 w 63"/>
                  <a:gd name="T53" fmla="*/ 55 h 86"/>
                  <a:gd name="T54" fmla="*/ 50 w 63"/>
                  <a:gd name="T55" fmla="*/ 37 h 86"/>
                  <a:gd name="T56" fmla="*/ 50 w 63"/>
                  <a:gd name="T57" fmla="*/ 46 h 86"/>
                  <a:gd name="T58" fmla="*/ 50 w 63"/>
                  <a:gd name="T59" fmla="*/ 37 h 86"/>
                  <a:gd name="T60" fmla="*/ 33 w 63"/>
                  <a:gd name="T61" fmla="*/ 41 h 86"/>
                  <a:gd name="T62" fmla="*/ 42 w 63"/>
                  <a:gd name="T63" fmla="*/ 41 h 86"/>
                  <a:gd name="T64" fmla="*/ 26 w 63"/>
                  <a:gd name="T65" fmla="*/ 37 h 86"/>
                  <a:gd name="T66" fmla="*/ 26 w 63"/>
                  <a:gd name="T67" fmla="*/ 46 h 86"/>
                  <a:gd name="T68" fmla="*/ 26 w 63"/>
                  <a:gd name="T69" fmla="*/ 3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86">
                    <a:moveTo>
                      <a:pt x="0" y="8"/>
                    </a:moveTo>
                    <a:cubicBezTo>
                      <a:pt x="21" y="0"/>
                      <a:pt x="42" y="1"/>
                      <a:pt x="63" y="8"/>
                    </a:cubicBezTo>
                    <a:cubicBezTo>
                      <a:pt x="63" y="34"/>
                      <a:pt x="63" y="60"/>
                      <a:pt x="63" y="86"/>
                    </a:cubicBezTo>
                    <a:cubicBezTo>
                      <a:pt x="42" y="86"/>
                      <a:pt x="21" y="86"/>
                      <a:pt x="0" y="86"/>
                    </a:cubicBezTo>
                    <a:cubicBezTo>
                      <a:pt x="0" y="60"/>
                      <a:pt x="0" y="34"/>
                      <a:pt x="0" y="8"/>
                    </a:cubicBezTo>
                    <a:close/>
                    <a:moveTo>
                      <a:pt x="8" y="15"/>
                    </a:moveTo>
                    <a:cubicBezTo>
                      <a:pt x="8" y="30"/>
                      <a:pt x="8" y="30"/>
                      <a:pt x="8" y="30"/>
                    </a:cubicBezTo>
                    <a:cubicBezTo>
                      <a:pt x="54" y="30"/>
                      <a:pt x="54" y="30"/>
                      <a:pt x="54" y="30"/>
                    </a:cubicBezTo>
                    <a:cubicBezTo>
                      <a:pt x="54" y="15"/>
                      <a:pt x="54" y="15"/>
                      <a:pt x="54" y="15"/>
                    </a:cubicBezTo>
                    <a:cubicBezTo>
                      <a:pt x="8" y="15"/>
                      <a:pt x="8" y="15"/>
                      <a:pt x="8" y="15"/>
                    </a:cubicBezTo>
                    <a:close/>
                    <a:moveTo>
                      <a:pt x="13" y="37"/>
                    </a:moveTo>
                    <a:cubicBezTo>
                      <a:pt x="11" y="37"/>
                      <a:pt x="9" y="39"/>
                      <a:pt x="9" y="41"/>
                    </a:cubicBezTo>
                    <a:cubicBezTo>
                      <a:pt x="9" y="44"/>
                      <a:pt x="11" y="46"/>
                      <a:pt x="13" y="46"/>
                    </a:cubicBezTo>
                    <a:cubicBezTo>
                      <a:pt x="16" y="46"/>
                      <a:pt x="18" y="44"/>
                      <a:pt x="18" y="41"/>
                    </a:cubicBezTo>
                    <a:cubicBezTo>
                      <a:pt x="18" y="39"/>
                      <a:pt x="16" y="37"/>
                      <a:pt x="13" y="37"/>
                    </a:cubicBezTo>
                    <a:close/>
                    <a:moveTo>
                      <a:pt x="50" y="64"/>
                    </a:moveTo>
                    <a:cubicBezTo>
                      <a:pt x="47" y="64"/>
                      <a:pt x="45" y="66"/>
                      <a:pt x="45" y="69"/>
                    </a:cubicBezTo>
                    <a:cubicBezTo>
                      <a:pt x="45" y="72"/>
                      <a:pt x="47" y="74"/>
                      <a:pt x="50" y="74"/>
                    </a:cubicBezTo>
                    <a:cubicBezTo>
                      <a:pt x="53" y="74"/>
                      <a:pt x="55" y="72"/>
                      <a:pt x="55" y="69"/>
                    </a:cubicBezTo>
                    <a:cubicBezTo>
                      <a:pt x="55" y="66"/>
                      <a:pt x="53" y="64"/>
                      <a:pt x="50" y="64"/>
                    </a:cubicBezTo>
                    <a:close/>
                    <a:moveTo>
                      <a:pt x="37" y="64"/>
                    </a:moveTo>
                    <a:cubicBezTo>
                      <a:pt x="35" y="64"/>
                      <a:pt x="33" y="66"/>
                      <a:pt x="33" y="69"/>
                    </a:cubicBezTo>
                    <a:cubicBezTo>
                      <a:pt x="33" y="72"/>
                      <a:pt x="35" y="74"/>
                      <a:pt x="37" y="74"/>
                    </a:cubicBezTo>
                    <a:cubicBezTo>
                      <a:pt x="40" y="74"/>
                      <a:pt x="42" y="72"/>
                      <a:pt x="42" y="69"/>
                    </a:cubicBezTo>
                    <a:cubicBezTo>
                      <a:pt x="42" y="66"/>
                      <a:pt x="40" y="64"/>
                      <a:pt x="37" y="64"/>
                    </a:cubicBezTo>
                    <a:close/>
                    <a:moveTo>
                      <a:pt x="26" y="64"/>
                    </a:moveTo>
                    <a:cubicBezTo>
                      <a:pt x="23" y="64"/>
                      <a:pt x="21" y="66"/>
                      <a:pt x="21" y="69"/>
                    </a:cubicBezTo>
                    <a:cubicBezTo>
                      <a:pt x="21" y="72"/>
                      <a:pt x="23" y="74"/>
                      <a:pt x="26" y="74"/>
                    </a:cubicBezTo>
                    <a:cubicBezTo>
                      <a:pt x="28" y="74"/>
                      <a:pt x="30" y="72"/>
                      <a:pt x="30" y="69"/>
                    </a:cubicBezTo>
                    <a:cubicBezTo>
                      <a:pt x="30" y="66"/>
                      <a:pt x="28" y="64"/>
                      <a:pt x="26" y="64"/>
                    </a:cubicBezTo>
                    <a:close/>
                    <a:moveTo>
                      <a:pt x="13" y="64"/>
                    </a:moveTo>
                    <a:cubicBezTo>
                      <a:pt x="11" y="64"/>
                      <a:pt x="9" y="66"/>
                      <a:pt x="9" y="69"/>
                    </a:cubicBezTo>
                    <a:cubicBezTo>
                      <a:pt x="9" y="72"/>
                      <a:pt x="11" y="74"/>
                      <a:pt x="13" y="74"/>
                    </a:cubicBezTo>
                    <a:cubicBezTo>
                      <a:pt x="16" y="74"/>
                      <a:pt x="18" y="72"/>
                      <a:pt x="18" y="69"/>
                    </a:cubicBezTo>
                    <a:cubicBezTo>
                      <a:pt x="18" y="66"/>
                      <a:pt x="16" y="64"/>
                      <a:pt x="13" y="64"/>
                    </a:cubicBezTo>
                    <a:close/>
                    <a:moveTo>
                      <a:pt x="50" y="50"/>
                    </a:moveTo>
                    <a:cubicBezTo>
                      <a:pt x="47" y="50"/>
                      <a:pt x="45" y="52"/>
                      <a:pt x="45" y="55"/>
                    </a:cubicBezTo>
                    <a:cubicBezTo>
                      <a:pt x="45" y="58"/>
                      <a:pt x="47" y="60"/>
                      <a:pt x="50" y="60"/>
                    </a:cubicBezTo>
                    <a:cubicBezTo>
                      <a:pt x="53" y="60"/>
                      <a:pt x="55" y="58"/>
                      <a:pt x="55" y="55"/>
                    </a:cubicBezTo>
                    <a:cubicBezTo>
                      <a:pt x="55" y="52"/>
                      <a:pt x="53" y="50"/>
                      <a:pt x="50" y="50"/>
                    </a:cubicBezTo>
                    <a:close/>
                    <a:moveTo>
                      <a:pt x="37" y="50"/>
                    </a:moveTo>
                    <a:cubicBezTo>
                      <a:pt x="35" y="50"/>
                      <a:pt x="33" y="52"/>
                      <a:pt x="33" y="55"/>
                    </a:cubicBezTo>
                    <a:cubicBezTo>
                      <a:pt x="33" y="58"/>
                      <a:pt x="35" y="60"/>
                      <a:pt x="37" y="60"/>
                    </a:cubicBezTo>
                    <a:cubicBezTo>
                      <a:pt x="40" y="60"/>
                      <a:pt x="42" y="58"/>
                      <a:pt x="42" y="55"/>
                    </a:cubicBezTo>
                    <a:cubicBezTo>
                      <a:pt x="42" y="52"/>
                      <a:pt x="40" y="50"/>
                      <a:pt x="37" y="50"/>
                    </a:cubicBezTo>
                    <a:close/>
                    <a:moveTo>
                      <a:pt x="26" y="50"/>
                    </a:moveTo>
                    <a:cubicBezTo>
                      <a:pt x="23" y="50"/>
                      <a:pt x="21" y="52"/>
                      <a:pt x="21" y="55"/>
                    </a:cubicBezTo>
                    <a:cubicBezTo>
                      <a:pt x="21" y="58"/>
                      <a:pt x="23" y="60"/>
                      <a:pt x="26" y="60"/>
                    </a:cubicBezTo>
                    <a:cubicBezTo>
                      <a:pt x="28" y="60"/>
                      <a:pt x="30" y="58"/>
                      <a:pt x="30" y="55"/>
                    </a:cubicBezTo>
                    <a:cubicBezTo>
                      <a:pt x="30" y="52"/>
                      <a:pt x="28" y="50"/>
                      <a:pt x="26" y="50"/>
                    </a:cubicBezTo>
                    <a:close/>
                    <a:moveTo>
                      <a:pt x="13" y="50"/>
                    </a:moveTo>
                    <a:cubicBezTo>
                      <a:pt x="11" y="50"/>
                      <a:pt x="9" y="52"/>
                      <a:pt x="9" y="55"/>
                    </a:cubicBezTo>
                    <a:cubicBezTo>
                      <a:pt x="9" y="58"/>
                      <a:pt x="11" y="60"/>
                      <a:pt x="13" y="60"/>
                    </a:cubicBezTo>
                    <a:cubicBezTo>
                      <a:pt x="16" y="60"/>
                      <a:pt x="18" y="58"/>
                      <a:pt x="18" y="55"/>
                    </a:cubicBezTo>
                    <a:cubicBezTo>
                      <a:pt x="18" y="52"/>
                      <a:pt x="16" y="50"/>
                      <a:pt x="13" y="50"/>
                    </a:cubicBezTo>
                    <a:close/>
                    <a:moveTo>
                      <a:pt x="50" y="37"/>
                    </a:moveTo>
                    <a:cubicBezTo>
                      <a:pt x="47" y="37"/>
                      <a:pt x="45" y="39"/>
                      <a:pt x="45" y="41"/>
                    </a:cubicBezTo>
                    <a:cubicBezTo>
                      <a:pt x="45" y="44"/>
                      <a:pt x="47" y="46"/>
                      <a:pt x="50" y="46"/>
                    </a:cubicBezTo>
                    <a:cubicBezTo>
                      <a:pt x="53" y="46"/>
                      <a:pt x="55" y="44"/>
                      <a:pt x="55" y="41"/>
                    </a:cubicBezTo>
                    <a:cubicBezTo>
                      <a:pt x="55" y="39"/>
                      <a:pt x="53" y="37"/>
                      <a:pt x="50" y="37"/>
                    </a:cubicBezTo>
                    <a:close/>
                    <a:moveTo>
                      <a:pt x="37" y="37"/>
                    </a:moveTo>
                    <a:cubicBezTo>
                      <a:pt x="35" y="37"/>
                      <a:pt x="33" y="39"/>
                      <a:pt x="33" y="41"/>
                    </a:cubicBezTo>
                    <a:cubicBezTo>
                      <a:pt x="33" y="44"/>
                      <a:pt x="35" y="46"/>
                      <a:pt x="37" y="46"/>
                    </a:cubicBezTo>
                    <a:cubicBezTo>
                      <a:pt x="40" y="46"/>
                      <a:pt x="42" y="44"/>
                      <a:pt x="42" y="41"/>
                    </a:cubicBezTo>
                    <a:cubicBezTo>
                      <a:pt x="42" y="39"/>
                      <a:pt x="40" y="37"/>
                      <a:pt x="37" y="37"/>
                    </a:cubicBezTo>
                    <a:close/>
                    <a:moveTo>
                      <a:pt x="26" y="37"/>
                    </a:moveTo>
                    <a:cubicBezTo>
                      <a:pt x="23" y="37"/>
                      <a:pt x="21" y="39"/>
                      <a:pt x="21" y="41"/>
                    </a:cubicBezTo>
                    <a:cubicBezTo>
                      <a:pt x="21" y="44"/>
                      <a:pt x="23" y="46"/>
                      <a:pt x="26" y="46"/>
                    </a:cubicBezTo>
                    <a:cubicBezTo>
                      <a:pt x="28" y="46"/>
                      <a:pt x="30" y="44"/>
                      <a:pt x="30" y="41"/>
                    </a:cubicBezTo>
                    <a:cubicBezTo>
                      <a:pt x="30" y="39"/>
                      <a:pt x="28" y="37"/>
                      <a:pt x="26" y="37"/>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nvGrpSpPr>
            <p:cNvPr id="66" name="组合 65"/>
            <p:cNvGrpSpPr/>
            <p:nvPr/>
          </p:nvGrpSpPr>
          <p:grpSpPr>
            <a:xfrm>
              <a:off x="2959349" y="3454677"/>
              <a:ext cx="1373465" cy="506710"/>
              <a:chOff x="2959349" y="3454677"/>
              <a:chExt cx="1373465" cy="506710"/>
            </a:xfrm>
          </p:grpSpPr>
          <p:sp>
            <p:nvSpPr>
              <p:cNvPr id="67" name="Freeform 141"/>
              <p:cNvSpPr>
                <a:spLocks/>
              </p:cNvSpPr>
              <p:nvPr/>
            </p:nvSpPr>
            <p:spPr bwMode="auto">
              <a:xfrm>
                <a:off x="2959349" y="3454677"/>
                <a:ext cx="1373465" cy="506710"/>
              </a:xfrm>
              <a:custGeom>
                <a:avLst/>
                <a:gdLst>
                  <a:gd name="T0" fmla="*/ 26 w 32"/>
                  <a:gd name="T1" fmla="*/ 10 h 10"/>
                  <a:gd name="T2" fmla="*/ 32 w 32"/>
                  <a:gd name="T3" fmla="*/ 5 h 10"/>
                  <a:gd name="T4" fmla="*/ 26 w 32"/>
                  <a:gd name="T5" fmla="*/ 0 h 10"/>
                  <a:gd name="T6" fmla="*/ 12 w 32"/>
                  <a:gd name="T7" fmla="*/ 0 h 10"/>
                  <a:gd name="T8" fmla="*/ 5 w 32"/>
                  <a:gd name="T9" fmla="*/ 0 h 10"/>
                  <a:gd name="T10" fmla="*/ 0 w 32"/>
                  <a:gd name="T11" fmla="*/ 5 h 10"/>
                  <a:gd name="T12" fmla="*/ 0 w 32"/>
                  <a:gd name="T13" fmla="*/ 5 h 10"/>
                  <a:gd name="T14" fmla="*/ 5 w 32"/>
                  <a:gd name="T15" fmla="*/ 10 h 10"/>
                  <a:gd name="T16" fmla="*/ 17 w 32"/>
                  <a:gd name="T17" fmla="*/ 10 h 10"/>
                  <a:gd name="T18" fmla="*/ 26 w 32"/>
                  <a:gd name="T19"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10">
                    <a:moveTo>
                      <a:pt x="26" y="10"/>
                    </a:moveTo>
                    <a:cubicBezTo>
                      <a:pt x="29" y="10"/>
                      <a:pt x="32" y="8"/>
                      <a:pt x="32" y="5"/>
                    </a:cubicBezTo>
                    <a:cubicBezTo>
                      <a:pt x="32" y="2"/>
                      <a:pt x="29" y="0"/>
                      <a:pt x="26" y="0"/>
                    </a:cubicBezTo>
                    <a:cubicBezTo>
                      <a:pt x="12" y="0"/>
                      <a:pt x="12" y="0"/>
                      <a:pt x="12" y="0"/>
                    </a:cubicBezTo>
                    <a:cubicBezTo>
                      <a:pt x="5" y="0"/>
                      <a:pt x="5" y="0"/>
                      <a:pt x="5" y="0"/>
                    </a:cubicBezTo>
                    <a:cubicBezTo>
                      <a:pt x="2" y="0"/>
                      <a:pt x="0" y="2"/>
                      <a:pt x="0" y="5"/>
                    </a:cubicBezTo>
                    <a:cubicBezTo>
                      <a:pt x="0" y="5"/>
                      <a:pt x="0" y="5"/>
                      <a:pt x="0" y="5"/>
                    </a:cubicBezTo>
                    <a:cubicBezTo>
                      <a:pt x="0" y="8"/>
                      <a:pt x="2" y="10"/>
                      <a:pt x="5" y="10"/>
                    </a:cubicBezTo>
                    <a:cubicBezTo>
                      <a:pt x="17" y="10"/>
                      <a:pt x="17" y="10"/>
                      <a:pt x="17" y="10"/>
                    </a:cubicBezTo>
                    <a:lnTo>
                      <a:pt x="26" y="1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8" name="Freeform 263"/>
              <p:cNvSpPr>
                <a:spLocks noEditPoints="1"/>
              </p:cNvSpPr>
              <p:nvPr/>
            </p:nvSpPr>
            <p:spPr bwMode="auto">
              <a:xfrm>
                <a:off x="3438694" y="3510388"/>
                <a:ext cx="274638" cy="395288"/>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gency FB" panose="020B0503020202020204" pitchFamily="34" charset="0"/>
                </a:endParaRPr>
              </a:p>
            </p:txBody>
          </p:sp>
        </p:grpSp>
      </p:grpSp>
      <p:grpSp>
        <p:nvGrpSpPr>
          <p:cNvPr id="75" name="组合 74"/>
          <p:cNvGrpSpPr/>
          <p:nvPr/>
        </p:nvGrpSpPr>
        <p:grpSpPr>
          <a:xfrm>
            <a:off x="4609994" y="2516405"/>
            <a:ext cx="3388826" cy="1142027"/>
            <a:chOff x="4684728" y="2755664"/>
            <a:chExt cx="3388826" cy="1142027"/>
          </a:xfrm>
        </p:grpSpPr>
        <p:sp>
          <p:nvSpPr>
            <p:cNvPr id="76" name="文本框 75"/>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a:latin typeface="Agency FB" panose="020B0503020202020204" pitchFamily="34" charset="0"/>
                </a:rPr>
                <a:t>HEADING</a:t>
              </a:r>
              <a:endParaRPr lang="zh-CN" altLang="en-US" sz="2400" b="1" dirty="0">
                <a:latin typeface="Agency FB" panose="020B0503020202020204" pitchFamily="34" charset="0"/>
              </a:endParaRPr>
            </a:p>
          </p:txBody>
        </p:sp>
        <p:sp>
          <p:nvSpPr>
            <p:cNvPr id="77" name="矩形 76"/>
            <p:cNvSpPr/>
            <p:nvPr/>
          </p:nvSpPr>
          <p:spPr>
            <a:xfrm>
              <a:off x="5930762" y="3099010"/>
              <a:ext cx="2142792"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400" dirty="0">
                <a:solidFill>
                  <a:schemeClr val="tx1">
                    <a:lumMod val="85000"/>
                    <a:lumOff val="15000"/>
                  </a:schemeClr>
                </a:solidFill>
                <a:latin typeface="Agency FB" panose="020B0503020202020204" pitchFamily="34" charset="0"/>
              </a:endParaRPr>
            </a:p>
          </p:txBody>
        </p:sp>
        <p:sp>
          <p:nvSpPr>
            <p:cNvPr id="78" name="文本框 77"/>
            <p:cNvSpPr txBox="1"/>
            <p:nvPr/>
          </p:nvSpPr>
          <p:spPr>
            <a:xfrm>
              <a:off x="4684728" y="2974361"/>
              <a:ext cx="1276311" cy="923330"/>
            </a:xfrm>
            <a:prstGeom prst="rect">
              <a:avLst/>
            </a:prstGeom>
            <a:noFill/>
          </p:spPr>
          <p:txBody>
            <a:bodyPr wrap="none" rtlCol="0">
              <a:spAutoFit/>
            </a:bodyPr>
            <a:lstStyle/>
            <a:p>
              <a:r>
                <a:rPr lang="en-US" altLang="zh-CN" sz="5400" b="1" dirty="0">
                  <a:solidFill>
                    <a:schemeClr val="accent1"/>
                  </a:solidFill>
                  <a:latin typeface="Agency FB" panose="020B0503020202020204" pitchFamily="34" charset="0"/>
                </a:rPr>
                <a:t>33%</a:t>
              </a:r>
              <a:endParaRPr lang="zh-CN" altLang="en-US" sz="5400" b="1" dirty="0">
                <a:solidFill>
                  <a:schemeClr val="accent1"/>
                </a:solidFill>
                <a:latin typeface="Agency FB" panose="020B0503020202020204" pitchFamily="34" charset="0"/>
              </a:endParaRPr>
            </a:p>
          </p:txBody>
        </p:sp>
      </p:grpSp>
      <p:grpSp>
        <p:nvGrpSpPr>
          <p:cNvPr id="79" name="组合 78"/>
          <p:cNvGrpSpPr/>
          <p:nvPr/>
        </p:nvGrpSpPr>
        <p:grpSpPr>
          <a:xfrm>
            <a:off x="8165994" y="2516405"/>
            <a:ext cx="3388826" cy="1142027"/>
            <a:chOff x="4684728" y="2755664"/>
            <a:chExt cx="3388826" cy="1142027"/>
          </a:xfrm>
        </p:grpSpPr>
        <p:sp>
          <p:nvSpPr>
            <p:cNvPr id="80" name="文本框 79"/>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a:latin typeface="Agency FB" panose="020B0503020202020204" pitchFamily="34" charset="0"/>
                </a:rPr>
                <a:t>HEADING</a:t>
              </a:r>
              <a:endParaRPr lang="zh-CN" altLang="en-US" sz="2400" b="1" dirty="0">
                <a:latin typeface="Agency FB" panose="020B0503020202020204" pitchFamily="34" charset="0"/>
              </a:endParaRPr>
            </a:p>
          </p:txBody>
        </p:sp>
        <p:sp>
          <p:nvSpPr>
            <p:cNvPr id="81" name="矩形 80"/>
            <p:cNvSpPr/>
            <p:nvPr/>
          </p:nvSpPr>
          <p:spPr>
            <a:xfrm>
              <a:off x="5930762" y="3099010"/>
              <a:ext cx="2142792"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400" dirty="0">
                <a:solidFill>
                  <a:schemeClr val="tx1">
                    <a:lumMod val="85000"/>
                    <a:lumOff val="15000"/>
                  </a:schemeClr>
                </a:solidFill>
                <a:latin typeface="Agency FB" panose="020B0503020202020204" pitchFamily="34" charset="0"/>
              </a:endParaRPr>
            </a:p>
          </p:txBody>
        </p:sp>
        <p:sp>
          <p:nvSpPr>
            <p:cNvPr id="82" name="文本框 81"/>
            <p:cNvSpPr txBox="1"/>
            <p:nvPr/>
          </p:nvSpPr>
          <p:spPr>
            <a:xfrm>
              <a:off x="4684728" y="2974361"/>
              <a:ext cx="1276311" cy="923330"/>
            </a:xfrm>
            <a:prstGeom prst="rect">
              <a:avLst/>
            </a:prstGeom>
            <a:noFill/>
          </p:spPr>
          <p:txBody>
            <a:bodyPr wrap="none" rtlCol="0">
              <a:spAutoFit/>
            </a:bodyPr>
            <a:lstStyle>
              <a:defPPr>
                <a:defRPr lang="zh-CN"/>
              </a:defPPr>
              <a:lvl1pPr>
                <a:defRPr sz="5400" b="1">
                  <a:solidFill>
                    <a:schemeClr val="accent1"/>
                  </a:solidFill>
                </a:defRPr>
              </a:lvl1pPr>
            </a:lstStyle>
            <a:p>
              <a:r>
                <a:rPr lang="en-US" altLang="zh-CN" dirty="0">
                  <a:solidFill>
                    <a:schemeClr val="accent2"/>
                  </a:solidFill>
                  <a:latin typeface="Agency FB" panose="020B0503020202020204" pitchFamily="34" charset="0"/>
                </a:rPr>
                <a:t>63%</a:t>
              </a:r>
              <a:endParaRPr lang="zh-CN" altLang="en-US" dirty="0">
                <a:solidFill>
                  <a:schemeClr val="accent2"/>
                </a:solidFill>
                <a:latin typeface="Agency FB" panose="020B0503020202020204" pitchFamily="34" charset="0"/>
              </a:endParaRPr>
            </a:p>
          </p:txBody>
        </p:sp>
      </p:grpSp>
      <p:grpSp>
        <p:nvGrpSpPr>
          <p:cNvPr id="83" name="组合 82"/>
          <p:cNvGrpSpPr/>
          <p:nvPr/>
        </p:nvGrpSpPr>
        <p:grpSpPr>
          <a:xfrm>
            <a:off x="4609994" y="3990915"/>
            <a:ext cx="3388826" cy="1142027"/>
            <a:chOff x="4684728" y="2755664"/>
            <a:chExt cx="3388826" cy="1142027"/>
          </a:xfrm>
        </p:grpSpPr>
        <p:sp>
          <p:nvSpPr>
            <p:cNvPr id="84" name="文本框 83"/>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a:latin typeface="Agency FB" panose="020B0503020202020204" pitchFamily="34" charset="0"/>
                </a:rPr>
                <a:t>HEADING</a:t>
              </a:r>
              <a:endParaRPr lang="zh-CN" altLang="en-US" sz="2400" b="1" dirty="0">
                <a:latin typeface="Agency FB" panose="020B0503020202020204" pitchFamily="34" charset="0"/>
              </a:endParaRPr>
            </a:p>
          </p:txBody>
        </p:sp>
        <p:sp>
          <p:nvSpPr>
            <p:cNvPr id="85" name="矩形 84"/>
            <p:cNvSpPr/>
            <p:nvPr/>
          </p:nvSpPr>
          <p:spPr>
            <a:xfrm>
              <a:off x="5930762" y="3099010"/>
              <a:ext cx="2142792"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400" dirty="0">
                <a:solidFill>
                  <a:schemeClr val="tx1">
                    <a:lumMod val="85000"/>
                    <a:lumOff val="15000"/>
                  </a:schemeClr>
                </a:solidFill>
                <a:latin typeface="Agency FB" panose="020B0503020202020204" pitchFamily="34" charset="0"/>
              </a:endParaRPr>
            </a:p>
          </p:txBody>
        </p:sp>
        <p:sp>
          <p:nvSpPr>
            <p:cNvPr id="86" name="文本框 85"/>
            <p:cNvSpPr txBox="1"/>
            <p:nvPr/>
          </p:nvSpPr>
          <p:spPr>
            <a:xfrm>
              <a:off x="4684728" y="2974361"/>
              <a:ext cx="1268296" cy="923330"/>
            </a:xfrm>
            <a:prstGeom prst="rect">
              <a:avLst/>
            </a:prstGeom>
            <a:noFill/>
          </p:spPr>
          <p:txBody>
            <a:bodyPr wrap="none" rtlCol="0">
              <a:spAutoFit/>
            </a:bodyPr>
            <a:lstStyle>
              <a:defPPr>
                <a:defRPr lang="zh-CN"/>
              </a:defPPr>
              <a:lvl1pPr>
                <a:defRPr sz="5400" b="1">
                  <a:solidFill>
                    <a:schemeClr val="accent1"/>
                  </a:solidFill>
                </a:defRPr>
              </a:lvl1pPr>
            </a:lstStyle>
            <a:p>
              <a:r>
                <a:rPr lang="en-US" altLang="zh-CN" dirty="0">
                  <a:solidFill>
                    <a:schemeClr val="accent3"/>
                  </a:solidFill>
                  <a:latin typeface="Agency FB" panose="020B0503020202020204" pitchFamily="34" charset="0"/>
                </a:rPr>
                <a:t>45%</a:t>
              </a:r>
              <a:endParaRPr lang="zh-CN" altLang="en-US" dirty="0">
                <a:solidFill>
                  <a:schemeClr val="accent3"/>
                </a:solidFill>
                <a:latin typeface="Agency FB" panose="020B0503020202020204" pitchFamily="34" charset="0"/>
              </a:endParaRPr>
            </a:p>
          </p:txBody>
        </p:sp>
      </p:grpSp>
      <p:grpSp>
        <p:nvGrpSpPr>
          <p:cNvPr id="87" name="组合 86"/>
          <p:cNvGrpSpPr/>
          <p:nvPr/>
        </p:nvGrpSpPr>
        <p:grpSpPr>
          <a:xfrm>
            <a:off x="8165994" y="3990915"/>
            <a:ext cx="3388826" cy="1142027"/>
            <a:chOff x="4684728" y="2755664"/>
            <a:chExt cx="3388826" cy="1142027"/>
          </a:xfrm>
        </p:grpSpPr>
        <p:sp>
          <p:nvSpPr>
            <p:cNvPr id="88" name="文本框 87"/>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a:latin typeface="Agency FB" panose="020B0503020202020204" pitchFamily="34" charset="0"/>
                </a:rPr>
                <a:t>HEADING</a:t>
              </a:r>
              <a:endParaRPr lang="zh-CN" altLang="en-US" sz="2400" b="1" dirty="0">
                <a:latin typeface="Agency FB" panose="020B0503020202020204" pitchFamily="34" charset="0"/>
              </a:endParaRPr>
            </a:p>
          </p:txBody>
        </p:sp>
        <p:sp>
          <p:nvSpPr>
            <p:cNvPr id="89" name="矩形 88"/>
            <p:cNvSpPr/>
            <p:nvPr/>
          </p:nvSpPr>
          <p:spPr>
            <a:xfrm>
              <a:off x="5930762" y="3099010"/>
              <a:ext cx="2142792"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latin typeface="Agency FB" panose="020B0503020202020204" pitchFamily="34" charset="0"/>
                </a:rPr>
                <a:t>But all sunshine without shade, all pleasure without pain, is not life at all. </a:t>
              </a:r>
              <a:endParaRPr lang="zh-CN" altLang="en-US" sz="1400" dirty="0">
                <a:solidFill>
                  <a:schemeClr val="tx1">
                    <a:lumMod val="85000"/>
                    <a:lumOff val="15000"/>
                  </a:schemeClr>
                </a:solidFill>
                <a:latin typeface="Agency FB" panose="020B0503020202020204" pitchFamily="34" charset="0"/>
              </a:endParaRPr>
            </a:p>
          </p:txBody>
        </p:sp>
        <p:sp>
          <p:nvSpPr>
            <p:cNvPr id="90" name="文本框 89"/>
            <p:cNvSpPr txBox="1"/>
            <p:nvPr/>
          </p:nvSpPr>
          <p:spPr>
            <a:xfrm>
              <a:off x="4684728" y="2974361"/>
              <a:ext cx="1261884" cy="923330"/>
            </a:xfrm>
            <a:prstGeom prst="rect">
              <a:avLst/>
            </a:prstGeom>
            <a:noFill/>
          </p:spPr>
          <p:txBody>
            <a:bodyPr wrap="none" rtlCol="0">
              <a:spAutoFit/>
            </a:bodyPr>
            <a:lstStyle>
              <a:defPPr>
                <a:defRPr lang="zh-CN"/>
              </a:defPPr>
              <a:lvl1pPr>
                <a:defRPr sz="5400" b="1">
                  <a:solidFill>
                    <a:schemeClr val="accent1"/>
                  </a:solidFill>
                </a:defRPr>
              </a:lvl1pPr>
            </a:lstStyle>
            <a:p>
              <a:r>
                <a:rPr lang="en-US" altLang="zh-CN" dirty="0">
                  <a:latin typeface="Agency FB" panose="020B0503020202020204" pitchFamily="34" charset="0"/>
                </a:rPr>
                <a:t>78%</a:t>
              </a:r>
              <a:endParaRPr lang="zh-CN" altLang="en-US" dirty="0">
                <a:latin typeface="Agency FB" panose="020B0503020202020204" pitchFamily="34" charset="0"/>
              </a:endParaRPr>
            </a:p>
          </p:txBody>
        </p:sp>
      </p:grpSp>
      <p:sp>
        <p:nvSpPr>
          <p:cNvPr id="40" name="矩形 39">
            <a:extLst>
              <a:ext uri="{FF2B5EF4-FFF2-40B4-BE49-F238E27FC236}">
                <a16:creationId xmlns:a16="http://schemas.microsoft.com/office/drawing/2014/main" xmlns="" id="{72E474CB-0A0F-4BB0-9016-60C9A4B47E18}"/>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96415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14:presetBounceEnd="22000">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14:bounceEnd="22000">
                                          <p:cBhvr additive="base">
                                            <p:cTn id="7" dur="500" fill="hold"/>
                                            <p:tgtEl>
                                              <p:spTgt spid="61"/>
                                            </p:tgtEl>
                                            <p:attrNameLst>
                                              <p:attrName>ppt_x</p:attrName>
                                            </p:attrNameLst>
                                          </p:cBhvr>
                                          <p:tavLst>
                                            <p:tav tm="0">
                                              <p:val>
                                                <p:strVal val="0-#ppt_w/2"/>
                                              </p:val>
                                            </p:tav>
                                            <p:tav tm="100000">
                                              <p:val>
                                                <p:strVal val="#ppt_x"/>
                                              </p:val>
                                            </p:tav>
                                          </p:tavLst>
                                        </p:anim>
                                        <p:anim calcmode="lin" valueType="num" p14:bounceEnd="22000">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additive="base">
                                            <p:cTn id="12" dur="500"/>
                                            <p:tgtEl>
                                              <p:spTgt spid="75"/>
                                            </p:tgtEl>
                                            <p:attrNameLst>
                                              <p:attrName>ppt_y</p:attrName>
                                            </p:attrNameLst>
                                          </p:cBhvr>
                                          <p:tavLst>
                                            <p:tav tm="0">
                                              <p:val>
                                                <p:strVal val="#ppt_y-#ppt_h*1.125000"/>
                                              </p:val>
                                            </p:tav>
                                            <p:tav tm="100000">
                                              <p:val>
                                                <p:strVal val="#ppt_y"/>
                                              </p:val>
                                            </p:tav>
                                          </p:tavLst>
                                        </p:anim>
                                        <p:animEffect transition="in" filter="wipe(down)">
                                          <p:cBhvr>
                                            <p:cTn id="13" dur="500"/>
                                            <p:tgtEl>
                                              <p:spTgt spid="7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500"/>
                                            <p:tgtEl>
                                              <p:spTgt spid="79"/>
                                            </p:tgtEl>
                                            <p:attrNameLst>
                                              <p:attrName>ppt_y</p:attrName>
                                            </p:attrNameLst>
                                          </p:cBhvr>
                                          <p:tavLst>
                                            <p:tav tm="0">
                                              <p:val>
                                                <p:strVal val="#ppt_y-#ppt_h*1.125000"/>
                                              </p:val>
                                            </p:tav>
                                            <p:tav tm="100000">
                                              <p:val>
                                                <p:strVal val="#ppt_y"/>
                                              </p:val>
                                            </p:tav>
                                          </p:tavLst>
                                        </p:anim>
                                        <p:animEffect transition="in" filter="wipe(down)">
                                          <p:cBhvr>
                                            <p:cTn id="18" dur="500"/>
                                            <p:tgtEl>
                                              <p:spTgt spid="79"/>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p:tgtEl>
                                              <p:spTgt spid="83"/>
                                            </p:tgtEl>
                                            <p:attrNameLst>
                                              <p:attrName>ppt_y</p:attrName>
                                            </p:attrNameLst>
                                          </p:cBhvr>
                                          <p:tavLst>
                                            <p:tav tm="0">
                                              <p:val>
                                                <p:strVal val="#ppt_y-#ppt_h*1.125000"/>
                                              </p:val>
                                            </p:tav>
                                            <p:tav tm="100000">
                                              <p:val>
                                                <p:strVal val="#ppt_y"/>
                                              </p:val>
                                            </p:tav>
                                          </p:tavLst>
                                        </p:anim>
                                        <p:animEffect transition="in" filter="wipe(down)">
                                          <p:cBhvr>
                                            <p:cTn id="23" dur="500"/>
                                            <p:tgtEl>
                                              <p:spTgt spid="8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p:tgtEl>
                                              <p:spTgt spid="87"/>
                                            </p:tgtEl>
                                            <p:attrNameLst>
                                              <p:attrName>ppt_y</p:attrName>
                                            </p:attrNameLst>
                                          </p:cBhvr>
                                          <p:tavLst>
                                            <p:tav tm="0">
                                              <p:val>
                                                <p:strVal val="#ppt_y-#ppt_h*1.125000"/>
                                              </p:val>
                                            </p:tav>
                                            <p:tav tm="100000">
                                              <p:val>
                                                <p:strVal val="#ppt_y"/>
                                              </p:val>
                                            </p:tav>
                                          </p:tavLst>
                                        </p:anim>
                                        <p:animEffect transition="in" filter="wipe(down)">
                                          <p:cBhvr>
                                            <p:cTn id="28" dur="500"/>
                                            <p:tgtEl>
                                              <p:spTgt spid="87"/>
                                            </p:tgtEl>
                                          </p:cBhvr>
                                        </p:animEffect>
                                      </p:childTnLst>
                                    </p:cTn>
                                  </p:par>
                                </p:childTnLst>
                              </p:cTn>
                            </p:par>
                            <p:par>
                              <p:cTn id="29" fill="hold">
                                <p:stCondLst>
                                  <p:cond delay="2500"/>
                                </p:stCondLst>
                                <p:childTnLst>
                                  <p:par>
                                    <p:cTn id="30" presetID="1" presetClass="entr" presetSubtype="0" fill="hold" grpId="0" nodeType="afterEffect">
                                      <p:stCondLst>
                                        <p:cond delay="2200"/>
                                      </p:stCondLst>
                                      <p:childTnLst>
                                        <p:set>
                                          <p:cBhvr>
                                            <p:cTn id="3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additive="base">
                                            <p:cTn id="12" dur="500"/>
                                            <p:tgtEl>
                                              <p:spTgt spid="75"/>
                                            </p:tgtEl>
                                            <p:attrNameLst>
                                              <p:attrName>ppt_y</p:attrName>
                                            </p:attrNameLst>
                                          </p:cBhvr>
                                          <p:tavLst>
                                            <p:tav tm="0">
                                              <p:val>
                                                <p:strVal val="#ppt_y-#ppt_h*1.125000"/>
                                              </p:val>
                                            </p:tav>
                                            <p:tav tm="100000">
                                              <p:val>
                                                <p:strVal val="#ppt_y"/>
                                              </p:val>
                                            </p:tav>
                                          </p:tavLst>
                                        </p:anim>
                                        <p:animEffect transition="in" filter="wipe(down)">
                                          <p:cBhvr>
                                            <p:cTn id="13" dur="500"/>
                                            <p:tgtEl>
                                              <p:spTgt spid="7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additive="base">
                                            <p:cTn id="17" dur="500"/>
                                            <p:tgtEl>
                                              <p:spTgt spid="79"/>
                                            </p:tgtEl>
                                            <p:attrNameLst>
                                              <p:attrName>ppt_y</p:attrName>
                                            </p:attrNameLst>
                                          </p:cBhvr>
                                          <p:tavLst>
                                            <p:tav tm="0">
                                              <p:val>
                                                <p:strVal val="#ppt_y-#ppt_h*1.125000"/>
                                              </p:val>
                                            </p:tav>
                                            <p:tav tm="100000">
                                              <p:val>
                                                <p:strVal val="#ppt_y"/>
                                              </p:val>
                                            </p:tav>
                                          </p:tavLst>
                                        </p:anim>
                                        <p:animEffect transition="in" filter="wipe(down)">
                                          <p:cBhvr>
                                            <p:cTn id="18" dur="500"/>
                                            <p:tgtEl>
                                              <p:spTgt spid="79"/>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 calcmode="lin" valueType="num">
                                          <p:cBhvr additive="base">
                                            <p:cTn id="22" dur="500"/>
                                            <p:tgtEl>
                                              <p:spTgt spid="83"/>
                                            </p:tgtEl>
                                            <p:attrNameLst>
                                              <p:attrName>ppt_y</p:attrName>
                                            </p:attrNameLst>
                                          </p:cBhvr>
                                          <p:tavLst>
                                            <p:tav tm="0">
                                              <p:val>
                                                <p:strVal val="#ppt_y-#ppt_h*1.125000"/>
                                              </p:val>
                                            </p:tav>
                                            <p:tav tm="100000">
                                              <p:val>
                                                <p:strVal val="#ppt_y"/>
                                              </p:val>
                                            </p:tav>
                                          </p:tavLst>
                                        </p:anim>
                                        <p:animEffect transition="in" filter="wipe(down)">
                                          <p:cBhvr>
                                            <p:cTn id="23" dur="500"/>
                                            <p:tgtEl>
                                              <p:spTgt spid="8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 calcmode="lin" valueType="num">
                                          <p:cBhvr additive="base">
                                            <p:cTn id="27" dur="500"/>
                                            <p:tgtEl>
                                              <p:spTgt spid="87"/>
                                            </p:tgtEl>
                                            <p:attrNameLst>
                                              <p:attrName>ppt_y</p:attrName>
                                            </p:attrNameLst>
                                          </p:cBhvr>
                                          <p:tavLst>
                                            <p:tav tm="0">
                                              <p:val>
                                                <p:strVal val="#ppt_y-#ppt_h*1.125000"/>
                                              </p:val>
                                            </p:tav>
                                            <p:tav tm="100000">
                                              <p:val>
                                                <p:strVal val="#ppt_y"/>
                                              </p:val>
                                            </p:tav>
                                          </p:tavLst>
                                        </p:anim>
                                        <p:animEffect transition="in" filter="wipe(down)">
                                          <p:cBhvr>
                                            <p:cTn id="28" dur="500"/>
                                            <p:tgtEl>
                                              <p:spTgt spid="87"/>
                                            </p:tgtEl>
                                          </p:cBhvr>
                                        </p:animEffect>
                                      </p:childTnLst>
                                    </p:cTn>
                                  </p:par>
                                </p:childTnLst>
                              </p:cTn>
                            </p:par>
                            <p:par>
                              <p:cTn id="29" fill="hold">
                                <p:stCondLst>
                                  <p:cond delay="2500"/>
                                </p:stCondLst>
                                <p:childTnLst>
                                  <p:par>
                                    <p:cTn id="30" presetID="1" presetClass="entr" presetSubtype="0" fill="hold" grpId="0" nodeType="afterEffect">
                                      <p:stCondLst>
                                        <p:cond delay="2200"/>
                                      </p:stCondLst>
                                      <p:childTnLst>
                                        <p:set>
                                          <p:cBhvr>
                                            <p:cTn id="31"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1209" y="2392338"/>
            <a:ext cx="6048672" cy="2088232"/>
          </a:xfrm>
          <a:prstGeom prst="rect">
            <a:avLst/>
          </a:prstGeom>
          <a:solidFill>
            <a:schemeClr val="accent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正中黑简体" panose="02000000000000000000" pitchFamily="2" charset="-122"/>
              <a:ea typeface="方正正中黑简体" panose="02000000000000000000" pitchFamily="2" charset="-122"/>
            </a:endParaRPr>
          </a:p>
        </p:txBody>
      </p:sp>
      <p:sp>
        <p:nvSpPr>
          <p:cNvPr id="3" name="TextBox 10"/>
          <p:cNvSpPr txBox="1"/>
          <p:nvPr/>
        </p:nvSpPr>
        <p:spPr>
          <a:xfrm>
            <a:off x="3773432" y="252394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1"/>
                </a:solidFill>
                <a:latin typeface="方正正中黑简体" panose="02000000000000000000" pitchFamily="2" charset="-122"/>
                <a:ea typeface="方正正中黑简体" panose="02000000000000000000" pitchFamily="2" charset="-122"/>
              </a:rPr>
              <a:t>PART 03</a:t>
            </a:r>
            <a:endParaRPr lang="zh-CN" altLang="en-US" sz="3600" b="0" dirty="0">
              <a:solidFill>
                <a:schemeClr val="bg1"/>
              </a:solidFill>
              <a:latin typeface="方正正中黑简体" panose="02000000000000000000" pitchFamily="2" charset="-122"/>
              <a:ea typeface="方正正中黑简体" panose="02000000000000000000" pitchFamily="2" charset="-122"/>
            </a:endParaRPr>
          </a:p>
        </p:txBody>
      </p:sp>
      <p:sp>
        <p:nvSpPr>
          <p:cNvPr id="4" name="TextBox 11"/>
          <p:cNvSpPr txBox="1"/>
          <p:nvPr/>
        </p:nvSpPr>
        <p:spPr>
          <a:xfrm>
            <a:off x="3773432" y="3041782"/>
            <a:ext cx="4968604"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400" dirty="0">
                <a:solidFill>
                  <a:schemeClr val="bg1"/>
                </a:solidFill>
                <a:latin typeface="方正正中黑简体" panose="02000000000000000000" pitchFamily="2" charset="-122"/>
                <a:ea typeface="方正正中黑简体" panose="02000000000000000000" pitchFamily="2" charset="-122"/>
              </a:rPr>
              <a:t>单击添加标题</a:t>
            </a:r>
          </a:p>
        </p:txBody>
      </p:sp>
      <p:sp>
        <p:nvSpPr>
          <p:cNvPr id="5" name="TextBox 12"/>
          <p:cNvSpPr txBox="1"/>
          <p:nvPr/>
        </p:nvSpPr>
        <p:spPr>
          <a:xfrm>
            <a:off x="3695100" y="3769167"/>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bg1"/>
                </a:solidFill>
                <a:latin typeface="方正正中黑简体" panose="02000000000000000000" pitchFamily="2" charset="-122"/>
                <a:ea typeface="方正正中黑简体" panose="02000000000000000000" pitchFamily="2" charset="-122"/>
              </a:rPr>
              <a:t>Your content to play here, or through your copy, paste in this box, and select only the text. Your content to play here, or through your copy, paste in this box, and select only the text.</a:t>
            </a:r>
          </a:p>
        </p:txBody>
      </p:sp>
      <p:sp>
        <p:nvSpPr>
          <p:cNvPr id="9" name="任意多边形 8"/>
          <p:cNvSpPr/>
          <p:nvPr/>
        </p:nvSpPr>
        <p:spPr>
          <a:xfrm>
            <a:off x="660401" y="5137252"/>
            <a:ext cx="115316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3">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0" name="任意多边形 9"/>
          <p:cNvSpPr/>
          <p:nvPr/>
        </p:nvSpPr>
        <p:spPr>
          <a:xfrm>
            <a:off x="0" y="5288724"/>
            <a:ext cx="11787257"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2">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1" name="任意多边形 10"/>
          <p:cNvSpPr/>
          <p:nvPr/>
        </p:nvSpPr>
        <p:spPr>
          <a:xfrm>
            <a:off x="0" y="5511885"/>
            <a:ext cx="121920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1"/>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2" name="矩形 11">
            <a:extLst>
              <a:ext uri="{FF2B5EF4-FFF2-40B4-BE49-F238E27FC236}">
                <a16:creationId xmlns:a16="http://schemas.microsoft.com/office/drawing/2014/main" xmlns="" id="{AFFAAFE2-C3D2-438D-B82C-81C73DDDF1FA}"/>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495043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Effect transition="in" filter="fade">
                                      <p:cBhvr>
                                        <p:cTn id="9" dur="800"/>
                                        <p:tgtEl>
                                          <p:spTgt spid="2"/>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 presetClass="entr" presetSubtype="0" fill="hold" grpId="0" nodeType="afterEffect">
                                  <p:stCondLst>
                                    <p:cond delay="220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9" grpId="0" animBg="1"/>
      <p:bldP spid="10" grpId="0" animBg="1"/>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03</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2805498" y="3639049"/>
            <a:ext cx="0" cy="718663"/>
          </a:xfrm>
          <a:prstGeom prst="straightConnector1">
            <a:avLst/>
          </a:prstGeom>
          <a:ln w="28575">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10692487" y="3217972"/>
            <a:ext cx="0" cy="1139740"/>
          </a:xfrm>
          <a:prstGeom prst="straightConnector1">
            <a:avLst/>
          </a:prstGeom>
          <a:ln w="28575">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a:off x="4487685" y="3639049"/>
            <a:ext cx="0" cy="1969518"/>
          </a:xfrm>
          <a:prstGeom prst="straightConnector1">
            <a:avLst/>
          </a:prstGeom>
          <a:ln w="28575">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8431179" y="3639049"/>
            <a:ext cx="0" cy="1969518"/>
          </a:xfrm>
          <a:prstGeom prst="straightConnector1">
            <a:avLst/>
          </a:prstGeom>
          <a:ln w="28575">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6748992" y="3281900"/>
            <a:ext cx="0" cy="1075812"/>
          </a:xfrm>
          <a:prstGeom prst="straightConnector1">
            <a:avLst/>
          </a:prstGeom>
          <a:ln w="28575">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583139" y="3998380"/>
            <a:ext cx="2173380" cy="683264"/>
          </a:xfrm>
          <a:prstGeom prst="rect">
            <a:avLst/>
          </a:prstGeom>
        </p:spPr>
        <p:txBody>
          <a:bodyPr wrap="square">
            <a:spAutoFit/>
          </a:bodyPr>
          <a:lstStyle/>
          <a:p>
            <a:pPr algn="r">
              <a:lnSpc>
                <a:spcPct val="80000"/>
              </a:lnSpc>
            </a:pPr>
            <a:r>
              <a:rPr lang="en-US" altLang="zh-CN" sz="1600" dirty="0">
                <a:solidFill>
                  <a:schemeClr val="tx1">
                    <a:lumMod val="65000"/>
                    <a:lumOff val="35000"/>
                  </a:schemeClr>
                </a:solidFill>
                <a:latin typeface="Agency FB" panose="020B0503020202020204" pitchFamily="34" charset="0"/>
              </a:rPr>
              <a:t>all pleasure without pain, is not life at. Take the lot of the happiest - it is a tangled yarn. </a:t>
            </a:r>
            <a:endParaRPr lang="zh-CN" altLang="en-US" sz="1600" dirty="0">
              <a:solidFill>
                <a:schemeClr val="tx1">
                  <a:lumMod val="65000"/>
                  <a:lumOff val="35000"/>
                </a:schemeClr>
              </a:solidFill>
              <a:latin typeface="Agency FB" panose="020B0503020202020204" pitchFamily="34" charset="0"/>
            </a:endParaRPr>
          </a:p>
        </p:txBody>
      </p:sp>
      <p:sp>
        <p:nvSpPr>
          <p:cNvPr id="46" name="矩形 45"/>
          <p:cNvSpPr/>
          <p:nvPr/>
        </p:nvSpPr>
        <p:spPr>
          <a:xfrm>
            <a:off x="8470128" y="3998380"/>
            <a:ext cx="2173380" cy="683264"/>
          </a:xfrm>
          <a:prstGeom prst="rect">
            <a:avLst/>
          </a:prstGeom>
        </p:spPr>
        <p:txBody>
          <a:bodyPr wrap="square">
            <a:spAutoFit/>
          </a:bodyPr>
          <a:lstStyle/>
          <a:p>
            <a:pPr algn="r">
              <a:lnSpc>
                <a:spcPct val="80000"/>
              </a:lnSpc>
            </a:pPr>
            <a:r>
              <a:rPr lang="en-US" altLang="zh-CN" sz="1600" dirty="0">
                <a:solidFill>
                  <a:schemeClr val="tx1">
                    <a:lumMod val="65000"/>
                    <a:lumOff val="35000"/>
                  </a:schemeClr>
                </a:solidFill>
                <a:latin typeface="Agency FB" panose="020B0503020202020204" pitchFamily="34" charset="0"/>
              </a:rPr>
              <a:t>all pleasure without pain, is not life at. Take the lot of the happiest - it is a tangled yarn. </a:t>
            </a:r>
            <a:endParaRPr lang="zh-CN" altLang="en-US" sz="1600" dirty="0">
              <a:solidFill>
                <a:schemeClr val="tx1">
                  <a:lumMod val="65000"/>
                  <a:lumOff val="35000"/>
                </a:schemeClr>
              </a:solidFill>
              <a:latin typeface="Agency FB" panose="020B0503020202020204" pitchFamily="34" charset="0"/>
            </a:endParaRPr>
          </a:p>
        </p:txBody>
      </p:sp>
      <p:sp>
        <p:nvSpPr>
          <p:cNvPr id="47" name="矩形 46"/>
          <p:cNvSpPr/>
          <p:nvPr/>
        </p:nvSpPr>
        <p:spPr>
          <a:xfrm>
            <a:off x="2265326" y="5249235"/>
            <a:ext cx="2173380" cy="683264"/>
          </a:xfrm>
          <a:prstGeom prst="rect">
            <a:avLst/>
          </a:prstGeom>
        </p:spPr>
        <p:txBody>
          <a:bodyPr wrap="square">
            <a:spAutoFit/>
          </a:bodyPr>
          <a:lstStyle/>
          <a:p>
            <a:pPr algn="r">
              <a:lnSpc>
                <a:spcPct val="80000"/>
              </a:lnSpc>
            </a:pPr>
            <a:r>
              <a:rPr lang="en-US" altLang="zh-CN" sz="1600" dirty="0">
                <a:solidFill>
                  <a:schemeClr val="tx1">
                    <a:lumMod val="65000"/>
                    <a:lumOff val="35000"/>
                  </a:schemeClr>
                </a:solidFill>
                <a:latin typeface="Agency FB" panose="020B0503020202020204" pitchFamily="34" charset="0"/>
              </a:rPr>
              <a:t>all pleasure without pain, is not life at. Take the lot of the happiest - it is a tangled yarn. </a:t>
            </a:r>
            <a:endParaRPr lang="zh-CN" altLang="en-US" sz="1600" dirty="0">
              <a:solidFill>
                <a:schemeClr val="tx1">
                  <a:lumMod val="65000"/>
                  <a:lumOff val="35000"/>
                </a:schemeClr>
              </a:solidFill>
              <a:latin typeface="Agency FB" panose="020B0503020202020204" pitchFamily="34" charset="0"/>
            </a:endParaRPr>
          </a:p>
        </p:txBody>
      </p:sp>
      <p:sp>
        <p:nvSpPr>
          <p:cNvPr id="48" name="矩形 47"/>
          <p:cNvSpPr/>
          <p:nvPr/>
        </p:nvSpPr>
        <p:spPr>
          <a:xfrm>
            <a:off x="6208820" y="5249235"/>
            <a:ext cx="2173380" cy="683264"/>
          </a:xfrm>
          <a:prstGeom prst="rect">
            <a:avLst/>
          </a:prstGeom>
        </p:spPr>
        <p:txBody>
          <a:bodyPr wrap="square">
            <a:spAutoFit/>
          </a:bodyPr>
          <a:lstStyle/>
          <a:p>
            <a:pPr algn="r">
              <a:lnSpc>
                <a:spcPct val="80000"/>
              </a:lnSpc>
            </a:pPr>
            <a:r>
              <a:rPr lang="en-US" altLang="zh-CN" sz="1600" dirty="0">
                <a:solidFill>
                  <a:schemeClr val="tx1">
                    <a:lumMod val="65000"/>
                    <a:lumOff val="35000"/>
                  </a:schemeClr>
                </a:solidFill>
                <a:latin typeface="Agency FB" panose="020B0503020202020204" pitchFamily="34" charset="0"/>
              </a:rPr>
              <a:t>all pleasure without pain, is not life at. Take the lot of the happiest - it is a tangled yarn. </a:t>
            </a:r>
            <a:endParaRPr lang="zh-CN" altLang="en-US" sz="1600" dirty="0">
              <a:solidFill>
                <a:schemeClr val="tx1">
                  <a:lumMod val="65000"/>
                  <a:lumOff val="35000"/>
                </a:schemeClr>
              </a:solidFill>
              <a:latin typeface="Agency FB" panose="020B0503020202020204" pitchFamily="34" charset="0"/>
            </a:endParaRPr>
          </a:p>
        </p:txBody>
      </p:sp>
      <p:sp>
        <p:nvSpPr>
          <p:cNvPr id="49" name="矩形 48"/>
          <p:cNvSpPr/>
          <p:nvPr/>
        </p:nvSpPr>
        <p:spPr>
          <a:xfrm>
            <a:off x="4526633" y="3998380"/>
            <a:ext cx="2173380" cy="683264"/>
          </a:xfrm>
          <a:prstGeom prst="rect">
            <a:avLst/>
          </a:prstGeom>
        </p:spPr>
        <p:txBody>
          <a:bodyPr wrap="square">
            <a:spAutoFit/>
          </a:bodyPr>
          <a:lstStyle/>
          <a:p>
            <a:pPr algn="r">
              <a:lnSpc>
                <a:spcPct val="80000"/>
              </a:lnSpc>
            </a:pPr>
            <a:r>
              <a:rPr lang="en-US" altLang="zh-CN" sz="1600" dirty="0">
                <a:solidFill>
                  <a:schemeClr val="tx1">
                    <a:lumMod val="65000"/>
                    <a:lumOff val="35000"/>
                  </a:schemeClr>
                </a:solidFill>
                <a:latin typeface="Agency FB" panose="020B0503020202020204" pitchFamily="34" charset="0"/>
              </a:rPr>
              <a:t>all pleasure without pain, is not life at. Take the lot of the happiest - it is a tangled yarn. </a:t>
            </a:r>
            <a:endParaRPr lang="zh-CN" altLang="en-US" sz="1600" dirty="0">
              <a:solidFill>
                <a:schemeClr val="tx1">
                  <a:lumMod val="65000"/>
                  <a:lumOff val="35000"/>
                </a:schemeClr>
              </a:solidFill>
              <a:latin typeface="Agency FB" panose="020B0503020202020204" pitchFamily="34" charset="0"/>
            </a:endParaRPr>
          </a:p>
        </p:txBody>
      </p:sp>
      <p:grpSp>
        <p:nvGrpSpPr>
          <p:cNvPr id="50" name="组合 49"/>
          <p:cNvGrpSpPr/>
          <p:nvPr/>
        </p:nvGrpSpPr>
        <p:grpSpPr>
          <a:xfrm>
            <a:off x="8624158" y="1842508"/>
            <a:ext cx="2046780" cy="2042797"/>
            <a:chOff x="8580616" y="1828001"/>
            <a:chExt cx="2046780" cy="2042797"/>
          </a:xfrm>
        </p:grpSpPr>
        <p:sp>
          <p:nvSpPr>
            <p:cNvPr id="51" name="泪滴形 50"/>
            <p:cNvSpPr/>
            <p:nvPr/>
          </p:nvSpPr>
          <p:spPr>
            <a:xfrm rot="2700000">
              <a:off x="8580616" y="1828001"/>
              <a:ext cx="2042797" cy="2042797"/>
            </a:xfrm>
            <a:prstGeom prst="teardrop">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2" name="组合 51"/>
            <p:cNvGrpSpPr/>
            <p:nvPr/>
          </p:nvGrpSpPr>
          <p:grpSpPr>
            <a:xfrm>
              <a:off x="9057736" y="2267590"/>
              <a:ext cx="1569660" cy="935875"/>
              <a:chOff x="1430244" y="1951264"/>
              <a:chExt cx="1569660" cy="935875"/>
            </a:xfrm>
          </p:grpSpPr>
          <p:sp>
            <p:nvSpPr>
              <p:cNvPr id="53" name="文本框 52"/>
              <p:cNvSpPr txBox="1"/>
              <p:nvPr/>
            </p:nvSpPr>
            <p:spPr>
              <a:xfrm>
                <a:off x="1430244" y="2517807"/>
                <a:ext cx="1569660"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rPr>
                  <a:t>点此替换文本</a:t>
                </a:r>
                <a:endParaRPr lang="zh-CN" altLang="en-US" b="1" dirty="0">
                  <a:solidFill>
                    <a:schemeClr val="bg1"/>
                  </a:solidFill>
                  <a:latin typeface="Agency FB" panose="020B0503020202020204" pitchFamily="34" charset="0"/>
                </a:endParaRPr>
              </a:p>
            </p:txBody>
          </p:sp>
          <p:sp>
            <p:nvSpPr>
              <p:cNvPr id="54" name="文本框 53"/>
              <p:cNvSpPr txBox="1"/>
              <p:nvPr/>
            </p:nvSpPr>
            <p:spPr>
              <a:xfrm>
                <a:off x="1953171" y="1951264"/>
                <a:ext cx="580608" cy="769441"/>
              </a:xfrm>
              <a:prstGeom prst="rect">
                <a:avLst/>
              </a:prstGeom>
              <a:noFill/>
            </p:spPr>
            <p:txBody>
              <a:bodyPr wrap="none" rtlCol="0">
                <a:spAutoFit/>
              </a:bodyPr>
              <a:lstStyle/>
              <a:p>
                <a:pPr algn="ctr"/>
                <a:r>
                  <a:rPr lang="en-US" altLang="zh-CN" sz="4400" b="1" dirty="0">
                    <a:solidFill>
                      <a:schemeClr val="bg1"/>
                    </a:solidFill>
                    <a:latin typeface="Agency FB" panose="020B0503020202020204" pitchFamily="34" charset="0"/>
                  </a:rPr>
                  <a:t>01</a:t>
                </a:r>
                <a:endParaRPr lang="zh-CN" altLang="en-US" sz="4400" b="1" dirty="0">
                  <a:solidFill>
                    <a:schemeClr val="bg1"/>
                  </a:solidFill>
                  <a:latin typeface="Agency FB" panose="020B0503020202020204" pitchFamily="34" charset="0"/>
                </a:endParaRPr>
              </a:p>
            </p:txBody>
          </p:sp>
        </p:grpSp>
      </p:grpSp>
      <p:grpSp>
        <p:nvGrpSpPr>
          <p:cNvPr id="55" name="组合 54"/>
          <p:cNvGrpSpPr/>
          <p:nvPr/>
        </p:nvGrpSpPr>
        <p:grpSpPr>
          <a:xfrm>
            <a:off x="6756851" y="1842508"/>
            <a:ext cx="2042797" cy="2042797"/>
            <a:chOff x="6713309" y="1828001"/>
            <a:chExt cx="2042797" cy="2042797"/>
          </a:xfrm>
        </p:grpSpPr>
        <p:sp>
          <p:nvSpPr>
            <p:cNvPr id="56" name="泪滴形 55"/>
            <p:cNvSpPr/>
            <p:nvPr/>
          </p:nvSpPr>
          <p:spPr>
            <a:xfrm rot="2700000">
              <a:off x="6713309" y="1828001"/>
              <a:ext cx="2042797" cy="2042797"/>
            </a:xfrm>
            <a:prstGeom prst="teardrop">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7" name="组合 56"/>
            <p:cNvGrpSpPr/>
            <p:nvPr/>
          </p:nvGrpSpPr>
          <p:grpSpPr>
            <a:xfrm>
              <a:off x="7166714" y="2267590"/>
              <a:ext cx="1569660" cy="935875"/>
              <a:chOff x="1415004" y="1951264"/>
              <a:chExt cx="1569660" cy="935875"/>
            </a:xfrm>
          </p:grpSpPr>
          <p:sp>
            <p:nvSpPr>
              <p:cNvPr id="58" name="文本框 57"/>
              <p:cNvSpPr txBox="1"/>
              <p:nvPr/>
            </p:nvSpPr>
            <p:spPr>
              <a:xfrm>
                <a:off x="1415004" y="2517807"/>
                <a:ext cx="1569660"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rPr>
                  <a:t>点此替换文本</a:t>
                </a:r>
                <a:endParaRPr lang="zh-CN" altLang="en-US" b="1" dirty="0">
                  <a:solidFill>
                    <a:schemeClr val="bg1"/>
                  </a:solidFill>
                  <a:latin typeface="Agency FB" panose="020B0503020202020204" pitchFamily="34" charset="0"/>
                </a:endParaRPr>
              </a:p>
            </p:txBody>
          </p:sp>
          <p:sp>
            <p:nvSpPr>
              <p:cNvPr id="59" name="文本框 58"/>
              <p:cNvSpPr txBox="1"/>
              <p:nvPr/>
            </p:nvSpPr>
            <p:spPr>
              <a:xfrm>
                <a:off x="1880223" y="1951264"/>
                <a:ext cx="696024" cy="769441"/>
              </a:xfrm>
              <a:prstGeom prst="rect">
                <a:avLst/>
              </a:prstGeom>
              <a:noFill/>
            </p:spPr>
            <p:txBody>
              <a:bodyPr wrap="none" rtlCol="0">
                <a:spAutoFit/>
              </a:bodyPr>
              <a:lstStyle/>
              <a:p>
                <a:pPr algn="ctr"/>
                <a:r>
                  <a:rPr lang="en-US" altLang="zh-CN" sz="4400" b="1" dirty="0">
                    <a:solidFill>
                      <a:schemeClr val="bg1"/>
                    </a:solidFill>
                    <a:latin typeface="Agency FB" panose="020B0503020202020204" pitchFamily="34" charset="0"/>
                  </a:rPr>
                  <a:t>02</a:t>
                </a:r>
                <a:endParaRPr lang="zh-CN" altLang="en-US" sz="4400" b="1" dirty="0">
                  <a:solidFill>
                    <a:schemeClr val="bg1"/>
                  </a:solidFill>
                  <a:latin typeface="Agency FB" panose="020B0503020202020204" pitchFamily="34" charset="0"/>
                </a:endParaRPr>
              </a:p>
            </p:txBody>
          </p:sp>
        </p:grpSp>
      </p:grpSp>
      <p:grpSp>
        <p:nvGrpSpPr>
          <p:cNvPr id="60" name="组合 59"/>
          <p:cNvGrpSpPr/>
          <p:nvPr/>
        </p:nvGrpSpPr>
        <p:grpSpPr>
          <a:xfrm>
            <a:off x="4889544" y="1842508"/>
            <a:ext cx="2042797" cy="2042797"/>
            <a:chOff x="4846002" y="1828001"/>
            <a:chExt cx="2042797" cy="2042797"/>
          </a:xfrm>
        </p:grpSpPr>
        <p:sp>
          <p:nvSpPr>
            <p:cNvPr id="91" name="泪滴形 90"/>
            <p:cNvSpPr/>
            <p:nvPr/>
          </p:nvSpPr>
          <p:spPr>
            <a:xfrm rot="2700000">
              <a:off x="4846002" y="1828001"/>
              <a:ext cx="2042797" cy="2042797"/>
            </a:xfrm>
            <a:prstGeom prst="teardrop">
              <a:avLst/>
            </a:prstGeom>
            <a:solidFill>
              <a:schemeClr val="accent3">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92" name="组合 91"/>
            <p:cNvGrpSpPr/>
            <p:nvPr/>
          </p:nvGrpSpPr>
          <p:grpSpPr>
            <a:xfrm>
              <a:off x="5290933" y="2267590"/>
              <a:ext cx="1569660" cy="935875"/>
              <a:chOff x="1415004" y="1951264"/>
              <a:chExt cx="1569660" cy="935875"/>
            </a:xfrm>
          </p:grpSpPr>
          <p:sp>
            <p:nvSpPr>
              <p:cNvPr id="93" name="文本框 92"/>
              <p:cNvSpPr txBox="1"/>
              <p:nvPr/>
            </p:nvSpPr>
            <p:spPr>
              <a:xfrm>
                <a:off x="1415004" y="2517807"/>
                <a:ext cx="1569660"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rPr>
                  <a:t>点此替换文本</a:t>
                </a:r>
                <a:endParaRPr lang="zh-CN" altLang="en-US" b="1" dirty="0">
                  <a:solidFill>
                    <a:schemeClr val="bg1"/>
                  </a:solidFill>
                  <a:latin typeface="Agency FB" panose="020B0503020202020204" pitchFamily="34" charset="0"/>
                </a:endParaRPr>
              </a:p>
            </p:txBody>
          </p:sp>
          <p:sp>
            <p:nvSpPr>
              <p:cNvPr id="94" name="文本框 93"/>
              <p:cNvSpPr txBox="1"/>
              <p:nvPr/>
            </p:nvSpPr>
            <p:spPr>
              <a:xfrm>
                <a:off x="1874613" y="1951264"/>
                <a:ext cx="707245" cy="769441"/>
              </a:xfrm>
              <a:prstGeom prst="rect">
                <a:avLst/>
              </a:prstGeom>
              <a:noFill/>
            </p:spPr>
            <p:txBody>
              <a:bodyPr wrap="none" rtlCol="0">
                <a:spAutoFit/>
              </a:bodyPr>
              <a:lstStyle/>
              <a:p>
                <a:pPr algn="ctr"/>
                <a:r>
                  <a:rPr lang="en-US" altLang="zh-CN" sz="4400" b="1" dirty="0">
                    <a:solidFill>
                      <a:schemeClr val="bg1"/>
                    </a:solidFill>
                    <a:latin typeface="Agency FB" panose="020B0503020202020204" pitchFamily="34" charset="0"/>
                  </a:rPr>
                  <a:t>03</a:t>
                </a:r>
                <a:endParaRPr lang="zh-CN" altLang="en-US" sz="4400" b="1" dirty="0">
                  <a:solidFill>
                    <a:schemeClr val="bg1"/>
                  </a:solidFill>
                  <a:latin typeface="Agency FB" panose="020B0503020202020204" pitchFamily="34" charset="0"/>
                </a:endParaRPr>
              </a:p>
            </p:txBody>
          </p:sp>
        </p:grpSp>
      </p:grpSp>
      <p:grpSp>
        <p:nvGrpSpPr>
          <p:cNvPr id="95" name="组合 94"/>
          <p:cNvGrpSpPr/>
          <p:nvPr/>
        </p:nvGrpSpPr>
        <p:grpSpPr>
          <a:xfrm>
            <a:off x="3022236" y="1842508"/>
            <a:ext cx="2042797" cy="2042797"/>
            <a:chOff x="2978694" y="1828001"/>
            <a:chExt cx="2042797" cy="2042797"/>
          </a:xfrm>
        </p:grpSpPr>
        <p:sp>
          <p:nvSpPr>
            <p:cNvPr id="96" name="泪滴形 95"/>
            <p:cNvSpPr/>
            <p:nvPr/>
          </p:nvSpPr>
          <p:spPr>
            <a:xfrm rot="2700000">
              <a:off x="2978694" y="1828001"/>
              <a:ext cx="2042797" cy="2042797"/>
            </a:xfrm>
            <a:prstGeom prst="teardrop">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97" name="组合 96"/>
            <p:cNvGrpSpPr/>
            <p:nvPr/>
          </p:nvGrpSpPr>
          <p:grpSpPr>
            <a:xfrm>
              <a:off x="3415152" y="2267590"/>
              <a:ext cx="1569660" cy="935875"/>
              <a:chOff x="1415004" y="1951264"/>
              <a:chExt cx="1569660" cy="935875"/>
            </a:xfrm>
          </p:grpSpPr>
          <p:sp>
            <p:nvSpPr>
              <p:cNvPr id="98" name="文本框 97"/>
              <p:cNvSpPr txBox="1"/>
              <p:nvPr/>
            </p:nvSpPr>
            <p:spPr>
              <a:xfrm>
                <a:off x="1415004" y="2517807"/>
                <a:ext cx="1569660"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rPr>
                  <a:t>点此替换文本</a:t>
                </a:r>
                <a:endParaRPr lang="zh-CN" altLang="en-US" b="1" dirty="0">
                  <a:solidFill>
                    <a:schemeClr val="bg1"/>
                  </a:solidFill>
                  <a:latin typeface="Agency FB" panose="020B0503020202020204" pitchFamily="34" charset="0"/>
                </a:endParaRPr>
              </a:p>
            </p:txBody>
          </p:sp>
          <p:sp>
            <p:nvSpPr>
              <p:cNvPr id="99" name="文本框 98"/>
              <p:cNvSpPr txBox="1"/>
              <p:nvPr/>
            </p:nvSpPr>
            <p:spPr>
              <a:xfrm>
                <a:off x="1876216" y="1951264"/>
                <a:ext cx="704039" cy="769441"/>
              </a:xfrm>
              <a:prstGeom prst="rect">
                <a:avLst/>
              </a:prstGeom>
              <a:noFill/>
            </p:spPr>
            <p:txBody>
              <a:bodyPr wrap="none" rtlCol="0">
                <a:spAutoFit/>
              </a:bodyPr>
              <a:lstStyle/>
              <a:p>
                <a:pPr algn="ctr"/>
                <a:r>
                  <a:rPr lang="en-US" altLang="zh-CN" sz="4400" b="1" dirty="0">
                    <a:solidFill>
                      <a:schemeClr val="bg1"/>
                    </a:solidFill>
                    <a:latin typeface="Agency FB" panose="020B0503020202020204" pitchFamily="34" charset="0"/>
                  </a:rPr>
                  <a:t>04</a:t>
                </a:r>
                <a:endParaRPr lang="zh-CN" altLang="en-US" sz="4400" b="1" dirty="0">
                  <a:solidFill>
                    <a:schemeClr val="bg1"/>
                  </a:solidFill>
                  <a:latin typeface="Agency FB" panose="020B0503020202020204" pitchFamily="34" charset="0"/>
                </a:endParaRPr>
              </a:p>
            </p:txBody>
          </p:sp>
        </p:grpSp>
      </p:grpSp>
      <p:grpSp>
        <p:nvGrpSpPr>
          <p:cNvPr id="100" name="组合 99"/>
          <p:cNvGrpSpPr/>
          <p:nvPr/>
        </p:nvGrpSpPr>
        <p:grpSpPr>
          <a:xfrm>
            <a:off x="1154929" y="1842508"/>
            <a:ext cx="2042797" cy="2042797"/>
            <a:chOff x="1111387" y="1828001"/>
            <a:chExt cx="2042797" cy="2042797"/>
          </a:xfrm>
        </p:grpSpPr>
        <p:sp>
          <p:nvSpPr>
            <p:cNvPr id="101" name="泪滴形 100"/>
            <p:cNvSpPr/>
            <p:nvPr/>
          </p:nvSpPr>
          <p:spPr>
            <a:xfrm rot="2700000">
              <a:off x="1111387" y="1828001"/>
              <a:ext cx="2042797" cy="2042797"/>
            </a:xfrm>
            <a:prstGeom prst="teardrop">
              <a:avLst/>
            </a:prstGeom>
            <a:solidFill>
              <a:schemeClr val="accent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02" name="组合 101"/>
            <p:cNvGrpSpPr/>
            <p:nvPr/>
          </p:nvGrpSpPr>
          <p:grpSpPr>
            <a:xfrm>
              <a:off x="1249811" y="2267590"/>
              <a:ext cx="1569660" cy="935875"/>
              <a:chOff x="1125444" y="1951264"/>
              <a:chExt cx="1569660" cy="935875"/>
            </a:xfrm>
          </p:grpSpPr>
          <p:sp>
            <p:nvSpPr>
              <p:cNvPr id="103" name="文本框 102"/>
              <p:cNvSpPr txBox="1"/>
              <p:nvPr/>
            </p:nvSpPr>
            <p:spPr>
              <a:xfrm>
                <a:off x="1125444" y="2517807"/>
                <a:ext cx="1569660" cy="369332"/>
              </a:xfrm>
              <a:prstGeom prst="rect">
                <a:avLst/>
              </a:prstGeom>
              <a:noFill/>
            </p:spPr>
            <p:txBody>
              <a:bodyPr wrap="none" rtlCol="0">
                <a:spAutoFit/>
              </a:bodyPr>
              <a:lstStyle/>
              <a:p>
                <a:pPr algn="ctr"/>
                <a:r>
                  <a:rPr lang="zh-CN" altLang="en-US" b="1" dirty="0" smtClean="0">
                    <a:solidFill>
                      <a:schemeClr val="bg1"/>
                    </a:solidFill>
                    <a:latin typeface="Agency FB" panose="020B0503020202020204" pitchFamily="34" charset="0"/>
                  </a:rPr>
                  <a:t>点此替换文本</a:t>
                </a:r>
                <a:endParaRPr lang="zh-CN" altLang="en-US" b="1" dirty="0">
                  <a:solidFill>
                    <a:schemeClr val="bg1"/>
                  </a:solidFill>
                  <a:latin typeface="Agency FB" panose="020B0503020202020204" pitchFamily="34" charset="0"/>
                </a:endParaRPr>
              </a:p>
            </p:txBody>
          </p:sp>
          <p:sp>
            <p:nvSpPr>
              <p:cNvPr id="104" name="文本框 103"/>
              <p:cNvSpPr txBox="1"/>
              <p:nvPr/>
            </p:nvSpPr>
            <p:spPr>
              <a:xfrm>
                <a:off x="1586656" y="1951264"/>
                <a:ext cx="704039" cy="769441"/>
              </a:xfrm>
              <a:prstGeom prst="rect">
                <a:avLst/>
              </a:prstGeom>
              <a:noFill/>
            </p:spPr>
            <p:txBody>
              <a:bodyPr wrap="none" rtlCol="0">
                <a:spAutoFit/>
              </a:bodyPr>
              <a:lstStyle/>
              <a:p>
                <a:pPr algn="ctr"/>
                <a:r>
                  <a:rPr lang="en-US" altLang="zh-CN" sz="4400" b="1" dirty="0">
                    <a:solidFill>
                      <a:schemeClr val="bg1"/>
                    </a:solidFill>
                    <a:latin typeface="Agency FB" panose="020B0503020202020204" pitchFamily="34" charset="0"/>
                  </a:rPr>
                  <a:t>05</a:t>
                </a:r>
                <a:endParaRPr lang="zh-CN" altLang="en-US" sz="4400" b="1" dirty="0">
                  <a:solidFill>
                    <a:schemeClr val="bg1"/>
                  </a:solidFill>
                  <a:latin typeface="Agency FB" panose="020B0503020202020204" pitchFamily="34" charset="0"/>
                </a:endParaRPr>
              </a:p>
            </p:txBody>
          </p:sp>
        </p:grpSp>
      </p:grpSp>
      <p:sp>
        <p:nvSpPr>
          <p:cNvPr id="61" name="矩形 60">
            <a:extLst>
              <a:ext uri="{FF2B5EF4-FFF2-40B4-BE49-F238E27FC236}">
                <a16:creationId xmlns:a16="http://schemas.microsoft.com/office/drawing/2014/main" xmlns="" id="{A4ABE796-995A-41F9-9314-46E27EF51982}"/>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716829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0-#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up)">
                                      <p:cBhvr>
                                        <p:cTn id="12" dur="500"/>
                                        <p:tgtEl>
                                          <p:spTgt spid="41"/>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up)">
                                      <p:cBhvr>
                                        <p:cTn id="16" dur="500"/>
                                        <p:tgtEl>
                                          <p:spTgt spid="46"/>
                                        </p:tgtEl>
                                      </p:cBhvr>
                                    </p:animEffect>
                                  </p:childTnLst>
                                </p:cTn>
                              </p:par>
                            </p:childTnLst>
                          </p:cTn>
                        </p:par>
                        <p:par>
                          <p:cTn id="17" fill="hold">
                            <p:stCondLst>
                              <p:cond delay="1500"/>
                            </p:stCondLst>
                            <p:childTnLst>
                              <p:par>
                                <p:cTn id="18" presetID="2" presetClass="entr" presetSubtype="8" decel="100000" fill="hold" nodeType="afterEffect">
                                  <p:stCondLst>
                                    <p:cond delay="0"/>
                                  </p:stCondLst>
                                  <p:childTnLst>
                                    <p:set>
                                      <p:cBhvr>
                                        <p:cTn id="19" dur="1" fill="hold">
                                          <p:stCondLst>
                                            <p:cond delay="0"/>
                                          </p:stCondLst>
                                        </p:cTn>
                                        <p:tgtEl>
                                          <p:spTgt spid="55"/>
                                        </p:tgtEl>
                                        <p:attrNameLst>
                                          <p:attrName>style.visibility</p:attrName>
                                        </p:attrNameLst>
                                      </p:cBhvr>
                                      <p:to>
                                        <p:strVal val="visible"/>
                                      </p:to>
                                    </p:set>
                                    <p:anim calcmode="lin" valueType="num">
                                      <p:cBhvr additive="base">
                                        <p:cTn id="20" dur="500" fill="hold"/>
                                        <p:tgtEl>
                                          <p:spTgt spid="55"/>
                                        </p:tgtEl>
                                        <p:attrNameLst>
                                          <p:attrName>ppt_x</p:attrName>
                                        </p:attrNameLst>
                                      </p:cBhvr>
                                      <p:tavLst>
                                        <p:tav tm="0">
                                          <p:val>
                                            <p:strVal val="0-#ppt_w/2"/>
                                          </p:val>
                                        </p:tav>
                                        <p:tav tm="100000">
                                          <p:val>
                                            <p:strVal val="#ppt_x"/>
                                          </p:val>
                                        </p:tav>
                                      </p:tavLst>
                                    </p:anim>
                                    <p:anim calcmode="lin" valueType="num">
                                      <p:cBhvr additive="base">
                                        <p:cTn id="21" dur="500" fill="hold"/>
                                        <p:tgtEl>
                                          <p:spTgt spid="5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up)">
                                      <p:cBhvr>
                                        <p:cTn id="25" dur="500"/>
                                        <p:tgtEl>
                                          <p:spTgt spid="43"/>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wipe(up)">
                                      <p:cBhvr>
                                        <p:cTn id="29" dur="500"/>
                                        <p:tgtEl>
                                          <p:spTgt spid="48"/>
                                        </p:tgtEl>
                                      </p:cBhvr>
                                    </p:animEffect>
                                  </p:childTnLst>
                                </p:cTn>
                              </p:par>
                            </p:childTnLst>
                          </p:cTn>
                        </p:par>
                        <p:par>
                          <p:cTn id="30" fill="hold">
                            <p:stCondLst>
                              <p:cond delay="3000"/>
                            </p:stCondLst>
                            <p:childTnLst>
                              <p:par>
                                <p:cTn id="31" presetID="2" presetClass="entr" presetSubtype="8" decel="100000"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fill="hold"/>
                                        <p:tgtEl>
                                          <p:spTgt spid="60"/>
                                        </p:tgtEl>
                                        <p:attrNameLst>
                                          <p:attrName>ppt_x</p:attrName>
                                        </p:attrNameLst>
                                      </p:cBhvr>
                                      <p:tavLst>
                                        <p:tav tm="0">
                                          <p:val>
                                            <p:strVal val="0-#ppt_w/2"/>
                                          </p:val>
                                        </p:tav>
                                        <p:tav tm="100000">
                                          <p:val>
                                            <p:strVal val="#ppt_x"/>
                                          </p:val>
                                        </p:tav>
                                      </p:tavLst>
                                    </p:anim>
                                    <p:anim calcmode="lin" valueType="num">
                                      <p:cBhvr additive="base">
                                        <p:cTn id="34" dur="500" fill="hold"/>
                                        <p:tgtEl>
                                          <p:spTgt spid="60"/>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2" presetClass="entr" presetSubtype="1"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up)">
                                      <p:cBhvr>
                                        <p:cTn id="42" dur="500"/>
                                        <p:tgtEl>
                                          <p:spTgt spid="49"/>
                                        </p:tgtEl>
                                      </p:cBhvr>
                                    </p:animEffect>
                                  </p:childTnLst>
                                </p:cTn>
                              </p:par>
                            </p:childTnLst>
                          </p:cTn>
                        </p:par>
                        <p:par>
                          <p:cTn id="43" fill="hold">
                            <p:stCondLst>
                              <p:cond delay="4500"/>
                            </p:stCondLst>
                            <p:childTnLst>
                              <p:par>
                                <p:cTn id="44" presetID="2" presetClass="entr" presetSubtype="8" decel="100000" fill="hold"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additive="base">
                                        <p:cTn id="46" dur="500" fill="hold"/>
                                        <p:tgtEl>
                                          <p:spTgt spid="95"/>
                                        </p:tgtEl>
                                        <p:attrNameLst>
                                          <p:attrName>ppt_x</p:attrName>
                                        </p:attrNameLst>
                                      </p:cBhvr>
                                      <p:tavLst>
                                        <p:tav tm="0">
                                          <p:val>
                                            <p:strVal val="0-#ppt_w/2"/>
                                          </p:val>
                                        </p:tav>
                                        <p:tav tm="100000">
                                          <p:val>
                                            <p:strVal val="#ppt_x"/>
                                          </p:val>
                                        </p:tav>
                                      </p:tavLst>
                                    </p:anim>
                                    <p:anim calcmode="lin" valueType="num">
                                      <p:cBhvr additive="base">
                                        <p:cTn id="47" dur="500" fill="hold"/>
                                        <p:tgtEl>
                                          <p:spTgt spid="95"/>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wipe(up)">
                                      <p:cBhvr>
                                        <p:cTn id="51" dur="500"/>
                                        <p:tgtEl>
                                          <p:spTgt spid="42"/>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6000"/>
                            </p:stCondLst>
                            <p:childTnLst>
                              <p:par>
                                <p:cTn id="57" presetID="2" presetClass="entr" presetSubtype="8" decel="100000" fill="hold" nodeType="after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additive="base">
                                        <p:cTn id="59" dur="500" fill="hold"/>
                                        <p:tgtEl>
                                          <p:spTgt spid="100"/>
                                        </p:tgtEl>
                                        <p:attrNameLst>
                                          <p:attrName>ppt_x</p:attrName>
                                        </p:attrNameLst>
                                      </p:cBhvr>
                                      <p:tavLst>
                                        <p:tav tm="0">
                                          <p:val>
                                            <p:strVal val="0-#ppt_w/2"/>
                                          </p:val>
                                        </p:tav>
                                        <p:tav tm="100000">
                                          <p:val>
                                            <p:strVal val="#ppt_x"/>
                                          </p:val>
                                        </p:tav>
                                      </p:tavLst>
                                    </p:anim>
                                    <p:anim calcmode="lin" valueType="num">
                                      <p:cBhvr additive="base">
                                        <p:cTn id="60" dur="500" fill="hold"/>
                                        <p:tgtEl>
                                          <p:spTgt spid="100"/>
                                        </p:tgtEl>
                                        <p:attrNameLst>
                                          <p:attrName>ppt_y</p:attrName>
                                        </p:attrNameLst>
                                      </p:cBhvr>
                                      <p:tavLst>
                                        <p:tav tm="0">
                                          <p:val>
                                            <p:strVal val="#ppt_y"/>
                                          </p:val>
                                        </p:tav>
                                        <p:tav tm="100000">
                                          <p:val>
                                            <p:strVal val="#ppt_y"/>
                                          </p:val>
                                        </p:tav>
                                      </p:tavLst>
                                    </p:anim>
                                  </p:childTnLst>
                                </p:cTn>
                              </p:par>
                            </p:childTnLst>
                          </p:cTn>
                        </p:par>
                        <p:par>
                          <p:cTn id="61" fill="hold">
                            <p:stCondLst>
                              <p:cond delay="6500"/>
                            </p:stCondLst>
                            <p:childTnLst>
                              <p:par>
                                <p:cTn id="62" presetID="22" presetClass="entr" presetSubtype="1" fill="hold"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up)">
                                      <p:cBhvr>
                                        <p:cTn id="64" dur="500"/>
                                        <p:tgtEl>
                                          <p:spTgt spid="40"/>
                                        </p:tgtEl>
                                      </p:cBhvr>
                                    </p:animEffect>
                                  </p:childTnLst>
                                </p:cTn>
                              </p:par>
                            </p:childTnLst>
                          </p:cTn>
                        </p:par>
                        <p:par>
                          <p:cTn id="65" fill="hold">
                            <p:stCondLst>
                              <p:cond delay="7000"/>
                            </p:stCondLst>
                            <p:childTnLst>
                              <p:par>
                                <p:cTn id="66" presetID="22" presetClass="entr" presetSubtype="1"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up)">
                                      <p:cBhvr>
                                        <p:cTn id="68" dur="500"/>
                                        <p:tgtEl>
                                          <p:spTgt spid="45"/>
                                        </p:tgtEl>
                                      </p:cBhvr>
                                    </p:animEffect>
                                  </p:childTnLst>
                                </p:cTn>
                              </p:par>
                            </p:childTnLst>
                          </p:cTn>
                        </p:par>
                        <p:par>
                          <p:cTn id="69" fill="hold">
                            <p:stCondLst>
                              <p:cond delay="7500"/>
                            </p:stCondLst>
                            <p:childTnLst>
                              <p:par>
                                <p:cTn id="70" presetID="1" presetClass="entr" presetSubtype="0" fill="hold" grpId="0" nodeType="afterEffect">
                                  <p:stCondLst>
                                    <p:cond delay="2200"/>
                                  </p:stCondLst>
                                  <p:childTnLst>
                                    <p:set>
                                      <p:cBhvr>
                                        <p:cTn id="71"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6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03</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sp>
        <p:nvSpPr>
          <p:cNvPr id="61" name="Rectangle 79"/>
          <p:cNvSpPr/>
          <p:nvPr/>
        </p:nvSpPr>
        <p:spPr>
          <a:xfrm>
            <a:off x="7816166" y="1979175"/>
            <a:ext cx="619647" cy="619647"/>
          </a:xfrm>
          <a:prstGeom prst="rect">
            <a:avLst/>
          </a:prstGeom>
          <a:solidFill>
            <a:schemeClr val="accent1"/>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01</a:t>
            </a:r>
            <a:endParaRPr kumimoji="0" lang="en-US" sz="2400" b="0" i="0" u="none" strike="noStrike" kern="1200" cap="none" spc="0" normalizeH="0" baseline="0" noProof="0" dirty="0">
              <a:ln>
                <a:noFill/>
              </a:ln>
              <a:solidFill>
                <a:schemeClr val="bg1"/>
              </a:solidFill>
              <a:effectLst/>
              <a:uLnTx/>
              <a:uFillTx/>
              <a:latin typeface="Agency FB" panose="020B0503020202020204" pitchFamily="34" charset="0"/>
              <a:ea typeface="+mn-ea"/>
              <a:cs typeface="+mn-cs"/>
            </a:endParaRPr>
          </a:p>
        </p:txBody>
      </p:sp>
      <p:sp>
        <p:nvSpPr>
          <p:cNvPr id="62" name="TextBox 80"/>
          <p:cNvSpPr txBox="1"/>
          <p:nvPr/>
        </p:nvSpPr>
        <p:spPr>
          <a:xfrm>
            <a:off x="8586738" y="1925054"/>
            <a:ext cx="31966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3" name="Rectangle 81"/>
          <p:cNvSpPr/>
          <p:nvPr/>
        </p:nvSpPr>
        <p:spPr>
          <a:xfrm>
            <a:off x="8586739" y="2200093"/>
            <a:ext cx="2676128"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rem 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4" name="Rectangle 82"/>
          <p:cNvSpPr/>
          <p:nvPr/>
        </p:nvSpPr>
        <p:spPr>
          <a:xfrm>
            <a:off x="8477710" y="4363459"/>
            <a:ext cx="619647" cy="619647"/>
          </a:xfrm>
          <a:prstGeom prst="rect">
            <a:avLst/>
          </a:prstGeom>
          <a:solidFill>
            <a:schemeClr val="accent3"/>
          </a:solidFill>
          <a:ln w="28575">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03</a:t>
            </a:r>
            <a:endParaRPr kumimoji="0" lang="en-US" sz="2400" b="0" i="0" u="none" strike="noStrike" kern="1200" cap="none" spc="0" normalizeH="0" baseline="0" noProof="0" dirty="0">
              <a:ln>
                <a:noFill/>
              </a:ln>
              <a:solidFill>
                <a:schemeClr val="bg1"/>
              </a:solidFill>
              <a:effectLst/>
              <a:uLnTx/>
              <a:uFillTx/>
              <a:latin typeface="Agency FB" panose="020B0503020202020204" pitchFamily="34" charset="0"/>
              <a:ea typeface="+mn-ea"/>
              <a:cs typeface="+mn-cs"/>
            </a:endParaRPr>
          </a:p>
        </p:txBody>
      </p:sp>
      <p:sp>
        <p:nvSpPr>
          <p:cNvPr id="65" name="TextBox 83"/>
          <p:cNvSpPr txBox="1"/>
          <p:nvPr/>
        </p:nvSpPr>
        <p:spPr>
          <a:xfrm>
            <a:off x="9235298" y="4319391"/>
            <a:ext cx="3196677" cy="369332"/>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gency FB" panose="020B0503020202020204" pitchFamily="34" charset="0"/>
              </a:rPr>
              <a:t>点此替换文本</a:t>
            </a:r>
            <a:endParaRPr lang="id-ID" altLang="zh-CN" b="1" dirty="0">
              <a:solidFill>
                <a:schemeClr val="tx1">
                  <a:lumMod val="75000"/>
                  <a:lumOff val="25000"/>
                </a:schemeClr>
              </a:solidFill>
              <a:latin typeface="Agency FB" panose="020B0503020202020204" pitchFamily="34" charset="0"/>
            </a:endParaRPr>
          </a:p>
        </p:txBody>
      </p:sp>
      <p:sp>
        <p:nvSpPr>
          <p:cNvPr id="66" name="Rectangle 84"/>
          <p:cNvSpPr/>
          <p:nvPr/>
        </p:nvSpPr>
        <p:spPr>
          <a:xfrm>
            <a:off x="9235299" y="4594430"/>
            <a:ext cx="265844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rem 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7" name="Rectangle 85"/>
          <p:cNvSpPr/>
          <p:nvPr/>
        </p:nvSpPr>
        <p:spPr>
          <a:xfrm>
            <a:off x="3206955" y="3023729"/>
            <a:ext cx="619647" cy="619647"/>
          </a:xfrm>
          <a:prstGeom prst="rect">
            <a:avLst/>
          </a:prstGeom>
          <a:solidFill>
            <a:schemeClr val="accent2"/>
          </a:solidFill>
          <a:ln w="28575">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02</a:t>
            </a:r>
            <a:endParaRPr kumimoji="0" lang="en-US" sz="2400" b="0" i="0" u="none" strike="noStrike" kern="1200" cap="none" spc="0" normalizeH="0" baseline="0" noProof="0" dirty="0">
              <a:ln>
                <a:noFill/>
              </a:ln>
              <a:solidFill>
                <a:schemeClr val="bg1"/>
              </a:solidFill>
              <a:effectLst/>
              <a:uLnTx/>
              <a:uFillTx/>
              <a:latin typeface="Agency FB" panose="020B0503020202020204" pitchFamily="34" charset="0"/>
              <a:ea typeface="+mn-ea"/>
              <a:cs typeface="+mn-cs"/>
            </a:endParaRPr>
          </a:p>
        </p:txBody>
      </p:sp>
      <p:sp>
        <p:nvSpPr>
          <p:cNvPr id="68" name="TextBox 86"/>
          <p:cNvSpPr txBox="1"/>
          <p:nvPr/>
        </p:nvSpPr>
        <p:spPr>
          <a:xfrm>
            <a:off x="-103398" y="2938575"/>
            <a:ext cx="31966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9" name="Rectangle 87"/>
          <p:cNvSpPr/>
          <p:nvPr/>
        </p:nvSpPr>
        <p:spPr>
          <a:xfrm>
            <a:off x="417093" y="3213614"/>
            <a:ext cx="2676186" cy="64633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rem 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70" name="Rectangle 88"/>
          <p:cNvSpPr/>
          <p:nvPr/>
        </p:nvSpPr>
        <p:spPr>
          <a:xfrm>
            <a:off x="3683297" y="5600179"/>
            <a:ext cx="619647" cy="619647"/>
          </a:xfrm>
          <a:prstGeom prst="rect">
            <a:avLst/>
          </a:prstGeom>
          <a:solidFill>
            <a:schemeClr val="accent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04</a:t>
            </a:r>
            <a:endParaRPr kumimoji="0" lang="en-US" sz="2400" b="0" i="0" u="none" strike="noStrike" kern="1200" cap="none" spc="0" normalizeH="0" baseline="0" noProof="0" dirty="0">
              <a:ln>
                <a:noFill/>
              </a:ln>
              <a:solidFill>
                <a:schemeClr val="bg1"/>
              </a:solidFill>
              <a:effectLst/>
              <a:uLnTx/>
              <a:uFillTx/>
              <a:latin typeface="Agency FB" panose="020B0503020202020204" pitchFamily="34" charset="0"/>
              <a:ea typeface="+mn-ea"/>
              <a:cs typeface="+mn-cs"/>
            </a:endParaRPr>
          </a:p>
        </p:txBody>
      </p:sp>
      <p:sp>
        <p:nvSpPr>
          <p:cNvPr id="71" name="TextBox 89"/>
          <p:cNvSpPr txBox="1"/>
          <p:nvPr/>
        </p:nvSpPr>
        <p:spPr>
          <a:xfrm>
            <a:off x="372944" y="5515025"/>
            <a:ext cx="3196677"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72" name="Rectangle 90"/>
          <p:cNvSpPr/>
          <p:nvPr/>
        </p:nvSpPr>
        <p:spPr>
          <a:xfrm>
            <a:off x="893435" y="5790064"/>
            <a:ext cx="2676186" cy="646331"/>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rem 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grpSp>
        <p:nvGrpSpPr>
          <p:cNvPr id="73" name="Group 3"/>
          <p:cNvGrpSpPr/>
          <p:nvPr/>
        </p:nvGrpSpPr>
        <p:grpSpPr>
          <a:xfrm>
            <a:off x="4277643" y="1860886"/>
            <a:ext cx="3858054" cy="4644189"/>
            <a:chOff x="4277643" y="1860886"/>
            <a:chExt cx="3858054" cy="4644189"/>
          </a:xfrm>
        </p:grpSpPr>
        <p:sp>
          <p:nvSpPr>
            <p:cNvPr id="74" name="Freeform 56"/>
            <p:cNvSpPr>
              <a:spLocks/>
            </p:cNvSpPr>
            <p:nvPr/>
          </p:nvSpPr>
          <p:spPr bwMode="auto">
            <a:xfrm>
              <a:off x="4277643" y="1860886"/>
              <a:ext cx="3858054" cy="4644189"/>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chemeClr val="bg1"/>
            </a:solidFill>
            <a:ln w="257175">
              <a:solidFill>
                <a:schemeClr val="tx2">
                  <a:lumMod val="20000"/>
                  <a:lumOff val="80000"/>
                </a:schemeClr>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nvGrpSpPr>
            <p:cNvPr id="75" name="Group 2"/>
            <p:cNvGrpSpPr/>
            <p:nvPr/>
          </p:nvGrpSpPr>
          <p:grpSpPr>
            <a:xfrm>
              <a:off x="4302944" y="1860886"/>
              <a:ext cx="3832753" cy="4644189"/>
              <a:chOff x="4302944" y="1860886"/>
              <a:chExt cx="3832753" cy="4644189"/>
            </a:xfrm>
          </p:grpSpPr>
          <p:grpSp>
            <p:nvGrpSpPr>
              <p:cNvPr id="76" name="Group 10"/>
              <p:cNvGrpSpPr/>
              <p:nvPr/>
            </p:nvGrpSpPr>
            <p:grpSpPr>
              <a:xfrm>
                <a:off x="4302944" y="1860886"/>
                <a:ext cx="3832753" cy="4644189"/>
                <a:chOff x="3273855" y="1413848"/>
                <a:chExt cx="4492947" cy="5444153"/>
              </a:xfrm>
            </p:grpSpPr>
            <p:sp>
              <p:nvSpPr>
                <p:cNvPr id="109" name="Freeform 70"/>
                <p:cNvSpPr>
                  <a:spLocks/>
                </p:cNvSpPr>
                <p:nvPr/>
              </p:nvSpPr>
              <p:spPr bwMode="auto">
                <a:xfrm>
                  <a:off x="3273855" y="2743200"/>
                  <a:ext cx="4209344" cy="1371600"/>
                </a:xfrm>
                <a:custGeom>
                  <a:avLst/>
                  <a:gdLst>
                    <a:gd name="connsiteX0" fmla="*/ 69346 w 4209344"/>
                    <a:gd name="connsiteY0" fmla="*/ 0 h 1371600"/>
                    <a:gd name="connsiteX1" fmla="*/ 3899099 w 4209344"/>
                    <a:gd name="connsiteY1" fmla="*/ 0 h 1371600"/>
                    <a:gd name="connsiteX2" fmla="*/ 3917979 w 4209344"/>
                    <a:gd name="connsiteY2" fmla="*/ 46995 h 1371600"/>
                    <a:gd name="connsiteX3" fmla="*/ 4056745 w 4209344"/>
                    <a:gd name="connsiteY3" fmla="*/ 674096 h 1371600"/>
                    <a:gd name="connsiteX4" fmla="*/ 3975134 w 4209344"/>
                    <a:gd name="connsiteY4" fmla="*/ 953562 h 1371600"/>
                    <a:gd name="connsiteX5" fmla="*/ 4165559 w 4209344"/>
                    <a:gd name="connsiteY5" fmla="*/ 1309247 h 1371600"/>
                    <a:gd name="connsiteX6" fmla="*/ 4209344 w 4209344"/>
                    <a:gd name="connsiteY6" fmla="*/ 1371600 h 1371600"/>
                    <a:gd name="connsiteX7" fmla="*/ 130563 w 4209344"/>
                    <a:gd name="connsiteY7" fmla="*/ 1371600 h 1371600"/>
                    <a:gd name="connsiteX8" fmla="*/ 100739 w 4209344"/>
                    <a:gd name="connsiteY8" fmla="*/ 1288038 h 1371600"/>
                    <a:gd name="connsiteX9" fmla="*/ 0 w 4209344"/>
                    <a:gd name="connsiteY9" fmla="*/ 645060 h 1371600"/>
                    <a:gd name="connsiteX10" fmla="*/ 66528 w 4209344"/>
                    <a:gd name="connsiteY10" fmla="*/ 10008 h 1371600"/>
                    <a:gd name="connsiteX11" fmla="*/ 69346 w 4209344"/>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09344" h="1371600">
                      <a:moveTo>
                        <a:pt x="69346" y="0"/>
                      </a:moveTo>
                      <a:lnTo>
                        <a:pt x="3899099" y="0"/>
                      </a:lnTo>
                      <a:lnTo>
                        <a:pt x="3917979" y="46995"/>
                      </a:lnTo>
                      <a:cubicBezTo>
                        <a:pt x="4017892" y="320935"/>
                        <a:pt x="4056745" y="559542"/>
                        <a:pt x="4056745" y="674096"/>
                      </a:cubicBezTo>
                      <a:cubicBezTo>
                        <a:pt x="4056745" y="804755"/>
                        <a:pt x="3985335" y="906380"/>
                        <a:pt x="3975134" y="953562"/>
                      </a:cubicBezTo>
                      <a:cubicBezTo>
                        <a:pt x="3964932" y="1000745"/>
                        <a:pt x="4039742" y="1138664"/>
                        <a:pt x="4165559" y="1309247"/>
                      </a:cubicBezTo>
                      <a:lnTo>
                        <a:pt x="4209344" y="1371600"/>
                      </a:lnTo>
                      <a:lnTo>
                        <a:pt x="130563" y="1371600"/>
                      </a:lnTo>
                      <a:lnTo>
                        <a:pt x="100739" y="1288038"/>
                      </a:lnTo>
                      <a:cubicBezTo>
                        <a:pt x="39105" y="1095564"/>
                        <a:pt x="0" y="882788"/>
                        <a:pt x="0" y="645060"/>
                      </a:cubicBezTo>
                      <a:cubicBezTo>
                        <a:pt x="0" y="416406"/>
                        <a:pt x="21519" y="204084"/>
                        <a:pt x="66528" y="10008"/>
                      </a:cubicBezTo>
                      <a:lnTo>
                        <a:pt x="69346" y="0"/>
                      </a:lnTo>
                      <a:close/>
                    </a:path>
                  </a:pathLst>
                </a:custGeom>
                <a:solidFill>
                  <a:schemeClr val="accent2"/>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10" name="Freeform 69"/>
                <p:cNvSpPr>
                  <a:spLocks/>
                </p:cNvSpPr>
                <p:nvPr/>
              </p:nvSpPr>
              <p:spPr bwMode="auto">
                <a:xfrm>
                  <a:off x="3343201" y="1413848"/>
                  <a:ext cx="3829753" cy="1329353"/>
                </a:xfrm>
                <a:custGeom>
                  <a:avLst/>
                  <a:gdLst>
                    <a:gd name="connsiteX0" fmla="*/ 2066141 w 3829753"/>
                    <a:gd name="connsiteY0" fmla="*/ 0 h 1329353"/>
                    <a:gd name="connsiteX1" fmla="*/ 3781180 w 3829753"/>
                    <a:gd name="connsiteY1" fmla="*/ 1208454 h 1329353"/>
                    <a:gd name="connsiteX2" fmla="*/ 3829753 w 3829753"/>
                    <a:gd name="connsiteY2" fmla="*/ 1329353 h 1329353"/>
                    <a:gd name="connsiteX3" fmla="*/ 0 w 3829753"/>
                    <a:gd name="connsiteY3" fmla="*/ 1329353 h 1329353"/>
                    <a:gd name="connsiteX4" fmla="*/ 50095 w 3829753"/>
                    <a:gd name="connsiteY4" fmla="*/ 1151439 h 1329353"/>
                    <a:gd name="connsiteX5" fmla="*/ 2066141 w 3829753"/>
                    <a:gd name="connsiteY5" fmla="*/ 0 h 1329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29753" h="1329353">
                      <a:moveTo>
                        <a:pt x="2066141" y="0"/>
                      </a:moveTo>
                      <a:cubicBezTo>
                        <a:pt x="3018269" y="0"/>
                        <a:pt x="3530728" y="639405"/>
                        <a:pt x="3781180" y="1208454"/>
                      </a:cubicBezTo>
                      <a:lnTo>
                        <a:pt x="3829753" y="1329353"/>
                      </a:lnTo>
                      <a:lnTo>
                        <a:pt x="0" y="1329353"/>
                      </a:lnTo>
                      <a:lnTo>
                        <a:pt x="50095" y="1151439"/>
                      </a:lnTo>
                      <a:cubicBezTo>
                        <a:pt x="293653" y="424644"/>
                        <a:pt x="923587" y="0"/>
                        <a:pt x="2066141" y="0"/>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11" name="Freeform 74"/>
                <p:cNvSpPr>
                  <a:spLocks/>
                </p:cNvSpPr>
                <p:nvPr/>
              </p:nvSpPr>
              <p:spPr bwMode="auto">
                <a:xfrm>
                  <a:off x="3838332" y="5486401"/>
                  <a:ext cx="3502042" cy="1371600"/>
                </a:xfrm>
                <a:custGeom>
                  <a:avLst/>
                  <a:gdLst>
                    <a:gd name="connsiteX0" fmla="*/ 295590 w 3502042"/>
                    <a:gd name="connsiteY0" fmla="*/ 0 h 1371600"/>
                    <a:gd name="connsiteX1" fmla="*/ 3502042 w 3502042"/>
                    <a:gd name="connsiteY1" fmla="*/ 0 h 1371600"/>
                    <a:gd name="connsiteX2" fmla="*/ 3499069 w 3502042"/>
                    <a:gd name="connsiteY2" fmla="*/ 3304 h 1371600"/>
                    <a:gd name="connsiteX3" fmla="*/ 3475265 w 3502042"/>
                    <a:gd name="connsiteY3" fmla="*/ 308177 h 1371600"/>
                    <a:gd name="connsiteX4" fmla="*/ 3291641 w 3502042"/>
                    <a:gd name="connsiteY4" fmla="*/ 620308 h 1371600"/>
                    <a:gd name="connsiteX5" fmla="*/ 2380318 w 3502042"/>
                    <a:gd name="connsiteY5" fmla="*/ 725562 h 1371600"/>
                    <a:gd name="connsiteX6" fmla="*/ 2237571 w 3502042"/>
                    <a:gd name="connsiteY6" fmla="*/ 1365781 h 1371600"/>
                    <a:gd name="connsiteX7" fmla="*/ 2237499 w 3502042"/>
                    <a:gd name="connsiteY7" fmla="*/ 1371600 h 1371600"/>
                    <a:gd name="connsiteX8" fmla="*/ 0 w 3502042"/>
                    <a:gd name="connsiteY8" fmla="*/ 1371600 h 1371600"/>
                    <a:gd name="connsiteX9" fmla="*/ 67437 w 3502042"/>
                    <a:gd name="connsiteY9" fmla="*/ 1193574 h 1371600"/>
                    <a:gd name="connsiteX10" fmla="*/ 302467 w 3502042"/>
                    <a:gd name="connsiteY10" fmla="*/ 30142 h 1371600"/>
                    <a:gd name="connsiteX11" fmla="*/ 295590 w 3502042"/>
                    <a:gd name="connsiteY11"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042" h="1371600">
                      <a:moveTo>
                        <a:pt x="295590" y="0"/>
                      </a:moveTo>
                      <a:lnTo>
                        <a:pt x="3502042" y="0"/>
                      </a:lnTo>
                      <a:lnTo>
                        <a:pt x="3499069" y="3304"/>
                      </a:lnTo>
                      <a:cubicBezTo>
                        <a:pt x="3414057" y="75892"/>
                        <a:pt x="3448062" y="181146"/>
                        <a:pt x="3475265" y="308177"/>
                      </a:cubicBezTo>
                      <a:cubicBezTo>
                        <a:pt x="3502469" y="435207"/>
                        <a:pt x="3444661" y="565866"/>
                        <a:pt x="3291641" y="620308"/>
                      </a:cubicBezTo>
                      <a:cubicBezTo>
                        <a:pt x="3138620" y="674750"/>
                        <a:pt x="2519737" y="594902"/>
                        <a:pt x="2380318" y="725562"/>
                      </a:cubicBezTo>
                      <a:cubicBezTo>
                        <a:pt x="2249614" y="848055"/>
                        <a:pt x="2238456" y="1308682"/>
                        <a:pt x="2237571" y="1365781"/>
                      </a:cubicBezTo>
                      <a:lnTo>
                        <a:pt x="2237499" y="1371600"/>
                      </a:lnTo>
                      <a:lnTo>
                        <a:pt x="0" y="1371600"/>
                      </a:lnTo>
                      <a:lnTo>
                        <a:pt x="67437" y="1193574"/>
                      </a:lnTo>
                      <a:cubicBezTo>
                        <a:pt x="207467" y="825669"/>
                        <a:pt x="365189" y="393965"/>
                        <a:pt x="302467" y="30142"/>
                      </a:cubicBezTo>
                      <a:lnTo>
                        <a:pt x="295590" y="0"/>
                      </a:ln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12" name="Freeform 73"/>
                <p:cNvSpPr>
                  <a:spLocks/>
                </p:cNvSpPr>
                <p:nvPr/>
              </p:nvSpPr>
              <p:spPr bwMode="auto">
                <a:xfrm>
                  <a:off x="3404418" y="4114801"/>
                  <a:ext cx="4362384" cy="1371600"/>
                </a:xfrm>
                <a:custGeom>
                  <a:avLst/>
                  <a:gdLst>
                    <a:gd name="connsiteX0" fmla="*/ 0 w 4362384"/>
                    <a:gd name="connsiteY0" fmla="*/ 0 h 1371600"/>
                    <a:gd name="connsiteX1" fmla="*/ 4078781 w 4362384"/>
                    <a:gd name="connsiteY1" fmla="*/ 0 h 1371600"/>
                    <a:gd name="connsiteX2" fmla="*/ 4132759 w 4362384"/>
                    <a:gd name="connsiteY2" fmla="*/ 76870 h 1371600"/>
                    <a:gd name="connsiteX3" fmla="*/ 4354639 w 4362384"/>
                    <a:gd name="connsiteY3" fmla="*/ 453027 h 1371600"/>
                    <a:gd name="connsiteX4" fmla="*/ 4133610 w 4362384"/>
                    <a:gd name="connsiteY4" fmla="*/ 645387 h 1371600"/>
                    <a:gd name="connsiteX5" fmla="*/ 4038397 w 4362384"/>
                    <a:gd name="connsiteY5" fmla="*/ 848636 h 1371600"/>
                    <a:gd name="connsiteX6" fmla="*/ 3970388 w 4362384"/>
                    <a:gd name="connsiteY6" fmla="*/ 1128102 h 1371600"/>
                    <a:gd name="connsiteX7" fmla="*/ 3983299 w 4362384"/>
                    <a:gd name="connsiteY7" fmla="*/ 1318988 h 1371600"/>
                    <a:gd name="connsiteX8" fmla="*/ 3935956 w 4362384"/>
                    <a:gd name="connsiteY8" fmla="*/ 1371600 h 1371600"/>
                    <a:gd name="connsiteX9" fmla="*/ 729504 w 4362384"/>
                    <a:gd name="connsiteY9" fmla="*/ 1371600 h 1371600"/>
                    <a:gd name="connsiteX10" fmla="*/ 715970 w 4362384"/>
                    <a:gd name="connsiteY10" fmla="*/ 1312277 h 1371600"/>
                    <a:gd name="connsiteX11" fmla="*/ 685547 w 4362384"/>
                    <a:gd name="connsiteY11" fmla="*/ 1226097 h 1371600"/>
                    <a:gd name="connsiteX12" fmla="*/ 20365 w 4362384"/>
                    <a:gd name="connsiteY12" fmla="*/ 57059 h 1371600"/>
                    <a:gd name="connsiteX13" fmla="*/ 0 w 4362384"/>
                    <a:gd name="connsiteY13"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62384" h="1371600">
                      <a:moveTo>
                        <a:pt x="0" y="0"/>
                      </a:moveTo>
                      <a:lnTo>
                        <a:pt x="4078781" y="0"/>
                      </a:lnTo>
                      <a:lnTo>
                        <a:pt x="4132759" y="76870"/>
                      </a:lnTo>
                      <a:cubicBezTo>
                        <a:pt x="4231585" y="223693"/>
                        <a:pt x="4326585" y="382253"/>
                        <a:pt x="4354639" y="453027"/>
                      </a:cubicBezTo>
                      <a:cubicBezTo>
                        <a:pt x="4392044" y="547392"/>
                        <a:pt x="4290031" y="612722"/>
                        <a:pt x="4133610" y="645387"/>
                      </a:cubicBezTo>
                      <a:cubicBezTo>
                        <a:pt x="3977188" y="678052"/>
                        <a:pt x="3973788" y="757900"/>
                        <a:pt x="4038397" y="848636"/>
                      </a:cubicBezTo>
                      <a:cubicBezTo>
                        <a:pt x="4103005" y="939371"/>
                        <a:pt x="4116607" y="1066402"/>
                        <a:pt x="3970388" y="1128102"/>
                      </a:cubicBezTo>
                      <a:cubicBezTo>
                        <a:pt x="4016294" y="1198876"/>
                        <a:pt x="4020120" y="1261484"/>
                        <a:pt x="3983299" y="1318988"/>
                      </a:cubicBezTo>
                      <a:lnTo>
                        <a:pt x="3935956" y="1371600"/>
                      </a:lnTo>
                      <a:lnTo>
                        <a:pt x="729504" y="1371600"/>
                      </a:lnTo>
                      <a:lnTo>
                        <a:pt x="715970" y="1312277"/>
                      </a:lnTo>
                      <a:cubicBezTo>
                        <a:pt x="707544" y="1282977"/>
                        <a:pt x="697449" y="1254225"/>
                        <a:pt x="685547" y="1226097"/>
                      </a:cubicBezTo>
                      <a:cubicBezTo>
                        <a:pt x="554629" y="916688"/>
                        <a:pt x="217984" y="559245"/>
                        <a:pt x="20365" y="57059"/>
                      </a:cubicBez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77" name="Group 96"/>
              <p:cNvGrpSpPr/>
              <p:nvPr/>
            </p:nvGrpSpPr>
            <p:grpSpPr>
              <a:xfrm>
                <a:off x="5709305" y="5518415"/>
                <a:ext cx="764472" cy="765779"/>
                <a:chOff x="8204317" y="3973834"/>
                <a:chExt cx="464344" cy="465138"/>
              </a:xfrm>
              <a:solidFill>
                <a:schemeClr val="bg1"/>
              </a:solidFill>
            </p:grpSpPr>
            <p:sp>
              <p:nvSpPr>
                <p:cNvPr id="105" name="AutoShape 33"/>
                <p:cNvSpPr>
                  <a:spLocks/>
                </p:cNvSpPr>
                <p:nvPr/>
              </p:nvSpPr>
              <p:spPr bwMode="auto">
                <a:xfrm>
                  <a:off x="8204317" y="414845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106" name="AutoShape 34"/>
                <p:cNvSpPr>
                  <a:spLocks/>
                </p:cNvSpPr>
                <p:nvPr/>
              </p:nvSpPr>
              <p:spPr bwMode="auto">
                <a:xfrm>
                  <a:off x="8320204" y="403257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107" name="AutoShape 35"/>
                <p:cNvSpPr>
                  <a:spLocks/>
                </p:cNvSpPr>
                <p:nvPr/>
              </p:nvSpPr>
              <p:spPr bwMode="auto">
                <a:xfrm>
                  <a:off x="8494829" y="403257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108" name="AutoShape 36"/>
                <p:cNvSpPr>
                  <a:spLocks/>
                </p:cNvSpPr>
                <p:nvPr/>
              </p:nvSpPr>
              <p:spPr bwMode="auto">
                <a:xfrm>
                  <a:off x="8421804" y="397383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grpSp>
          <p:grpSp>
            <p:nvGrpSpPr>
              <p:cNvPr id="78" name="Group 101"/>
              <p:cNvGrpSpPr/>
              <p:nvPr/>
            </p:nvGrpSpPr>
            <p:grpSpPr>
              <a:xfrm>
                <a:off x="5700077" y="3223708"/>
                <a:ext cx="764472" cy="765779"/>
                <a:chOff x="7275629" y="3973834"/>
                <a:chExt cx="464344" cy="465138"/>
              </a:xfrm>
              <a:solidFill>
                <a:schemeClr val="bg1"/>
              </a:solidFill>
            </p:grpSpPr>
            <p:sp>
              <p:nvSpPr>
                <p:cNvPr id="85" name="AutoShape 37"/>
                <p:cNvSpPr>
                  <a:spLocks/>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86" name="AutoShape 38"/>
                <p:cNvSpPr>
                  <a:spLocks/>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87" name="AutoShape 39"/>
                <p:cNvSpPr>
                  <a:spLocks/>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88" name="AutoShape 40"/>
                <p:cNvSpPr>
                  <a:spLocks/>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89" name="AutoShape 41"/>
                <p:cNvSpPr>
                  <a:spLocks/>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90" name="AutoShape 42"/>
                <p:cNvSpPr>
                  <a:spLocks/>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grpSp>
          <p:grpSp>
            <p:nvGrpSpPr>
              <p:cNvPr id="79" name="Group 109"/>
              <p:cNvGrpSpPr/>
              <p:nvPr/>
            </p:nvGrpSpPr>
            <p:grpSpPr>
              <a:xfrm>
                <a:off x="5833335" y="2080645"/>
                <a:ext cx="525330" cy="765779"/>
                <a:chOff x="3582988" y="3510757"/>
                <a:chExt cx="319088" cy="465138"/>
              </a:xfrm>
              <a:solidFill>
                <a:schemeClr val="bg1"/>
              </a:solidFill>
            </p:grpSpPr>
            <p:sp>
              <p:nvSpPr>
                <p:cNvPr id="83"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84"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grpSp>
          <p:grpSp>
            <p:nvGrpSpPr>
              <p:cNvPr id="80" name="Group 116"/>
              <p:cNvGrpSpPr/>
              <p:nvPr/>
            </p:nvGrpSpPr>
            <p:grpSpPr>
              <a:xfrm>
                <a:off x="5730926" y="4444249"/>
                <a:ext cx="753666" cy="659618"/>
                <a:chOff x="2569485" y="4937447"/>
                <a:chExt cx="464344" cy="406400"/>
              </a:xfrm>
              <a:solidFill>
                <a:schemeClr val="bg1"/>
              </a:solidFill>
            </p:grpSpPr>
            <p:sp>
              <p:nvSpPr>
                <p:cNvPr id="81" name="AutoShape 103"/>
                <p:cNvSpPr>
                  <a:spLocks/>
                </p:cNvSpPr>
                <p:nvPr/>
              </p:nvSpPr>
              <p:spPr bwMode="auto">
                <a:xfrm>
                  <a:off x="2642510" y="5009678"/>
                  <a:ext cx="166688" cy="1095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60" y="0"/>
                      </a:moveTo>
                      <a:cubicBezTo>
                        <a:pt x="9461" y="0"/>
                        <a:pt x="0" y="9233"/>
                        <a:pt x="0" y="20160"/>
                      </a:cubicBezTo>
                      <a:cubicBezTo>
                        <a:pt x="0" y="20954"/>
                        <a:pt x="420" y="21600"/>
                        <a:pt x="939" y="21600"/>
                      </a:cubicBezTo>
                      <a:cubicBezTo>
                        <a:pt x="1457" y="21600"/>
                        <a:pt x="1878" y="20954"/>
                        <a:pt x="1878" y="20160"/>
                      </a:cubicBezTo>
                      <a:cubicBezTo>
                        <a:pt x="1878" y="10956"/>
                        <a:pt x="10655" y="2880"/>
                        <a:pt x="20660" y="2880"/>
                      </a:cubicBezTo>
                      <a:cubicBezTo>
                        <a:pt x="21179" y="2880"/>
                        <a:pt x="21600" y="2234"/>
                        <a:pt x="21600" y="1440"/>
                      </a:cubicBezTo>
                      <a:cubicBezTo>
                        <a:pt x="21600" y="645"/>
                        <a:pt x="21179" y="0"/>
                        <a:pt x="206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sp>
              <p:nvSpPr>
                <p:cNvPr id="82" name="AutoShape 104"/>
                <p:cNvSpPr>
                  <a:spLocks/>
                </p:cNvSpPr>
                <p:nvPr/>
              </p:nvSpPr>
              <p:spPr bwMode="auto">
                <a:xfrm>
                  <a:off x="2569485" y="4937447"/>
                  <a:ext cx="464344" cy="406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6971"/>
                      </a:moveTo>
                      <a:cubicBezTo>
                        <a:pt x="10181" y="16971"/>
                        <a:pt x="9546" y="16918"/>
                        <a:pt x="8912" y="16811"/>
                      </a:cubicBezTo>
                      <a:cubicBezTo>
                        <a:pt x="8847" y="16800"/>
                        <a:pt x="8781" y="16794"/>
                        <a:pt x="8716" y="16794"/>
                      </a:cubicBezTo>
                      <a:cubicBezTo>
                        <a:pt x="8315" y="16794"/>
                        <a:pt x="7931" y="16999"/>
                        <a:pt x="7673" y="17359"/>
                      </a:cubicBezTo>
                      <a:cubicBezTo>
                        <a:pt x="7384" y="17761"/>
                        <a:pt x="6563" y="18657"/>
                        <a:pt x="5591" y="19318"/>
                      </a:cubicBezTo>
                      <a:cubicBezTo>
                        <a:pt x="5854" y="18628"/>
                        <a:pt x="6060" y="17853"/>
                        <a:pt x="6074" y="17056"/>
                      </a:cubicBezTo>
                      <a:cubicBezTo>
                        <a:pt x="6078" y="17006"/>
                        <a:pt x="6080" y="16956"/>
                        <a:pt x="6080" y="16914"/>
                      </a:cubicBezTo>
                      <a:cubicBezTo>
                        <a:pt x="6080" y="16334"/>
                        <a:pt x="5796" y="15803"/>
                        <a:pt x="5344" y="15540"/>
                      </a:cubicBezTo>
                      <a:cubicBezTo>
                        <a:pt x="2843" y="14080"/>
                        <a:pt x="1349" y="11731"/>
                        <a:pt x="1349" y="9257"/>
                      </a:cubicBezTo>
                      <a:cubicBezTo>
                        <a:pt x="1349" y="5003"/>
                        <a:pt x="5588" y="1542"/>
                        <a:pt x="10800" y="1542"/>
                      </a:cubicBezTo>
                      <a:cubicBezTo>
                        <a:pt x="16011" y="1542"/>
                        <a:pt x="20249" y="5003"/>
                        <a:pt x="20249" y="9257"/>
                      </a:cubicBezTo>
                      <a:cubicBezTo>
                        <a:pt x="20249" y="13510"/>
                        <a:pt x="16011" y="16971"/>
                        <a:pt x="10800" y="16971"/>
                      </a:cubicBezTo>
                      <a:moveTo>
                        <a:pt x="10800" y="0"/>
                      </a:moveTo>
                      <a:cubicBezTo>
                        <a:pt x="4835" y="0"/>
                        <a:pt x="0" y="4144"/>
                        <a:pt x="0" y="9257"/>
                      </a:cubicBezTo>
                      <a:cubicBezTo>
                        <a:pt x="0" y="12440"/>
                        <a:pt x="1875" y="15248"/>
                        <a:pt x="4730" y="16914"/>
                      </a:cubicBezTo>
                      <a:cubicBezTo>
                        <a:pt x="4730" y="16935"/>
                        <a:pt x="4724" y="16949"/>
                        <a:pt x="4724" y="16971"/>
                      </a:cubicBezTo>
                      <a:cubicBezTo>
                        <a:pt x="4724" y="18354"/>
                        <a:pt x="3821" y="19843"/>
                        <a:pt x="3423" y="20625"/>
                      </a:cubicBezTo>
                      <a:lnTo>
                        <a:pt x="3425" y="20625"/>
                      </a:lnTo>
                      <a:cubicBezTo>
                        <a:pt x="3393" y="20709"/>
                        <a:pt x="3374" y="20802"/>
                        <a:pt x="3374" y="20900"/>
                      </a:cubicBezTo>
                      <a:cubicBezTo>
                        <a:pt x="3374" y="21287"/>
                        <a:pt x="3648" y="21600"/>
                        <a:pt x="3986" y="21600"/>
                      </a:cubicBezTo>
                      <a:cubicBezTo>
                        <a:pt x="4049" y="21600"/>
                        <a:pt x="4161" y="21580"/>
                        <a:pt x="4158" y="21590"/>
                      </a:cubicBezTo>
                      <a:cubicBezTo>
                        <a:pt x="6268" y="21195"/>
                        <a:pt x="8255" y="18979"/>
                        <a:pt x="8716" y="18338"/>
                      </a:cubicBezTo>
                      <a:cubicBezTo>
                        <a:pt x="9391" y="18451"/>
                        <a:pt x="10086" y="18514"/>
                        <a:pt x="10800" y="18514"/>
                      </a:cubicBezTo>
                      <a:cubicBezTo>
                        <a:pt x="16764" y="18514"/>
                        <a:pt x="21600" y="14369"/>
                        <a:pt x="21600" y="9257"/>
                      </a:cubicBezTo>
                      <a:cubicBezTo>
                        <a:pt x="21600" y="414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rtl="0" eaLnBrk="1" fontAlgn="base" latinLnBrk="0" hangingPunct="0">
                    <a:lnSpc>
                      <a:spcPct val="100000"/>
                    </a:lnSpc>
                    <a:spcBef>
                      <a:spcPct val="0"/>
                    </a:spcBef>
                    <a:spcAft>
                      <a:spcPct val="0"/>
                    </a:spcAft>
                    <a:buClrTx/>
                    <a:buSzTx/>
                    <a:buFontTx/>
                    <a:buNone/>
                    <a:tabLst/>
                    <a:defRPr/>
                  </a:pPr>
                  <a:endParaRPr kumimoji="0" lang="en-US" sz="1500" b="0" i="0" u="none" strike="noStrike" kern="120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Agency FB" panose="020B0503020202020204" pitchFamily="34" charset="0"/>
                    <a:ea typeface="+mn-ea"/>
                    <a:cs typeface="+mn-cs"/>
                    <a:sym typeface="Gill Sans" charset="0"/>
                  </a:endParaRPr>
                </a:p>
              </p:txBody>
            </p:sp>
          </p:grpSp>
        </p:grpSp>
      </p:grpSp>
      <p:sp>
        <p:nvSpPr>
          <p:cNvPr id="48" name="矩形 47">
            <a:extLst>
              <a:ext uri="{FF2B5EF4-FFF2-40B4-BE49-F238E27FC236}">
                <a16:creationId xmlns:a16="http://schemas.microsoft.com/office/drawing/2014/main" xmlns="" id="{B3C499AA-6305-407D-9AFB-DE4596ACF66D}"/>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852355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down)">
                                      <p:cBhvr>
                                        <p:cTn id="7" dur="500"/>
                                        <p:tgtEl>
                                          <p:spTgt spid="7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1000"/>
                                        <p:tgtEl>
                                          <p:spTgt spid="61"/>
                                        </p:tgtEl>
                                      </p:cBhvr>
                                    </p:animEffect>
                                    <p:anim calcmode="lin" valueType="num">
                                      <p:cBhvr>
                                        <p:cTn id="12" dur="1000" fill="hold"/>
                                        <p:tgtEl>
                                          <p:spTgt spid="61"/>
                                        </p:tgtEl>
                                        <p:attrNameLst>
                                          <p:attrName>ppt_x</p:attrName>
                                        </p:attrNameLst>
                                      </p:cBhvr>
                                      <p:tavLst>
                                        <p:tav tm="0">
                                          <p:val>
                                            <p:strVal val="#ppt_x"/>
                                          </p:val>
                                        </p:tav>
                                        <p:tav tm="100000">
                                          <p:val>
                                            <p:strVal val="#ppt_x"/>
                                          </p:val>
                                        </p:tav>
                                      </p:tavLst>
                                    </p:anim>
                                    <p:anim calcmode="lin" valueType="num">
                                      <p:cBhvr>
                                        <p:cTn id="13" dur="1000" fill="hold"/>
                                        <p:tgtEl>
                                          <p:spTgt spid="61"/>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wipe(up)">
                                      <p:cBhvr>
                                        <p:cTn id="17" dur="500"/>
                                        <p:tgtEl>
                                          <p:spTgt spid="6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1000"/>
                                        <p:tgtEl>
                                          <p:spTgt spid="67"/>
                                        </p:tgtEl>
                                      </p:cBhvr>
                                    </p:animEffect>
                                    <p:anim calcmode="lin" valueType="num">
                                      <p:cBhvr>
                                        <p:cTn id="26" dur="1000" fill="hold"/>
                                        <p:tgtEl>
                                          <p:spTgt spid="67"/>
                                        </p:tgtEl>
                                        <p:attrNameLst>
                                          <p:attrName>ppt_x</p:attrName>
                                        </p:attrNameLst>
                                      </p:cBhvr>
                                      <p:tavLst>
                                        <p:tav tm="0">
                                          <p:val>
                                            <p:strVal val="#ppt_x"/>
                                          </p:val>
                                        </p:tav>
                                        <p:tav tm="100000">
                                          <p:val>
                                            <p:strVal val="#ppt_x"/>
                                          </p:val>
                                        </p:tav>
                                      </p:tavLst>
                                    </p:anim>
                                    <p:anim calcmode="lin" valueType="num">
                                      <p:cBhvr>
                                        <p:cTn id="27" dur="1000" fill="hold"/>
                                        <p:tgtEl>
                                          <p:spTgt spid="67"/>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wipe(up)">
                                      <p:cBhvr>
                                        <p:cTn id="31" dur="500"/>
                                        <p:tgtEl>
                                          <p:spTgt spid="68"/>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Effect transition="in" filter="fade">
                                      <p:cBhvr>
                                        <p:cTn id="39" dur="1000"/>
                                        <p:tgtEl>
                                          <p:spTgt spid="64"/>
                                        </p:tgtEl>
                                      </p:cBhvr>
                                    </p:animEffect>
                                    <p:anim calcmode="lin" valueType="num">
                                      <p:cBhvr>
                                        <p:cTn id="40" dur="1000" fill="hold"/>
                                        <p:tgtEl>
                                          <p:spTgt spid="64"/>
                                        </p:tgtEl>
                                        <p:attrNameLst>
                                          <p:attrName>ppt_x</p:attrName>
                                        </p:attrNameLst>
                                      </p:cBhvr>
                                      <p:tavLst>
                                        <p:tav tm="0">
                                          <p:val>
                                            <p:strVal val="#ppt_x"/>
                                          </p:val>
                                        </p:tav>
                                        <p:tav tm="100000">
                                          <p:val>
                                            <p:strVal val="#ppt_x"/>
                                          </p:val>
                                        </p:tav>
                                      </p:tavLst>
                                    </p:anim>
                                    <p:anim calcmode="lin" valueType="num">
                                      <p:cBhvr>
                                        <p:cTn id="41" dur="1000" fill="hold"/>
                                        <p:tgtEl>
                                          <p:spTgt spid="64"/>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wipe(up)">
                                      <p:cBhvr>
                                        <p:cTn id="45" dur="500"/>
                                        <p:tgtEl>
                                          <p:spTgt spid="65"/>
                                        </p:tgtEl>
                                      </p:cBhvr>
                                    </p:animEffect>
                                  </p:childTnLst>
                                </p:cTn>
                              </p:par>
                            </p:childTnLst>
                          </p:cTn>
                        </p:par>
                        <p:par>
                          <p:cTn id="46" fill="hold">
                            <p:stCondLst>
                              <p:cond delay="6000"/>
                            </p:stCondLst>
                            <p:childTnLst>
                              <p:par>
                                <p:cTn id="47" presetID="10" presetClass="entr" presetSubtype="0" fill="hold" grpId="0" nodeType="after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fade">
                                      <p:cBhvr>
                                        <p:cTn id="49" dur="500"/>
                                        <p:tgtEl>
                                          <p:spTgt spid="66"/>
                                        </p:tgtEl>
                                      </p:cBhvr>
                                    </p:animEffect>
                                  </p:childTnLst>
                                </p:cTn>
                              </p:par>
                            </p:childTnLst>
                          </p:cTn>
                        </p:par>
                        <p:par>
                          <p:cTn id="50" fill="hold">
                            <p:stCondLst>
                              <p:cond delay="6500"/>
                            </p:stCondLst>
                            <p:childTnLst>
                              <p:par>
                                <p:cTn id="51" presetID="42" presetClass="entr" presetSubtype="0" fill="hold" grpId="0" nodeType="afterEffect">
                                  <p:stCondLst>
                                    <p:cond delay="250"/>
                                  </p:stCondLst>
                                  <p:childTnLst>
                                    <p:set>
                                      <p:cBhvr>
                                        <p:cTn id="52" dur="1" fill="hold">
                                          <p:stCondLst>
                                            <p:cond delay="0"/>
                                          </p:stCondLst>
                                        </p:cTn>
                                        <p:tgtEl>
                                          <p:spTgt spid="70"/>
                                        </p:tgtEl>
                                        <p:attrNameLst>
                                          <p:attrName>style.visibility</p:attrName>
                                        </p:attrNameLst>
                                      </p:cBhvr>
                                      <p:to>
                                        <p:strVal val="visible"/>
                                      </p:to>
                                    </p:set>
                                    <p:animEffect transition="in" filter="fade">
                                      <p:cBhvr>
                                        <p:cTn id="53" dur="1000"/>
                                        <p:tgtEl>
                                          <p:spTgt spid="70"/>
                                        </p:tgtEl>
                                      </p:cBhvr>
                                    </p:animEffect>
                                    <p:anim calcmode="lin" valueType="num">
                                      <p:cBhvr>
                                        <p:cTn id="54" dur="1000" fill="hold"/>
                                        <p:tgtEl>
                                          <p:spTgt spid="70"/>
                                        </p:tgtEl>
                                        <p:attrNameLst>
                                          <p:attrName>ppt_x</p:attrName>
                                        </p:attrNameLst>
                                      </p:cBhvr>
                                      <p:tavLst>
                                        <p:tav tm="0">
                                          <p:val>
                                            <p:strVal val="#ppt_x"/>
                                          </p:val>
                                        </p:tav>
                                        <p:tav tm="100000">
                                          <p:val>
                                            <p:strVal val="#ppt_x"/>
                                          </p:val>
                                        </p:tav>
                                      </p:tavLst>
                                    </p:anim>
                                    <p:anim calcmode="lin" valueType="num">
                                      <p:cBhvr>
                                        <p:cTn id="55" dur="1000" fill="hold"/>
                                        <p:tgtEl>
                                          <p:spTgt spid="70"/>
                                        </p:tgtEl>
                                        <p:attrNameLst>
                                          <p:attrName>ppt_y</p:attrName>
                                        </p:attrNameLst>
                                      </p:cBhvr>
                                      <p:tavLst>
                                        <p:tav tm="0">
                                          <p:val>
                                            <p:strVal val="#ppt_y+.1"/>
                                          </p:val>
                                        </p:tav>
                                        <p:tav tm="100000">
                                          <p:val>
                                            <p:strVal val="#ppt_y"/>
                                          </p:val>
                                        </p:tav>
                                      </p:tavLst>
                                    </p:anim>
                                  </p:childTnLst>
                                </p:cTn>
                              </p:par>
                            </p:childTnLst>
                          </p:cTn>
                        </p:par>
                        <p:par>
                          <p:cTn id="56" fill="hold">
                            <p:stCondLst>
                              <p:cond delay="7750"/>
                            </p:stCondLst>
                            <p:childTnLst>
                              <p:par>
                                <p:cTn id="57" presetID="22" presetClass="entr" presetSubtype="1" fill="hold" grpId="0"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up)">
                                      <p:cBhvr>
                                        <p:cTn id="59" dur="500"/>
                                        <p:tgtEl>
                                          <p:spTgt spid="71"/>
                                        </p:tgtEl>
                                      </p:cBhvr>
                                    </p:animEffect>
                                  </p:childTnLst>
                                </p:cTn>
                              </p:par>
                            </p:childTnLst>
                          </p:cTn>
                        </p:par>
                        <p:par>
                          <p:cTn id="60" fill="hold">
                            <p:stCondLst>
                              <p:cond delay="8250"/>
                            </p:stCondLst>
                            <p:childTnLst>
                              <p:par>
                                <p:cTn id="61" presetID="10" presetClass="entr" presetSubtype="0" fill="hold" grpId="0"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par>
                          <p:cTn id="64" fill="hold">
                            <p:stCondLst>
                              <p:cond delay="8750"/>
                            </p:stCondLst>
                            <p:childTnLst>
                              <p:par>
                                <p:cTn id="65" presetID="1" presetClass="entr" presetSubtype="0" fill="hold" grpId="0" nodeType="afterEffect">
                                  <p:stCondLst>
                                    <p:cond delay="2200"/>
                                  </p:stCondLst>
                                  <p:childTnLst>
                                    <p:set>
                                      <p:cBhvr>
                                        <p:cTn id="6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p:bldP spid="64" grpId="0" animBg="1"/>
      <p:bldP spid="65" grpId="0"/>
      <p:bldP spid="66" grpId="0"/>
      <p:bldP spid="67" grpId="0" animBg="1"/>
      <p:bldP spid="68" grpId="0"/>
      <p:bldP spid="69" grpId="0"/>
      <p:bldP spid="70" grpId="0" animBg="1"/>
      <p:bldP spid="71" grpId="0"/>
      <p:bldP spid="72" grpId="0"/>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03</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48" name="Group 3"/>
          <p:cNvGrpSpPr/>
          <p:nvPr/>
        </p:nvGrpSpPr>
        <p:grpSpPr>
          <a:xfrm>
            <a:off x="1421767" y="3514594"/>
            <a:ext cx="9348466" cy="974795"/>
            <a:chOff x="1388919" y="2065754"/>
            <a:chExt cx="9348466" cy="974795"/>
          </a:xfrm>
        </p:grpSpPr>
        <p:grpSp>
          <p:nvGrpSpPr>
            <p:cNvPr id="49" name="Group 4"/>
            <p:cNvGrpSpPr/>
            <p:nvPr/>
          </p:nvGrpSpPr>
          <p:grpSpPr>
            <a:xfrm>
              <a:off x="7930887" y="2065754"/>
              <a:ext cx="2180656" cy="973863"/>
              <a:chOff x="7834976" y="2123810"/>
              <a:chExt cx="2313180" cy="1033047"/>
            </a:xfrm>
          </p:grpSpPr>
          <p:sp>
            <p:nvSpPr>
              <p:cNvPr id="98" name="Rectangle 23"/>
              <p:cNvSpPr>
                <a:spLocks noChangeArrowheads="1"/>
              </p:cNvSpPr>
              <p:nvPr/>
            </p:nvSpPr>
            <p:spPr bwMode="auto">
              <a:xfrm rot="5400000" flipH="1">
                <a:off x="8861840" y="1870541"/>
                <a:ext cx="259452" cy="2313180"/>
              </a:xfrm>
              <a:prstGeom prst="rect">
                <a:avLst/>
              </a:pr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9" name="Rectangle 24"/>
              <p:cNvSpPr>
                <a:spLocks noChangeArrowheads="1"/>
              </p:cNvSpPr>
              <p:nvPr/>
            </p:nvSpPr>
            <p:spPr bwMode="auto">
              <a:xfrm rot="5400000" flipH="1">
                <a:off x="8864220" y="1613470"/>
                <a:ext cx="254692" cy="2313180"/>
              </a:xfrm>
              <a:prstGeom prst="rect">
                <a:avLst/>
              </a:prstGeom>
              <a:solidFill>
                <a:schemeClr val="accent3">
                  <a:alpha val="8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0" name="Rectangle 25"/>
              <p:cNvSpPr>
                <a:spLocks noChangeArrowheads="1"/>
              </p:cNvSpPr>
              <p:nvPr/>
            </p:nvSpPr>
            <p:spPr bwMode="auto">
              <a:xfrm rot="5400000" flipH="1">
                <a:off x="8861840" y="1356398"/>
                <a:ext cx="259452" cy="2313180"/>
              </a:xfrm>
              <a:prstGeom prst="rect">
                <a:avLst/>
              </a:prstGeom>
              <a:solidFill>
                <a:schemeClr val="accent3">
                  <a:alpha val="7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1" name="Rectangle 26"/>
              <p:cNvSpPr>
                <a:spLocks noChangeArrowheads="1"/>
              </p:cNvSpPr>
              <p:nvPr/>
            </p:nvSpPr>
            <p:spPr bwMode="auto">
              <a:xfrm rot="5400000" flipH="1">
                <a:off x="8861840" y="1096946"/>
                <a:ext cx="259452" cy="2313180"/>
              </a:xfrm>
              <a:prstGeom prst="rect">
                <a:avLst/>
              </a:prstGeom>
              <a:solidFill>
                <a:schemeClr val="accent3">
                  <a:alpha val="4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50" name="Group 5"/>
            <p:cNvGrpSpPr/>
            <p:nvPr/>
          </p:nvGrpSpPr>
          <p:grpSpPr>
            <a:xfrm>
              <a:off x="5750232" y="2065754"/>
              <a:ext cx="2180656" cy="973863"/>
              <a:chOff x="5521797" y="2123810"/>
              <a:chExt cx="2313180" cy="1033047"/>
            </a:xfrm>
          </p:grpSpPr>
          <p:sp>
            <p:nvSpPr>
              <p:cNvPr id="94" name="Rectangle 19"/>
              <p:cNvSpPr>
                <a:spLocks noChangeArrowheads="1"/>
              </p:cNvSpPr>
              <p:nvPr/>
            </p:nvSpPr>
            <p:spPr bwMode="auto">
              <a:xfrm rot="5400000" flipH="1">
                <a:off x="6548661" y="1870541"/>
                <a:ext cx="259452" cy="231318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5" name="Rectangle 20"/>
              <p:cNvSpPr>
                <a:spLocks noChangeArrowheads="1"/>
              </p:cNvSpPr>
              <p:nvPr/>
            </p:nvSpPr>
            <p:spPr bwMode="auto">
              <a:xfrm rot="5400000" flipH="1">
                <a:off x="6551041" y="1613470"/>
                <a:ext cx="254692" cy="2313180"/>
              </a:xfrm>
              <a:prstGeom prst="rect">
                <a:avLst/>
              </a:prstGeom>
              <a:solidFill>
                <a:schemeClr val="accent2">
                  <a:alpha val="8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6" name="Rectangle 21"/>
              <p:cNvSpPr>
                <a:spLocks noChangeArrowheads="1"/>
              </p:cNvSpPr>
              <p:nvPr/>
            </p:nvSpPr>
            <p:spPr bwMode="auto">
              <a:xfrm rot="5400000" flipH="1">
                <a:off x="6548661" y="1356398"/>
                <a:ext cx="259452" cy="2313180"/>
              </a:xfrm>
              <a:prstGeom prst="rect">
                <a:avLst/>
              </a:pr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7" name="Rectangle 22"/>
              <p:cNvSpPr>
                <a:spLocks noChangeArrowheads="1"/>
              </p:cNvSpPr>
              <p:nvPr/>
            </p:nvSpPr>
            <p:spPr bwMode="auto">
              <a:xfrm rot="5400000" flipH="1">
                <a:off x="6548661" y="1096946"/>
                <a:ext cx="259452" cy="2313180"/>
              </a:xfrm>
              <a:prstGeom prst="rect">
                <a:avLst/>
              </a:prstGeom>
              <a:solidFill>
                <a:schemeClr val="accent2">
                  <a:alpha val="4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51" name="Group 6"/>
            <p:cNvGrpSpPr/>
            <p:nvPr/>
          </p:nvGrpSpPr>
          <p:grpSpPr>
            <a:xfrm>
              <a:off x="3569575" y="2065754"/>
              <a:ext cx="2180656" cy="973863"/>
              <a:chOff x="3208617" y="2123810"/>
              <a:chExt cx="2313180" cy="1033047"/>
            </a:xfrm>
          </p:grpSpPr>
          <p:sp>
            <p:nvSpPr>
              <p:cNvPr id="60" name="Rectangle 15"/>
              <p:cNvSpPr>
                <a:spLocks noChangeArrowheads="1"/>
              </p:cNvSpPr>
              <p:nvPr/>
            </p:nvSpPr>
            <p:spPr bwMode="auto">
              <a:xfrm rot="5400000" flipH="1">
                <a:off x="4235481" y="1870541"/>
                <a:ext cx="259452" cy="231318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1" name="Rectangle 16"/>
              <p:cNvSpPr>
                <a:spLocks noChangeArrowheads="1"/>
              </p:cNvSpPr>
              <p:nvPr/>
            </p:nvSpPr>
            <p:spPr bwMode="auto">
              <a:xfrm rot="5400000" flipH="1">
                <a:off x="4237861" y="1613470"/>
                <a:ext cx="254692" cy="2313180"/>
              </a:xfrm>
              <a:prstGeom prst="rect">
                <a:avLst/>
              </a:prstGeom>
              <a:solidFill>
                <a:schemeClr val="accent2">
                  <a:alpha val="8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2" name="Rectangle 17"/>
              <p:cNvSpPr>
                <a:spLocks noChangeArrowheads="1"/>
              </p:cNvSpPr>
              <p:nvPr/>
            </p:nvSpPr>
            <p:spPr bwMode="auto">
              <a:xfrm rot="5400000" flipH="1">
                <a:off x="4235481" y="1356398"/>
                <a:ext cx="259452" cy="2313180"/>
              </a:xfrm>
              <a:prstGeom prst="rect">
                <a:avLst/>
              </a:prstGeom>
              <a:solidFill>
                <a:schemeClr val="accent2">
                  <a:alpha val="7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3" name="Rectangle 18"/>
              <p:cNvSpPr>
                <a:spLocks noChangeArrowheads="1"/>
              </p:cNvSpPr>
              <p:nvPr/>
            </p:nvSpPr>
            <p:spPr bwMode="auto">
              <a:xfrm rot="5400000" flipH="1">
                <a:off x="4235481" y="1096946"/>
                <a:ext cx="259452" cy="2313180"/>
              </a:xfrm>
              <a:prstGeom prst="rect">
                <a:avLst/>
              </a:prstGeom>
              <a:solidFill>
                <a:schemeClr val="accent2">
                  <a:alpha val="4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52" name="Group 7"/>
            <p:cNvGrpSpPr/>
            <p:nvPr/>
          </p:nvGrpSpPr>
          <p:grpSpPr>
            <a:xfrm>
              <a:off x="1388919" y="2065754"/>
              <a:ext cx="2180656" cy="973863"/>
              <a:chOff x="895437" y="2123810"/>
              <a:chExt cx="2313180" cy="1033047"/>
            </a:xfrm>
          </p:grpSpPr>
          <p:sp>
            <p:nvSpPr>
              <p:cNvPr id="56" name="Rectangle 11"/>
              <p:cNvSpPr>
                <a:spLocks noChangeArrowheads="1"/>
              </p:cNvSpPr>
              <p:nvPr/>
            </p:nvSpPr>
            <p:spPr bwMode="auto">
              <a:xfrm rot="5400000" flipH="1">
                <a:off x="1922301" y="1870541"/>
                <a:ext cx="259452" cy="231318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57" name="Rectangle 12"/>
              <p:cNvSpPr>
                <a:spLocks noChangeArrowheads="1"/>
              </p:cNvSpPr>
              <p:nvPr/>
            </p:nvSpPr>
            <p:spPr bwMode="auto">
              <a:xfrm rot="5400000" flipH="1">
                <a:off x="1924681" y="1613470"/>
                <a:ext cx="254692" cy="2313180"/>
              </a:xfrm>
              <a:prstGeom prst="rect">
                <a:avLst/>
              </a:prstGeom>
              <a:solidFill>
                <a:schemeClr val="accent1">
                  <a:alpha val="87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58" name="Rectangle 13"/>
              <p:cNvSpPr>
                <a:spLocks noChangeArrowheads="1"/>
              </p:cNvSpPr>
              <p:nvPr/>
            </p:nvSpPr>
            <p:spPr bwMode="auto">
              <a:xfrm rot="5400000" flipH="1">
                <a:off x="1922301" y="1356398"/>
                <a:ext cx="259452" cy="2313180"/>
              </a:xfrm>
              <a:prstGeom prst="rect">
                <a:avLst/>
              </a:prstGeom>
              <a:solidFill>
                <a:schemeClr val="accent1">
                  <a:alpha val="7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59" name="Rectangle 14"/>
              <p:cNvSpPr>
                <a:spLocks noChangeArrowheads="1"/>
              </p:cNvSpPr>
              <p:nvPr/>
            </p:nvSpPr>
            <p:spPr bwMode="auto">
              <a:xfrm rot="5400000" flipH="1">
                <a:off x="1922301" y="1096946"/>
                <a:ext cx="259452" cy="2313180"/>
              </a:xfrm>
              <a:prstGeom prst="rect">
                <a:avLst/>
              </a:prstGeom>
              <a:solidFill>
                <a:schemeClr val="accent1">
                  <a:alpha val="4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53" name="Group 8"/>
            <p:cNvGrpSpPr/>
            <p:nvPr/>
          </p:nvGrpSpPr>
          <p:grpSpPr>
            <a:xfrm rot="16200000">
              <a:off x="9941163" y="2244327"/>
              <a:ext cx="966601" cy="625843"/>
              <a:chOff x="5510020" y="5133608"/>
              <a:chExt cx="1189361" cy="625843"/>
            </a:xfrm>
          </p:grpSpPr>
          <p:sp>
            <p:nvSpPr>
              <p:cNvPr id="54" name="Freeform 7"/>
              <p:cNvSpPr>
                <a:spLocks/>
              </p:cNvSpPr>
              <p:nvPr/>
            </p:nvSpPr>
            <p:spPr bwMode="auto">
              <a:xfrm>
                <a:off x="5510020" y="5133608"/>
                <a:ext cx="1189361" cy="625843"/>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55" name="Freeform 13"/>
              <p:cNvSpPr>
                <a:spLocks/>
              </p:cNvSpPr>
              <p:nvPr/>
            </p:nvSpPr>
            <p:spPr bwMode="auto">
              <a:xfrm>
                <a:off x="5930870" y="5572416"/>
                <a:ext cx="347659" cy="187034"/>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sp>
        <p:nvSpPr>
          <p:cNvPr id="102" name="Isosceles Triangle 28"/>
          <p:cNvSpPr/>
          <p:nvPr/>
        </p:nvSpPr>
        <p:spPr>
          <a:xfrm rot="10800000">
            <a:off x="4683153" y="4555959"/>
            <a:ext cx="266604" cy="2298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3" name="Isosceles Triangle 29"/>
          <p:cNvSpPr/>
          <p:nvPr/>
        </p:nvSpPr>
        <p:spPr>
          <a:xfrm>
            <a:off x="2018202" y="3215483"/>
            <a:ext cx="266604" cy="22983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4" name="TextBox 30"/>
          <p:cNvSpPr txBox="1"/>
          <p:nvPr/>
        </p:nvSpPr>
        <p:spPr>
          <a:xfrm>
            <a:off x="4272328" y="4912196"/>
            <a:ext cx="1569660" cy="369332"/>
          </a:xfrm>
          <a:prstGeom prst="rect">
            <a:avLst/>
          </a:prstGeom>
          <a:noFill/>
        </p:spPr>
        <p:txBody>
          <a:bodyPr wrap="none" rtlCol="0">
            <a:spAutoFit/>
          </a:bodyPr>
          <a:lstStyle/>
          <a:p>
            <a:pPr lvl="0">
              <a:defRPr/>
            </a:pPr>
            <a:r>
              <a:rPr lang="zh-CN" altLang="en-US" b="1" dirty="0">
                <a:solidFill>
                  <a:schemeClr val="tx1">
                    <a:lumMod val="75000"/>
                    <a:lumOff val="25000"/>
                  </a:schemeClr>
                </a:solidFill>
                <a:latin typeface="Agency FB" panose="020B0503020202020204" pitchFamily="34" charset="0"/>
              </a:rPr>
              <a:t>点此替换文本</a:t>
            </a:r>
            <a:endParaRPr lang="en-US" altLang="zh-CN" b="1" dirty="0">
              <a:solidFill>
                <a:schemeClr val="tx1">
                  <a:lumMod val="75000"/>
                  <a:lumOff val="25000"/>
                </a:schemeClr>
              </a:solidFill>
              <a:latin typeface="Agency FB" panose="020B0503020202020204" pitchFamily="34" charset="0"/>
            </a:endParaRPr>
          </a:p>
        </p:txBody>
      </p:sp>
      <p:sp>
        <p:nvSpPr>
          <p:cNvPr id="113" name="Rectangle 31"/>
          <p:cNvSpPr/>
          <p:nvPr/>
        </p:nvSpPr>
        <p:spPr>
          <a:xfrm>
            <a:off x="3380899" y="2368245"/>
            <a:ext cx="260450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Eritrea gurayya huora volput vlaar boit dolro sit amet kalori dolor sit amet ameteshi</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sp>
        <p:nvSpPr>
          <p:cNvPr id="114" name="Rectangle 32"/>
          <p:cNvSpPr/>
          <p:nvPr/>
        </p:nvSpPr>
        <p:spPr>
          <a:xfrm>
            <a:off x="691967" y="4805286"/>
            <a:ext cx="260450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Eritrea gurayya huora volput vlaar boit dolro sit amet kalori dolor sit amet ameteshi</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cxnSp>
        <p:nvCxnSpPr>
          <p:cNvPr id="115" name="Straight Connector 33"/>
          <p:cNvCxnSpPr/>
          <p:nvPr/>
        </p:nvCxnSpPr>
        <p:spPr>
          <a:xfrm flipV="1">
            <a:off x="2130496" y="1842513"/>
            <a:ext cx="0" cy="705852"/>
          </a:xfrm>
          <a:prstGeom prst="line">
            <a:avLst/>
          </a:prstGeom>
          <a:ln w="28575">
            <a:solidFill>
              <a:schemeClr val="accent1"/>
            </a:solidFill>
            <a:headEnd type="oval"/>
          </a:ln>
        </p:spPr>
        <p:style>
          <a:lnRef idx="1">
            <a:schemeClr val="accent1"/>
          </a:lnRef>
          <a:fillRef idx="0">
            <a:schemeClr val="accent1"/>
          </a:fillRef>
          <a:effectRef idx="0">
            <a:schemeClr val="accent1"/>
          </a:effectRef>
          <a:fontRef idx="minor">
            <a:schemeClr val="tx1"/>
          </a:fontRef>
        </p:style>
      </p:cxnSp>
      <p:cxnSp>
        <p:nvCxnSpPr>
          <p:cNvPr id="116" name="Straight Connector 34"/>
          <p:cNvCxnSpPr/>
          <p:nvPr/>
        </p:nvCxnSpPr>
        <p:spPr>
          <a:xfrm>
            <a:off x="2130496" y="1844842"/>
            <a:ext cx="2552656"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7" name="Straight Connector 35"/>
          <p:cNvCxnSpPr/>
          <p:nvPr/>
        </p:nvCxnSpPr>
        <p:spPr>
          <a:xfrm>
            <a:off x="4683152" y="1842513"/>
            <a:ext cx="0" cy="355255"/>
          </a:xfrm>
          <a:prstGeom prst="line">
            <a:avLst/>
          </a:prstGeom>
          <a:ln w="28575">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118" name="Straight Connector 36"/>
          <p:cNvCxnSpPr/>
          <p:nvPr/>
        </p:nvCxnSpPr>
        <p:spPr>
          <a:xfrm rot="10800000" flipV="1">
            <a:off x="4837462" y="5516907"/>
            <a:ext cx="0" cy="705852"/>
          </a:xfrm>
          <a:prstGeom prst="line">
            <a:avLst/>
          </a:prstGeom>
          <a:ln w="28575">
            <a:solidFill>
              <a:schemeClr val="accent3"/>
            </a:solidFill>
            <a:headEnd type="oval"/>
          </a:ln>
        </p:spPr>
        <p:style>
          <a:lnRef idx="1">
            <a:schemeClr val="accent1"/>
          </a:lnRef>
          <a:fillRef idx="0">
            <a:schemeClr val="accent1"/>
          </a:fillRef>
          <a:effectRef idx="0">
            <a:schemeClr val="accent1"/>
          </a:effectRef>
          <a:fontRef idx="minor">
            <a:schemeClr val="tx1"/>
          </a:fontRef>
        </p:style>
      </p:cxnSp>
      <p:cxnSp>
        <p:nvCxnSpPr>
          <p:cNvPr id="119" name="Straight Connector 37"/>
          <p:cNvCxnSpPr/>
          <p:nvPr/>
        </p:nvCxnSpPr>
        <p:spPr>
          <a:xfrm rot="10800000">
            <a:off x="2284806" y="6220430"/>
            <a:ext cx="2552656"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0" name="Straight Connector 38"/>
          <p:cNvCxnSpPr/>
          <p:nvPr/>
        </p:nvCxnSpPr>
        <p:spPr>
          <a:xfrm rot="10800000">
            <a:off x="2284806" y="5867504"/>
            <a:ext cx="0" cy="355255"/>
          </a:xfrm>
          <a:prstGeom prst="line">
            <a:avLst/>
          </a:prstGeom>
          <a:ln w="28575">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121" name="TextBox 39"/>
          <p:cNvSpPr txBox="1"/>
          <p:nvPr/>
        </p:nvSpPr>
        <p:spPr>
          <a:xfrm>
            <a:off x="1816151" y="2632507"/>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en-US"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22" name="Isosceles Triangle 40"/>
          <p:cNvSpPr/>
          <p:nvPr/>
        </p:nvSpPr>
        <p:spPr>
          <a:xfrm>
            <a:off x="6615995" y="3215483"/>
            <a:ext cx="266604" cy="22983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23" name="Rectangle 41"/>
          <p:cNvSpPr/>
          <p:nvPr/>
        </p:nvSpPr>
        <p:spPr>
          <a:xfrm>
            <a:off x="7978692" y="2368245"/>
            <a:ext cx="260450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Eritrea gurayya huora volput vlaar boit dolro sit amet kalori dolor sit amet ameteshi</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cxnSp>
        <p:nvCxnSpPr>
          <p:cNvPr id="124" name="Straight Connector 42"/>
          <p:cNvCxnSpPr/>
          <p:nvPr/>
        </p:nvCxnSpPr>
        <p:spPr>
          <a:xfrm flipV="1">
            <a:off x="6728289" y="1842513"/>
            <a:ext cx="0" cy="705852"/>
          </a:xfrm>
          <a:prstGeom prst="line">
            <a:avLst/>
          </a:prstGeom>
          <a:ln w="28575">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125" name="Straight Connector 43"/>
          <p:cNvCxnSpPr/>
          <p:nvPr/>
        </p:nvCxnSpPr>
        <p:spPr>
          <a:xfrm>
            <a:off x="6728289" y="1844842"/>
            <a:ext cx="255265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6" name="Straight Connector 44"/>
          <p:cNvCxnSpPr/>
          <p:nvPr/>
        </p:nvCxnSpPr>
        <p:spPr>
          <a:xfrm>
            <a:off x="9280945" y="1842513"/>
            <a:ext cx="0" cy="355255"/>
          </a:xfrm>
          <a:prstGeom prst="line">
            <a:avLst/>
          </a:prstGeom>
          <a:ln w="28575">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27" name="TextBox 45"/>
          <p:cNvSpPr txBox="1"/>
          <p:nvPr/>
        </p:nvSpPr>
        <p:spPr>
          <a:xfrm>
            <a:off x="6413944" y="2632507"/>
            <a:ext cx="1569660" cy="369332"/>
          </a:xfrm>
          <a:prstGeom prst="rect">
            <a:avLst/>
          </a:prstGeom>
          <a:noFill/>
        </p:spPr>
        <p:txBody>
          <a:bodyPr wrap="none" rtlCol="0">
            <a:spAutoFit/>
          </a:bodyPr>
          <a:lstStyle/>
          <a:p>
            <a:pPr lvl="0">
              <a:defRPr/>
            </a:pPr>
            <a:r>
              <a:rPr lang="zh-CN" altLang="en-US" b="1" dirty="0">
                <a:solidFill>
                  <a:schemeClr val="tx1">
                    <a:lumMod val="75000"/>
                    <a:lumOff val="25000"/>
                  </a:schemeClr>
                </a:solidFill>
                <a:latin typeface="Agency FB" panose="020B0503020202020204" pitchFamily="34" charset="0"/>
              </a:rPr>
              <a:t>点此替换文本</a:t>
            </a:r>
            <a:endParaRPr lang="en-US" altLang="zh-CN" b="1" dirty="0">
              <a:solidFill>
                <a:schemeClr val="tx1">
                  <a:lumMod val="75000"/>
                  <a:lumOff val="25000"/>
                </a:schemeClr>
              </a:solidFill>
              <a:latin typeface="Agency FB" panose="020B0503020202020204" pitchFamily="34" charset="0"/>
            </a:endParaRPr>
          </a:p>
        </p:txBody>
      </p:sp>
      <p:sp>
        <p:nvSpPr>
          <p:cNvPr id="128" name="Isosceles Triangle 46"/>
          <p:cNvSpPr/>
          <p:nvPr/>
        </p:nvSpPr>
        <p:spPr>
          <a:xfrm rot="10800000">
            <a:off x="10210921" y="4547019"/>
            <a:ext cx="266604" cy="22983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29" name="TextBox 47"/>
          <p:cNvSpPr txBox="1"/>
          <p:nvPr/>
        </p:nvSpPr>
        <p:spPr>
          <a:xfrm>
            <a:off x="9800096" y="4903256"/>
            <a:ext cx="1569660" cy="369332"/>
          </a:xfrm>
          <a:prstGeom prst="rect">
            <a:avLst/>
          </a:prstGeom>
          <a:noFill/>
        </p:spPr>
        <p:txBody>
          <a:bodyPr wrap="none" rtlCol="0">
            <a:spAutoFit/>
          </a:bodyPr>
          <a:lstStyle/>
          <a:p>
            <a:pPr lvl="0">
              <a:defRPr/>
            </a:pPr>
            <a:r>
              <a:rPr lang="zh-CN" altLang="en-US" b="1" dirty="0">
                <a:solidFill>
                  <a:schemeClr val="tx1">
                    <a:lumMod val="75000"/>
                    <a:lumOff val="25000"/>
                  </a:schemeClr>
                </a:solidFill>
                <a:latin typeface="Agency FB" panose="020B0503020202020204" pitchFamily="34" charset="0"/>
              </a:rPr>
              <a:t>点此替换文本</a:t>
            </a:r>
            <a:endParaRPr lang="en-US" altLang="zh-CN" b="1" dirty="0">
              <a:solidFill>
                <a:schemeClr val="tx1">
                  <a:lumMod val="75000"/>
                  <a:lumOff val="25000"/>
                </a:schemeClr>
              </a:solidFill>
              <a:latin typeface="Agency FB" panose="020B0503020202020204" pitchFamily="34" charset="0"/>
            </a:endParaRPr>
          </a:p>
        </p:txBody>
      </p:sp>
      <p:sp>
        <p:nvSpPr>
          <p:cNvPr id="130" name="Rectangle 48"/>
          <p:cNvSpPr/>
          <p:nvPr/>
        </p:nvSpPr>
        <p:spPr>
          <a:xfrm>
            <a:off x="6219735" y="4796346"/>
            <a:ext cx="2604506"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Eritrea gurayya huora volput vlaar boit dolro sit amet kalori dolor sit amet ameteshi</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cxnSp>
        <p:nvCxnSpPr>
          <p:cNvPr id="131" name="Straight Connector 49"/>
          <p:cNvCxnSpPr/>
          <p:nvPr/>
        </p:nvCxnSpPr>
        <p:spPr>
          <a:xfrm rot="10800000" flipV="1">
            <a:off x="10365230" y="5507967"/>
            <a:ext cx="0" cy="705852"/>
          </a:xfrm>
          <a:prstGeom prst="line">
            <a:avLst/>
          </a:prstGeom>
          <a:ln w="28575">
            <a:solidFill>
              <a:schemeClr val="accent2"/>
            </a:solidFill>
            <a:headEnd type="oval"/>
          </a:ln>
        </p:spPr>
        <p:style>
          <a:lnRef idx="1">
            <a:schemeClr val="accent1"/>
          </a:lnRef>
          <a:fillRef idx="0">
            <a:schemeClr val="accent1"/>
          </a:fillRef>
          <a:effectRef idx="0">
            <a:schemeClr val="accent1"/>
          </a:effectRef>
          <a:fontRef idx="minor">
            <a:schemeClr val="tx1"/>
          </a:fontRef>
        </p:style>
      </p:cxnSp>
      <p:cxnSp>
        <p:nvCxnSpPr>
          <p:cNvPr id="132" name="Straight Connector 50"/>
          <p:cNvCxnSpPr/>
          <p:nvPr/>
        </p:nvCxnSpPr>
        <p:spPr>
          <a:xfrm rot="10800000">
            <a:off x="7812574" y="6211490"/>
            <a:ext cx="2552656"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33" name="Straight Connector 51"/>
          <p:cNvCxnSpPr/>
          <p:nvPr/>
        </p:nvCxnSpPr>
        <p:spPr>
          <a:xfrm rot="10800000">
            <a:off x="7812574" y="5858564"/>
            <a:ext cx="0" cy="355255"/>
          </a:xfrm>
          <a:prstGeom prst="line">
            <a:avLst/>
          </a:prstGeom>
          <a:ln w="28575">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xmlns="" id="{C2E37033-B120-462F-B750-9851B488D5AF}"/>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347204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wipe(down)">
                                      <p:cBhvr>
                                        <p:cTn id="12" dur="500"/>
                                        <p:tgtEl>
                                          <p:spTgt spid="103"/>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21"/>
                                        </p:tgtEl>
                                        <p:attrNameLst>
                                          <p:attrName>style.visibility</p:attrName>
                                        </p:attrNameLst>
                                      </p:cBhvr>
                                      <p:to>
                                        <p:strVal val="visible"/>
                                      </p:to>
                                    </p:set>
                                    <p:anim calcmode="lin" valueType="num">
                                      <p:cBhvr additive="base">
                                        <p:cTn id="15" dur="500"/>
                                        <p:tgtEl>
                                          <p:spTgt spid="121"/>
                                        </p:tgtEl>
                                        <p:attrNameLst>
                                          <p:attrName>ppt_x</p:attrName>
                                        </p:attrNameLst>
                                      </p:cBhvr>
                                      <p:tavLst>
                                        <p:tav tm="0">
                                          <p:val>
                                            <p:strVal val="#ppt_x-#ppt_w*1.125000"/>
                                          </p:val>
                                        </p:tav>
                                        <p:tav tm="100000">
                                          <p:val>
                                            <p:strVal val="#ppt_x"/>
                                          </p:val>
                                        </p:tav>
                                      </p:tavLst>
                                    </p:anim>
                                    <p:animEffect transition="in" filter="wipe(right)">
                                      <p:cBhvr>
                                        <p:cTn id="16" dur="500"/>
                                        <p:tgtEl>
                                          <p:spTgt spid="121"/>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15"/>
                                        </p:tgtEl>
                                        <p:attrNameLst>
                                          <p:attrName>style.visibility</p:attrName>
                                        </p:attrNameLst>
                                      </p:cBhvr>
                                      <p:to>
                                        <p:strVal val="visible"/>
                                      </p:to>
                                    </p:set>
                                    <p:animEffect transition="in" filter="wipe(down)">
                                      <p:cBhvr>
                                        <p:cTn id="20" dur="500"/>
                                        <p:tgtEl>
                                          <p:spTgt spid="115"/>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16"/>
                                        </p:tgtEl>
                                        <p:attrNameLst>
                                          <p:attrName>style.visibility</p:attrName>
                                        </p:attrNameLst>
                                      </p:cBhvr>
                                      <p:to>
                                        <p:strVal val="visible"/>
                                      </p:to>
                                    </p:set>
                                    <p:animEffect transition="in" filter="wipe(left)">
                                      <p:cBhvr>
                                        <p:cTn id="24" dur="500"/>
                                        <p:tgtEl>
                                          <p:spTgt spid="116"/>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Effect transition="in" filter="wipe(up)">
                                      <p:cBhvr>
                                        <p:cTn id="28" dur="500"/>
                                        <p:tgtEl>
                                          <p:spTgt spid="117"/>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13"/>
                                        </p:tgtEl>
                                        <p:attrNameLst>
                                          <p:attrName>style.visibility</p:attrName>
                                        </p:attrNameLst>
                                      </p:cBhvr>
                                      <p:to>
                                        <p:strVal val="visible"/>
                                      </p:to>
                                    </p:set>
                                    <p:animEffect transition="in" filter="fade">
                                      <p:cBhvr>
                                        <p:cTn id="32" dur="500"/>
                                        <p:tgtEl>
                                          <p:spTgt spid="113"/>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02"/>
                                        </p:tgtEl>
                                        <p:attrNameLst>
                                          <p:attrName>style.visibility</p:attrName>
                                        </p:attrNameLst>
                                      </p:cBhvr>
                                      <p:to>
                                        <p:strVal val="visible"/>
                                      </p:to>
                                    </p:set>
                                    <p:animEffect transition="in" filter="wipe(up)">
                                      <p:cBhvr>
                                        <p:cTn id="36" dur="500"/>
                                        <p:tgtEl>
                                          <p:spTgt spid="102"/>
                                        </p:tgtEl>
                                      </p:cBhvr>
                                    </p:animEffect>
                                  </p:childTnLst>
                                </p:cTn>
                              </p:par>
                              <p:par>
                                <p:cTn id="37" presetID="12" presetClass="entr" presetSubtype="8" fill="hold" grpId="0" nodeType="withEffect">
                                  <p:stCondLst>
                                    <p:cond delay="0"/>
                                  </p:stCondLst>
                                  <p:childTnLst>
                                    <p:set>
                                      <p:cBhvr>
                                        <p:cTn id="38" dur="1" fill="hold">
                                          <p:stCondLst>
                                            <p:cond delay="0"/>
                                          </p:stCondLst>
                                        </p:cTn>
                                        <p:tgtEl>
                                          <p:spTgt spid="104"/>
                                        </p:tgtEl>
                                        <p:attrNameLst>
                                          <p:attrName>style.visibility</p:attrName>
                                        </p:attrNameLst>
                                      </p:cBhvr>
                                      <p:to>
                                        <p:strVal val="visible"/>
                                      </p:to>
                                    </p:set>
                                    <p:anim calcmode="lin" valueType="num">
                                      <p:cBhvr additive="base">
                                        <p:cTn id="39" dur="500"/>
                                        <p:tgtEl>
                                          <p:spTgt spid="104"/>
                                        </p:tgtEl>
                                        <p:attrNameLst>
                                          <p:attrName>ppt_x</p:attrName>
                                        </p:attrNameLst>
                                      </p:cBhvr>
                                      <p:tavLst>
                                        <p:tav tm="0">
                                          <p:val>
                                            <p:strVal val="#ppt_x-#ppt_w*1.125000"/>
                                          </p:val>
                                        </p:tav>
                                        <p:tav tm="100000">
                                          <p:val>
                                            <p:strVal val="#ppt_x"/>
                                          </p:val>
                                        </p:tav>
                                      </p:tavLst>
                                    </p:anim>
                                    <p:animEffect transition="in" filter="wipe(right)">
                                      <p:cBhvr>
                                        <p:cTn id="40" dur="500"/>
                                        <p:tgtEl>
                                          <p:spTgt spid="104"/>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18"/>
                                        </p:tgtEl>
                                        <p:attrNameLst>
                                          <p:attrName>style.visibility</p:attrName>
                                        </p:attrNameLst>
                                      </p:cBhvr>
                                      <p:to>
                                        <p:strVal val="visible"/>
                                      </p:to>
                                    </p:set>
                                    <p:animEffect transition="in" filter="wipe(up)">
                                      <p:cBhvr>
                                        <p:cTn id="44" dur="500"/>
                                        <p:tgtEl>
                                          <p:spTgt spid="118"/>
                                        </p:tgtEl>
                                      </p:cBhvr>
                                    </p:animEffect>
                                  </p:childTnLst>
                                </p:cTn>
                              </p:par>
                            </p:childTnLst>
                          </p:cTn>
                        </p:par>
                        <p:par>
                          <p:cTn id="45" fill="hold">
                            <p:stCondLst>
                              <p:cond delay="4000"/>
                            </p:stCondLst>
                            <p:childTnLst>
                              <p:par>
                                <p:cTn id="46" presetID="22" presetClass="entr" presetSubtype="2"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wipe(right)">
                                      <p:cBhvr>
                                        <p:cTn id="48" dur="500"/>
                                        <p:tgtEl>
                                          <p:spTgt spid="119"/>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120"/>
                                        </p:tgtEl>
                                        <p:attrNameLst>
                                          <p:attrName>style.visibility</p:attrName>
                                        </p:attrNameLst>
                                      </p:cBhvr>
                                      <p:to>
                                        <p:strVal val="visible"/>
                                      </p:to>
                                    </p:set>
                                    <p:animEffect transition="in" filter="wipe(down)">
                                      <p:cBhvr>
                                        <p:cTn id="52" dur="500"/>
                                        <p:tgtEl>
                                          <p:spTgt spid="120"/>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114"/>
                                        </p:tgtEl>
                                        <p:attrNameLst>
                                          <p:attrName>style.visibility</p:attrName>
                                        </p:attrNameLst>
                                      </p:cBhvr>
                                      <p:to>
                                        <p:strVal val="visible"/>
                                      </p:to>
                                    </p:set>
                                    <p:animEffect transition="in" filter="fade">
                                      <p:cBhvr>
                                        <p:cTn id="56" dur="500"/>
                                        <p:tgtEl>
                                          <p:spTgt spid="114"/>
                                        </p:tgtEl>
                                      </p:cBhvr>
                                    </p:animEffect>
                                  </p:childTnLst>
                                </p:cTn>
                              </p:par>
                            </p:childTnLst>
                          </p:cTn>
                        </p:par>
                        <p:par>
                          <p:cTn id="57" fill="hold">
                            <p:stCondLst>
                              <p:cond delay="5500"/>
                            </p:stCondLst>
                            <p:childTnLst>
                              <p:par>
                                <p:cTn id="58" presetID="22" presetClass="entr" presetSubtype="4" fill="hold" grpId="0" nodeType="after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wipe(down)">
                                      <p:cBhvr>
                                        <p:cTn id="60" dur="500"/>
                                        <p:tgtEl>
                                          <p:spTgt spid="122"/>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27"/>
                                        </p:tgtEl>
                                        <p:attrNameLst>
                                          <p:attrName>style.visibility</p:attrName>
                                        </p:attrNameLst>
                                      </p:cBhvr>
                                      <p:to>
                                        <p:strVal val="visible"/>
                                      </p:to>
                                    </p:set>
                                    <p:anim calcmode="lin" valueType="num">
                                      <p:cBhvr additive="base">
                                        <p:cTn id="63" dur="500"/>
                                        <p:tgtEl>
                                          <p:spTgt spid="127"/>
                                        </p:tgtEl>
                                        <p:attrNameLst>
                                          <p:attrName>ppt_x</p:attrName>
                                        </p:attrNameLst>
                                      </p:cBhvr>
                                      <p:tavLst>
                                        <p:tav tm="0">
                                          <p:val>
                                            <p:strVal val="#ppt_x-#ppt_w*1.125000"/>
                                          </p:val>
                                        </p:tav>
                                        <p:tav tm="100000">
                                          <p:val>
                                            <p:strVal val="#ppt_x"/>
                                          </p:val>
                                        </p:tav>
                                      </p:tavLst>
                                    </p:anim>
                                    <p:animEffect transition="in" filter="wipe(right)">
                                      <p:cBhvr>
                                        <p:cTn id="64" dur="500"/>
                                        <p:tgtEl>
                                          <p:spTgt spid="127"/>
                                        </p:tgtEl>
                                      </p:cBhvr>
                                    </p:animEffect>
                                  </p:childTnLst>
                                </p:cTn>
                              </p:par>
                            </p:childTnLst>
                          </p:cTn>
                        </p:par>
                        <p:par>
                          <p:cTn id="65" fill="hold">
                            <p:stCondLst>
                              <p:cond delay="6000"/>
                            </p:stCondLst>
                            <p:childTnLst>
                              <p:par>
                                <p:cTn id="66" presetID="22" presetClass="entr" presetSubtype="4" fill="hold" nodeType="afterEffect">
                                  <p:stCondLst>
                                    <p:cond delay="0"/>
                                  </p:stCondLst>
                                  <p:childTnLst>
                                    <p:set>
                                      <p:cBhvr>
                                        <p:cTn id="67" dur="1" fill="hold">
                                          <p:stCondLst>
                                            <p:cond delay="0"/>
                                          </p:stCondLst>
                                        </p:cTn>
                                        <p:tgtEl>
                                          <p:spTgt spid="124"/>
                                        </p:tgtEl>
                                        <p:attrNameLst>
                                          <p:attrName>style.visibility</p:attrName>
                                        </p:attrNameLst>
                                      </p:cBhvr>
                                      <p:to>
                                        <p:strVal val="visible"/>
                                      </p:to>
                                    </p:set>
                                    <p:animEffect transition="in" filter="wipe(down)">
                                      <p:cBhvr>
                                        <p:cTn id="68" dur="500"/>
                                        <p:tgtEl>
                                          <p:spTgt spid="124"/>
                                        </p:tgtEl>
                                      </p:cBhvr>
                                    </p:animEffect>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125"/>
                                        </p:tgtEl>
                                        <p:attrNameLst>
                                          <p:attrName>style.visibility</p:attrName>
                                        </p:attrNameLst>
                                      </p:cBhvr>
                                      <p:to>
                                        <p:strVal val="visible"/>
                                      </p:to>
                                    </p:set>
                                    <p:animEffect transition="in" filter="wipe(left)">
                                      <p:cBhvr>
                                        <p:cTn id="72" dur="500"/>
                                        <p:tgtEl>
                                          <p:spTgt spid="125"/>
                                        </p:tgtEl>
                                      </p:cBhvr>
                                    </p:animEffect>
                                  </p:childTnLst>
                                </p:cTn>
                              </p:par>
                            </p:childTnLst>
                          </p:cTn>
                        </p:par>
                        <p:par>
                          <p:cTn id="73" fill="hold">
                            <p:stCondLst>
                              <p:cond delay="7000"/>
                            </p:stCondLst>
                            <p:childTnLst>
                              <p:par>
                                <p:cTn id="74" presetID="22" presetClass="entr" presetSubtype="1" fill="hold" nodeType="after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wipe(up)">
                                      <p:cBhvr>
                                        <p:cTn id="76" dur="500"/>
                                        <p:tgtEl>
                                          <p:spTgt spid="126"/>
                                        </p:tgtEl>
                                      </p:cBhvr>
                                    </p:animEffect>
                                  </p:childTnLst>
                                </p:cTn>
                              </p:par>
                            </p:childTnLst>
                          </p:cTn>
                        </p:par>
                        <p:par>
                          <p:cTn id="77" fill="hold">
                            <p:stCondLst>
                              <p:cond delay="7500"/>
                            </p:stCondLst>
                            <p:childTnLst>
                              <p:par>
                                <p:cTn id="78" presetID="10" presetClass="entr" presetSubtype="0" fill="hold" grpId="0" nodeType="afterEffect">
                                  <p:stCondLst>
                                    <p:cond delay="0"/>
                                  </p:stCondLst>
                                  <p:childTnLst>
                                    <p:set>
                                      <p:cBhvr>
                                        <p:cTn id="79" dur="1" fill="hold">
                                          <p:stCondLst>
                                            <p:cond delay="0"/>
                                          </p:stCondLst>
                                        </p:cTn>
                                        <p:tgtEl>
                                          <p:spTgt spid="123"/>
                                        </p:tgtEl>
                                        <p:attrNameLst>
                                          <p:attrName>style.visibility</p:attrName>
                                        </p:attrNameLst>
                                      </p:cBhvr>
                                      <p:to>
                                        <p:strVal val="visible"/>
                                      </p:to>
                                    </p:set>
                                    <p:animEffect transition="in" filter="fade">
                                      <p:cBhvr>
                                        <p:cTn id="80" dur="500"/>
                                        <p:tgtEl>
                                          <p:spTgt spid="123"/>
                                        </p:tgtEl>
                                      </p:cBhvr>
                                    </p:animEffect>
                                  </p:childTnLst>
                                </p:cTn>
                              </p:par>
                            </p:childTnLst>
                          </p:cTn>
                        </p:par>
                        <p:par>
                          <p:cTn id="81" fill="hold">
                            <p:stCondLst>
                              <p:cond delay="8000"/>
                            </p:stCondLst>
                            <p:childTnLst>
                              <p:par>
                                <p:cTn id="82" presetID="22" presetClass="entr" presetSubtype="1" fill="hold" grpId="0" nodeType="afterEffect">
                                  <p:stCondLst>
                                    <p:cond delay="0"/>
                                  </p:stCondLst>
                                  <p:childTnLst>
                                    <p:set>
                                      <p:cBhvr>
                                        <p:cTn id="83" dur="1" fill="hold">
                                          <p:stCondLst>
                                            <p:cond delay="0"/>
                                          </p:stCondLst>
                                        </p:cTn>
                                        <p:tgtEl>
                                          <p:spTgt spid="128"/>
                                        </p:tgtEl>
                                        <p:attrNameLst>
                                          <p:attrName>style.visibility</p:attrName>
                                        </p:attrNameLst>
                                      </p:cBhvr>
                                      <p:to>
                                        <p:strVal val="visible"/>
                                      </p:to>
                                    </p:set>
                                    <p:animEffect transition="in" filter="wipe(up)">
                                      <p:cBhvr>
                                        <p:cTn id="84" dur="500"/>
                                        <p:tgtEl>
                                          <p:spTgt spid="128"/>
                                        </p:tgtEl>
                                      </p:cBhvr>
                                    </p:animEffect>
                                  </p:childTnLst>
                                </p:cTn>
                              </p:par>
                              <p:par>
                                <p:cTn id="85" presetID="12" presetClass="entr" presetSubtype="8" fill="hold" grpId="0" nodeType="withEffect">
                                  <p:stCondLst>
                                    <p:cond delay="0"/>
                                  </p:stCondLst>
                                  <p:childTnLst>
                                    <p:set>
                                      <p:cBhvr>
                                        <p:cTn id="86" dur="1" fill="hold">
                                          <p:stCondLst>
                                            <p:cond delay="0"/>
                                          </p:stCondLst>
                                        </p:cTn>
                                        <p:tgtEl>
                                          <p:spTgt spid="129"/>
                                        </p:tgtEl>
                                        <p:attrNameLst>
                                          <p:attrName>style.visibility</p:attrName>
                                        </p:attrNameLst>
                                      </p:cBhvr>
                                      <p:to>
                                        <p:strVal val="visible"/>
                                      </p:to>
                                    </p:set>
                                    <p:anim calcmode="lin" valueType="num">
                                      <p:cBhvr additive="base">
                                        <p:cTn id="87" dur="500"/>
                                        <p:tgtEl>
                                          <p:spTgt spid="129"/>
                                        </p:tgtEl>
                                        <p:attrNameLst>
                                          <p:attrName>ppt_x</p:attrName>
                                        </p:attrNameLst>
                                      </p:cBhvr>
                                      <p:tavLst>
                                        <p:tav tm="0">
                                          <p:val>
                                            <p:strVal val="#ppt_x-#ppt_w*1.125000"/>
                                          </p:val>
                                        </p:tav>
                                        <p:tav tm="100000">
                                          <p:val>
                                            <p:strVal val="#ppt_x"/>
                                          </p:val>
                                        </p:tav>
                                      </p:tavLst>
                                    </p:anim>
                                    <p:animEffect transition="in" filter="wipe(right)">
                                      <p:cBhvr>
                                        <p:cTn id="88" dur="500"/>
                                        <p:tgtEl>
                                          <p:spTgt spid="129"/>
                                        </p:tgtEl>
                                      </p:cBhvr>
                                    </p:animEffect>
                                  </p:childTnLst>
                                </p:cTn>
                              </p:par>
                            </p:childTnLst>
                          </p:cTn>
                        </p:par>
                        <p:par>
                          <p:cTn id="89" fill="hold">
                            <p:stCondLst>
                              <p:cond delay="8500"/>
                            </p:stCondLst>
                            <p:childTnLst>
                              <p:par>
                                <p:cTn id="90" presetID="22" presetClass="entr" presetSubtype="1" fill="hold" nodeType="afterEffect">
                                  <p:stCondLst>
                                    <p:cond delay="0"/>
                                  </p:stCondLst>
                                  <p:childTnLst>
                                    <p:set>
                                      <p:cBhvr>
                                        <p:cTn id="91" dur="1" fill="hold">
                                          <p:stCondLst>
                                            <p:cond delay="0"/>
                                          </p:stCondLst>
                                        </p:cTn>
                                        <p:tgtEl>
                                          <p:spTgt spid="131"/>
                                        </p:tgtEl>
                                        <p:attrNameLst>
                                          <p:attrName>style.visibility</p:attrName>
                                        </p:attrNameLst>
                                      </p:cBhvr>
                                      <p:to>
                                        <p:strVal val="visible"/>
                                      </p:to>
                                    </p:set>
                                    <p:animEffect transition="in" filter="wipe(up)">
                                      <p:cBhvr>
                                        <p:cTn id="92" dur="500"/>
                                        <p:tgtEl>
                                          <p:spTgt spid="131"/>
                                        </p:tgtEl>
                                      </p:cBhvr>
                                    </p:animEffect>
                                  </p:childTnLst>
                                </p:cTn>
                              </p:par>
                            </p:childTnLst>
                          </p:cTn>
                        </p:par>
                        <p:par>
                          <p:cTn id="93" fill="hold">
                            <p:stCondLst>
                              <p:cond delay="9000"/>
                            </p:stCondLst>
                            <p:childTnLst>
                              <p:par>
                                <p:cTn id="94" presetID="22" presetClass="entr" presetSubtype="2" fill="hold" nodeType="afterEffect">
                                  <p:stCondLst>
                                    <p:cond delay="0"/>
                                  </p:stCondLst>
                                  <p:childTnLst>
                                    <p:set>
                                      <p:cBhvr>
                                        <p:cTn id="95" dur="1" fill="hold">
                                          <p:stCondLst>
                                            <p:cond delay="0"/>
                                          </p:stCondLst>
                                        </p:cTn>
                                        <p:tgtEl>
                                          <p:spTgt spid="132"/>
                                        </p:tgtEl>
                                        <p:attrNameLst>
                                          <p:attrName>style.visibility</p:attrName>
                                        </p:attrNameLst>
                                      </p:cBhvr>
                                      <p:to>
                                        <p:strVal val="visible"/>
                                      </p:to>
                                    </p:set>
                                    <p:animEffect transition="in" filter="wipe(right)">
                                      <p:cBhvr>
                                        <p:cTn id="96" dur="500"/>
                                        <p:tgtEl>
                                          <p:spTgt spid="132"/>
                                        </p:tgtEl>
                                      </p:cBhvr>
                                    </p:animEffect>
                                  </p:childTnLst>
                                </p:cTn>
                              </p:par>
                            </p:childTnLst>
                          </p:cTn>
                        </p:par>
                        <p:par>
                          <p:cTn id="97" fill="hold">
                            <p:stCondLst>
                              <p:cond delay="9500"/>
                            </p:stCondLst>
                            <p:childTnLst>
                              <p:par>
                                <p:cTn id="98" presetID="22" presetClass="entr" presetSubtype="4" fill="hold" nodeType="afterEffect">
                                  <p:stCondLst>
                                    <p:cond delay="0"/>
                                  </p:stCondLst>
                                  <p:childTnLst>
                                    <p:set>
                                      <p:cBhvr>
                                        <p:cTn id="99" dur="1" fill="hold">
                                          <p:stCondLst>
                                            <p:cond delay="0"/>
                                          </p:stCondLst>
                                        </p:cTn>
                                        <p:tgtEl>
                                          <p:spTgt spid="133"/>
                                        </p:tgtEl>
                                        <p:attrNameLst>
                                          <p:attrName>style.visibility</p:attrName>
                                        </p:attrNameLst>
                                      </p:cBhvr>
                                      <p:to>
                                        <p:strVal val="visible"/>
                                      </p:to>
                                    </p:set>
                                    <p:animEffect transition="in" filter="wipe(down)">
                                      <p:cBhvr>
                                        <p:cTn id="100" dur="500"/>
                                        <p:tgtEl>
                                          <p:spTgt spid="133"/>
                                        </p:tgtEl>
                                      </p:cBhvr>
                                    </p:animEffect>
                                  </p:childTnLst>
                                </p:cTn>
                              </p:par>
                            </p:childTnLst>
                          </p:cTn>
                        </p:par>
                        <p:par>
                          <p:cTn id="101" fill="hold">
                            <p:stCondLst>
                              <p:cond delay="10000"/>
                            </p:stCondLst>
                            <p:childTnLst>
                              <p:par>
                                <p:cTn id="102" presetID="10" presetClass="entr" presetSubtype="0" fill="hold" grpId="0" nodeType="afterEffect">
                                  <p:stCondLst>
                                    <p:cond delay="0"/>
                                  </p:stCondLst>
                                  <p:childTnLst>
                                    <p:set>
                                      <p:cBhvr>
                                        <p:cTn id="103" dur="1" fill="hold">
                                          <p:stCondLst>
                                            <p:cond delay="0"/>
                                          </p:stCondLst>
                                        </p:cTn>
                                        <p:tgtEl>
                                          <p:spTgt spid="130"/>
                                        </p:tgtEl>
                                        <p:attrNameLst>
                                          <p:attrName>style.visibility</p:attrName>
                                        </p:attrNameLst>
                                      </p:cBhvr>
                                      <p:to>
                                        <p:strVal val="visible"/>
                                      </p:to>
                                    </p:set>
                                    <p:animEffect transition="in" filter="fade">
                                      <p:cBhvr>
                                        <p:cTn id="104" dur="500"/>
                                        <p:tgtEl>
                                          <p:spTgt spid="130"/>
                                        </p:tgtEl>
                                      </p:cBhvr>
                                    </p:animEffect>
                                  </p:childTnLst>
                                </p:cTn>
                              </p:par>
                            </p:childTnLst>
                          </p:cTn>
                        </p:par>
                        <p:par>
                          <p:cTn id="105" fill="hold">
                            <p:stCondLst>
                              <p:cond delay="10500"/>
                            </p:stCondLst>
                            <p:childTnLst>
                              <p:par>
                                <p:cTn id="106" presetID="1" presetClass="entr" presetSubtype="0" fill="hold" grpId="0" nodeType="afterEffect">
                                  <p:stCondLst>
                                    <p:cond delay="2200"/>
                                  </p:stCondLst>
                                  <p:childTnLst>
                                    <p:set>
                                      <p:cBhvr>
                                        <p:cTn id="107"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animBg="1"/>
      <p:bldP spid="104" grpId="0"/>
      <p:bldP spid="113" grpId="0"/>
      <p:bldP spid="114" grpId="0"/>
      <p:bldP spid="121" grpId="0"/>
      <p:bldP spid="122" grpId="0" animBg="1"/>
      <p:bldP spid="123" grpId="0"/>
      <p:bldP spid="127" grpId="0"/>
      <p:bldP spid="128" grpId="0" animBg="1"/>
      <p:bldP spid="129" grpId="0"/>
      <p:bldP spid="130" grpId="0"/>
      <p:bldP spid="6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03</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61" name="Group 3"/>
          <p:cNvGrpSpPr/>
          <p:nvPr/>
        </p:nvGrpSpPr>
        <p:grpSpPr>
          <a:xfrm>
            <a:off x="5790795" y="2621335"/>
            <a:ext cx="959568" cy="690668"/>
            <a:chOff x="5790795" y="2607267"/>
            <a:chExt cx="959568" cy="690668"/>
          </a:xfrm>
        </p:grpSpPr>
        <p:sp>
          <p:nvSpPr>
            <p:cNvPr id="62" name="Rectangle 11"/>
            <p:cNvSpPr>
              <a:spLocks noChangeArrowheads="1"/>
            </p:cNvSpPr>
            <p:nvPr/>
          </p:nvSpPr>
          <p:spPr bwMode="auto">
            <a:xfrm>
              <a:off x="5790795" y="2607267"/>
              <a:ext cx="959568" cy="69066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3" name="Rectangle 14"/>
            <p:cNvSpPr>
              <a:spLocks noChangeArrowheads="1"/>
            </p:cNvSpPr>
            <p:nvPr/>
          </p:nvSpPr>
          <p:spPr bwMode="auto">
            <a:xfrm>
              <a:off x="6271499" y="2607267"/>
              <a:ext cx="478863" cy="690668"/>
            </a:xfrm>
            <a:prstGeom prst="rect">
              <a:avLst/>
            </a:prstGeom>
            <a:solidFill>
              <a:schemeClr val="accent1">
                <a:lumMod val="50000"/>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64" name="Group 6"/>
          <p:cNvGrpSpPr/>
          <p:nvPr/>
        </p:nvGrpSpPr>
        <p:grpSpPr>
          <a:xfrm>
            <a:off x="5615826" y="1785167"/>
            <a:ext cx="957725" cy="775390"/>
            <a:chOff x="5615826" y="1771099"/>
            <a:chExt cx="957725" cy="775390"/>
          </a:xfrm>
        </p:grpSpPr>
        <p:sp>
          <p:nvSpPr>
            <p:cNvPr id="65" name="Freeform 5"/>
            <p:cNvSpPr>
              <a:spLocks/>
            </p:cNvSpPr>
            <p:nvPr/>
          </p:nvSpPr>
          <p:spPr bwMode="auto">
            <a:xfrm>
              <a:off x="5615826" y="1771099"/>
              <a:ext cx="957725" cy="605946"/>
            </a:xfrm>
            <a:custGeom>
              <a:avLst/>
              <a:gdLst>
                <a:gd name="T0" fmla="*/ 218 w 218"/>
                <a:gd name="T1" fmla="*/ 139 h 139"/>
                <a:gd name="T2" fmla="*/ 0 w 218"/>
                <a:gd name="T3" fmla="*/ 139 h 139"/>
                <a:gd name="T4" fmla="*/ 0 w 218"/>
                <a:gd name="T5" fmla="*/ 109 h 139"/>
                <a:gd name="T6" fmla="*/ 109 w 218"/>
                <a:gd name="T7" fmla="*/ 0 h 139"/>
                <a:gd name="T8" fmla="*/ 109 w 218"/>
                <a:gd name="T9" fmla="*/ 0 h 139"/>
                <a:gd name="T10" fmla="*/ 218 w 218"/>
                <a:gd name="T11" fmla="*/ 109 h 139"/>
                <a:gd name="T12" fmla="*/ 218 w 218"/>
                <a:gd name="T13" fmla="*/ 139 h 139"/>
              </a:gdLst>
              <a:ahLst/>
              <a:cxnLst>
                <a:cxn ang="0">
                  <a:pos x="T0" y="T1"/>
                </a:cxn>
                <a:cxn ang="0">
                  <a:pos x="T2" y="T3"/>
                </a:cxn>
                <a:cxn ang="0">
                  <a:pos x="T4" y="T5"/>
                </a:cxn>
                <a:cxn ang="0">
                  <a:pos x="T6" y="T7"/>
                </a:cxn>
                <a:cxn ang="0">
                  <a:pos x="T8" y="T9"/>
                </a:cxn>
                <a:cxn ang="0">
                  <a:pos x="T10" y="T11"/>
                </a:cxn>
                <a:cxn ang="0">
                  <a:pos x="T12" y="T13"/>
                </a:cxn>
              </a:cxnLst>
              <a:rect l="0" t="0" r="r" b="b"/>
              <a:pathLst>
                <a:path w="218" h="139">
                  <a:moveTo>
                    <a:pt x="218" y="139"/>
                  </a:moveTo>
                  <a:cubicBezTo>
                    <a:pt x="0" y="139"/>
                    <a:pt x="0" y="139"/>
                    <a:pt x="0" y="139"/>
                  </a:cubicBezTo>
                  <a:cubicBezTo>
                    <a:pt x="0" y="109"/>
                    <a:pt x="0" y="109"/>
                    <a:pt x="0" y="109"/>
                  </a:cubicBezTo>
                  <a:cubicBezTo>
                    <a:pt x="0" y="49"/>
                    <a:pt x="49" y="0"/>
                    <a:pt x="109" y="0"/>
                  </a:cubicBezTo>
                  <a:cubicBezTo>
                    <a:pt x="109" y="0"/>
                    <a:pt x="109" y="0"/>
                    <a:pt x="109" y="0"/>
                  </a:cubicBezTo>
                  <a:cubicBezTo>
                    <a:pt x="169" y="0"/>
                    <a:pt x="218" y="49"/>
                    <a:pt x="218" y="109"/>
                  </a:cubicBezTo>
                  <a:lnTo>
                    <a:pt x="218" y="13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6" name="Rectangle 12"/>
            <p:cNvSpPr>
              <a:spLocks noChangeArrowheads="1"/>
            </p:cNvSpPr>
            <p:nvPr/>
          </p:nvSpPr>
          <p:spPr bwMode="auto">
            <a:xfrm>
              <a:off x="5615826" y="2329159"/>
              <a:ext cx="957725" cy="217330"/>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7" name="Freeform 15"/>
            <p:cNvSpPr>
              <a:spLocks/>
            </p:cNvSpPr>
            <p:nvPr/>
          </p:nvSpPr>
          <p:spPr bwMode="auto">
            <a:xfrm>
              <a:off x="6094688" y="1771099"/>
              <a:ext cx="478863" cy="771706"/>
            </a:xfrm>
            <a:custGeom>
              <a:avLst/>
              <a:gdLst>
                <a:gd name="T0" fmla="*/ 0 w 109"/>
                <a:gd name="T1" fmla="*/ 0 h 177"/>
                <a:gd name="T2" fmla="*/ 0 w 109"/>
                <a:gd name="T3" fmla="*/ 177 h 177"/>
                <a:gd name="T4" fmla="*/ 109 w 109"/>
                <a:gd name="T5" fmla="*/ 177 h 177"/>
                <a:gd name="T6" fmla="*/ 109 w 109"/>
                <a:gd name="T7" fmla="*/ 139 h 177"/>
                <a:gd name="T8" fmla="*/ 109 w 109"/>
                <a:gd name="T9" fmla="*/ 128 h 177"/>
                <a:gd name="T10" fmla="*/ 109 w 109"/>
                <a:gd name="T11" fmla="*/ 109 h 177"/>
                <a:gd name="T12" fmla="*/ 0 w 109"/>
                <a:gd name="T13" fmla="*/ 0 h 177"/>
              </a:gdLst>
              <a:ahLst/>
              <a:cxnLst>
                <a:cxn ang="0">
                  <a:pos x="T0" y="T1"/>
                </a:cxn>
                <a:cxn ang="0">
                  <a:pos x="T2" y="T3"/>
                </a:cxn>
                <a:cxn ang="0">
                  <a:pos x="T4" y="T5"/>
                </a:cxn>
                <a:cxn ang="0">
                  <a:pos x="T6" y="T7"/>
                </a:cxn>
                <a:cxn ang="0">
                  <a:pos x="T8" y="T9"/>
                </a:cxn>
                <a:cxn ang="0">
                  <a:pos x="T10" y="T11"/>
                </a:cxn>
                <a:cxn ang="0">
                  <a:pos x="T12" y="T13"/>
                </a:cxn>
              </a:cxnLst>
              <a:rect l="0" t="0" r="r" b="b"/>
              <a:pathLst>
                <a:path w="109" h="177">
                  <a:moveTo>
                    <a:pt x="0" y="0"/>
                  </a:moveTo>
                  <a:cubicBezTo>
                    <a:pt x="0" y="177"/>
                    <a:pt x="0" y="177"/>
                    <a:pt x="0" y="177"/>
                  </a:cubicBezTo>
                  <a:cubicBezTo>
                    <a:pt x="109" y="177"/>
                    <a:pt x="109" y="177"/>
                    <a:pt x="109" y="177"/>
                  </a:cubicBezTo>
                  <a:cubicBezTo>
                    <a:pt x="109" y="139"/>
                    <a:pt x="109" y="139"/>
                    <a:pt x="109" y="139"/>
                  </a:cubicBezTo>
                  <a:cubicBezTo>
                    <a:pt x="109" y="128"/>
                    <a:pt x="109" y="128"/>
                    <a:pt x="109" y="128"/>
                  </a:cubicBezTo>
                  <a:cubicBezTo>
                    <a:pt x="109" y="109"/>
                    <a:pt x="109" y="109"/>
                    <a:pt x="109" y="109"/>
                  </a:cubicBezTo>
                  <a:cubicBezTo>
                    <a:pt x="109" y="49"/>
                    <a:pt x="60" y="0"/>
                    <a:pt x="0" y="0"/>
                  </a:cubicBezTo>
                  <a:close/>
                </a:path>
              </a:pathLst>
            </a:custGeom>
            <a:solidFill>
              <a:schemeClr val="tx1">
                <a:lumMod val="95000"/>
                <a:lumOff val="5000"/>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68" name="Group 10"/>
          <p:cNvGrpSpPr/>
          <p:nvPr/>
        </p:nvGrpSpPr>
        <p:grpSpPr>
          <a:xfrm>
            <a:off x="5439015" y="3372781"/>
            <a:ext cx="959568" cy="688825"/>
            <a:chOff x="5439015" y="3358713"/>
            <a:chExt cx="959568" cy="688825"/>
          </a:xfrm>
        </p:grpSpPr>
        <p:sp>
          <p:nvSpPr>
            <p:cNvPr id="69" name="Rectangle 10"/>
            <p:cNvSpPr>
              <a:spLocks noChangeArrowheads="1"/>
            </p:cNvSpPr>
            <p:nvPr/>
          </p:nvSpPr>
          <p:spPr bwMode="auto">
            <a:xfrm>
              <a:off x="5439015" y="3358713"/>
              <a:ext cx="959568"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8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70" name="Rectangle 16"/>
            <p:cNvSpPr>
              <a:spLocks noChangeArrowheads="1"/>
            </p:cNvSpPr>
            <p:nvPr/>
          </p:nvSpPr>
          <p:spPr bwMode="auto">
            <a:xfrm>
              <a:off x="5919720" y="3358713"/>
              <a:ext cx="478863" cy="688825"/>
            </a:xfrm>
            <a:prstGeom prst="rect">
              <a:avLst/>
            </a:prstGeom>
            <a:solidFill>
              <a:schemeClr val="accent4">
                <a:lumMod val="50000"/>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71" name="Group 13"/>
          <p:cNvGrpSpPr/>
          <p:nvPr/>
        </p:nvGrpSpPr>
        <p:grpSpPr>
          <a:xfrm>
            <a:off x="5615826" y="4122386"/>
            <a:ext cx="957725" cy="688825"/>
            <a:chOff x="5615826" y="4108318"/>
            <a:chExt cx="957725" cy="688825"/>
          </a:xfrm>
        </p:grpSpPr>
        <p:sp>
          <p:nvSpPr>
            <p:cNvPr id="72" name="Rectangle 9"/>
            <p:cNvSpPr>
              <a:spLocks noChangeArrowheads="1"/>
            </p:cNvSpPr>
            <p:nvPr/>
          </p:nvSpPr>
          <p:spPr bwMode="auto">
            <a:xfrm>
              <a:off x="5615826" y="4108318"/>
              <a:ext cx="957725" cy="68882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8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73" name="Rectangle 17"/>
            <p:cNvSpPr>
              <a:spLocks noChangeArrowheads="1"/>
            </p:cNvSpPr>
            <p:nvPr/>
          </p:nvSpPr>
          <p:spPr bwMode="auto">
            <a:xfrm>
              <a:off x="6094688" y="4108318"/>
              <a:ext cx="478863" cy="688825"/>
            </a:xfrm>
            <a:prstGeom prst="rect">
              <a:avLst/>
            </a:prstGeom>
            <a:solidFill>
              <a:schemeClr val="accent2">
                <a:lumMod val="50000"/>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74" name="Group 16"/>
          <p:cNvGrpSpPr/>
          <p:nvPr/>
        </p:nvGrpSpPr>
        <p:grpSpPr>
          <a:xfrm>
            <a:off x="5615826" y="4873832"/>
            <a:ext cx="957725" cy="688825"/>
            <a:chOff x="5615826" y="4859764"/>
            <a:chExt cx="957725" cy="688825"/>
          </a:xfrm>
        </p:grpSpPr>
        <p:sp>
          <p:nvSpPr>
            <p:cNvPr id="75" name="Rectangle 8"/>
            <p:cNvSpPr>
              <a:spLocks noChangeArrowheads="1"/>
            </p:cNvSpPr>
            <p:nvPr/>
          </p:nvSpPr>
          <p:spPr bwMode="auto">
            <a:xfrm>
              <a:off x="5615826" y="4859764"/>
              <a:ext cx="957725" cy="68882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28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76" name="Rectangle 18"/>
            <p:cNvSpPr>
              <a:spLocks noChangeArrowheads="1"/>
            </p:cNvSpPr>
            <p:nvPr/>
          </p:nvSpPr>
          <p:spPr bwMode="auto">
            <a:xfrm>
              <a:off x="6094688" y="4859764"/>
              <a:ext cx="478863" cy="688825"/>
            </a:xfrm>
            <a:prstGeom prst="rect">
              <a:avLst/>
            </a:prstGeom>
            <a:solidFill>
              <a:schemeClr val="accent3">
                <a:lumMod val="50000"/>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77" name="Group 19"/>
          <p:cNvGrpSpPr/>
          <p:nvPr/>
        </p:nvGrpSpPr>
        <p:grpSpPr>
          <a:xfrm>
            <a:off x="5615826" y="5621594"/>
            <a:ext cx="957725" cy="480705"/>
            <a:chOff x="5615826" y="5607526"/>
            <a:chExt cx="957725" cy="480705"/>
          </a:xfrm>
        </p:grpSpPr>
        <p:sp>
          <p:nvSpPr>
            <p:cNvPr id="78" name="Freeform 7"/>
            <p:cNvSpPr>
              <a:spLocks/>
            </p:cNvSpPr>
            <p:nvPr/>
          </p:nvSpPr>
          <p:spPr bwMode="auto">
            <a:xfrm>
              <a:off x="5615826" y="5607526"/>
              <a:ext cx="957725" cy="480705"/>
            </a:xfrm>
            <a:custGeom>
              <a:avLst/>
              <a:gdLst>
                <a:gd name="T0" fmla="*/ 260 w 520"/>
                <a:gd name="T1" fmla="*/ 261 h 261"/>
                <a:gd name="T2" fmla="*/ 0 w 520"/>
                <a:gd name="T3" fmla="*/ 0 h 261"/>
                <a:gd name="T4" fmla="*/ 520 w 520"/>
                <a:gd name="T5" fmla="*/ 0 h 261"/>
                <a:gd name="T6" fmla="*/ 260 w 520"/>
                <a:gd name="T7" fmla="*/ 261 h 261"/>
              </a:gdLst>
              <a:ahLst/>
              <a:cxnLst>
                <a:cxn ang="0">
                  <a:pos x="T0" y="T1"/>
                </a:cxn>
                <a:cxn ang="0">
                  <a:pos x="T2" y="T3"/>
                </a:cxn>
                <a:cxn ang="0">
                  <a:pos x="T4" y="T5"/>
                </a:cxn>
                <a:cxn ang="0">
                  <a:pos x="T6" y="T7"/>
                </a:cxn>
              </a:cxnLst>
              <a:rect l="0" t="0" r="r" b="b"/>
              <a:pathLst>
                <a:path w="520" h="261">
                  <a:moveTo>
                    <a:pt x="260" y="261"/>
                  </a:moveTo>
                  <a:lnTo>
                    <a:pt x="0" y="0"/>
                  </a:lnTo>
                  <a:lnTo>
                    <a:pt x="520" y="0"/>
                  </a:lnTo>
                  <a:lnTo>
                    <a:pt x="260" y="261"/>
                  </a:lnTo>
                  <a:close/>
                </a:path>
              </a:pathLst>
            </a:custGeom>
            <a:solidFill>
              <a:srgbClr val="ECAE7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79" name="Freeform 13"/>
            <p:cNvSpPr>
              <a:spLocks/>
            </p:cNvSpPr>
            <p:nvPr/>
          </p:nvSpPr>
          <p:spPr bwMode="auto">
            <a:xfrm>
              <a:off x="5954713" y="5944571"/>
              <a:ext cx="279950" cy="143659"/>
            </a:xfrm>
            <a:custGeom>
              <a:avLst/>
              <a:gdLst>
                <a:gd name="T0" fmla="*/ 76 w 152"/>
                <a:gd name="T1" fmla="*/ 78 h 78"/>
                <a:gd name="T2" fmla="*/ 152 w 152"/>
                <a:gd name="T3" fmla="*/ 0 h 78"/>
                <a:gd name="T4" fmla="*/ 0 w 152"/>
                <a:gd name="T5" fmla="*/ 0 h 78"/>
                <a:gd name="T6" fmla="*/ 0 w 152"/>
                <a:gd name="T7" fmla="*/ 0 h 78"/>
                <a:gd name="T8" fmla="*/ 76 w 152"/>
                <a:gd name="T9" fmla="*/ 78 h 78"/>
              </a:gdLst>
              <a:ahLst/>
              <a:cxnLst>
                <a:cxn ang="0">
                  <a:pos x="T0" y="T1"/>
                </a:cxn>
                <a:cxn ang="0">
                  <a:pos x="T2" y="T3"/>
                </a:cxn>
                <a:cxn ang="0">
                  <a:pos x="T4" y="T5"/>
                </a:cxn>
                <a:cxn ang="0">
                  <a:pos x="T6" y="T7"/>
                </a:cxn>
                <a:cxn ang="0">
                  <a:pos x="T8" y="T9"/>
                </a:cxn>
              </a:cxnLst>
              <a:rect l="0" t="0" r="r" b="b"/>
              <a:pathLst>
                <a:path w="152" h="78">
                  <a:moveTo>
                    <a:pt x="76" y="78"/>
                  </a:moveTo>
                  <a:lnTo>
                    <a:pt x="152" y="0"/>
                  </a:lnTo>
                  <a:lnTo>
                    <a:pt x="0" y="0"/>
                  </a:lnTo>
                  <a:lnTo>
                    <a:pt x="0" y="0"/>
                  </a:lnTo>
                  <a:lnTo>
                    <a:pt x="76" y="78"/>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80" name="Freeform 20"/>
            <p:cNvSpPr>
              <a:spLocks/>
            </p:cNvSpPr>
            <p:nvPr/>
          </p:nvSpPr>
          <p:spPr bwMode="auto">
            <a:xfrm>
              <a:off x="6094688" y="5607526"/>
              <a:ext cx="478863" cy="480705"/>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cxnSp>
        <p:nvCxnSpPr>
          <p:cNvPr id="81" name="Elbow Connector 23"/>
          <p:cNvCxnSpPr/>
          <p:nvPr/>
        </p:nvCxnSpPr>
        <p:spPr>
          <a:xfrm rot="10800000">
            <a:off x="4404452" y="2507581"/>
            <a:ext cx="866314" cy="1173991"/>
          </a:xfrm>
          <a:prstGeom prst="bentConnector3">
            <a:avLst>
              <a:gd name="adj1" fmla="val 50000"/>
            </a:avLst>
          </a:prstGeom>
          <a:ln w="12700">
            <a:solidFill>
              <a:schemeClr val="tx1">
                <a:lumMod val="75000"/>
                <a:lumOff val="2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82" name="Elbow Connector 24"/>
          <p:cNvCxnSpPr/>
          <p:nvPr/>
        </p:nvCxnSpPr>
        <p:spPr>
          <a:xfrm rot="10800000">
            <a:off x="4404453" y="4891755"/>
            <a:ext cx="1034561" cy="308680"/>
          </a:xfrm>
          <a:prstGeom prst="bentConnector3">
            <a:avLst>
              <a:gd name="adj1" fmla="val 50000"/>
            </a:avLst>
          </a:prstGeom>
          <a:ln w="12700">
            <a:solidFill>
              <a:schemeClr val="tx1">
                <a:lumMod val="75000"/>
                <a:lumOff val="2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83" name="Elbow Connector 25"/>
          <p:cNvCxnSpPr/>
          <p:nvPr/>
        </p:nvCxnSpPr>
        <p:spPr>
          <a:xfrm flipV="1">
            <a:off x="6978667" y="2507582"/>
            <a:ext cx="651836" cy="456169"/>
          </a:xfrm>
          <a:prstGeom prst="bentConnector3">
            <a:avLst>
              <a:gd name="adj1" fmla="val 50000"/>
            </a:avLst>
          </a:prstGeom>
          <a:ln w="12700">
            <a:solidFill>
              <a:schemeClr val="tx1">
                <a:lumMod val="75000"/>
                <a:lumOff val="25000"/>
              </a:schemeClr>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84" name="Elbow Connector 26"/>
          <p:cNvCxnSpPr/>
          <p:nvPr/>
        </p:nvCxnSpPr>
        <p:spPr>
          <a:xfrm>
            <a:off x="6743643" y="4451496"/>
            <a:ext cx="854160" cy="548914"/>
          </a:xfrm>
          <a:prstGeom prst="bentConnector3">
            <a:avLst>
              <a:gd name="adj1" fmla="val 50000"/>
            </a:avLst>
          </a:prstGeom>
          <a:ln w="12700">
            <a:solidFill>
              <a:schemeClr val="tx1">
                <a:lumMod val="75000"/>
                <a:lumOff val="25000"/>
              </a:schemeClr>
            </a:solidFill>
            <a:headEnd type="oval"/>
            <a:tailEnd type="triangle"/>
          </a:ln>
        </p:spPr>
        <p:style>
          <a:lnRef idx="1">
            <a:schemeClr val="accent1"/>
          </a:lnRef>
          <a:fillRef idx="0">
            <a:schemeClr val="accent1"/>
          </a:fillRef>
          <a:effectRef idx="0">
            <a:schemeClr val="accent1"/>
          </a:effectRef>
          <a:fontRef idx="minor">
            <a:schemeClr val="tx1"/>
          </a:fontRef>
        </p:style>
      </p:cxnSp>
      <p:grpSp>
        <p:nvGrpSpPr>
          <p:cNvPr id="85" name="Group 27"/>
          <p:cNvGrpSpPr/>
          <p:nvPr/>
        </p:nvGrpSpPr>
        <p:grpSpPr>
          <a:xfrm>
            <a:off x="7864666" y="2301862"/>
            <a:ext cx="2736954" cy="708605"/>
            <a:chOff x="8657822" y="2704651"/>
            <a:chExt cx="2736954" cy="708605"/>
          </a:xfrm>
        </p:grpSpPr>
        <p:sp>
          <p:nvSpPr>
            <p:cNvPr id="86"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点此替换文本</a:t>
              </a:r>
              <a:endParaRPr kumimoji="0" lang="en-GB"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endParaRPr>
            </a:p>
          </p:txBody>
        </p:sp>
        <p:sp>
          <p:nvSpPr>
            <p:cNvPr id="87" name="TextBox 29"/>
            <p:cNvSpPr txBox="1"/>
            <p:nvPr/>
          </p:nvSpPr>
          <p:spPr>
            <a:xfrm>
              <a:off x="8738503" y="3043924"/>
              <a:ext cx="2656273"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a:t>
              </a: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ipsum dolro sit amet kalori joula paribus eteca vuram qui para quam dalar eritrea gurayya</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grpSp>
      <p:grpSp>
        <p:nvGrpSpPr>
          <p:cNvPr id="88" name="Group 30"/>
          <p:cNvGrpSpPr/>
          <p:nvPr/>
        </p:nvGrpSpPr>
        <p:grpSpPr>
          <a:xfrm>
            <a:off x="7864666" y="4728323"/>
            <a:ext cx="2736954" cy="708605"/>
            <a:chOff x="8657822" y="2704651"/>
            <a:chExt cx="2736954" cy="708605"/>
          </a:xfrm>
        </p:grpSpPr>
        <p:sp>
          <p:nvSpPr>
            <p:cNvPr id="89" name="Text Placeholder 2"/>
            <p:cNvSpPr txBox="1">
              <a:spLocks/>
            </p:cNvSpPr>
            <p:nvPr/>
          </p:nvSpPr>
          <p:spPr>
            <a:xfrm>
              <a:off x="8657822" y="2704651"/>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defRPr/>
              </a:pPr>
              <a:r>
                <a:rPr lang="zh-CN" altLang="en-US" sz="1800" b="1" dirty="0">
                  <a:solidFill>
                    <a:schemeClr val="tx1">
                      <a:lumMod val="75000"/>
                      <a:lumOff val="25000"/>
                    </a:schemeClr>
                  </a:solidFill>
                  <a:latin typeface="Agency FB" panose="020B0503020202020204" pitchFamily="34" charset="0"/>
                  <a:cs typeface="Clear Sans" panose="020B0503030202020304" pitchFamily="34" charset="0"/>
                </a:rPr>
                <a:t>点此替换文本</a:t>
              </a:r>
              <a:endParaRPr lang="en-GB" altLang="zh-CN" sz="1800" b="1" dirty="0">
                <a:solidFill>
                  <a:schemeClr val="tx1">
                    <a:lumMod val="75000"/>
                    <a:lumOff val="25000"/>
                  </a:schemeClr>
                </a:solidFill>
                <a:latin typeface="Agency FB" panose="020B0503020202020204" pitchFamily="34" charset="0"/>
                <a:cs typeface="Clear Sans" panose="020B0503030202020304" pitchFamily="34" charset="0"/>
              </a:endParaRPr>
            </a:p>
          </p:txBody>
        </p:sp>
        <p:sp>
          <p:nvSpPr>
            <p:cNvPr id="90" name="TextBox 32"/>
            <p:cNvSpPr txBox="1"/>
            <p:nvPr/>
          </p:nvSpPr>
          <p:spPr>
            <a:xfrm>
              <a:off x="8738503" y="3043924"/>
              <a:ext cx="2656273"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a:t>
              </a: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ipsum dolro sit amet kalori joula paribus eteca vuram qui para quam dalar eritrea gurayya</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grpSp>
      <p:grpSp>
        <p:nvGrpSpPr>
          <p:cNvPr id="105" name="Group 33"/>
          <p:cNvGrpSpPr/>
          <p:nvPr/>
        </p:nvGrpSpPr>
        <p:grpSpPr>
          <a:xfrm>
            <a:off x="1557659" y="2301862"/>
            <a:ext cx="2730243" cy="708605"/>
            <a:chOff x="1155535" y="4952809"/>
            <a:chExt cx="2730243" cy="708605"/>
          </a:xfrm>
        </p:grpSpPr>
        <p:sp>
          <p:nvSpPr>
            <p:cNvPr id="106" name="Text Placeholder 2"/>
            <p:cNvSpPr txBox="1">
              <a:spLocks/>
            </p:cNvSpPr>
            <p:nvPr/>
          </p:nvSpPr>
          <p:spPr>
            <a:xfrm>
              <a:off x="1872318" y="495280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点此替换文本</a:t>
              </a:r>
              <a:endParaRPr kumimoji="0" lang="en-GB"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endParaRPr>
            </a:p>
          </p:txBody>
        </p:sp>
        <p:sp>
          <p:nvSpPr>
            <p:cNvPr id="107" name="TextBox 35"/>
            <p:cNvSpPr txBox="1"/>
            <p:nvPr/>
          </p:nvSpPr>
          <p:spPr>
            <a:xfrm>
              <a:off x="1155535" y="5292082"/>
              <a:ext cx="2663116"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a:t>
              </a: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ipsum dolro sit amet kalori joula paribus eteca vuram qui para quam dalar eritrea gurayya</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grpSp>
      <p:grpSp>
        <p:nvGrpSpPr>
          <p:cNvPr id="108" name="Group 36"/>
          <p:cNvGrpSpPr/>
          <p:nvPr/>
        </p:nvGrpSpPr>
        <p:grpSpPr>
          <a:xfrm>
            <a:off x="1557659" y="4711384"/>
            <a:ext cx="2730243" cy="708605"/>
            <a:chOff x="1155535" y="4952809"/>
            <a:chExt cx="2730243" cy="708605"/>
          </a:xfrm>
        </p:grpSpPr>
        <p:sp>
          <p:nvSpPr>
            <p:cNvPr id="109" name="Text Placeholder 2"/>
            <p:cNvSpPr txBox="1">
              <a:spLocks/>
            </p:cNvSpPr>
            <p:nvPr/>
          </p:nvSpPr>
          <p:spPr>
            <a:xfrm>
              <a:off x="1872318" y="4952809"/>
              <a:ext cx="2013460" cy="261780"/>
            </a:xfrm>
            <a:prstGeom prst="rect">
              <a:avLst/>
            </a:prstGeom>
            <a:noFill/>
          </p:spPr>
          <p:txBody>
            <a:bodyPr vert="horz" lIns="91440" tIns="45720" rIns="91440" bIns="4572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点此替换文本</a:t>
              </a:r>
              <a:endParaRPr kumimoji="0" lang="en-GB"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endParaRPr>
            </a:p>
          </p:txBody>
        </p:sp>
        <p:sp>
          <p:nvSpPr>
            <p:cNvPr id="110" name="TextBox 38"/>
            <p:cNvSpPr txBox="1"/>
            <p:nvPr/>
          </p:nvSpPr>
          <p:spPr>
            <a:xfrm>
              <a:off x="1155535" y="5292082"/>
              <a:ext cx="2663116" cy="369332"/>
            </a:xfrm>
            <a:prstGeom prst="rect">
              <a:avLst/>
            </a:prstGeom>
            <a:noFill/>
          </p:spPr>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id-ID"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Lorem </a:t>
              </a:r>
              <a:r>
                <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ipsum dolro sit amet kalori joula paribus eteca vuram qui para quam dalar eritrea gurayya</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cs typeface="Clear Sans Light" panose="020B0303030202020304" pitchFamily="34" charset="0"/>
              </a:endParaRPr>
            </a:p>
          </p:txBody>
        </p:sp>
      </p:grpSp>
      <p:sp>
        <p:nvSpPr>
          <p:cNvPr id="46" name="矩形 45">
            <a:extLst>
              <a:ext uri="{FF2B5EF4-FFF2-40B4-BE49-F238E27FC236}">
                <a16:creationId xmlns:a16="http://schemas.microsoft.com/office/drawing/2014/main" xmlns="" id="{CE342430-4702-40E2-8BD5-DDCA93DA0BF8}"/>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90596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additive="base">
                                        <p:cTn id="12" dur="500" fill="hold"/>
                                        <p:tgtEl>
                                          <p:spTgt spid="61"/>
                                        </p:tgtEl>
                                        <p:attrNameLst>
                                          <p:attrName>ppt_x</p:attrName>
                                        </p:attrNameLst>
                                      </p:cBhvr>
                                      <p:tavLst>
                                        <p:tav tm="0">
                                          <p:val>
                                            <p:strVal val="#ppt_x"/>
                                          </p:val>
                                        </p:tav>
                                        <p:tav tm="100000">
                                          <p:val>
                                            <p:strVal val="#ppt_x"/>
                                          </p:val>
                                        </p:tav>
                                      </p:tavLst>
                                    </p:anim>
                                    <p:anim calcmode="lin" valueType="num">
                                      <p:cBhvr additive="base">
                                        <p:cTn id="13" dur="500" fill="hold"/>
                                        <p:tgtEl>
                                          <p:spTgt spid="6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83"/>
                                        </p:tgtEl>
                                        <p:attrNameLst>
                                          <p:attrName>style.visibility</p:attrName>
                                        </p:attrNameLst>
                                      </p:cBhvr>
                                      <p:to>
                                        <p:strVal val="visible"/>
                                      </p:to>
                                    </p:set>
                                    <p:animEffect transition="in" filter="wipe(left)">
                                      <p:cBhvr>
                                        <p:cTn id="17" dur="500"/>
                                        <p:tgtEl>
                                          <p:spTgt spid="8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animEffect transition="in" filter="fade">
                                      <p:cBhvr>
                                        <p:cTn id="21" dur="500"/>
                                        <p:tgtEl>
                                          <p:spTgt spid="85"/>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68"/>
                                        </p:tgtEl>
                                        <p:attrNameLst>
                                          <p:attrName>style.visibility</p:attrName>
                                        </p:attrNameLst>
                                      </p:cBhvr>
                                      <p:to>
                                        <p:strVal val="visible"/>
                                      </p:to>
                                    </p:set>
                                    <p:anim calcmode="lin" valueType="num">
                                      <p:cBhvr additive="base">
                                        <p:cTn id="25" dur="500" fill="hold"/>
                                        <p:tgtEl>
                                          <p:spTgt spid="68"/>
                                        </p:tgtEl>
                                        <p:attrNameLst>
                                          <p:attrName>ppt_x</p:attrName>
                                        </p:attrNameLst>
                                      </p:cBhvr>
                                      <p:tavLst>
                                        <p:tav tm="0">
                                          <p:val>
                                            <p:strVal val="#ppt_x"/>
                                          </p:val>
                                        </p:tav>
                                        <p:tav tm="100000">
                                          <p:val>
                                            <p:strVal val="#ppt_x"/>
                                          </p:val>
                                        </p:tav>
                                      </p:tavLst>
                                    </p:anim>
                                    <p:anim calcmode="lin" valueType="num">
                                      <p:cBhvr additive="base">
                                        <p:cTn id="26" dur="500" fill="hold"/>
                                        <p:tgtEl>
                                          <p:spTgt spid="68"/>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81"/>
                                        </p:tgtEl>
                                        <p:attrNameLst>
                                          <p:attrName>style.visibility</p:attrName>
                                        </p:attrNameLst>
                                      </p:cBhvr>
                                      <p:to>
                                        <p:strVal val="visible"/>
                                      </p:to>
                                    </p:set>
                                    <p:animEffect transition="in" filter="wipe(right)">
                                      <p:cBhvr>
                                        <p:cTn id="30" dur="500"/>
                                        <p:tgtEl>
                                          <p:spTgt spid="81"/>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05"/>
                                        </p:tgtEl>
                                        <p:attrNameLst>
                                          <p:attrName>style.visibility</p:attrName>
                                        </p:attrNameLst>
                                      </p:cBhvr>
                                      <p:to>
                                        <p:strVal val="visible"/>
                                      </p:to>
                                    </p:set>
                                    <p:animEffect transition="in" filter="fade">
                                      <p:cBhvr>
                                        <p:cTn id="34" dur="500"/>
                                        <p:tgtEl>
                                          <p:spTgt spid="105"/>
                                        </p:tgtEl>
                                      </p:cBhvr>
                                    </p:animEffect>
                                  </p:childTnLst>
                                </p:cTn>
                              </p:par>
                            </p:childTnLst>
                          </p:cTn>
                        </p:par>
                        <p:par>
                          <p:cTn id="35" fill="hold">
                            <p:stCondLst>
                              <p:cond delay="3500"/>
                            </p:stCondLst>
                            <p:childTnLst>
                              <p:par>
                                <p:cTn id="36" presetID="2" presetClass="entr" presetSubtype="4" fill="hold" nodeType="afterEffect">
                                  <p:stCondLst>
                                    <p:cond delay="0"/>
                                  </p:stCondLst>
                                  <p:childTnLst>
                                    <p:set>
                                      <p:cBhvr>
                                        <p:cTn id="37" dur="1" fill="hold">
                                          <p:stCondLst>
                                            <p:cond delay="0"/>
                                          </p:stCondLst>
                                        </p:cTn>
                                        <p:tgtEl>
                                          <p:spTgt spid="71"/>
                                        </p:tgtEl>
                                        <p:attrNameLst>
                                          <p:attrName>style.visibility</p:attrName>
                                        </p:attrNameLst>
                                      </p:cBhvr>
                                      <p:to>
                                        <p:strVal val="visible"/>
                                      </p:to>
                                    </p:set>
                                    <p:anim calcmode="lin" valueType="num">
                                      <p:cBhvr additive="base">
                                        <p:cTn id="38" dur="500" fill="hold"/>
                                        <p:tgtEl>
                                          <p:spTgt spid="71"/>
                                        </p:tgtEl>
                                        <p:attrNameLst>
                                          <p:attrName>ppt_x</p:attrName>
                                        </p:attrNameLst>
                                      </p:cBhvr>
                                      <p:tavLst>
                                        <p:tav tm="0">
                                          <p:val>
                                            <p:strVal val="#ppt_x"/>
                                          </p:val>
                                        </p:tav>
                                        <p:tav tm="100000">
                                          <p:val>
                                            <p:strVal val="#ppt_x"/>
                                          </p:val>
                                        </p:tav>
                                      </p:tavLst>
                                    </p:anim>
                                    <p:anim calcmode="lin" valueType="num">
                                      <p:cBhvr additive="base">
                                        <p:cTn id="39" dur="500" fill="hold"/>
                                        <p:tgtEl>
                                          <p:spTgt spid="71"/>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wipe(left)">
                                      <p:cBhvr>
                                        <p:cTn id="43" dur="500"/>
                                        <p:tgtEl>
                                          <p:spTgt spid="84"/>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500"/>
                                        <p:tgtEl>
                                          <p:spTgt spid="88"/>
                                        </p:tgtEl>
                                      </p:cBhvr>
                                    </p:animEffect>
                                  </p:childTnLst>
                                </p:cTn>
                              </p:par>
                            </p:childTnLst>
                          </p:cTn>
                        </p:par>
                        <p:par>
                          <p:cTn id="48" fill="hold">
                            <p:stCondLst>
                              <p:cond delay="5000"/>
                            </p:stCondLst>
                            <p:childTnLst>
                              <p:par>
                                <p:cTn id="49" presetID="2" presetClass="entr" presetSubtype="4" fill="hold" nodeType="afterEffect">
                                  <p:stCondLst>
                                    <p:cond delay="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 presetClass="entr" presetSubtype="4" fill="hold"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500" fill="hold"/>
                                        <p:tgtEl>
                                          <p:spTgt spid="77"/>
                                        </p:tgtEl>
                                        <p:attrNameLst>
                                          <p:attrName>ppt_x</p:attrName>
                                        </p:attrNameLst>
                                      </p:cBhvr>
                                      <p:tavLst>
                                        <p:tav tm="0">
                                          <p:val>
                                            <p:strVal val="#ppt_x"/>
                                          </p:val>
                                        </p:tav>
                                        <p:tav tm="100000">
                                          <p:val>
                                            <p:strVal val="#ppt_x"/>
                                          </p:val>
                                        </p:tav>
                                      </p:tavLst>
                                    </p:anim>
                                    <p:anim calcmode="lin" valueType="num">
                                      <p:cBhvr additive="base">
                                        <p:cTn id="57" dur="500" fill="hold"/>
                                        <p:tgtEl>
                                          <p:spTgt spid="77"/>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22" presetClass="entr" presetSubtype="2" fill="hold" nodeType="afterEffect">
                                  <p:stCondLst>
                                    <p:cond delay="0"/>
                                  </p:stCondLst>
                                  <p:childTnLst>
                                    <p:set>
                                      <p:cBhvr>
                                        <p:cTn id="60" dur="1" fill="hold">
                                          <p:stCondLst>
                                            <p:cond delay="0"/>
                                          </p:stCondLst>
                                        </p:cTn>
                                        <p:tgtEl>
                                          <p:spTgt spid="82"/>
                                        </p:tgtEl>
                                        <p:attrNameLst>
                                          <p:attrName>style.visibility</p:attrName>
                                        </p:attrNameLst>
                                      </p:cBhvr>
                                      <p:to>
                                        <p:strVal val="visible"/>
                                      </p:to>
                                    </p:set>
                                    <p:animEffect transition="in" filter="wipe(right)">
                                      <p:cBhvr>
                                        <p:cTn id="61" dur="500"/>
                                        <p:tgtEl>
                                          <p:spTgt spid="82"/>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108"/>
                                        </p:tgtEl>
                                        <p:attrNameLst>
                                          <p:attrName>style.visibility</p:attrName>
                                        </p:attrNameLst>
                                      </p:cBhvr>
                                      <p:to>
                                        <p:strVal val="visible"/>
                                      </p:to>
                                    </p:set>
                                    <p:animEffect transition="in" filter="fade">
                                      <p:cBhvr>
                                        <p:cTn id="65" dur="500"/>
                                        <p:tgtEl>
                                          <p:spTgt spid="108"/>
                                        </p:tgtEl>
                                      </p:cBhvr>
                                    </p:animEffect>
                                  </p:childTnLst>
                                </p:cTn>
                              </p:par>
                            </p:childTnLst>
                          </p:cTn>
                        </p:par>
                        <p:par>
                          <p:cTn id="66" fill="hold">
                            <p:stCondLst>
                              <p:cond delay="7000"/>
                            </p:stCondLst>
                            <p:childTnLst>
                              <p:par>
                                <p:cTn id="67" presetID="1" presetClass="entr" presetSubtype="0" fill="hold" grpId="0" nodeType="afterEffect">
                                  <p:stCondLst>
                                    <p:cond delay="2200"/>
                                  </p:stCondLst>
                                  <p:childTnLst>
                                    <p:set>
                                      <p:cBhvr>
                                        <p:cTn id="6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094592" y="-2232346"/>
            <a:ext cx="4378650" cy="4378650"/>
            <a:chOff x="3913806" y="609600"/>
            <a:chExt cx="4378650" cy="4378650"/>
          </a:xfrm>
        </p:grpSpPr>
        <p:sp>
          <p:nvSpPr>
            <p:cNvPr id="10" name="椭圆 9"/>
            <p:cNvSpPr/>
            <p:nvPr/>
          </p:nvSpPr>
          <p:spPr>
            <a:xfrm>
              <a:off x="3913806" y="609600"/>
              <a:ext cx="4378650" cy="4378650"/>
            </a:xfrm>
            <a:prstGeom prst="ellipse">
              <a:avLst/>
            </a:prstGeom>
            <a:noFill/>
            <a:ln w="6350">
              <a:solidFill>
                <a:schemeClr val="bg1">
                  <a:alpha val="21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正中黑简体" panose="02000000000000000000" pitchFamily="2" charset="-122"/>
                <a:ea typeface="方正正中黑简体" panose="02000000000000000000" pitchFamily="2" charset="-122"/>
              </a:endParaRPr>
            </a:p>
          </p:txBody>
        </p:sp>
        <p:sp>
          <p:nvSpPr>
            <p:cNvPr id="11" name="椭圆 10"/>
            <p:cNvSpPr/>
            <p:nvPr/>
          </p:nvSpPr>
          <p:spPr>
            <a:xfrm>
              <a:off x="4194430" y="945152"/>
              <a:ext cx="3806280" cy="38062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方正正中黑简体" panose="02000000000000000000" pitchFamily="2" charset="-122"/>
                <a:ea typeface="方正正中黑简体" panose="02000000000000000000" pitchFamily="2" charset="-122"/>
              </a:endParaRPr>
            </a:p>
          </p:txBody>
        </p:sp>
      </p:grpSp>
      <p:sp>
        <p:nvSpPr>
          <p:cNvPr id="12" name="矩形 11"/>
          <p:cNvSpPr/>
          <p:nvPr/>
        </p:nvSpPr>
        <p:spPr>
          <a:xfrm flipH="1">
            <a:off x="5360092" y="224661"/>
            <a:ext cx="1797015" cy="830997"/>
          </a:xfrm>
          <a:prstGeom prst="rect">
            <a:avLst/>
          </a:prstGeom>
          <a:ln>
            <a:noFill/>
          </a:ln>
        </p:spPr>
        <p:txBody>
          <a:bodyPr wrap="square">
            <a:spAutoFit/>
          </a:bodyPr>
          <a:lstStyle/>
          <a:p>
            <a:pPr algn="ctr"/>
            <a:r>
              <a:rPr lang="zh-CN" altLang="en-US"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目 录</a:t>
            </a:r>
            <a:endParaRPr lang="en-US" altLang="zh-CN"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endParaRPr>
          </a:p>
        </p:txBody>
      </p:sp>
      <p:sp>
        <p:nvSpPr>
          <p:cNvPr id="13" name="矩形 12"/>
          <p:cNvSpPr/>
          <p:nvPr/>
        </p:nvSpPr>
        <p:spPr>
          <a:xfrm>
            <a:off x="1885868" y="2535272"/>
            <a:ext cx="4392488" cy="64807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方正正中黑简体" panose="02000000000000000000" pitchFamily="2" charset="-122"/>
                <a:ea typeface="方正正中黑简体" panose="02000000000000000000" pitchFamily="2" charset="-122"/>
              </a:rPr>
              <a:t>单击此处添加标题</a:t>
            </a:r>
          </a:p>
        </p:txBody>
      </p:sp>
      <p:grpSp>
        <p:nvGrpSpPr>
          <p:cNvPr id="14" name="组合 13"/>
          <p:cNvGrpSpPr/>
          <p:nvPr/>
        </p:nvGrpSpPr>
        <p:grpSpPr>
          <a:xfrm>
            <a:off x="1584773" y="2391257"/>
            <a:ext cx="1512168" cy="584775"/>
            <a:chOff x="321503" y="1556792"/>
            <a:chExt cx="1512168" cy="584775"/>
          </a:xfrm>
        </p:grpSpPr>
        <p:sp>
          <p:nvSpPr>
            <p:cNvPr id="15" name="矩形 14"/>
            <p:cNvSpPr/>
            <p:nvPr/>
          </p:nvSpPr>
          <p:spPr>
            <a:xfrm>
              <a:off x="766614" y="1556792"/>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正中黑简体" panose="02000000000000000000" pitchFamily="2" charset="-122"/>
                <a:ea typeface="方正正中黑简体" panose="02000000000000000000" pitchFamily="2" charset="-122"/>
              </a:endParaRPr>
            </a:p>
          </p:txBody>
        </p:sp>
        <p:sp>
          <p:nvSpPr>
            <p:cNvPr id="16" name="矩形 15"/>
            <p:cNvSpPr/>
            <p:nvPr/>
          </p:nvSpPr>
          <p:spPr>
            <a:xfrm flipH="1">
              <a:off x="321503" y="1556792"/>
              <a:ext cx="1512168" cy="584775"/>
            </a:xfrm>
            <a:prstGeom prst="rect">
              <a:avLst/>
            </a:prstGeom>
            <a:ln>
              <a:noFill/>
            </a:ln>
          </p:spPr>
          <p:txBody>
            <a:bodyPr wrap="square">
              <a:spAutoFit/>
            </a:bodyPr>
            <a:lstStyle/>
            <a:p>
              <a:pPr algn="ctr"/>
              <a:r>
                <a:rPr lang="en-US" altLang="zh-CN" sz="3200"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01</a:t>
              </a:r>
            </a:p>
          </p:txBody>
        </p:sp>
      </p:grpSp>
      <p:sp>
        <p:nvSpPr>
          <p:cNvPr id="17" name="矩形 16"/>
          <p:cNvSpPr/>
          <p:nvPr/>
        </p:nvSpPr>
        <p:spPr>
          <a:xfrm>
            <a:off x="6579451" y="2498050"/>
            <a:ext cx="4392488" cy="64807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方正正中黑简体" panose="02000000000000000000" pitchFamily="2" charset="-122"/>
                <a:ea typeface="方正正中黑简体" panose="02000000000000000000" pitchFamily="2" charset="-122"/>
              </a:rPr>
              <a:t>单击此处添加标题</a:t>
            </a:r>
          </a:p>
        </p:txBody>
      </p:sp>
      <p:grpSp>
        <p:nvGrpSpPr>
          <p:cNvPr id="18" name="组合 17"/>
          <p:cNvGrpSpPr/>
          <p:nvPr/>
        </p:nvGrpSpPr>
        <p:grpSpPr>
          <a:xfrm>
            <a:off x="6258600" y="2354035"/>
            <a:ext cx="1512168" cy="584775"/>
            <a:chOff x="301747" y="1556792"/>
            <a:chExt cx="1512168" cy="584775"/>
          </a:xfrm>
        </p:grpSpPr>
        <p:sp>
          <p:nvSpPr>
            <p:cNvPr id="19" name="矩形 18"/>
            <p:cNvSpPr/>
            <p:nvPr/>
          </p:nvSpPr>
          <p:spPr>
            <a:xfrm>
              <a:off x="766614" y="1556792"/>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正中黑简体" panose="02000000000000000000" pitchFamily="2" charset="-122"/>
                <a:ea typeface="方正正中黑简体" panose="02000000000000000000" pitchFamily="2" charset="-122"/>
              </a:endParaRPr>
            </a:p>
          </p:txBody>
        </p:sp>
        <p:sp>
          <p:nvSpPr>
            <p:cNvPr id="20" name="矩形 19"/>
            <p:cNvSpPr/>
            <p:nvPr/>
          </p:nvSpPr>
          <p:spPr>
            <a:xfrm flipH="1">
              <a:off x="301747" y="1556792"/>
              <a:ext cx="1512168" cy="584775"/>
            </a:xfrm>
            <a:prstGeom prst="rect">
              <a:avLst/>
            </a:prstGeom>
            <a:ln>
              <a:noFill/>
            </a:ln>
          </p:spPr>
          <p:txBody>
            <a:bodyPr wrap="square">
              <a:spAutoFit/>
            </a:bodyPr>
            <a:lstStyle/>
            <a:p>
              <a:pPr algn="ctr"/>
              <a:r>
                <a:rPr lang="en-US" altLang="zh-CN" sz="3200"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02</a:t>
              </a:r>
            </a:p>
          </p:txBody>
        </p:sp>
      </p:grpSp>
      <p:sp>
        <p:nvSpPr>
          <p:cNvPr id="21" name="矩形 20"/>
          <p:cNvSpPr/>
          <p:nvPr/>
        </p:nvSpPr>
        <p:spPr>
          <a:xfrm>
            <a:off x="1905624" y="4351667"/>
            <a:ext cx="4392488" cy="64807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方正正中黑简体" panose="02000000000000000000" pitchFamily="2" charset="-122"/>
                <a:ea typeface="方正正中黑简体" panose="02000000000000000000" pitchFamily="2" charset="-122"/>
              </a:rPr>
              <a:t>单击此处添加标题</a:t>
            </a:r>
          </a:p>
        </p:txBody>
      </p:sp>
      <p:grpSp>
        <p:nvGrpSpPr>
          <p:cNvPr id="22" name="组合 21"/>
          <p:cNvGrpSpPr/>
          <p:nvPr/>
        </p:nvGrpSpPr>
        <p:grpSpPr>
          <a:xfrm>
            <a:off x="1584773" y="4207652"/>
            <a:ext cx="1512168" cy="584775"/>
            <a:chOff x="301747" y="1556792"/>
            <a:chExt cx="1512168" cy="584775"/>
          </a:xfrm>
        </p:grpSpPr>
        <p:sp>
          <p:nvSpPr>
            <p:cNvPr id="23" name="矩形 22"/>
            <p:cNvSpPr/>
            <p:nvPr/>
          </p:nvSpPr>
          <p:spPr>
            <a:xfrm>
              <a:off x="766614" y="1556792"/>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正中黑简体" panose="02000000000000000000" pitchFamily="2" charset="-122"/>
                <a:ea typeface="方正正中黑简体" panose="02000000000000000000" pitchFamily="2" charset="-122"/>
              </a:endParaRPr>
            </a:p>
          </p:txBody>
        </p:sp>
        <p:sp>
          <p:nvSpPr>
            <p:cNvPr id="24" name="矩形 23"/>
            <p:cNvSpPr/>
            <p:nvPr/>
          </p:nvSpPr>
          <p:spPr>
            <a:xfrm flipH="1">
              <a:off x="301747" y="1556792"/>
              <a:ext cx="1512168" cy="584775"/>
            </a:xfrm>
            <a:prstGeom prst="rect">
              <a:avLst/>
            </a:prstGeom>
            <a:ln>
              <a:noFill/>
            </a:ln>
          </p:spPr>
          <p:txBody>
            <a:bodyPr wrap="square">
              <a:spAutoFit/>
            </a:bodyPr>
            <a:lstStyle/>
            <a:p>
              <a:pPr algn="ctr"/>
              <a:r>
                <a:rPr lang="en-US" altLang="zh-CN" sz="3200"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03</a:t>
              </a:r>
            </a:p>
          </p:txBody>
        </p:sp>
      </p:grpSp>
      <p:sp>
        <p:nvSpPr>
          <p:cNvPr id="25" name="矩形 24"/>
          <p:cNvSpPr/>
          <p:nvPr/>
        </p:nvSpPr>
        <p:spPr>
          <a:xfrm>
            <a:off x="6579451" y="4306887"/>
            <a:ext cx="4392488" cy="64807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lumMod val="85000"/>
                    <a:lumOff val="15000"/>
                  </a:schemeClr>
                </a:solidFill>
                <a:latin typeface="方正正中黑简体" panose="02000000000000000000" pitchFamily="2" charset="-122"/>
                <a:ea typeface="方正正中黑简体" panose="02000000000000000000" pitchFamily="2" charset="-122"/>
              </a:rPr>
              <a:t>单击此处添加标题</a:t>
            </a:r>
          </a:p>
        </p:txBody>
      </p:sp>
      <p:grpSp>
        <p:nvGrpSpPr>
          <p:cNvPr id="26" name="组合 25"/>
          <p:cNvGrpSpPr/>
          <p:nvPr/>
        </p:nvGrpSpPr>
        <p:grpSpPr>
          <a:xfrm>
            <a:off x="6258600" y="4162872"/>
            <a:ext cx="1512168" cy="584775"/>
            <a:chOff x="301747" y="1556792"/>
            <a:chExt cx="1512168" cy="584775"/>
          </a:xfrm>
        </p:grpSpPr>
        <p:sp>
          <p:nvSpPr>
            <p:cNvPr id="27" name="矩形 26"/>
            <p:cNvSpPr/>
            <p:nvPr/>
          </p:nvSpPr>
          <p:spPr>
            <a:xfrm>
              <a:off x="766614" y="1556792"/>
              <a:ext cx="576064" cy="5760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方正正中黑简体" panose="02000000000000000000" pitchFamily="2" charset="-122"/>
                <a:ea typeface="方正正中黑简体" panose="02000000000000000000" pitchFamily="2" charset="-122"/>
              </a:endParaRPr>
            </a:p>
          </p:txBody>
        </p:sp>
        <p:sp>
          <p:nvSpPr>
            <p:cNvPr id="28" name="矩形 27"/>
            <p:cNvSpPr/>
            <p:nvPr/>
          </p:nvSpPr>
          <p:spPr>
            <a:xfrm flipH="1">
              <a:off x="301747" y="1556792"/>
              <a:ext cx="1512168" cy="584775"/>
            </a:xfrm>
            <a:prstGeom prst="rect">
              <a:avLst/>
            </a:prstGeom>
            <a:ln>
              <a:noFill/>
            </a:ln>
          </p:spPr>
          <p:txBody>
            <a:bodyPr wrap="square">
              <a:spAutoFit/>
            </a:bodyPr>
            <a:lstStyle/>
            <a:p>
              <a:pPr algn="ctr"/>
              <a:r>
                <a:rPr lang="en-US" altLang="zh-CN" sz="3200"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04</a:t>
              </a:r>
            </a:p>
          </p:txBody>
        </p:sp>
      </p:grpSp>
      <p:sp>
        <p:nvSpPr>
          <p:cNvPr id="29" name="任意多边形 28"/>
          <p:cNvSpPr/>
          <p:nvPr/>
        </p:nvSpPr>
        <p:spPr>
          <a:xfrm>
            <a:off x="660401" y="5137252"/>
            <a:ext cx="115316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3">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30" name="任意多边形 29"/>
          <p:cNvSpPr/>
          <p:nvPr/>
        </p:nvSpPr>
        <p:spPr>
          <a:xfrm>
            <a:off x="0" y="5288724"/>
            <a:ext cx="11787257"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2">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31" name="任意多边形 30"/>
          <p:cNvSpPr/>
          <p:nvPr/>
        </p:nvSpPr>
        <p:spPr>
          <a:xfrm>
            <a:off x="0" y="5511885"/>
            <a:ext cx="121920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1"/>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32" name="矩形 31">
            <a:extLst>
              <a:ext uri="{FF2B5EF4-FFF2-40B4-BE49-F238E27FC236}">
                <a16:creationId xmlns:a16="http://schemas.microsoft.com/office/drawing/2014/main" xmlns="" id="{34F7AC4C-A6C0-43A5-8B53-6E9D55C86022}"/>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33878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2500"/>
                            </p:stCondLst>
                            <p:childTnLst>
                              <p:par>
                                <p:cTn id="13" presetID="2" presetClass="entr" presetSubtype="8" decel="7400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ppt_y"/>
                                          </p:val>
                                        </p:tav>
                                        <p:tav tm="100000">
                                          <p:val>
                                            <p:strVal val="#ppt_y"/>
                                          </p:val>
                                        </p:tav>
                                      </p:tavLst>
                                    </p:anim>
                                  </p:childTnLst>
                                </p:cTn>
                              </p:par>
                              <p:par>
                                <p:cTn id="17" presetID="2" presetClass="entr" presetSubtype="2" decel="74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decel="7400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decel="74000"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3500"/>
                            </p:stCondLst>
                            <p:childTnLst>
                              <p:par>
                                <p:cTn id="31" presetID="2" presetClass="entr" presetSubtype="8" decel="7400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0-#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par>
                                <p:cTn id="35" presetID="2" presetClass="entr" presetSubtype="2" decel="7400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1+#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8" decel="74000"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fill="hold"/>
                                        <p:tgtEl>
                                          <p:spTgt spid="26"/>
                                        </p:tgtEl>
                                        <p:attrNameLst>
                                          <p:attrName>ppt_x</p:attrName>
                                        </p:attrNameLst>
                                      </p:cBhvr>
                                      <p:tavLst>
                                        <p:tav tm="0">
                                          <p:val>
                                            <p:strVal val="0-#ppt_w/2"/>
                                          </p:val>
                                        </p:tav>
                                        <p:tav tm="100000">
                                          <p:val>
                                            <p:strVal val="#ppt_x"/>
                                          </p:val>
                                        </p:tav>
                                      </p:tavLst>
                                    </p:anim>
                                    <p:anim calcmode="lin" valueType="num">
                                      <p:cBhvr additive="base">
                                        <p:cTn id="43" dur="500" fill="hold"/>
                                        <p:tgtEl>
                                          <p:spTgt spid="26"/>
                                        </p:tgtEl>
                                        <p:attrNameLst>
                                          <p:attrName>ppt_y</p:attrName>
                                        </p:attrNameLst>
                                      </p:cBhvr>
                                      <p:tavLst>
                                        <p:tav tm="0">
                                          <p:val>
                                            <p:strVal val="#ppt_y"/>
                                          </p:val>
                                        </p:tav>
                                        <p:tav tm="100000">
                                          <p:val>
                                            <p:strVal val="#ppt_y"/>
                                          </p:val>
                                        </p:tav>
                                      </p:tavLst>
                                    </p:anim>
                                  </p:childTnLst>
                                </p:cTn>
                              </p:par>
                              <p:par>
                                <p:cTn id="44" presetID="2" presetClass="entr" presetSubtype="2" decel="74000"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additive="base">
                                        <p:cTn id="46" dur="500" fill="hold"/>
                                        <p:tgtEl>
                                          <p:spTgt spid="25"/>
                                        </p:tgtEl>
                                        <p:attrNameLst>
                                          <p:attrName>ppt_x</p:attrName>
                                        </p:attrNameLst>
                                      </p:cBhvr>
                                      <p:tavLst>
                                        <p:tav tm="0">
                                          <p:val>
                                            <p:strVal val="1+#ppt_w/2"/>
                                          </p:val>
                                        </p:tav>
                                        <p:tav tm="100000">
                                          <p:val>
                                            <p:strVal val="#ppt_x"/>
                                          </p:val>
                                        </p:tav>
                                      </p:tavLst>
                                    </p:anim>
                                    <p:anim calcmode="lin" valueType="num">
                                      <p:cBhvr additive="base">
                                        <p:cTn id="47"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childTnLst>
                          </p:cTn>
                        </p:par>
                        <p:par>
                          <p:cTn id="65" fill="hold">
                            <p:stCondLst>
                              <p:cond delay="1000"/>
                            </p:stCondLst>
                            <p:childTnLst>
                              <p:par>
                                <p:cTn id="66" presetID="1" presetClass="entr" presetSubtype="0" fill="hold" grpId="0" nodeType="afterEffect">
                                  <p:stCondLst>
                                    <p:cond delay="2200"/>
                                  </p:stCondLst>
                                  <p:childTnLst>
                                    <p:set>
                                      <p:cBhvr>
                                        <p:cTn id="67"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7" grpId="0" animBg="1"/>
      <p:bldP spid="21" grpId="0" animBg="1"/>
      <p:bldP spid="25" grpId="0" animBg="1"/>
      <p:bldP spid="29" grpId="0" animBg="1"/>
      <p:bldP spid="30" grpId="0" animBg="1"/>
      <p:bldP spid="31" grpId="0" animBg="1"/>
      <p:bldP spid="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03</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47" name="Group 4"/>
          <p:cNvGrpSpPr/>
          <p:nvPr/>
        </p:nvGrpSpPr>
        <p:grpSpPr>
          <a:xfrm>
            <a:off x="4670425" y="3203575"/>
            <a:ext cx="1816100" cy="1884363"/>
            <a:chOff x="4670425" y="3203575"/>
            <a:chExt cx="1816100" cy="1884363"/>
          </a:xfrm>
        </p:grpSpPr>
        <p:sp>
          <p:nvSpPr>
            <p:cNvPr id="48" name="Freeform 5"/>
            <p:cNvSpPr>
              <a:spLocks/>
            </p:cNvSpPr>
            <p:nvPr/>
          </p:nvSpPr>
          <p:spPr bwMode="auto">
            <a:xfrm>
              <a:off x="4670425" y="3203575"/>
              <a:ext cx="1816100" cy="1884363"/>
            </a:xfrm>
            <a:custGeom>
              <a:avLst/>
              <a:gdLst>
                <a:gd name="T0" fmla="*/ 727 w 727"/>
                <a:gd name="T1" fmla="*/ 559 h 755"/>
                <a:gd name="T2" fmla="*/ 553 w 727"/>
                <a:gd name="T3" fmla="*/ 525 h 755"/>
                <a:gd name="T4" fmla="*/ 326 w 727"/>
                <a:gd name="T5" fmla="*/ 313 h 755"/>
                <a:gd name="T6" fmla="*/ 403 w 727"/>
                <a:gd name="T7" fmla="*/ 310 h 755"/>
                <a:gd name="T8" fmla="*/ 413 w 727"/>
                <a:gd name="T9" fmla="*/ 274 h 755"/>
                <a:gd name="T10" fmla="*/ 245 w 727"/>
                <a:gd name="T11" fmla="*/ 26 h 755"/>
                <a:gd name="T12" fmla="*/ 203 w 727"/>
                <a:gd name="T13" fmla="*/ 26 h 755"/>
                <a:gd name="T14" fmla="*/ 15 w 727"/>
                <a:gd name="T15" fmla="*/ 280 h 755"/>
                <a:gd name="T16" fmla="*/ 24 w 727"/>
                <a:gd name="T17" fmla="*/ 310 h 755"/>
                <a:gd name="T18" fmla="*/ 114 w 727"/>
                <a:gd name="T19" fmla="*/ 315 h 755"/>
                <a:gd name="T20" fmla="*/ 567 w 727"/>
                <a:gd name="T21" fmla="*/ 747 h 755"/>
                <a:gd name="T22" fmla="*/ 727 w 727"/>
                <a:gd name="T23" fmla="*/ 559 h 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5">
                  <a:moveTo>
                    <a:pt x="727" y="559"/>
                  </a:moveTo>
                  <a:cubicBezTo>
                    <a:pt x="715" y="515"/>
                    <a:pt x="651" y="517"/>
                    <a:pt x="553" y="525"/>
                  </a:cubicBezTo>
                  <a:cubicBezTo>
                    <a:pt x="479" y="533"/>
                    <a:pt x="309" y="547"/>
                    <a:pt x="326" y="313"/>
                  </a:cubicBezTo>
                  <a:cubicBezTo>
                    <a:pt x="403" y="310"/>
                    <a:pt x="403" y="310"/>
                    <a:pt x="403" y="310"/>
                  </a:cubicBezTo>
                  <a:cubicBezTo>
                    <a:pt x="429" y="310"/>
                    <a:pt x="428" y="295"/>
                    <a:pt x="413" y="274"/>
                  </a:cubicBezTo>
                  <a:cubicBezTo>
                    <a:pt x="413" y="274"/>
                    <a:pt x="297" y="101"/>
                    <a:pt x="245" y="26"/>
                  </a:cubicBezTo>
                  <a:cubicBezTo>
                    <a:pt x="231" y="6"/>
                    <a:pt x="220" y="0"/>
                    <a:pt x="203" y="26"/>
                  </a:cubicBezTo>
                  <a:cubicBezTo>
                    <a:pt x="144" y="97"/>
                    <a:pt x="55" y="225"/>
                    <a:pt x="15" y="280"/>
                  </a:cubicBezTo>
                  <a:cubicBezTo>
                    <a:pt x="12" y="284"/>
                    <a:pt x="0" y="307"/>
                    <a:pt x="24" y="310"/>
                  </a:cubicBezTo>
                  <a:cubicBezTo>
                    <a:pt x="52" y="313"/>
                    <a:pt x="114" y="315"/>
                    <a:pt x="114" y="315"/>
                  </a:cubicBezTo>
                  <a:cubicBezTo>
                    <a:pt x="93" y="749"/>
                    <a:pt x="350" y="749"/>
                    <a:pt x="567" y="747"/>
                  </a:cubicBezTo>
                  <a:cubicBezTo>
                    <a:pt x="606" y="755"/>
                    <a:pt x="723" y="704"/>
                    <a:pt x="727" y="55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bg1"/>
                </a:solidFill>
                <a:effectLst/>
                <a:uLnTx/>
                <a:uFillTx/>
                <a:latin typeface="Agency FB" panose="020B0503020202020204" pitchFamily="34" charset="0"/>
                <a:ea typeface="+mn-ea"/>
                <a:cs typeface="+mn-cs"/>
              </a:endParaRPr>
            </a:p>
          </p:txBody>
        </p:sp>
        <p:sp>
          <p:nvSpPr>
            <p:cNvPr id="49" name="TextBox 2"/>
            <p:cNvSpPr txBox="1"/>
            <p:nvPr/>
          </p:nvSpPr>
          <p:spPr>
            <a:xfrm>
              <a:off x="4920033" y="3497481"/>
              <a:ext cx="413896"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01</a:t>
              </a:r>
            </a:p>
          </p:txBody>
        </p:sp>
      </p:grpSp>
      <p:grpSp>
        <p:nvGrpSpPr>
          <p:cNvPr id="50" name="Group 18"/>
          <p:cNvGrpSpPr/>
          <p:nvPr/>
        </p:nvGrpSpPr>
        <p:grpSpPr>
          <a:xfrm>
            <a:off x="4562475" y="1260475"/>
            <a:ext cx="1817688" cy="1887538"/>
            <a:chOff x="4562475" y="1260475"/>
            <a:chExt cx="1817688" cy="1887538"/>
          </a:xfrm>
        </p:grpSpPr>
        <p:sp>
          <p:nvSpPr>
            <p:cNvPr id="51" name="Freeform 7"/>
            <p:cNvSpPr>
              <a:spLocks/>
            </p:cNvSpPr>
            <p:nvPr/>
          </p:nvSpPr>
          <p:spPr bwMode="auto">
            <a:xfrm>
              <a:off x="4562475" y="1260475"/>
              <a:ext cx="1817688" cy="1887538"/>
            </a:xfrm>
            <a:custGeom>
              <a:avLst/>
              <a:gdLst>
                <a:gd name="T0" fmla="*/ 727 w 727"/>
                <a:gd name="T1" fmla="*/ 559 h 756"/>
                <a:gd name="T2" fmla="*/ 554 w 727"/>
                <a:gd name="T3" fmla="*/ 526 h 756"/>
                <a:gd name="T4" fmla="*/ 326 w 727"/>
                <a:gd name="T5" fmla="*/ 314 h 756"/>
                <a:gd name="T6" fmla="*/ 403 w 727"/>
                <a:gd name="T7" fmla="*/ 311 h 756"/>
                <a:gd name="T8" fmla="*/ 413 w 727"/>
                <a:gd name="T9" fmla="*/ 275 h 756"/>
                <a:gd name="T10" fmla="*/ 245 w 727"/>
                <a:gd name="T11" fmla="*/ 27 h 756"/>
                <a:gd name="T12" fmla="*/ 203 w 727"/>
                <a:gd name="T13" fmla="*/ 27 h 756"/>
                <a:gd name="T14" fmla="*/ 15 w 727"/>
                <a:gd name="T15" fmla="*/ 280 h 756"/>
                <a:gd name="T16" fmla="*/ 24 w 727"/>
                <a:gd name="T17" fmla="*/ 311 h 756"/>
                <a:gd name="T18" fmla="*/ 114 w 727"/>
                <a:gd name="T19" fmla="*/ 316 h 756"/>
                <a:gd name="T20" fmla="*/ 567 w 727"/>
                <a:gd name="T21" fmla="*/ 748 h 756"/>
                <a:gd name="T22" fmla="*/ 727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727" y="559"/>
                  </a:moveTo>
                  <a:cubicBezTo>
                    <a:pt x="716" y="516"/>
                    <a:pt x="651" y="518"/>
                    <a:pt x="554" y="526"/>
                  </a:cubicBezTo>
                  <a:cubicBezTo>
                    <a:pt x="479" y="534"/>
                    <a:pt x="309" y="548"/>
                    <a:pt x="326" y="314"/>
                  </a:cubicBezTo>
                  <a:cubicBezTo>
                    <a:pt x="403" y="311"/>
                    <a:pt x="403" y="311"/>
                    <a:pt x="403" y="311"/>
                  </a:cubicBezTo>
                  <a:cubicBezTo>
                    <a:pt x="430" y="311"/>
                    <a:pt x="429" y="296"/>
                    <a:pt x="413" y="275"/>
                  </a:cubicBezTo>
                  <a:cubicBezTo>
                    <a:pt x="413" y="275"/>
                    <a:pt x="298" y="102"/>
                    <a:pt x="245" y="27"/>
                  </a:cubicBezTo>
                  <a:cubicBezTo>
                    <a:pt x="231" y="7"/>
                    <a:pt x="220" y="0"/>
                    <a:pt x="203" y="27"/>
                  </a:cubicBezTo>
                  <a:cubicBezTo>
                    <a:pt x="144" y="98"/>
                    <a:pt x="55" y="226"/>
                    <a:pt x="15" y="280"/>
                  </a:cubicBezTo>
                  <a:cubicBezTo>
                    <a:pt x="13" y="285"/>
                    <a:pt x="0" y="308"/>
                    <a:pt x="24" y="311"/>
                  </a:cubicBezTo>
                  <a:cubicBezTo>
                    <a:pt x="52" y="314"/>
                    <a:pt x="114" y="316"/>
                    <a:pt x="114" y="316"/>
                  </a:cubicBezTo>
                  <a:cubicBezTo>
                    <a:pt x="93" y="750"/>
                    <a:pt x="351" y="750"/>
                    <a:pt x="567" y="748"/>
                  </a:cubicBezTo>
                  <a:cubicBezTo>
                    <a:pt x="606" y="756"/>
                    <a:pt x="723" y="705"/>
                    <a:pt x="727" y="55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bg1"/>
                </a:solidFill>
                <a:effectLst/>
                <a:uLnTx/>
                <a:uFillTx/>
                <a:latin typeface="Agency FB" panose="020B0503020202020204" pitchFamily="34" charset="0"/>
                <a:ea typeface="+mn-ea"/>
                <a:cs typeface="+mn-cs"/>
              </a:endParaRPr>
            </a:p>
          </p:txBody>
        </p:sp>
        <p:sp>
          <p:nvSpPr>
            <p:cNvPr id="52" name="TextBox 27"/>
            <p:cNvSpPr txBox="1"/>
            <p:nvPr/>
          </p:nvSpPr>
          <p:spPr>
            <a:xfrm>
              <a:off x="4804737" y="1566238"/>
              <a:ext cx="49244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03</a:t>
              </a:r>
            </a:p>
          </p:txBody>
        </p:sp>
      </p:grpSp>
      <p:grpSp>
        <p:nvGrpSpPr>
          <p:cNvPr id="53" name="Group 5"/>
          <p:cNvGrpSpPr/>
          <p:nvPr/>
        </p:nvGrpSpPr>
        <p:grpSpPr>
          <a:xfrm>
            <a:off x="5811838" y="2293937"/>
            <a:ext cx="1817688" cy="1887538"/>
            <a:chOff x="5811838" y="2293937"/>
            <a:chExt cx="1817688" cy="1887538"/>
          </a:xfrm>
        </p:grpSpPr>
        <p:sp>
          <p:nvSpPr>
            <p:cNvPr id="54" name="Freeform 6"/>
            <p:cNvSpPr>
              <a:spLocks/>
            </p:cNvSpPr>
            <p:nvPr/>
          </p:nvSpPr>
          <p:spPr bwMode="auto">
            <a:xfrm>
              <a:off x="5811838" y="2293937"/>
              <a:ext cx="1817688" cy="1887538"/>
            </a:xfrm>
            <a:custGeom>
              <a:avLst/>
              <a:gdLst>
                <a:gd name="T0" fmla="*/ 0 w 727"/>
                <a:gd name="T1" fmla="*/ 559 h 756"/>
                <a:gd name="T2" fmla="*/ 173 w 727"/>
                <a:gd name="T3" fmla="*/ 526 h 756"/>
                <a:gd name="T4" fmla="*/ 401 w 727"/>
                <a:gd name="T5" fmla="*/ 314 h 756"/>
                <a:gd name="T6" fmla="*/ 324 w 727"/>
                <a:gd name="T7" fmla="*/ 311 h 756"/>
                <a:gd name="T8" fmla="*/ 314 w 727"/>
                <a:gd name="T9" fmla="*/ 275 h 756"/>
                <a:gd name="T10" fmla="*/ 482 w 727"/>
                <a:gd name="T11" fmla="*/ 27 h 756"/>
                <a:gd name="T12" fmla="*/ 524 w 727"/>
                <a:gd name="T13" fmla="*/ 27 h 756"/>
                <a:gd name="T14" fmla="*/ 712 w 727"/>
                <a:gd name="T15" fmla="*/ 280 h 756"/>
                <a:gd name="T16" fmla="*/ 703 w 727"/>
                <a:gd name="T17" fmla="*/ 311 h 756"/>
                <a:gd name="T18" fmla="*/ 613 w 727"/>
                <a:gd name="T19" fmla="*/ 316 h 756"/>
                <a:gd name="T20" fmla="*/ 160 w 727"/>
                <a:gd name="T21" fmla="*/ 748 h 756"/>
                <a:gd name="T22" fmla="*/ 0 w 727"/>
                <a:gd name="T23" fmla="*/ 559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7" h="756">
                  <a:moveTo>
                    <a:pt x="0" y="559"/>
                  </a:moveTo>
                  <a:cubicBezTo>
                    <a:pt x="11" y="516"/>
                    <a:pt x="76" y="518"/>
                    <a:pt x="173" y="526"/>
                  </a:cubicBezTo>
                  <a:cubicBezTo>
                    <a:pt x="248" y="534"/>
                    <a:pt x="418" y="548"/>
                    <a:pt x="401" y="314"/>
                  </a:cubicBezTo>
                  <a:cubicBezTo>
                    <a:pt x="324" y="311"/>
                    <a:pt x="324" y="311"/>
                    <a:pt x="324" y="311"/>
                  </a:cubicBezTo>
                  <a:cubicBezTo>
                    <a:pt x="297" y="311"/>
                    <a:pt x="298" y="296"/>
                    <a:pt x="314" y="275"/>
                  </a:cubicBezTo>
                  <a:cubicBezTo>
                    <a:pt x="314" y="275"/>
                    <a:pt x="429" y="102"/>
                    <a:pt x="482" y="27"/>
                  </a:cubicBezTo>
                  <a:cubicBezTo>
                    <a:pt x="496" y="7"/>
                    <a:pt x="507" y="0"/>
                    <a:pt x="524" y="27"/>
                  </a:cubicBezTo>
                  <a:cubicBezTo>
                    <a:pt x="583" y="98"/>
                    <a:pt x="672" y="225"/>
                    <a:pt x="712" y="280"/>
                  </a:cubicBezTo>
                  <a:cubicBezTo>
                    <a:pt x="714" y="285"/>
                    <a:pt x="727" y="308"/>
                    <a:pt x="703" y="311"/>
                  </a:cubicBezTo>
                  <a:cubicBezTo>
                    <a:pt x="675" y="314"/>
                    <a:pt x="613" y="316"/>
                    <a:pt x="613" y="316"/>
                  </a:cubicBezTo>
                  <a:cubicBezTo>
                    <a:pt x="634" y="750"/>
                    <a:pt x="376" y="750"/>
                    <a:pt x="160" y="748"/>
                  </a:cubicBezTo>
                  <a:cubicBezTo>
                    <a:pt x="121" y="756"/>
                    <a:pt x="4" y="705"/>
                    <a:pt x="0" y="559"/>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bg1"/>
                </a:solidFill>
                <a:effectLst/>
                <a:uLnTx/>
                <a:uFillTx/>
                <a:latin typeface="Agency FB" panose="020B0503020202020204" pitchFamily="34" charset="0"/>
                <a:ea typeface="+mn-ea"/>
                <a:cs typeface="+mn-cs"/>
              </a:endParaRPr>
            </a:p>
          </p:txBody>
        </p:sp>
        <p:sp>
          <p:nvSpPr>
            <p:cNvPr id="55" name="TextBox 26"/>
            <p:cNvSpPr txBox="1"/>
            <p:nvPr/>
          </p:nvSpPr>
          <p:spPr>
            <a:xfrm>
              <a:off x="6774078" y="2599143"/>
              <a:ext cx="47961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schemeClr val="bg1"/>
                  </a:solidFill>
                  <a:effectLst/>
                  <a:uLnTx/>
                  <a:uFillTx/>
                  <a:latin typeface="Agency FB" panose="020B0503020202020204" pitchFamily="34" charset="0"/>
                  <a:ea typeface="+mn-ea"/>
                  <a:cs typeface="+mn-cs"/>
                </a:rPr>
                <a:t>02</a:t>
              </a:r>
            </a:p>
          </p:txBody>
        </p:sp>
      </p:grpSp>
      <p:grpSp>
        <p:nvGrpSpPr>
          <p:cNvPr id="56" name="Group 3"/>
          <p:cNvGrpSpPr/>
          <p:nvPr/>
        </p:nvGrpSpPr>
        <p:grpSpPr>
          <a:xfrm>
            <a:off x="5915025" y="1371600"/>
            <a:ext cx="382588" cy="5421313"/>
            <a:chOff x="5915025" y="1371600"/>
            <a:chExt cx="382588" cy="5421313"/>
          </a:xfrm>
        </p:grpSpPr>
        <p:sp>
          <p:nvSpPr>
            <p:cNvPr id="57" name="Freeform 8"/>
            <p:cNvSpPr>
              <a:spLocks/>
            </p:cNvSpPr>
            <p:nvPr/>
          </p:nvSpPr>
          <p:spPr bwMode="auto">
            <a:xfrm>
              <a:off x="5915025" y="1371600"/>
              <a:ext cx="112713" cy="4779963"/>
            </a:xfrm>
            <a:custGeom>
              <a:avLst/>
              <a:gdLst>
                <a:gd name="T0" fmla="*/ 63 w 71"/>
                <a:gd name="T1" fmla="*/ 3011 h 3011"/>
                <a:gd name="T2" fmla="*/ 0 w 71"/>
                <a:gd name="T3" fmla="*/ 2981 h 3011"/>
                <a:gd name="T4" fmla="*/ 8 w 71"/>
                <a:gd name="T5" fmla="*/ 0 h 3011"/>
                <a:gd name="T6" fmla="*/ 71 w 71"/>
                <a:gd name="T7" fmla="*/ 0 h 3011"/>
                <a:gd name="T8" fmla="*/ 63 w 71"/>
                <a:gd name="T9" fmla="*/ 3011 h 3011"/>
              </a:gdLst>
              <a:ahLst/>
              <a:cxnLst>
                <a:cxn ang="0">
                  <a:pos x="T0" y="T1"/>
                </a:cxn>
                <a:cxn ang="0">
                  <a:pos x="T2" y="T3"/>
                </a:cxn>
                <a:cxn ang="0">
                  <a:pos x="T4" y="T5"/>
                </a:cxn>
                <a:cxn ang="0">
                  <a:pos x="T6" y="T7"/>
                </a:cxn>
                <a:cxn ang="0">
                  <a:pos x="T8" y="T9"/>
                </a:cxn>
              </a:cxnLst>
              <a:rect l="0" t="0" r="r" b="b"/>
              <a:pathLst>
                <a:path w="71" h="3011">
                  <a:moveTo>
                    <a:pt x="63" y="3011"/>
                  </a:moveTo>
                  <a:lnTo>
                    <a:pt x="0" y="2981"/>
                  </a:lnTo>
                  <a:lnTo>
                    <a:pt x="8" y="0"/>
                  </a:lnTo>
                  <a:lnTo>
                    <a:pt x="71" y="0"/>
                  </a:lnTo>
                  <a:lnTo>
                    <a:pt x="63" y="301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58" name="Freeform 9"/>
            <p:cNvSpPr>
              <a:spLocks/>
            </p:cNvSpPr>
            <p:nvPr/>
          </p:nvSpPr>
          <p:spPr bwMode="auto">
            <a:xfrm>
              <a:off x="6186488" y="1371600"/>
              <a:ext cx="111125" cy="4781550"/>
            </a:xfrm>
            <a:custGeom>
              <a:avLst/>
              <a:gdLst>
                <a:gd name="T0" fmla="*/ 59 w 70"/>
                <a:gd name="T1" fmla="*/ 2990 h 3012"/>
                <a:gd name="T2" fmla="*/ 0 w 70"/>
                <a:gd name="T3" fmla="*/ 3012 h 3012"/>
                <a:gd name="T4" fmla="*/ 8 w 70"/>
                <a:gd name="T5" fmla="*/ 0 h 3012"/>
                <a:gd name="T6" fmla="*/ 70 w 70"/>
                <a:gd name="T7" fmla="*/ 1 h 3012"/>
                <a:gd name="T8" fmla="*/ 59 w 70"/>
                <a:gd name="T9" fmla="*/ 2990 h 3012"/>
              </a:gdLst>
              <a:ahLst/>
              <a:cxnLst>
                <a:cxn ang="0">
                  <a:pos x="T0" y="T1"/>
                </a:cxn>
                <a:cxn ang="0">
                  <a:pos x="T2" y="T3"/>
                </a:cxn>
                <a:cxn ang="0">
                  <a:pos x="T4" y="T5"/>
                </a:cxn>
                <a:cxn ang="0">
                  <a:pos x="T6" y="T7"/>
                </a:cxn>
                <a:cxn ang="0">
                  <a:pos x="T8" y="T9"/>
                </a:cxn>
              </a:cxnLst>
              <a:rect l="0" t="0" r="r" b="b"/>
              <a:pathLst>
                <a:path w="70" h="3012">
                  <a:moveTo>
                    <a:pt x="59" y="2990"/>
                  </a:moveTo>
                  <a:lnTo>
                    <a:pt x="0" y="3012"/>
                  </a:lnTo>
                  <a:lnTo>
                    <a:pt x="8" y="0"/>
                  </a:lnTo>
                  <a:lnTo>
                    <a:pt x="70" y="1"/>
                  </a:lnTo>
                  <a:lnTo>
                    <a:pt x="59" y="299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59" name="Freeform 10"/>
            <p:cNvSpPr>
              <a:spLocks/>
            </p:cNvSpPr>
            <p:nvPr/>
          </p:nvSpPr>
          <p:spPr bwMode="auto">
            <a:xfrm>
              <a:off x="6010275" y="1371600"/>
              <a:ext cx="193675" cy="4781550"/>
            </a:xfrm>
            <a:custGeom>
              <a:avLst/>
              <a:gdLst>
                <a:gd name="T0" fmla="*/ 115 w 122"/>
                <a:gd name="T1" fmla="*/ 3012 h 3012"/>
                <a:gd name="T2" fmla="*/ 0 w 122"/>
                <a:gd name="T3" fmla="*/ 3011 h 3012"/>
                <a:gd name="T4" fmla="*/ 7 w 122"/>
                <a:gd name="T5" fmla="*/ 0 h 3012"/>
                <a:gd name="T6" fmla="*/ 122 w 122"/>
                <a:gd name="T7" fmla="*/ 0 h 3012"/>
                <a:gd name="T8" fmla="*/ 115 w 122"/>
                <a:gd name="T9" fmla="*/ 3012 h 3012"/>
              </a:gdLst>
              <a:ahLst/>
              <a:cxnLst>
                <a:cxn ang="0">
                  <a:pos x="T0" y="T1"/>
                </a:cxn>
                <a:cxn ang="0">
                  <a:pos x="T2" y="T3"/>
                </a:cxn>
                <a:cxn ang="0">
                  <a:pos x="T4" y="T5"/>
                </a:cxn>
                <a:cxn ang="0">
                  <a:pos x="T6" y="T7"/>
                </a:cxn>
                <a:cxn ang="0">
                  <a:pos x="T8" y="T9"/>
                </a:cxn>
              </a:cxnLst>
              <a:rect l="0" t="0" r="r" b="b"/>
              <a:pathLst>
                <a:path w="122" h="3012">
                  <a:moveTo>
                    <a:pt x="115" y="3012"/>
                  </a:moveTo>
                  <a:lnTo>
                    <a:pt x="0" y="3011"/>
                  </a:lnTo>
                  <a:lnTo>
                    <a:pt x="7" y="0"/>
                  </a:lnTo>
                  <a:lnTo>
                    <a:pt x="122" y="0"/>
                  </a:lnTo>
                  <a:lnTo>
                    <a:pt x="115" y="301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0" name="Freeform 11"/>
            <p:cNvSpPr>
              <a:spLocks/>
            </p:cNvSpPr>
            <p:nvPr/>
          </p:nvSpPr>
          <p:spPr bwMode="auto">
            <a:xfrm>
              <a:off x="5915025" y="6021387"/>
              <a:ext cx="369888" cy="771525"/>
            </a:xfrm>
            <a:custGeom>
              <a:avLst/>
              <a:gdLst>
                <a:gd name="T0" fmla="*/ 38 w 148"/>
                <a:gd name="T1" fmla="*/ 52 h 309"/>
                <a:gd name="T2" fmla="*/ 70 w 148"/>
                <a:gd name="T3" fmla="*/ 17 h 309"/>
                <a:gd name="T4" fmla="*/ 107 w 148"/>
                <a:gd name="T5" fmla="*/ 45 h 309"/>
                <a:gd name="T6" fmla="*/ 134 w 148"/>
                <a:gd name="T7" fmla="*/ 18 h 309"/>
                <a:gd name="T8" fmla="*/ 148 w 148"/>
                <a:gd name="T9" fmla="*/ 34 h 309"/>
                <a:gd name="T10" fmla="*/ 78 w 148"/>
                <a:gd name="T11" fmla="*/ 309 h 309"/>
                <a:gd name="T12" fmla="*/ 0 w 148"/>
                <a:gd name="T13" fmla="*/ 33 h 309"/>
                <a:gd name="T14" fmla="*/ 38 w 148"/>
                <a:gd name="T15" fmla="*/ 52 h 3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309">
                  <a:moveTo>
                    <a:pt x="38" y="52"/>
                  </a:moveTo>
                  <a:cubicBezTo>
                    <a:pt x="38" y="52"/>
                    <a:pt x="57" y="13"/>
                    <a:pt x="70" y="17"/>
                  </a:cubicBezTo>
                  <a:cubicBezTo>
                    <a:pt x="84" y="21"/>
                    <a:pt x="103" y="15"/>
                    <a:pt x="107" y="45"/>
                  </a:cubicBezTo>
                  <a:cubicBezTo>
                    <a:pt x="111" y="42"/>
                    <a:pt x="122" y="19"/>
                    <a:pt x="134" y="18"/>
                  </a:cubicBezTo>
                  <a:cubicBezTo>
                    <a:pt x="145" y="18"/>
                    <a:pt x="148" y="34"/>
                    <a:pt x="148" y="34"/>
                  </a:cubicBezTo>
                  <a:cubicBezTo>
                    <a:pt x="78" y="309"/>
                    <a:pt x="78" y="309"/>
                    <a:pt x="78" y="309"/>
                  </a:cubicBezTo>
                  <a:cubicBezTo>
                    <a:pt x="0" y="33"/>
                    <a:pt x="0" y="33"/>
                    <a:pt x="0" y="33"/>
                  </a:cubicBezTo>
                  <a:cubicBezTo>
                    <a:pt x="0" y="33"/>
                    <a:pt x="24" y="0"/>
                    <a:pt x="38" y="52"/>
                  </a:cubicBezTo>
                  <a:close/>
                </a:path>
              </a:pathLst>
            </a:custGeom>
            <a:solidFill>
              <a:srgbClr val="F3E1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1" name="Freeform 12"/>
            <p:cNvSpPr>
              <a:spLocks/>
            </p:cNvSpPr>
            <p:nvPr/>
          </p:nvSpPr>
          <p:spPr bwMode="auto">
            <a:xfrm>
              <a:off x="6040438" y="6486525"/>
              <a:ext cx="134938" cy="306388"/>
            </a:xfrm>
            <a:custGeom>
              <a:avLst/>
              <a:gdLst>
                <a:gd name="T0" fmla="*/ 0 w 54"/>
                <a:gd name="T1" fmla="*/ 23 h 123"/>
                <a:gd name="T2" fmla="*/ 28 w 54"/>
                <a:gd name="T3" fmla="*/ 123 h 123"/>
                <a:gd name="T4" fmla="*/ 54 w 54"/>
                <a:gd name="T5" fmla="*/ 23 h 123"/>
                <a:gd name="T6" fmla="*/ 0 w 54"/>
                <a:gd name="T7" fmla="*/ 23 h 123"/>
              </a:gdLst>
              <a:ahLst/>
              <a:cxnLst>
                <a:cxn ang="0">
                  <a:pos x="T0" y="T1"/>
                </a:cxn>
                <a:cxn ang="0">
                  <a:pos x="T2" y="T3"/>
                </a:cxn>
                <a:cxn ang="0">
                  <a:pos x="T4" y="T5"/>
                </a:cxn>
                <a:cxn ang="0">
                  <a:pos x="T6" y="T7"/>
                </a:cxn>
              </a:cxnLst>
              <a:rect l="0" t="0" r="r" b="b"/>
              <a:pathLst>
                <a:path w="54" h="123">
                  <a:moveTo>
                    <a:pt x="0" y="23"/>
                  </a:moveTo>
                  <a:cubicBezTo>
                    <a:pt x="28" y="123"/>
                    <a:pt x="28" y="123"/>
                    <a:pt x="28" y="123"/>
                  </a:cubicBezTo>
                  <a:cubicBezTo>
                    <a:pt x="54" y="23"/>
                    <a:pt x="54" y="23"/>
                    <a:pt x="54" y="23"/>
                  </a:cubicBezTo>
                  <a:cubicBezTo>
                    <a:pt x="54" y="23"/>
                    <a:pt x="27" y="0"/>
                    <a:pt x="0" y="2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2" name="Rectangle 13"/>
            <p:cNvSpPr>
              <a:spLocks noChangeArrowheads="1"/>
            </p:cNvSpPr>
            <p:nvPr/>
          </p:nvSpPr>
          <p:spPr bwMode="auto">
            <a:xfrm>
              <a:off x="5927725" y="1371600"/>
              <a:ext cx="369888" cy="336550"/>
            </a:xfrm>
            <a:prstGeom prst="rect">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sp>
        <p:nvSpPr>
          <p:cNvPr id="93" name="Freeform 14"/>
          <p:cNvSpPr>
            <a:spLocks/>
          </p:cNvSpPr>
          <p:nvPr/>
        </p:nvSpPr>
        <p:spPr bwMode="auto">
          <a:xfrm>
            <a:off x="5915025" y="2655887"/>
            <a:ext cx="469900" cy="3497263"/>
          </a:xfrm>
          <a:custGeom>
            <a:avLst/>
            <a:gdLst>
              <a:gd name="T0" fmla="*/ 38 w 188"/>
              <a:gd name="T1" fmla="*/ 1401 h 1401"/>
              <a:gd name="T2" fmla="*/ 40 w 188"/>
              <a:gd name="T3" fmla="*/ 246 h 1401"/>
              <a:gd name="T4" fmla="*/ 188 w 188"/>
              <a:gd name="T5" fmla="*/ 187 h 1401"/>
              <a:gd name="T6" fmla="*/ 186 w 188"/>
              <a:gd name="T7" fmla="*/ 0 h 1401"/>
              <a:gd name="T8" fmla="*/ 3 w 188"/>
              <a:gd name="T9" fmla="*/ 226 h 1401"/>
              <a:gd name="T10" fmla="*/ 0 w 188"/>
              <a:gd name="T11" fmla="*/ 1381 h 1401"/>
              <a:gd name="T12" fmla="*/ 38 w 188"/>
              <a:gd name="T13" fmla="*/ 1401 h 1401"/>
            </a:gdLst>
            <a:ahLst/>
            <a:cxnLst>
              <a:cxn ang="0">
                <a:pos x="T0" y="T1"/>
              </a:cxn>
              <a:cxn ang="0">
                <a:pos x="T2" y="T3"/>
              </a:cxn>
              <a:cxn ang="0">
                <a:pos x="T4" y="T5"/>
              </a:cxn>
              <a:cxn ang="0">
                <a:pos x="T6" y="T7"/>
              </a:cxn>
              <a:cxn ang="0">
                <a:pos x="T8" y="T9"/>
              </a:cxn>
              <a:cxn ang="0">
                <a:pos x="T10" y="T11"/>
              </a:cxn>
              <a:cxn ang="0">
                <a:pos x="T12" y="T13"/>
              </a:cxn>
            </a:cxnLst>
            <a:rect l="0" t="0" r="r" b="b"/>
            <a:pathLst>
              <a:path w="188" h="1401">
                <a:moveTo>
                  <a:pt x="38" y="1401"/>
                </a:moveTo>
                <a:cubicBezTo>
                  <a:pt x="40" y="246"/>
                  <a:pt x="40" y="246"/>
                  <a:pt x="40" y="246"/>
                </a:cubicBezTo>
                <a:cubicBezTo>
                  <a:pt x="131" y="218"/>
                  <a:pt x="182" y="213"/>
                  <a:pt x="188" y="187"/>
                </a:cubicBezTo>
                <a:cubicBezTo>
                  <a:pt x="186" y="0"/>
                  <a:pt x="186" y="0"/>
                  <a:pt x="186" y="0"/>
                </a:cubicBezTo>
                <a:cubicBezTo>
                  <a:pt x="171" y="93"/>
                  <a:pt x="3" y="184"/>
                  <a:pt x="3" y="226"/>
                </a:cubicBezTo>
                <a:cubicBezTo>
                  <a:pt x="0" y="1381"/>
                  <a:pt x="0" y="1381"/>
                  <a:pt x="0" y="1381"/>
                </a:cubicBezTo>
                <a:cubicBezTo>
                  <a:pt x="14" y="1364"/>
                  <a:pt x="30" y="1368"/>
                  <a:pt x="38" y="140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4" name="Freeform 15"/>
          <p:cNvSpPr>
            <a:spLocks/>
          </p:cNvSpPr>
          <p:nvPr/>
        </p:nvSpPr>
        <p:spPr bwMode="auto">
          <a:xfrm>
            <a:off x="5807075" y="3689350"/>
            <a:ext cx="479425" cy="2457450"/>
          </a:xfrm>
          <a:custGeom>
            <a:avLst/>
            <a:gdLst>
              <a:gd name="T0" fmla="*/ 151 w 192"/>
              <a:gd name="T1" fmla="*/ 984 h 984"/>
              <a:gd name="T2" fmla="*/ 154 w 192"/>
              <a:gd name="T3" fmla="*/ 256 h 984"/>
              <a:gd name="T4" fmla="*/ 0 w 192"/>
              <a:gd name="T5" fmla="*/ 195 h 984"/>
              <a:gd name="T6" fmla="*/ 2 w 192"/>
              <a:gd name="T7" fmla="*/ 0 h 984"/>
              <a:gd name="T8" fmla="*/ 192 w 192"/>
              <a:gd name="T9" fmla="*/ 235 h 984"/>
              <a:gd name="T10" fmla="*/ 191 w 192"/>
              <a:gd name="T11" fmla="*/ 968 h 984"/>
              <a:gd name="T12" fmla="*/ 151 w 192"/>
              <a:gd name="T13" fmla="*/ 984 h 984"/>
            </a:gdLst>
            <a:ahLst/>
            <a:cxnLst>
              <a:cxn ang="0">
                <a:pos x="T0" y="T1"/>
              </a:cxn>
              <a:cxn ang="0">
                <a:pos x="T2" y="T3"/>
              </a:cxn>
              <a:cxn ang="0">
                <a:pos x="T4" y="T5"/>
              </a:cxn>
              <a:cxn ang="0">
                <a:pos x="T6" y="T7"/>
              </a:cxn>
              <a:cxn ang="0">
                <a:pos x="T8" y="T9"/>
              </a:cxn>
              <a:cxn ang="0">
                <a:pos x="T10" y="T11"/>
              </a:cxn>
              <a:cxn ang="0">
                <a:pos x="T12" y="T13"/>
              </a:cxn>
            </a:cxnLst>
            <a:rect l="0" t="0" r="r" b="b"/>
            <a:pathLst>
              <a:path w="192" h="984">
                <a:moveTo>
                  <a:pt x="151" y="984"/>
                </a:moveTo>
                <a:cubicBezTo>
                  <a:pt x="154" y="256"/>
                  <a:pt x="154" y="256"/>
                  <a:pt x="154" y="256"/>
                </a:cubicBezTo>
                <a:cubicBezTo>
                  <a:pt x="59" y="227"/>
                  <a:pt x="6" y="221"/>
                  <a:pt x="0" y="195"/>
                </a:cubicBezTo>
                <a:cubicBezTo>
                  <a:pt x="2" y="0"/>
                  <a:pt x="2" y="0"/>
                  <a:pt x="2" y="0"/>
                </a:cubicBezTo>
                <a:cubicBezTo>
                  <a:pt x="18" y="97"/>
                  <a:pt x="192" y="192"/>
                  <a:pt x="192" y="235"/>
                </a:cubicBezTo>
                <a:cubicBezTo>
                  <a:pt x="191" y="968"/>
                  <a:pt x="191" y="968"/>
                  <a:pt x="191" y="968"/>
                </a:cubicBezTo>
                <a:cubicBezTo>
                  <a:pt x="186" y="945"/>
                  <a:pt x="164" y="947"/>
                  <a:pt x="151" y="98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95" name="Freeform 16"/>
          <p:cNvSpPr>
            <a:spLocks/>
          </p:cNvSpPr>
          <p:nvPr/>
        </p:nvSpPr>
        <p:spPr bwMode="auto">
          <a:xfrm>
            <a:off x="6007100" y="4598987"/>
            <a:ext cx="485775" cy="1552575"/>
          </a:xfrm>
          <a:custGeom>
            <a:avLst/>
            <a:gdLst>
              <a:gd name="T0" fmla="*/ 71 w 194"/>
              <a:gd name="T1" fmla="*/ 620 h 622"/>
              <a:gd name="T2" fmla="*/ 74 w 194"/>
              <a:gd name="T3" fmla="*/ 246 h 622"/>
              <a:gd name="T4" fmla="*/ 194 w 194"/>
              <a:gd name="T5" fmla="*/ 194 h 622"/>
              <a:gd name="T6" fmla="*/ 192 w 194"/>
              <a:gd name="T7" fmla="*/ 0 h 622"/>
              <a:gd name="T8" fmla="*/ 0 w 194"/>
              <a:gd name="T9" fmla="*/ 234 h 622"/>
              <a:gd name="T10" fmla="*/ 1 w 194"/>
              <a:gd name="T11" fmla="*/ 622 h 622"/>
              <a:gd name="T12" fmla="*/ 71 w 194"/>
              <a:gd name="T13" fmla="*/ 620 h 622"/>
            </a:gdLst>
            <a:ahLst/>
            <a:cxnLst>
              <a:cxn ang="0">
                <a:pos x="T0" y="T1"/>
              </a:cxn>
              <a:cxn ang="0">
                <a:pos x="T2" y="T3"/>
              </a:cxn>
              <a:cxn ang="0">
                <a:pos x="T4" y="T5"/>
              </a:cxn>
              <a:cxn ang="0">
                <a:pos x="T6" y="T7"/>
              </a:cxn>
              <a:cxn ang="0">
                <a:pos x="T8" y="T9"/>
              </a:cxn>
              <a:cxn ang="0">
                <a:pos x="T10" y="T11"/>
              </a:cxn>
              <a:cxn ang="0">
                <a:pos x="T12" y="T13"/>
              </a:cxn>
            </a:cxnLst>
            <a:rect l="0" t="0" r="r" b="b"/>
            <a:pathLst>
              <a:path w="194" h="622">
                <a:moveTo>
                  <a:pt x="71" y="620"/>
                </a:moveTo>
                <a:cubicBezTo>
                  <a:pt x="74" y="246"/>
                  <a:pt x="74" y="246"/>
                  <a:pt x="74" y="246"/>
                </a:cubicBezTo>
                <a:cubicBezTo>
                  <a:pt x="169" y="217"/>
                  <a:pt x="188" y="221"/>
                  <a:pt x="194" y="194"/>
                </a:cubicBezTo>
                <a:cubicBezTo>
                  <a:pt x="192" y="0"/>
                  <a:pt x="192" y="0"/>
                  <a:pt x="192" y="0"/>
                </a:cubicBezTo>
                <a:cubicBezTo>
                  <a:pt x="176" y="96"/>
                  <a:pt x="0" y="191"/>
                  <a:pt x="0" y="234"/>
                </a:cubicBezTo>
                <a:cubicBezTo>
                  <a:pt x="1" y="622"/>
                  <a:pt x="1" y="622"/>
                  <a:pt x="1" y="622"/>
                </a:cubicBezTo>
                <a:cubicBezTo>
                  <a:pt x="21" y="582"/>
                  <a:pt x="59" y="583"/>
                  <a:pt x="71" y="62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cxnSp>
        <p:nvCxnSpPr>
          <p:cNvPr id="96" name="Elbow Connector 19"/>
          <p:cNvCxnSpPr/>
          <p:nvPr/>
        </p:nvCxnSpPr>
        <p:spPr>
          <a:xfrm flipV="1">
            <a:off x="7226299" y="3203575"/>
            <a:ext cx="1320801" cy="485775"/>
          </a:xfrm>
          <a:prstGeom prst="bentConnector3">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7" name="Elbow Connector 22"/>
          <p:cNvCxnSpPr/>
          <p:nvPr/>
        </p:nvCxnSpPr>
        <p:spPr>
          <a:xfrm>
            <a:off x="3517900" y="2293937"/>
            <a:ext cx="1404938" cy="361950"/>
          </a:xfrm>
          <a:prstGeom prst="bentConnector3">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98" name="Elbow Connector 25"/>
          <p:cNvCxnSpPr/>
          <p:nvPr/>
        </p:nvCxnSpPr>
        <p:spPr>
          <a:xfrm>
            <a:off x="3708400" y="4356100"/>
            <a:ext cx="1397794" cy="335754"/>
          </a:xfrm>
          <a:prstGeom prst="bentConnector3">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9" name="TextBox 29"/>
          <p:cNvSpPr txBox="1"/>
          <p:nvPr/>
        </p:nvSpPr>
        <p:spPr>
          <a:xfrm>
            <a:off x="8547101" y="3018909"/>
            <a:ext cx="28067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0" name="Rectangle 30"/>
          <p:cNvSpPr/>
          <p:nvPr/>
        </p:nvSpPr>
        <p:spPr>
          <a:xfrm>
            <a:off x="8547101" y="3665240"/>
            <a:ext cx="2806700"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1" name="TextBox 31"/>
          <p:cNvSpPr txBox="1"/>
          <p:nvPr/>
        </p:nvSpPr>
        <p:spPr>
          <a:xfrm>
            <a:off x="673100" y="2096869"/>
            <a:ext cx="2803525"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2" name="Rectangle 32"/>
          <p:cNvSpPr/>
          <p:nvPr/>
        </p:nvSpPr>
        <p:spPr>
          <a:xfrm>
            <a:off x="673100" y="2743200"/>
            <a:ext cx="2803525"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3" name="TextBox 35"/>
          <p:cNvSpPr txBox="1"/>
          <p:nvPr/>
        </p:nvSpPr>
        <p:spPr>
          <a:xfrm>
            <a:off x="852714" y="4181475"/>
            <a:ext cx="2830834" cy="36933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mn-ea"/>
                <a:cs typeface="+mn-cs"/>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04" name="Rectangle 36"/>
          <p:cNvSpPr/>
          <p:nvPr/>
        </p:nvSpPr>
        <p:spPr>
          <a:xfrm>
            <a:off x="852714" y="4827806"/>
            <a:ext cx="2830834" cy="46166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111" name="TextBox 37"/>
          <p:cNvSpPr txBox="1"/>
          <p:nvPr/>
        </p:nvSpPr>
        <p:spPr>
          <a:xfrm>
            <a:off x="7680325" y="4943301"/>
            <a:ext cx="3196677" cy="369332"/>
          </a:xfrm>
          <a:prstGeom prst="rect">
            <a:avLst/>
          </a:prstGeom>
          <a:noFill/>
        </p:spPr>
        <p:txBody>
          <a:bodyPr wrap="square" rtlCol="0">
            <a:spAutoFit/>
          </a:bodyPr>
          <a:lstStyle/>
          <a:p>
            <a:pPr lvl="0">
              <a:defRPr/>
            </a:pPr>
            <a:r>
              <a:rPr lang="zh-CN" altLang="en-US" b="1" dirty="0">
                <a:solidFill>
                  <a:schemeClr val="tx1">
                    <a:lumMod val="75000"/>
                    <a:lumOff val="25000"/>
                  </a:schemeClr>
                </a:solidFill>
                <a:latin typeface="Agency FB" panose="020B0503020202020204" pitchFamily="34" charset="0"/>
              </a:rPr>
              <a:t>点此替换文本</a:t>
            </a:r>
            <a:endParaRPr lang="id-ID" altLang="zh-CN" b="1" dirty="0">
              <a:solidFill>
                <a:schemeClr val="tx1">
                  <a:lumMod val="75000"/>
                  <a:lumOff val="25000"/>
                </a:schemeClr>
              </a:solidFill>
              <a:latin typeface="Agency FB" panose="020B0503020202020204" pitchFamily="34" charset="0"/>
            </a:endParaRPr>
          </a:p>
        </p:txBody>
      </p:sp>
      <p:sp>
        <p:nvSpPr>
          <p:cNvPr id="112" name="Rectangle 38"/>
          <p:cNvSpPr/>
          <p:nvPr/>
        </p:nvSpPr>
        <p:spPr>
          <a:xfrm>
            <a:off x="7680325" y="5316503"/>
            <a:ext cx="3196677"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consectetur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tedo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consec</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r>
              <a:rPr kumimoji="0" lang="en-US" sz="12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rPr>
              <a:t>. </a:t>
            </a: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mn-cs"/>
              </a:rPr>
              <a:t>Lorem </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ipsum dolor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mn-cs"/>
              </a:rPr>
              <a:t>amet</a:t>
            </a:r>
            <a:endPar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40" name="矩形 39">
            <a:extLst>
              <a:ext uri="{FF2B5EF4-FFF2-40B4-BE49-F238E27FC236}">
                <a16:creationId xmlns:a16="http://schemas.microsoft.com/office/drawing/2014/main" xmlns="" id="{5901F04A-C73A-4615-8F48-A0C1205C17AE}"/>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66181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95"/>
                                        </p:tgtEl>
                                        <p:attrNameLst>
                                          <p:attrName>style.visibility</p:attrName>
                                        </p:attrNameLst>
                                      </p:cBhvr>
                                      <p:to>
                                        <p:strVal val="visible"/>
                                      </p:to>
                                    </p:set>
                                    <p:animEffect transition="in" filter="wipe(down)">
                                      <p:cBhvr>
                                        <p:cTn id="12" dur="500"/>
                                        <p:tgtEl>
                                          <p:spTgt spid="95"/>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down)">
                                      <p:cBhvr>
                                        <p:cTn id="16" dur="500"/>
                                        <p:tgtEl>
                                          <p:spTgt spid="47"/>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wipe(down)">
                                      <p:cBhvr>
                                        <p:cTn id="20" dur="500"/>
                                        <p:tgtEl>
                                          <p:spTgt spid="94"/>
                                        </p:tgtEl>
                                      </p:cBhvr>
                                    </p:animEffect>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wipe(down)">
                                      <p:cBhvr>
                                        <p:cTn id="24" dur="500"/>
                                        <p:tgtEl>
                                          <p:spTgt spid="53"/>
                                        </p:tgtEl>
                                      </p:cBhvr>
                                    </p:animEffect>
                                  </p:childTnLst>
                                </p:cTn>
                              </p:par>
                            </p:childTnLst>
                          </p:cTn>
                        </p:par>
                        <p:par>
                          <p:cTn id="25" fill="hold">
                            <p:stCondLst>
                              <p:cond delay="2500"/>
                            </p:stCondLst>
                            <p:childTnLst>
                              <p:par>
                                <p:cTn id="26" presetID="22" presetClass="entr" presetSubtype="4" fill="hold" grpId="0" nodeType="after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wipe(down)">
                                      <p:cBhvr>
                                        <p:cTn id="28" dur="500"/>
                                        <p:tgtEl>
                                          <p:spTgt spid="93"/>
                                        </p:tgtEl>
                                      </p:cBhvr>
                                    </p:animEffect>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down)">
                                      <p:cBhvr>
                                        <p:cTn id="32" dur="500"/>
                                        <p:tgtEl>
                                          <p:spTgt spid="50"/>
                                        </p:tgtEl>
                                      </p:cBhvr>
                                    </p:animEffect>
                                  </p:childTnLst>
                                </p:cTn>
                              </p:par>
                            </p:childTnLst>
                          </p:cTn>
                        </p:par>
                        <p:par>
                          <p:cTn id="33" fill="hold">
                            <p:stCondLst>
                              <p:cond delay="3500"/>
                            </p:stCondLst>
                            <p:childTnLst>
                              <p:par>
                                <p:cTn id="34" presetID="22" presetClass="entr" presetSubtype="2" fill="hold" nodeType="after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wipe(right)">
                                      <p:cBhvr>
                                        <p:cTn id="36" dur="500"/>
                                        <p:tgtEl>
                                          <p:spTgt spid="98"/>
                                        </p:tgtEl>
                                      </p:cBhvr>
                                    </p:animEffect>
                                  </p:childTnLst>
                                </p:cTn>
                              </p:par>
                            </p:childTnLst>
                          </p:cTn>
                        </p:par>
                        <p:par>
                          <p:cTn id="37" fill="hold">
                            <p:stCondLst>
                              <p:cond delay="4000"/>
                            </p:stCondLst>
                            <p:childTnLst>
                              <p:par>
                                <p:cTn id="38" presetID="22" presetClass="entr" presetSubtype="1" fill="hold" grpId="0" nodeType="after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wipe(up)">
                                      <p:cBhvr>
                                        <p:cTn id="40" dur="500"/>
                                        <p:tgtEl>
                                          <p:spTgt spid="103"/>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104"/>
                                        </p:tgtEl>
                                        <p:attrNameLst>
                                          <p:attrName>style.visibility</p:attrName>
                                        </p:attrNameLst>
                                      </p:cBhvr>
                                      <p:to>
                                        <p:strVal val="visible"/>
                                      </p:to>
                                    </p:set>
                                    <p:animEffect transition="in" filter="fade">
                                      <p:cBhvr>
                                        <p:cTn id="44" dur="500"/>
                                        <p:tgtEl>
                                          <p:spTgt spid="104"/>
                                        </p:tgtEl>
                                      </p:cBhvr>
                                    </p:animEffect>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left)">
                                      <p:cBhvr>
                                        <p:cTn id="48" dur="500"/>
                                        <p:tgtEl>
                                          <p:spTgt spid="96"/>
                                        </p:tgtEl>
                                      </p:cBhvr>
                                    </p:animEffect>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99"/>
                                        </p:tgtEl>
                                        <p:attrNameLst>
                                          <p:attrName>style.visibility</p:attrName>
                                        </p:attrNameLst>
                                      </p:cBhvr>
                                      <p:to>
                                        <p:strVal val="visible"/>
                                      </p:to>
                                    </p:set>
                                    <p:animEffect transition="in" filter="wipe(up)">
                                      <p:cBhvr>
                                        <p:cTn id="52" dur="500"/>
                                        <p:tgtEl>
                                          <p:spTgt spid="99"/>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500"/>
                                        <p:tgtEl>
                                          <p:spTgt spid="100"/>
                                        </p:tgtEl>
                                      </p:cBhvr>
                                    </p:animEffect>
                                  </p:childTnLst>
                                </p:cTn>
                              </p:par>
                            </p:childTnLst>
                          </p:cTn>
                        </p:par>
                        <p:par>
                          <p:cTn id="57" fill="hold">
                            <p:stCondLst>
                              <p:cond delay="6500"/>
                            </p:stCondLst>
                            <p:childTnLst>
                              <p:par>
                                <p:cTn id="58" presetID="22" presetClass="entr" presetSubtype="2" fill="hold" nodeType="afterEffect">
                                  <p:stCondLst>
                                    <p:cond delay="0"/>
                                  </p:stCondLst>
                                  <p:childTnLst>
                                    <p:set>
                                      <p:cBhvr>
                                        <p:cTn id="59" dur="1" fill="hold">
                                          <p:stCondLst>
                                            <p:cond delay="0"/>
                                          </p:stCondLst>
                                        </p:cTn>
                                        <p:tgtEl>
                                          <p:spTgt spid="97"/>
                                        </p:tgtEl>
                                        <p:attrNameLst>
                                          <p:attrName>style.visibility</p:attrName>
                                        </p:attrNameLst>
                                      </p:cBhvr>
                                      <p:to>
                                        <p:strVal val="visible"/>
                                      </p:to>
                                    </p:set>
                                    <p:animEffect transition="in" filter="wipe(right)">
                                      <p:cBhvr>
                                        <p:cTn id="60" dur="500"/>
                                        <p:tgtEl>
                                          <p:spTgt spid="97"/>
                                        </p:tgtEl>
                                      </p:cBhvr>
                                    </p:animEffect>
                                  </p:childTnLst>
                                </p:cTn>
                              </p:par>
                            </p:childTnLst>
                          </p:cTn>
                        </p:par>
                        <p:par>
                          <p:cTn id="61" fill="hold">
                            <p:stCondLst>
                              <p:cond delay="7000"/>
                            </p:stCondLst>
                            <p:childTnLst>
                              <p:par>
                                <p:cTn id="62" presetID="22" presetClass="entr" presetSubtype="1" fill="hold" grpId="0" nodeType="afterEffect">
                                  <p:stCondLst>
                                    <p:cond delay="0"/>
                                  </p:stCondLst>
                                  <p:childTnLst>
                                    <p:set>
                                      <p:cBhvr>
                                        <p:cTn id="63" dur="1" fill="hold">
                                          <p:stCondLst>
                                            <p:cond delay="0"/>
                                          </p:stCondLst>
                                        </p:cTn>
                                        <p:tgtEl>
                                          <p:spTgt spid="101"/>
                                        </p:tgtEl>
                                        <p:attrNameLst>
                                          <p:attrName>style.visibility</p:attrName>
                                        </p:attrNameLst>
                                      </p:cBhvr>
                                      <p:to>
                                        <p:strVal val="visible"/>
                                      </p:to>
                                    </p:set>
                                    <p:animEffect transition="in" filter="wipe(up)">
                                      <p:cBhvr>
                                        <p:cTn id="64" dur="500"/>
                                        <p:tgtEl>
                                          <p:spTgt spid="101"/>
                                        </p:tgtEl>
                                      </p:cBhvr>
                                    </p:animEffect>
                                  </p:childTnLst>
                                </p:cTn>
                              </p:par>
                            </p:childTnLst>
                          </p:cTn>
                        </p:par>
                        <p:par>
                          <p:cTn id="65" fill="hold">
                            <p:stCondLst>
                              <p:cond delay="7500"/>
                            </p:stCondLst>
                            <p:childTnLst>
                              <p:par>
                                <p:cTn id="66" presetID="10" presetClass="entr" presetSubtype="0"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fade">
                                      <p:cBhvr>
                                        <p:cTn id="68" dur="500"/>
                                        <p:tgtEl>
                                          <p:spTgt spid="102"/>
                                        </p:tgtEl>
                                      </p:cBhvr>
                                    </p:animEffect>
                                  </p:childTnLst>
                                </p:cTn>
                              </p:par>
                            </p:childTnLst>
                          </p:cTn>
                        </p:par>
                        <p:par>
                          <p:cTn id="69" fill="hold">
                            <p:stCondLst>
                              <p:cond delay="8000"/>
                            </p:stCondLst>
                            <p:childTnLst>
                              <p:par>
                                <p:cTn id="70" presetID="22" presetClass="entr" presetSubtype="8" fill="hold" grpId="0" nodeType="afterEffect">
                                  <p:stCondLst>
                                    <p:cond delay="0"/>
                                  </p:stCondLst>
                                  <p:childTnLst>
                                    <p:set>
                                      <p:cBhvr>
                                        <p:cTn id="71" dur="1" fill="hold">
                                          <p:stCondLst>
                                            <p:cond delay="0"/>
                                          </p:stCondLst>
                                        </p:cTn>
                                        <p:tgtEl>
                                          <p:spTgt spid="111"/>
                                        </p:tgtEl>
                                        <p:attrNameLst>
                                          <p:attrName>style.visibility</p:attrName>
                                        </p:attrNameLst>
                                      </p:cBhvr>
                                      <p:to>
                                        <p:strVal val="visible"/>
                                      </p:to>
                                    </p:set>
                                    <p:animEffect transition="in" filter="wipe(left)">
                                      <p:cBhvr>
                                        <p:cTn id="72" dur="500"/>
                                        <p:tgtEl>
                                          <p:spTgt spid="111"/>
                                        </p:tgtEl>
                                      </p:cBhvr>
                                    </p:animEffect>
                                  </p:childTnLst>
                                </p:cTn>
                              </p:par>
                            </p:childTnLst>
                          </p:cTn>
                        </p:par>
                        <p:par>
                          <p:cTn id="73" fill="hold">
                            <p:stCondLst>
                              <p:cond delay="8500"/>
                            </p:stCondLst>
                            <p:childTnLst>
                              <p:par>
                                <p:cTn id="74" presetID="10" presetClass="entr" presetSubtype="0" fill="hold" grpId="0" nodeType="afterEffect">
                                  <p:stCondLst>
                                    <p:cond delay="0"/>
                                  </p:stCondLst>
                                  <p:childTnLst>
                                    <p:set>
                                      <p:cBhvr>
                                        <p:cTn id="75" dur="1" fill="hold">
                                          <p:stCondLst>
                                            <p:cond delay="0"/>
                                          </p:stCondLst>
                                        </p:cTn>
                                        <p:tgtEl>
                                          <p:spTgt spid="112"/>
                                        </p:tgtEl>
                                        <p:attrNameLst>
                                          <p:attrName>style.visibility</p:attrName>
                                        </p:attrNameLst>
                                      </p:cBhvr>
                                      <p:to>
                                        <p:strVal val="visible"/>
                                      </p:to>
                                    </p:set>
                                    <p:animEffect transition="in" filter="fade">
                                      <p:cBhvr>
                                        <p:cTn id="76" dur="500"/>
                                        <p:tgtEl>
                                          <p:spTgt spid="112"/>
                                        </p:tgtEl>
                                      </p:cBhvr>
                                    </p:animEffect>
                                  </p:childTnLst>
                                </p:cTn>
                              </p:par>
                            </p:childTnLst>
                          </p:cTn>
                        </p:par>
                        <p:par>
                          <p:cTn id="77" fill="hold">
                            <p:stCondLst>
                              <p:cond delay="9000"/>
                            </p:stCondLst>
                            <p:childTnLst>
                              <p:par>
                                <p:cTn id="78" presetID="1" presetClass="entr" presetSubtype="0" fill="hold" grpId="0" nodeType="afterEffect">
                                  <p:stCondLst>
                                    <p:cond delay="2200"/>
                                  </p:stCondLst>
                                  <p:childTnLst>
                                    <p:set>
                                      <p:cBhvr>
                                        <p:cTn id="79"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4" grpId="0" animBg="1"/>
      <p:bldP spid="95" grpId="0" animBg="1"/>
      <p:bldP spid="99" grpId="0"/>
      <p:bldP spid="100" grpId="0"/>
      <p:bldP spid="101" grpId="0"/>
      <p:bldP spid="102" grpId="0"/>
      <p:bldP spid="103" grpId="0"/>
      <p:bldP spid="104" grpId="0"/>
      <p:bldP spid="111" grpId="0"/>
      <p:bldP spid="112" grpId="0"/>
      <p:bldP spid="4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1209" y="2392338"/>
            <a:ext cx="6048672" cy="2088232"/>
          </a:xfrm>
          <a:prstGeom prst="rect">
            <a:avLst/>
          </a:prstGeom>
          <a:solidFill>
            <a:schemeClr val="accent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正中黑简体" panose="02000000000000000000" pitchFamily="2" charset="-122"/>
              <a:ea typeface="方正正中黑简体" panose="02000000000000000000" pitchFamily="2" charset="-122"/>
            </a:endParaRPr>
          </a:p>
        </p:txBody>
      </p:sp>
      <p:sp>
        <p:nvSpPr>
          <p:cNvPr id="3" name="TextBox 10"/>
          <p:cNvSpPr txBox="1"/>
          <p:nvPr/>
        </p:nvSpPr>
        <p:spPr>
          <a:xfrm>
            <a:off x="3773432" y="252394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1"/>
                </a:solidFill>
                <a:latin typeface="方正正中黑简体" panose="02000000000000000000" pitchFamily="2" charset="-122"/>
                <a:ea typeface="方正正中黑简体" panose="02000000000000000000" pitchFamily="2" charset="-122"/>
              </a:rPr>
              <a:t>PART 04</a:t>
            </a:r>
            <a:endParaRPr lang="zh-CN" altLang="en-US" sz="3600" b="0" dirty="0">
              <a:solidFill>
                <a:schemeClr val="bg1"/>
              </a:solidFill>
              <a:latin typeface="方正正中黑简体" panose="02000000000000000000" pitchFamily="2" charset="-122"/>
              <a:ea typeface="方正正中黑简体" panose="02000000000000000000" pitchFamily="2" charset="-122"/>
            </a:endParaRPr>
          </a:p>
        </p:txBody>
      </p:sp>
      <p:sp>
        <p:nvSpPr>
          <p:cNvPr id="4" name="TextBox 11"/>
          <p:cNvSpPr txBox="1"/>
          <p:nvPr/>
        </p:nvSpPr>
        <p:spPr>
          <a:xfrm>
            <a:off x="3773432" y="3041782"/>
            <a:ext cx="4968604"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400" dirty="0">
                <a:solidFill>
                  <a:schemeClr val="bg1"/>
                </a:solidFill>
                <a:latin typeface="方正正中黑简体" panose="02000000000000000000" pitchFamily="2" charset="-122"/>
                <a:ea typeface="方正正中黑简体" panose="02000000000000000000" pitchFamily="2" charset="-122"/>
              </a:rPr>
              <a:t>单击添加标题</a:t>
            </a:r>
          </a:p>
        </p:txBody>
      </p:sp>
      <p:sp>
        <p:nvSpPr>
          <p:cNvPr id="5" name="TextBox 12"/>
          <p:cNvSpPr txBox="1"/>
          <p:nvPr/>
        </p:nvSpPr>
        <p:spPr>
          <a:xfrm>
            <a:off x="3695100" y="3769167"/>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bg1"/>
                </a:solidFill>
                <a:latin typeface="方正正中黑简体" panose="02000000000000000000" pitchFamily="2" charset="-122"/>
                <a:ea typeface="方正正中黑简体" panose="02000000000000000000" pitchFamily="2" charset="-122"/>
              </a:rPr>
              <a:t>Your content to play here, or through your copy, paste in this box, and select only the text. Your content to play here, or through your copy, paste in this box, and select only the text.</a:t>
            </a:r>
          </a:p>
        </p:txBody>
      </p:sp>
      <p:sp>
        <p:nvSpPr>
          <p:cNvPr id="9" name="任意多边形 8"/>
          <p:cNvSpPr/>
          <p:nvPr/>
        </p:nvSpPr>
        <p:spPr>
          <a:xfrm>
            <a:off x="660401" y="5137252"/>
            <a:ext cx="115316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3">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0" name="任意多边形 9"/>
          <p:cNvSpPr/>
          <p:nvPr/>
        </p:nvSpPr>
        <p:spPr>
          <a:xfrm>
            <a:off x="0" y="5288724"/>
            <a:ext cx="11787257"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2">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1" name="任意多边形 10"/>
          <p:cNvSpPr/>
          <p:nvPr/>
        </p:nvSpPr>
        <p:spPr>
          <a:xfrm>
            <a:off x="0" y="5511885"/>
            <a:ext cx="121920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1"/>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2" name="矩形 11">
            <a:extLst>
              <a:ext uri="{FF2B5EF4-FFF2-40B4-BE49-F238E27FC236}">
                <a16:creationId xmlns:a16="http://schemas.microsoft.com/office/drawing/2014/main" xmlns="" id="{1F125B40-BFAE-4083-8FCB-9C0ED6A76373}"/>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370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Effect transition="in" filter="fade">
                                      <p:cBhvr>
                                        <p:cTn id="9" dur="800"/>
                                        <p:tgtEl>
                                          <p:spTgt spid="2"/>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 presetClass="entr" presetSubtype="0" fill="hold" grpId="0" nodeType="afterEffect">
                                  <p:stCondLst>
                                    <p:cond delay="220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9" grpId="0" animBg="1"/>
      <p:bldP spid="10" grpId="0" animBg="1"/>
      <p:bldP spid="11"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04</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41" name="Group 12"/>
          <p:cNvGrpSpPr/>
          <p:nvPr/>
        </p:nvGrpSpPr>
        <p:grpSpPr>
          <a:xfrm>
            <a:off x="991313" y="2321448"/>
            <a:ext cx="5149533" cy="2855183"/>
            <a:chOff x="991313" y="2321448"/>
            <a:chExt cx="5149533" cy="2855183"/>
          </a:xfrm>
        </p:grpSpPr>
        <p:sp>
          <p:nvSpPr>
            <p:cNvPr id="42" name="Freeform 1"/>
            <p:cNvSpPr>
              <a:spLocks noEditPoints="1"/>
            </p:cNvSpPr>
            <p:nvPr/>
          </p:nvSpPr>
          <p:spPr bwMode="auto">
            <a:xfrm>
              <a:off x="1140395" y="2321448"/>
              <a:ext cx="4880653" cy="2728729"/>
            </a:xfrm>
            <a:custGeom>
              <a:avLst/>
              <a:gdLst>
                <a:gd name="T0" fmla="*/ 709 w 928"/>
                <a:gd name="T1" fmla="*/ 183 h 518"/>
                <a:gd name="T2" fmla="*/ 622 w 928"/>
                <a:gd name="T3" fmla="*/ 0 h 518"/>
                <a:gd name="T4" fmla="*/ 521 w 928"/>
                <a:gd name="T5" fmla="*/ 17 h 518"/>
                <a:gd name="T6" fmla="*/ 610 w 928"/>
                <a:gd name="T7" fmla="*/ 35 h 518"/>
                <a:gd name="T8" fmla="*/ 329 w 928"/>
                <a:gd name="T9" fmla="*/ 81 h 518"/>
                <a:gd name="T10" fmla="*/ 384 w 928"/>
                <a:gd name="T11" fmla="*/ 47 h 518"/>
                <a:gd name="T12" fmla="*/ 384 w 928"/>
                <a:gd name="T13" fmla="*/ 21 h 518"/>
                <a:gd name="T14" fmla="*/ 253 w 928"/>
                <a:gd name="T15" fmla="*/ 34 h 518"/>
                <a:gd name="T16" fmla="*/ 276 w 928"/>
                <a:gd name="T17" fmla="*/ 59 h 518"/>
                <a:gd name="T18" fmla="*/ 241 w 928"/>
                <a:gd name="T19" fmla="*/ 192 h 518"/>
                <a:gd name="T20" fmla="*/ 0 w 928"/>
                <a:gd name="T21" fmla="*/ 347 h 518"/>
                <a:gd name="T22" fmla="*/ 340 w 928"/>
                <a:gd name="T23" fmla="*/ 365 h 518"/>
                <a:gd name="T24" fmla="*/ 448 w 928"/>
                <a:gd name="T25" fmla="*/ 427 h 518"/>
                <a:gd name="T26" fmla="*/ 417 w 928"/>
                <a:gd name="T27" fmla="*/ 436 h 518"/>
                <a:gd name="T28" fmla="*/ 457 w 928"/>
                <a:gd name="T29" fmla="*/ 445 h 518"/>
                <a:gd name="T30" fmla="*/ 466 w 928"/>
                <a:gd name="T31" fmla="*/ 363 h 518"/>
                <a:gd name="T32" fmla="*/ 467 w 928"/>
                <a:gd name="T33" fmla="*/ 362 h 518"/>
                <a:gd name="T34" fmla="*/ 471 w 928"/>
                <a:gd name="T35" fmla="*/ 358 h 518"/>
                <a:gd name="T36" fmla="*/ 471 w 928"/>
                <a:gd name="T37" fmla="*/ 358 h 518"/>
                <a:gd name="T38" fmla="*/ 649 w 928"/>
                <a:gd name="T39" fmla="*/ 132 h 518"/>
                <a:gd name="T40" fmla="*/ 586 w 928"/>
                <a:gd name="T41" fmla="*/ 347 h 518"/>
                <a:gd name="T42" fmla="*/ 928 w 928"/>
                <a:gd name="T43" fmla="*/ 347 h 518"/>
                <a:gd name="T44" fmla="*/ 317 w 928"/>
                <a:gd name="T45" fmla="*/ 132 h 518"/>
                <a:gd name="T46" fmla="*/ 340 w 928"/>
                <a:gd name="T47" fmla="*/ 329 h 518"/>
                <a:gd name="T48" fmla="*/ 317 w 928"/>
                <a:gd name="T49" fmla="*/ 132 h 518"/>
                <a:gd name="T50" fmla="*/ 202 w 928"/>
                <a:gd name="T51" fmla="*/ 329 h 518"/>
                <a:gd name="T52" fmla="*/ 304 w 928"/>
                <a:gd name="T53" fmla="*/ 329 h 518"/>
                <a:gd name="T54" fmla="*/ 35 w 928"/>
                <a:gd name="T55" fmla="*/ 347 h 518"/>
                <a:gd name="T56" fmla="*/ 223 w 928"/>
                <a:gd name="T57" fmla="*/ 223 h 518"/>
                <a:gd name="T58" fmla="*/ 155 w 928"/>
                <a:gd name="T59" fmla="*/ 356 h 518"/>
                <a:gd name="T60" fmla="*/ 304 w 928"/>
                <a:gd name="T61" fmla="*/ 365 h 518"/>
                <a:gd name="T62" fmla="*/ 466 w 928"/>
                <a:gd name="T63" fmla="*/ 308 h 518"/>
                <a:gd name="T64" fmla="*/ 488 w 928"/>
                <a:gd name="T65" fmla="*/ 267 h 518"/>
                <a:gd name="T66" fmla="*/ 488 w 928"/>
                <a:gd name="T67" fmla="*/ 249 h 518"/>
                <a:gd name="T68" fmla="*/ 448 w 928"/>
                <a:gd name="T69" fmla="*/ 258 h 518"/>
                <a:gd name="T70" fmla="*/ 349 w 928"/>
                <a:gd name="T71" fmla="*/ 117 h 518"/>
                <a:gd name="T72" fmla="*/ 466 w 928"/>
                <a:gd name="T73" fmla="*/ 308 h 518"/>
                <a:gd name="T74" fmla="*/ 622 w 928"/>
                <a:gd name="T75" fmla="*/ 347 h 518"/>
                <a:gd name="T76" fmla="*/ 740 w 928"/>
                <a:gd name="T77" fmla="*/ 354 h 518"/>
                <a:gd name="T78" fmla="*/ 773 w 928"/>
                <a:gd name="T79" fmla="*/ 340 h 518"/>
                <a:gd name="T80" fmla="*/ 757 w 928"/>
                <a:gd name="T81" fmla="*/ 212 h 518"/>
                <a:gd name="T82" fmla="*/ 757 w 928"/>
                <a:gd name="T83" fmla="*/ 482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8" h="518">
                  <a:moveTo>
                    <a:pt x="757" y="176"/>
                  </a:moveTo>
                  <a:cubicBezTo>
                    <a:pt x="740" y="176"/>
                    <a:pt x="724" y="179"/>
                    <a:pt x="709" y="183"/>
                  </a:cubicBezTo>
                  <a:cubicBezTo>
                    <a:pt x="638" y="11"/>
                    <a:pt x="638" y="11"/>
                    <a:pt x="638" y="11"/>
                  </a:cubicBezTo>
                  <a:cubicBezTo>
                    <a:pt x="635" y="4"/>
                    <a:pt x="629" y="0"/>
                    <a:pt x="622" y="0"/>
                  </a:cubicBezTo>
                  <a:cubicBezTo>
                    <a:pt x="538" y="0"/>
                    <a:pt x="538" y="0"/>
                    <a:pt x="538" y="0"/>
                  </a:cubicBezTo>
                  <a:cubicBezTo>
                    <a:pt x="529" y="0"/>
                    <a:pt x="521" y="8"/>
                    <a:pt x="521" y="17"/>
                  </a:cubicBezTo>
                  <a:cubicBezTo>
                    <a:pt x="521" y="27"/>
                    <a:pt x="529" y="35"/>
                    <a:pt x="538" y="35"/>
                  </a:cubicBezTo>
                  <a:cubicBezTo>
                    <a:pt x="538" y="35"/>
                    <a:pt x="592" y="35"/>
                    <a:pt x="610" y="35"/>
                  </a:cubicBezTo>
                  <a:cubicBezTo>
                    <a:pt x="612" y="40"/>
                    <a:pt x="619" y="57"/>
                    <a:pt x="629" y="81"/>
                  </a:cubicBezTo>
                  <a:cubicBezTo>
                    <a:pt x="329" y="81"/>
                    <a:pt x="329" y="81"/>
                    <a:pt x="329" y="81"/>
                  </a:cubicBezTo>
                  <a:cubicBezTo>
                    <a:pt x="315" y="55"/>
                    <a:pt x="315" y="55"/>
                    <a:pt x="315" y="55"/>
                  </a:cubicBezTo>
                  <a:cubicBezTo>
                    <a:pt x="384" y="47"/>
                    <a:pt x="384" y="47"/>
                    <a:pt x="384" y="47"/>
                  </a:cubicBezTo>
                  <a:cubicBezTo>
                    <a:pt x="392" y="47"/>
                    <a:pt x="397" y="41"/>
                    <a:pt x="397" y="34"/>
                  </a:cubicBezTo>
                  <a:cubicBezTo>
                    <a:pt x="397" y="27"/>
                    <a:pt x="392" y="21"/>
                    <a:pt x="384" y="21"/>
                  </a:cubicBezTo>
                  <a:cubicBezTo>
                    <a:pt x="266" y="21"/>
                    <a:pt x="266" y="21"/>
                    <a:pt x="266" y="21"/>
                  </a:cubicBezTo>
                  <a:cubicBezTo>
                    <a:pt x="259" y="21"/>
                    <a:pt x="253" y="27"/>
                    <a:pt x="253" y="34"/>
                  </a:cubicBezTo>
                  <a:cubicBezTo>
                    <a:pt x="253" y="41"/>
                    <a:pt x="251" y="62"/>
                    <a:pt x="273" y="60"/>
                  </a:cubicBezTo>
                  <a:cubicBezTo>
                    <a:pt x="276" y="59"/>
                    <a:pt x="276" y="59"/>
                    <a:pt x="276" y="59"/>
                  </a:cubicBezTo>
                  <a:cubicBezTo>
                    <a:pt x="297" y="96"/>
                    <a:pt x="297" y="96"/>
                    <a:pt x="297" y="96"/>
                  </a:cubicBezTo>
                  <a:cubicBezTo>
                    <a:pt x="241" y="192"/>
                    <a:pt x="241" y="192"/>
                    <a:pt x="241" y="192"/>
                  </a:cubicBezTo>
                  <a:cubicBezTo>
                    <a:pt x="219" y="182"/>
                    <a:pt x="196" y="176"/>
                    <a:pt x="170" y="176"/>
                  </a:cubicBezTo>
                  <a:cubicBezTo>
                    <a:pt x="76" y="176"/>
                    <a:pt x="0" y="253"/>
                    <a:pt x="0" y="347"/>
                  </a:cubicBezTo>
                  <a:cubicBezTo>
                    <a:pt x="0" y="441"/>
                    <a:pt x="76" y="518"/>
                    <a:pt x="170" y="518"/>
                  </a:cubicBezTo>
                  <a:cubicBezTo>
                    <a:pt x="259" y="518"/>
                    <a:pt x="331" y="451"/>
                    <a:pt x="340" y="365"/>
                  </a:cubicBezTo>
                  <a:cubicBezTo>
                    <a:pt x="448" y="365"/>
                    <a:pt x="448" y="365"/>
                    <a:pt x="448" y="365"/>
                  </a:cubicBezTo>
                  <a:cubicBezTo>
                    <a:pt x="448" y="395"/>
                    <a:pt x="448" y="421"/>
                    <a:pt x="448" y="427"/>
                  </a:cubicBezTo>
                  <a:cubicBezTo>
                    <a:pt x="439" y="427"/>
                    <a:pt x="426" y="427"/>
                    <a:pt x="426" y="427"/>
                  </a:cubicBezTo>
                  <a:cubicBezTo>
                    <a:pt x="421" y="427"/>
                    <a:pt x="417" y="431"/>
                    <a:pt x="417" y="436"/>
                  </a:cubicBezTo>
                  <a:cubicBezTo>
                    <a:pt x="417" y="441"/>
                    <a:pt x="421" y="445"/>
                    <a:pt x="426" y="445"/>
                  </a:cubicBezTo>
                  <a:cubicBezTo>
                    <a:pt x="457" y="445"/>
                    <a:pt x="457" y="445"/>
                    <a:pt x="457" y="445"/>
                  </a:cubicBezTo>
                  <a:cubicBezTo>
                    <a:pt x="462" y="445"/>
                    <a:pt x="466" y="441"/>
                    <a:pt x="466" y="436"/>
                  </a:cubicBezTo>
                  <a:cubicBezTo>
                    <a:pt x="466" y="436"/>
                    <a:pt x="466" y="401"/>
                    <a:pt x="466" y="363"/>
                  </a:cubicBezTo>
                  <a:cubicBezTo>
                    <a:pt x="466" y="363"/>
                    <a:pt x="466" y="363"/>
                    <a:pt x="466" y="363"/>
                  </a:cubicBezTo>
                  <a:cubicBezTo>
                    <a:pt x="466" y="362"/>
                    <a:pt x="467" y="362"/>
                    <a:pt x="467" y="362"/>
                  </a:cubicBezTo>
                  <a:cubicBezTo>
                    <a:pt x="468" y="361"/>
                    <a:pt x="468" y="361"/>
                    <a:pt x="469" y="361"/>
                  </a:cubicBezTo>
                  <a:cubicBezTo>
                    <a:pt x="469" y="360"/>
                    <a:pt x="470" y="359"/>
                    <a:pt x="471" y="358"/>
                  </a:cubicBezTo>
                  <a:cubicBezTo>
                    <a:pt x="471" y="358"/>
                    <a:pt x="471" y="358"/>
                    <a:pt x="471" y="358"/>
                  </a:cubicBezTo>
                  <a:cubicBezTo>
                    <a:pt x="471" y="358"/>
                    <a:pt x="471" y="358"/>
                    <a:pt x="471" y="358"/>
                  </a:cubicBezTo>
                  <a:cubicBezTo>
                    <a:pt x="471" y="358"/>
                    <a:pt x="471" y="358"/>
                    <a:pt x="471" y="358"/>
                  </a:cubicBezTo>
                  <a:cubicBezTo>
                    <a:pt x="649" y="132"/>
                    <a:pt x="649" y="132"/>
                    <a:pt x="649" y="132"/>
                  </a:cubicBezTo>
                  <a:cubicBezTo>
                    <a:pt x="658" y="153"/>
                    <a:pt x="667" y="175"/>
                    <a:pt x="676" y="197"/>
                  </a:cubicBezTo>
                  <a:cubicBezTo>
                    <a:pt x="622" y="226"/>
                    <a:pt x="586" y="282"/>
                    <a:pt x="586" y="347"/>
                  </a:cubicBezTo>
                  <a:cubicBezTo>
                    <a:pt x="586" y="441"/>
                    <a:pt x="663" y="518"/>
                    <a:pt x="757" y="518"/>
                  </a:cubicBezTo>
                  <a:cubicBezTo>
                    <a:pt x="851" y="518"/>
                    <a:pt x="928" y="441"/>
                    <a:pt x="928" y="347"/>
                  </a:cubicBezTo>
                  <a:cubicBezTo>
                    <a:pt x="928" y="253"/>
                    <a:pt x="851" y="176"/>
                    <a:pt x="757" y="176"/>
                  </a:cubicBezTo>
                  <a:close/>
                  <a:moveTo>
                    <a:pt x="317" y="132"/>
                  </a:moveTo>
                  <a:cubicBezTo>
                    <a:pt x="427" y="329"/>
                    <a:pt x="427" y="329"/>
                    <a:pt x="427" y="329"/>
                  </a:cubicBezTo>
                  <a:cubicBezTo>
                    <a:pt x="406" y="329"/>
                    <a:pt x="374" y="329"/>
                    <a:pt x="340" y="329"/>
                  </a:cubicBezTo>
                  <a:cubicBezTo>
                    <a:pt x="335" y="280"/>
                    <a:pt x="309" y="238"/>
                    <a:pt x="271" y="210"/>
                  </a:cubicBezTo>
                  <a:cubicBezTo>
                    <a:pt x="290" y="179"/>
                    <a:pt x="307" y="150"/>
                    <a:pt x="317" y="132"/>
                  </a:cubicBezTo>
                  <a:close/>
                  <a:moveTo>
                    <a:pt x="304" y="329"/>
                  </a:moveTo>
                  <a:cubicBezTo>
                    <a:pt x="261" y="329"/>
                    <a:pt x="221" y="329"/>
                    <a:pt x="202" y="329"/>
                  </a:cubicBezTo>
                  <a:cubicBezTo>
                    <a:pt x="211" y="313"/>
                    <a:pt x="232" y="278"/>
                    <a:pt x="253" y="241"/>
                  </a:cubicBezTo>
                  <a:cubicBezTo>
                    <a:pt x="281" y="262"/>
                    <a:pt x="300" y="293"/>
                    <a:pt x="304" y="329"/>
                  </a:cubicBezTo>
                  <a:close/>
                  <a:moveTo>
                    <a:pt x="170" y="482"/>
                  </a:moveTo>
                  <a:cubicBezTo>
                    <a:pt x="96" y="482"/>
                    <a:pt x="35" y="422"/>
                    <a:pt x="35" y="347"/>
                  </a:cubicBezTo>
                  <a:cubicBezTo>
                    <a:pt x="35" y="273"/>
                    <a:pt x="96" y="212"/>
                    <a:pt x="170" y="212"/>
                  </a:cubicBezTo>
                  <a:cubicBezTo>
                    <a:pt x="189" y="212"/>
                    <a:pt x="207" y="216"/>
                    <a:pt x="223" y="223"/>
                  </a:cubicBezTo>
                  <a:cubicBezTo>
                    <a:pt x="155" y="338"/>
                    <a:pt x="155" y="338"/>
                    <a:pt x="155" y="338"/>
                  </a:cubicBezTo>
                  <a:cubicBezTo>
                    <a:pt x="152" y="344"/>
                    <a:pt x="152" y="351"/>
                    <a:pt x="155" y="356"/>
                  </a:cubicBezTo>
                  <a:cubicBezTo>
                    <a:pt x="158" y="362"/>
                    <a:pt x="164" y="365"/>
                    <a:pt x="170" y="365"/>
                  </a:cubicBezTo>
                  <a:cubicBezTo>
                    <a:pt x="304" y="365"/>
                    <a:pt x="304" y="365"/>
                    <a:pt x="304" y="365"/>
                  </a:cubicBezTo>
                  <a:cubicBezTo>
                    <a:pt x="296" y="431"/>
                    <a:pt x="239" y="482"/>
                    <a:pt x="170" y="482"/>
                  </a:cubicBezTo>
                  <a:close/>
                  <a:moveTo>
                    <a:pt x="466" y="308"/>
                  </a:moveTo>
                  <a:cubicBezTo>
                    <a:pt x="466" y="287"/>
                    <a:pt x="466" y="272"/>
                    <a:pt x="466" y="267"/>
                  </a:cubicBezTo>
                  <a:cubicBezTo>
                    <a:pt x="475" y="267"/>
                    <a:pt x="488" y="267"/>
                    <a:pt x="488" y="267"/>
                  </a:cubicBezTo>
                  <a:cubicBezTo>
                    <a:pt x="493" y="267"/>
                    <a:pt x="497" y="263"/>
                    <a:pt x="497" y="258"/>
                  </a:cubicBezTo>
                  <a:cubicBezTo>
                    <a:pt x="497" y="253"/>
                    <a:pt x="493" y="249"/>
                    <a:pt x="488" y="249"/>
                  </a:cubicBezTo>
                  <a:cubicBezTo>
                    <a:pt x="457" y="249"/>
                    <a:pt x="457" y="249"/>
                    <a:pt x="457" y="249"/>
                  </a:cubicBezTo>
                  <a:cubicBezTo>
                    <a:pt x="452" y="249"/>
                    <a:pt x="448" y="253"/>
                    <a:pt x="448" y="258"/>
                  </a:cubicBezTo>
                  <a:cubicBezTo>
                    <a:pt x="448" y="258"/>
                    <a:pt x="448" y="273"/>
                    <a:pt x="448" y="294"/>
                  </a:cubicBezTo>
                  <a:cubicBezTo>
                    <a:pt x="349" y="117"/>
                    <a:pt x="349" y="117"/>
                    <a:pt x="349" y="117"/>
                  </a:cubicBezTo>
                  <a:cubicBezTo>
                    <a:pt x="410" y="117"/>
                    <a:pt x="569" y="117"/>
                    <a:pt x="616" y="117"/>
                  </a:cubicBezTo>
                  <a:cubicBezTo>
                    <a:pt x="588" y="152"/>
                    <a:pt x="503" y="260"/>
                    <a:pt x="466" y="308"/>
                  </a:cubicBezTo>
                  <a:close/>
                  <a:moveTo>
                    <a:pt x="757" y="482"/>
                  </a:moveTo>
                  <a:cubicBezTo>
                    <a:pt x="682" y="482"/>
                    <a:pt x="622" y="422"/>
                    <a:pt x="622" y="347"/>
                  </a:cubicBezTo>
                  <a:cubicBezTo>
                    <a:pt x="622" y="297"/>
                    <a:pt x="649" y="253"/>
                    <a:pt x="690" y="230"/>
                  </a:cubicBezTo>
                  <a:cubicBezTo>
                    <a:pt x="717" y="296"/>
                    <a:pt x="740" y="354"/>
                    <a:pt x="740" y="354"/>
                  </a:cubicBezTo>
                  <a:cubicBezTo>
                    <a:pt x="744" y="363"/>
                    <a:pt x="755" y="367"/>
                    <a:pt x="764" y="364"/>
                  </a:cubicBezTo>
                  <a:cubicBezTo>
                    <a:pt x="773" y="360"/>
                    <a:pt x="777" y="350"/>
                    <a:pt x="773" y="340"/>
                  </a:cubicBezTo>
                  <a:cubicBezTo>
                    <a:pt x="723" y="217"/>
                    <a:pt x="723" y="217"/>
                    <a:pt x="723" y="217"/>
                  </a:cubicBezTo>
                  <a:cubicBezTo>
                    <a:pt x="734" y="214"/>
                    <a:pt x="745" y="212"/>
                    <a:pt x="757" y="212"/>
                  </a:cubicBezTo>
                  <a:cubicBezTo>
                    <a:pt x="831" y="212"/>
                    <a:pt x="892" y="273"/>
                    <a:pt x="892" y="347"/>
                  </a:cubicBezTo>
                  <a:cubicBezTo>
                    <a:pt x="892" y="422"/>
                    <a:pt x="831" y="482"/>
                    <a:pt x="757" y="48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nvGrpSpPr>
            <p:cNvPr id="43" name="Group 2"/>
            <p:cNvGrpSpPr/>
            <p:nvPr/>
          </p:nvGrpSpPr>
          <p:grpSpPr>
            <a:xfrm flipV="1">
              <a:off x="4095409" y="3126757"/>
              <a:ext cx="2045437" cy="2049874"/>
              <a:chOff x="4095409" y="3126757"/>
              <a:chExt cx="2045437" cy="2049874"/>
            </a:xfrm>
          </p:grpSpPr>
          <p:sp>
            <p:nvSpPr>
              <p:cNvPr id="64" name="Freeform 3"/>
              <p:cNvSpPr>
                <a:spLocks/>
              </p:cNvSpPr>
              <p:nvPr/>
            </p:nvSpPr>
            <p:spPr bwMode="auto">
              <a:xfrm>
                <a:off x="4494735"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5" name="Freeform 4"/>
              <p:cNvSpPr>
                <a:spLocks/>
              </p:cNvSpPr>
              <p:nvPr/>
            </p:nvSpPr>
            <p:spPr bwMode="auto">
              <a:xfrm>
                <a:off x="5721553"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6" name="Freeform 5"/>
              <p:cNvSpPr>
                <a:spLocks/>
              </p:cNvSpPr>
              <p:nvPr/>
            </p:nvSpPr>
            <p:spPr bwMode="auto">
              <a:xfrm>
                <a:off x="4528011"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7" name="Freeform 6"/>
              <p:cNvSpPr>
                <a:spLocks/>
              </p:cNvSpPr>
              <p:nvPr/>
            </p:nvSpPr>
            <p:spPr bwMode="auto">
              <a:xfrm>
                <a:off x="4095409"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nvGrpSpPr>
            <p:cNvPr id="44" name="Group 7"/>
            <p:cNvGrpSpPr/>
            <p:nvPr/>
          </p:nvGrpSpPr>
          <p:grpSpPr>
            <a:xfrm>
              <a:off x="991313" y="3126757"/>
              <a:ext cx="2045437" cy="2049874"/>
              <a:chOff x="991313" y="3126757"/>
              <a:chExt cx="2045437" cy="2049874"/>
            </a:xfrm>
          </p:grpSpPr>
          <p:sp>
            <p:nvSpPr>
              <p:cNvPr id="45" name="Freeform 8"/>
              <p:cNvSpPr>
                <a:spLocks/>
              </p:cNvSpPr>
              <p:nvPr/>
            </p:nvSpPr>
            <p:spPr bwMode="auto">
              <a:xfrm>
                <a:off x="1390639" y="3126757"/>
                <a:ext cx="1231256" cy="437041"/>
              </a:xfrm>
              <a:custGeom>
                <a:avLst/>
                <a:gdLst>
                  <a:gd name="T0" fmla="*/ 17 w 234"/>
                  <a:gd name="T1" fmla="*/ 44 h 83"/>
                  <a:gd name="T2" fmla="*/ 234 w 234"/>
                  <a:gd name="T3" fmla="*/ 54 h 83"/>
                  <a:gd name="T4" fmla="*/ 209 w 234"/>
                  <a:gd name="T5" fmla="*/ 78 h 83"/>
                  <a:gd name="T6" fmla="*/ 41 w 234"/>
                  <a:gd name="T7" fmla="*/ 69 h 83"/>
                  <a:gd name="T8" fmla="*/ 55 w 234"/>
                  <a:gd name="T9" fmla="*/ 83 h 83"/>
                  <a:gd name="T10" fmla="*/ 0 w 234"/>
                  <a:gd name="T11" fmla="*/ 82 h 83"/>
                  <a:gd name="T12" fmla="*/ 0 w 234"/>
                  <a:gd name="T13" fmla="*/ 27 h 83"/>
                  <a:gd name="T14" fmla="*/ 17 w 234"/>
                  <a:gd name="T15" fmla="*/ 44 h 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4" h="83">
                    <a:moveTo>
                      <a:pt x="17" y="44"/>
                    </a:moveTo>
                    <a:cubicBezTo>
                      <a:pt x="83" y="0"/>
                      <a:pt x="171" y="3"/>
                      <a:pt x="234" y="54"/>
                    </a:cubicBezTo>
                    <a:cubicBezTo>
                      <a:pt x="209" y="78"/>
                      <a:pt x="209" y="78"/>
                      <a:pt x="209" y="78"/>
                    </a:cubicBezTo>
                    <a:cubicBezTo>
                      <a:pt x="161" y="40"/>
                      <a:pt x="93" y="37"/>
                      <a:pt x="41" y="69"/>
                    </a:cubicBezTo>
                    <a:cubicBezTo>
                      <a:pt x="55" y="83"/>
                      <a:pt x="55" y="83"/>
                      <a:pt x="55" y="83"/>
                    </a:cubicBezTo>
                    <a:cubicBezTo>
                      <a:pt x="0" y="82"/>
                      <a:pt x="0" y="82"/>
                      <a:pt x="0" y="82"/>
                    </a:cubicBezTo>
                    <a:cubicBezTo>
                      <a:pt x="0" y="27"/>
                      <a:pt x="0" y="27"/>
                      <a:pt x="0" y="27"/>
                    </a:cubicBezTo>
                    <a:cubicBezTo>
                      <a:pt x="17" y="44"/>
                      <a:pt x="17" y="44"/>
                      <a:pt x="17" y="44"/>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1" name="Freeform 9"/>
              <p:cNvSpPr>
                <a:spLocks/>
              </p:cNvSpPr>
              <p:nvPr/>
            </p:nvSpPr>
            <p:spPr bwMode="auto">
              <a:xfrm>
                <a:off x="2617457" y="3548268"/>
                <a:ext cx="419293" cy="1202416"/>
              </a:xfrm>
              <a:custGeom>
                <a:avLst/>
                <a:gdLst>
                  <a:gd name="T0" fmla="*/ 0 w 80"/>
                  <a:gd name="T1" fmla="*/ 56 h 228"/>
                  <a:gd name="T2" fmla="*/ 14 w 80"/>
                  <a:gd name="T3" fmla="*/ 42 h 228"/>
                  <a:gd name="T4" fmla="*/ 3 w 80"/>
                  <a:gd name="T5" fmla="*/ 204 h 228"/>
                  <a:gd name="T6" fmla="*/ 28 w 80"/>
                  <a:gd name="T7" fmla="*/ 228 h 228"/>
                  <a:gd name="T8" fmla="*/ 39 w 80"/>
                  <a:gd name="T9" fmla="*/ 17 h 228"/>
                  <a:gd name="T10" fmla="*/ 56 w 80"/>
                  <a:gd name="T11" fmla="*/ 0 h 228"/>
                  <a:gd name="T12" fmla="*/ 0 w 80"/>
                  <a:gd name="T13" fmla="*/ 0 h 228"/>
                  <a:gd name="T14" fmla="*/ 0 w 80"/>
                  <a:gd name="T15" fmla="*/ 56 h 2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 h="228">
                    <a:moveTo>
                      <a:pt x="0" y="56"/>
                    </a:moveTo>
                    <a:cubicBezTo>
                      <a:pt x="14" y="42"/>
                      <a:pt x="14" y="42"/>
                      <a:pt x="14" y="42"/>
                    </a:cubicBezTo>
                    <a:cubicBezTo>
                      <a:pt x="43" y="93"/>
                      <a:pt x="39" y="157"/>
                      <a:pt x="3" y="204"/>
                    </a:cubicBezTo>
                    <a:cubicBezTo>
                      <a:pt x="28" y="228"/>
                      <a:pt x="28" y="228"/>
                      <a:pt x="28" y="228"/>
                    </a:cubicBezTo>
                    <a:cubicBezTo>
                      <a:pt x="76" y="167"/>
                      <a:pt x="80" y="82"/>
                      <a:pt x="39" y="17"/>
                    </a:cubicBezTo>
                    <a:cubicBezTo>
                      <a:pt x="56" y="0"/>
                      <a:pt x="56" y="0"/>
                      <a:pt x="56" y="0"/>
                    </a:cubicBezTo>
                    <a:cubicBezTo>
                      <a:pt x="0" y="0"/>
                      <a:pt x="0" y="0"/>
                      <a:pt x="0" y="0"/>
                    </a:cubicBezTo>
                    <a:cubicBezTo>
                      <a:pt x="0" y="56"/>
                      <a:pt x="0" y="56"/>
                      <a:pt x="0" y="56"/>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2" name="Freeform 10"/>
              <p:cNvSpPr>
                <a:spLocks/>
              </p:cNvSpPr>
              <p:nvPr/>
            </p:nvSpPr>
            <p:spPr bwMode="auto">
              <a:xfrm>
                <a:off x="1423916" y="4755120"/>
                <a:ext cx="1202416" cy="421511"/>
              </a:xfrm>
              <a:custGeom>
                <a:avLst/>
                <a:gdLst>
                  <a:gd name="T0" fmla="*/ 229 w 229"/>
                  <a:gd name="T1" fmla="*/ 56 h 80"/>
                  <a:gd name="T2" fmla="*/ 211 w 229"/>
                  <a:gd name="T3" fmla="*/ 38 h 80"/>
                  <a:gd name="T4" fmla="*/ 0 w 229"/>
                  <a:gd name="T5" fmla="*/ 29 h 80"/>
                  <a:gd name="T6" fmla="*/ 24 w 229"/>
                  <a:gd name="T7" fmla="*/ 4 h 80"/>
                  <a:gd name="T8" fmla="*/ 187 w 229"/>
                  <a:gd name="T9" fmla="*/ 13 h 80"/>
                  <a:gd name="T10" fmla="*/ 174 w 229"/>
                  <a:gd name="T11" fmla="*/ 0 h 80"/>
                  <a:gd name="T12" fmla="*/ 229 w 229"/>
                  <a:gd name="T13" fmla="*/ 0 h 80"/>
                  <a:gd name="T14" fmla="*/ 229 w 229"/>
                  <a:gd name="T15" fmla="*/ 56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9" h="80">
                    <a:moveTo>
                      <a:pt x="229" y="56"/>
                    </a:moveTo>
                    <a:cubicBezTo>
                      <a:pt x="211" y="38"/>
                      <a:pt x="211" y="38"/>
                      <a:pt x="211" y="38"/>
                    </a:cubicBezTo>
                    <a:cubicBezTo>
                      <a:pt x="147" y="80"/>
                      <a:pt x="62" y="77"/>
                      <a:pt x="0" y="29"/>
                    </a:cubicBezTo>
                    <a:cubicBezTo>
                      <a:pt x="24" y="4"/>
                      <a:pt x="24" y="4"/>
                      <a:pt x="24" y="4"/>
                    </a:cubicBezTo>
                    <a:cubicBezTo>
                      <a:pt x="72" y="40"/>
                      <a:pt x="136" y="43"/>
                      <a:pt x="187" y="13"/>
                    </a:cubicBezTo>
                    <a:cubicBezTo>
                      <a:pt x="174" y="0"/>
                      <a:pt x="174" y="0"/>
                      <a:pt x="174" y="0"/>
                    </a:cubicBezTo>
                    <a:cubicBezTo>
                      <a:pt x="229" y="0"/>
                      <a:pt x="229" y="0"/>
                      <a:pt x="229" y="0"/>
                    </a:cubicBezTo>
                    <a:cubicBezTo>
                      <a:pt x="229" y="56"/>
                      <a:pt x="229" y="56"/>
                      <a:pt x="229" y="5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63" name="Freeform 11"/>
              <p:cNvSpPr>
                <a:spLocks/>
              </p:cNvSpPr>
              <p:nvPr/>
            </p:nvSpPr>
            <p:spPr bwMode="auto">
              <a:xfrm>
                <a:off x="991313" y="3559359"/>
                <a:ext cx="425948" cy="1217946"/>
              </a:xfrm>
              <a:custGeom>
                <a:avLst/>
                <a:gdLst>
                  <a:gd name="T0" fmla="*/ 26 w 81"/>
                  <a:gd name="T1" fmla="*/ 231 h 231"/>
                  <a:gd name="T2" fmla="*/ 43 w 81"/>
                  <a:gd name="T3" fmla="*/ 213 h 231"/>
                  <a:gd name="T4" fmla="*/ 52 w 81"/>
                  <a:gd name="T5" fmla="*/ 0 h 231"/>
                  <a:gd name="T6" fmla="*/ 77 w 81"/>
                  <a:gd name="T7" fmla="*/ 24 h 231"/>
                  <a:gd name="T8" fmla="*/ 68 w 81"/>
                  <a:gd name="T9" fmla="*/ 189 h 231"/>
                  <a:gd name="T10" fmla="*/ 81 w 81"/>
                  <a:gd name="T11" fmla="*/ 175 h 231"/>
                  <a:gd name="T12" fmla="*/ 81 w 81"/>
                  <a:gd name="T13" fmla="*/ 231 h 231"/>
                  <a:gd name="T14" fmla="*/ 26 w 81"/>
                  <a:gd name="T15" fmla="*/ 231 h 2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 h="231">
                    <a:moveTo>
                      <a:pt x="26" y="231"/>
                    </a:moveTo>
                    <a:cubicBezTo>
                      <a:pt x="43" y="213"/>
                      <a:pt x="43" y="213"/>
                      <a:pt x="43" y="213"/>
                    </a:cubicBezTo>
                    <a:cubicBezTo>
                      <a:pt x="0" y="148"/>
                      <a:pt x="3" y="62"/>
                      <a:pt x="52" y="0"/>
                    </a:cubicBezTo>
                    <a:cubicBezTo>
                      <a:pt x="77" y="24"/>
                      <a:pt x="77" y="24"/>
                      <a:pt x="77" y="24"/>
                    </a:cubicBezTo>
                    <a:cubicBezTo>
                      <a:pt x="40" y="72"/>
                      <a:pt x="37" y="138"/>
                      <a:pt x="68" y="189"/>
                    </a:cubicBezTo>
                    <a:cubicBezTo>
                      <a:pt x="81" y="175"/>
                      <a:pt x="81" y="175"/>
                      <a:pt x="81" y="175"/>
                    </a:cubicBezTo>
                    <a:cubicBezTo>
                      <a:pt x="81" y="231"/>
                      <a:pt x="81" y="231"/>
                      <a:pt x="81" y="231"/>
                    </a:cubicBezTo>
                    <a:lnTo>
                      <a:pt x="26" y="23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grpSp>
      </p:grpSp>
      <p:sp>
        <p:nvSpPr>
          <p:cNvPr id="68" name="TextBox 46"/>
          <p:cNvSpPr txBox="1"/>
          <p:nvPr/>
        </p:nvSpPr>
        <p:spPr>
          <a:xfrm>
            <a:off x="1519519" y="5367075"/>
            <a:ext cx="9144000" cy="609975"/>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Lorem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stebus</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danaime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lovera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don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wakamare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dimasa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quosam</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santLoirem</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ipsume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koler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denimaOstebus</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daname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lovera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don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yakamare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dimasa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qm</a:t>
            </a:r>
            <a:r>
              <a:rPr kumimoji="0" lang="en-US" sz="12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smtClean="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santLorem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ipsume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denima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tebus</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daname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lovera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dono</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pakama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dalaman</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rPr>
              <a:t>.</a:t>
            </a:r>
            <a:endPar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Light" panose="020B0303030202020304" pitchFamily="34" charset="0"/>
            </a:endParaRPr>
          </a:p>
        </p:txBody>
      </p:sp>
      <p:grpSp>
        <p:nvGrpSpPr>
          <p:cNvPr id="69" name="Group 47"/>
          <p:cNvGrpSpPr/>
          <p:nvPr/>
        </p:nvGrpSpPr>
        <p:grpSpPr>
          <a:xfrm>
            <a:off x="6787165" y="3676659"/>
            <a:ext cx="3083614" cy="1346113"/>
            <a:chOff x="7418537" y="3676659"/>
            <a:chExt cx="3083614" cy="1346113"/>
          </a:xfrm>
        </p:grpSpPr>
        <p:grpSp>
          <p:nvGrpSpPr>
            <p:cNvPr id="70" name="Group 48"/>
            <p:cNvGrpSpPr/>
            <p:nvPr/>
          </p:nvGrpSpPr>
          <p:grpSpPr>
            <a:xfrm>
              <a:off x="7418537" y="4868648"/>
              <a:ext cx="3083614" cy="154124"/>
              <a:chOff x="7418537" y="4868648"/>
              <a:chExt cx="3083614" cy="154124"/>
            </a:xfrm>
          </p:grpSpPr>
          <p:cxnSp>
            <p:nvCxnSpPr>
              <p:cNvPr id="80" name="Straight Connector 58"/>
              <p:cNvCxnSpPr/>
              <p:nvPr/>
            </p:nvCxnSpPr>
            <p:spPr>
              <a:xfrm>
                <a:off x="7513633" y="5022772"/>
                <a:ext cx="298851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Text Placeholder 8"/>
              <p:cNvSpPr txBox="1">
                <a:spLocks/>
              </p:cNvSpPr>
              <p:nvPr/>
            </p:nvSpPr>
            <p:spPr>
              <a:xfrm>
                <a:off x="7418537" y="4868648"/>
                <a:ext cx="1043147" cy="141357"/>
              </a:xfrm>
              <a:prstGeom prst="rect">
                <a:avLst/>
              </a:prstGeom>
            </p:spPr>
            <p:txBody>
              <a:bodyPr vert="horz" lIns="91440" tIns="45720" rIns="91440" bIns="45720" rtlCol="0" anchor="b">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New Jersey</a:t>
                </a:r>
              </a:p>
            </p:txBody>
          </p:sp>
        </p:grpSp>
        <p:grpSp>
          <p:nvGrpSpPr>
            <p:cNvPr id="71" name="Group 49"/>
            <p:cNvGrpSpPr/>
            <p:nvPr/>
          </p:nvGrpSpPr>
          <p:grpSpPr>
            <a:xfrm>
              <a:off x="7418537" y="4493150"/>
              <a:ext cx="3083614" cy="150127"/>
              <a:chOff x="7418537" y="4493150"/>
              <a:chExt cx="3083614" cy="150127"/>
            </a:xfrm>
          </p:grpSpPr>
          <p:cxnSp>
            <p:nvCxnSpPr>
              <p:cNvPr id="78" name="Straight Connector 56"/>
              <p:cNvCxnSpPr/>
              <p:nvPr/>
            </p:nvCxnSpPr>
            <p:spPr>
              <a:xfrm>
                <a:off x="7513633" y="4643277"/>
                <a:ext cx="298851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9" name="Text Placeholder 8"/>
              <p:cNvSpPr txBox="1">
                <a:spLocks/>
              </p:cNvSpPr>
              <p:nvPr/>
            </p:nvSpPr>
            <p:spPr>
              <a:xfrm>
                <a:off x="7418537" y="4493150"/>
                <a:ext cx="1043147" cy="141357"/>
              </a:xfrm>
              <a:prstGeom prst="rect">
                <a:avLst/>
              </a:prstGeom>
            </p:spPr>
            <p:txBody>
              <a:bodyPr vert="horz" lIns="91440" tIns="45720" rIns="91440" bIns="45720" rtlCol="0" anchor="b">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Ohio</a:t>
                </a:r>
              </a:p>
            </p:txBody>
          </p:sp>
        </p:grpSp>
        <p:grpSp>
          <p:nvGrpSpPr>
            <p:cNvPr id="72" name="Group 50"/>
            <p:cNvGrpSpPr/>
            <p:nvPr/>
          </p:nvGrpSpPr>
          <p:grpSpPr>
            <a:xfrm>
              <a:off x="7418537" y="4084237"/>
              <a:ext cx="3048486" cy="152650"/>
              <a:chOff x="7418537" y="4084237"/>
              <a:chExt cx="3048486" cy="152650"/>
            </a:xfrm>
          </p:grpSpPr>
          <p:cxnSp>
            <p:nvCxnSpPr>
              <p:cNvPr id="76" name="Straight Connector 54"/>
              <p:cNvCxnSpPr/>
              <p:nvPr/>
            </p:nvCxnSpPr>
            <p:spPr>
              <a:xfrm>
                <a:off x="7513633" y="4236887"/>
                <a:ext cx="2953390"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7" name="Text Placeholder 8"/>
              <p:cNvSpPr txBox="1">
                <a:spLocks/>
              </p:cNvSpPr>
              <p:nvPr/>
            </p:nvSpPr>
            <p:spPr>
              <a:xfrm>
                <a:off x="7418537" y="4084237"/>
                <a:ext cx="1043147" cy="141357"/>
              </a:xfrm>
              <a:prstGeom prst="rect">
                <a:avLst/>
              </a:prstGeom>
            </p:spPr>
            <p:txBody>
              <a:bodyPr vert="horz" lIns="91440" tIns="45720" rIns="91440" bIns="45720" rtlCol="0" anchor="b">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Los Angeles</a:t>
                </a:r>
              </a:p>
            </p:txBody>
          </p:sp>
        </p:grpSp>
        <p:grpSp>
          <p:nvGrpSpPr>
            <p:cNvPr id="73" name="Group 51"/>
            <p:cNvGrpSpPr/>
            <p:nvPr/>
          </p:nvGrpSpPr>
          <p:grpSpPr>
            <a:xfrm>
              <a:off x="7418537" y="3676659"/>
              <a:ext cx="3057269" cy="156033"/>
              <a:chOff x="7418537" y="3676659"/>
              <a:chExt cx="3057269" cy="156033"/>
            </a:xfrm>
          </p:grpSpPr>
          <p:cxnSp>
            <p:nvCxnSpPr>
              <p:cNvPr id="74" name="Straight Connector 52"/>
              <p:cNvCxnSpPr/>
              <p:nvPr/>
            </p:nvCxnSpPr>
            <p:spPr>
              <a:xfrm>
                <a:off x="7513633" y="3832692"/>
                <a:ext cx="2962173"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Text Placeholder 8"/>
              <p:cNvSpPr txBox="1">
                <a:spLocks/>
              </p:cNvSpPr>
              <p:nvPr/>
            </p:nvSpPr>
            <p:spPr>
              <a:xfrm>
                <a:off x="7418537" y="3676659"/>
                <a:ext cx="1043147" cy="141357"/>
              </a:xfrm>
              <a:prstGeom prst="rect">
                <a:avLst/>
              </a:prstGeom>
            </p:spPr>
            <p:txBody>
              <a:bodyPr vert="horz" lIns="91440" tIns="45720" rIns="91440" bIns="45720" rtlCol="0" anchor="b">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Clear Sans" panose="020B0503030202020304" pitchFamily="34" charset="0"/>
                  </a:rPr>
                  <a:t>Texas</a:t>
                </a:r>
              </a:p>
            </p:txBody>
          </p:sp>
        </p:grpSp>
      </p:grpSp>
      <p:sp>
        <p:nvSpPr>
          <p:cNvPr id="82" name="Rectangle 60"/>
          <p:cNvSpPr/>
          <p:nvPr/>
        </p:nvSpPr>
        <p:spPr>
          <a:xfrm>
            <a:off x="6882261" y="3786670"/>
            <a:ext cx="2048184" cy="920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83" name="TextBox 61"/>
          <p:cNvSpPr txBox="1"/>
          <p:nvPr/>
        </p:nvSpPr>
        <p:spPr>
          <a:xfrm>
            <a:off x="9980757" y="3650027"/>
            <a:ext cx="59200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70%</a:t>
            </a:r>
          </a:p>
        </p:txBody>
      </p:sp>
      <p:sp>
        <p:nvSpPr>
          <p:cNvPr id="84" name="Rectangle 62"/>
          <p:cNvSpPr/>
          <p:nvPr/>
        </p:nvSpPr>
        <p:spPr>
          <a:xfrm>
            <a:off x="6882261" y="4597255"/>
            <a:ext cx="1364957" cy="92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85" name="TextBox 63"/>
          <p:cNvSpPr txBox="1"/>
          <p:nvPr/>
        </p:nvSpPr>
        <p:spPr>
          <a:xfrm>
            <a:off x="9980757" y="4460612"/>
            <a:ext cx="59200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40%</a:t>
            </a:r>
          </a:p>
        </p:txBody>
      </p:sp>
      <p:sp>
        <p:nvSpPr>
          <p:cNvPr id="86" name="Rectangle 64"/>
          <p:cNvSpPr/>
          <p:nvPr/>
        </p:nvSpPr>
        <p:spPr>
          <a:xfrm>
            <a:off x="6882260" y="4190865"/>
            <a:ext cx="2316831" cy="920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87" name="TextBox 65"/>
          <p:cNvSpPr txBox="1"/>
          <p:nvPr/>
        </p:nvSpPr>
        <p:spPr>
          <a:xfrm>
            <a:off x="9980757" y="4067670"/>
            <a:ext cx="59200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85%</a:t>
            </a:r>
          </a:p>
        </p:txBody>
      </p:sp>
      <p:sp>
        <p:nvSpPr>
          <p:cNvPr id="88" name="Rectangle 66"/>
          <p:cNvSpPr/>
          <p:nvPr/>
        </p:nvSpPr>
        <p:spPr>
          <a:xfrm>
            <a:off x="6882261" y="4976750"/>
            <a:ext cx="2389582" cy="920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chemeClr val="tx1">
                  <a:lumMod val="75000"/>
                  <a:lumOff val="25000"/>
                </a:schemeClr>
              </a:solidFill>
              <a:effectLst/>
              <a:uLnTx/>
              <a:uFillTx/>
              <a:latin typeface="Agency FB" panose="020B0503020202020204" pitchFamily="34" charset="0"/>
              <a:ea typeface="+mn-ea"/>
              <a:cs typeface="+mn-cs"/>
            </a:endParaRPr>
          </a:p>
        </p:txBody>
      </p:sp>
      <p:sp>
        <p:nvSpPr>
          <p:cNvPr id="89" name="TextBox 67"/>
          <p:cNvSpPr txBox="1"/>
          <p:nvPr/>
        </p:nvSpPr>
        <p:spPr>
          <a:xfrm>
            <a:off x="9980757" y="4867001"/>
            <a:ext cx="592003"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mn-ea"/>
                <a:cs typeface="+mn-cs"/>
              </a:rPr>
              <a:t>85%</a:t>
            </a:r>
          </a:p>
        </p:txBody>
      </p:sp>
      <p:sp>
        <p:nvSpPr>
          <p:cNvPr id="90" name="TextBox 68"/>
          <p:cNvSpPr txBox="1"/>
          <p:nvPr/>
        </p:nvSpPr>
        <p:spPr>
          <a:xfrm>
            <a:off x="6746627" y="2788661"/>
            <a:ext cx="3868864"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Denima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Ostebus</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danaime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donWakamare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dimas</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quosam</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santLoirem</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ipsume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koler</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sit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denimaOstebus</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daname</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lovera</a:t>
            </a:r>
            <a:r>
              <a:rPr kumimoji="0" lang="en-US"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 don </a:t>
            </a:r>
            <a:r>
              <a:rPr kumimoji="0" lang="en-US" sz="1200" b="0" i="0" u="none" strike="noStrike" kern="1200" cap="none" spc="0" normalizeH="0" baseline="0" noProof="0" dirty="0" err="1">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rPr>
              <a:t>Wakamare</a:t>
            </a:r>
            <a:endParaRPr kumimoji="0" lang="id-ID" sz="1200" b="0"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Open Sans" panose="020B0606030504020204" pitchFamily="34" charset="0"/>
              <a:cs typeface="Open Sans" panose="020B0606030504020204" pitchFamily="34" charset="0"/>
            </a:endParaRPr>
          </a:p>
        </p:txBody>
      </p:sp>
      <p:sp>
        <p:nvSpPr>
          <p:cNvPr id="105" name="TextBox 69"/>
          <p:cNvSpPr txBox="1"/>
          <p:nvPr/>
        </p:nvSpPr>
        <p:spPr>
          <a:xfrm>
            <a:off x="6738341" y="2390582"/>
            <a:ext cx="156966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smtClean="0">
                <a:ln>
                  <a:noFill/>
                </a:ln>
                <a:solidFill>
                  <a:schemeClr val="tx1">
                    <a:lumMod val="75000"/>
                    <a:lumOff val="25000"/>
                  </a:schemeClr>
                </a:solidFill>
                <a:effectLst/>
                <a:uLnTx/>
                <a:uFillTx/>
                <a:latin typeface="Agency FB" panose="020B0503020202020204" pitchFamily="34" charset="0"/>
                <a:ea typeface="Fira Sans SemiBold Italic" panose="00000700000000000000" pitchFamily="50" charset="0"/>
                <a:cs typeface="Clear Sans" panose="020B0503030202020304" pitchFamily="34" charset="0"/>
              </a:rPr>
              <a:t>点此替换文本</a:t>
            </a:r>
            <a:endParaRPr kumimoji="0" lang="id-ID" sz="1800" b="1" i="0" u="none" strike="noStrike" kern="1200" cap="none" spc="0" normalizeH="0" baseline="0" noProof="0" dirty="0">
              <a:ln>
                <a:noFill/>
              </a:ln>
              <a:solidFill>
                <a:schemeClr val="tx1">
                  <a:lumMod val="75000"/>
                  <a:lumOff val="25000"/>
                </a:schemeClr>
              </a:solidFill>
              <a:effectLst/>
              <a:uLnTx/>
              <a:uFillTx/>
              <a:latin typeface="Agency FB" panose="020B0503020202020204" pitchFamily="34" charset="0"/>
              <a:ea typeface="Fira Sans SemiBold Italic" panose="00000700000000000000" pitchFamily="50" charset="0"/>
              <a:cs typeface="Clear Sans" panose="020B0503030202020304" pitchFamily="34" charset="0"/>
            </a:endParaRPr>
          </a:p>
        </p:txBody>
      </p:sp>
      <p:sp>
        <p:nvSpPr>
          <p:cNvPr id="46" name="矩形 45">
            <a:extLst>
              <a:ext uri="{FF2B5EF4-FFF2-40B4-BE49-F238E27FC236}">
                <a16:creationId xmlns:a16="http://schemas.microsoft.com/office/drawing/2014/main" xmlns="" id="{F397A114-8E73-458F-87EE-B402DD57DADA}"/>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4661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fade">
                                      <p:cBhvr>
                                        <p:cTn id="12" dur="500"/>
                                        <p:tgtEl>
                                          <p:spTgt spid="10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left)">
                                      <p:cBhvr>
                                        <p:cTn id="16" dur="500"/>
                                        <p:tgtEl>
                                          <p:spTgt spid="90"/>
                                        </p:tgtEl>
                                      </p:cBhvr>
                                    </p:animEffect>
                                  </p:childTnLst>
                                </p:cTn>
                              </p:par>
                            </p:childTnLst>
                          </p:cTn>
                        </p:par>
                        <p:par>
                          <p:cTn id="17" fill="hold">
                            <p:stCondLst>
                              <p:cond delay="1500"/>
                            </p:stCondLst>
                            <p:childTnLst>
                              <p:par>
                                <p:cTn id="18" presetID="10" presetClass="entr" presetSubtype="0" fill="hold" nodeType="after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fade">
                                      <p:cBhvr>
                                        <p:cTn id="20" dur="500"/>
                                        <p:tgtEl>
                                          <p:spTgt spid="69"/>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82"/>
                                        </p:tgtEl>
                                        <p:attrNameLst>
                                          <p:attrName>style.visibility</p:attrName>
                                        </p:attrNameLst>
                                      </p:cBhvr>
                                      <p:to>
                                        <p:strVal val="visible"/>
                                      </p:to>
                                    </p:set>
                                    <p:animEffect transition="in" filter="wipe(left)">
                                      <p:cBhvr>
                                        <p:cTn id="24" dur="500"/>
                                        <p:tgtEl>
                                          <p:spTgt spid="82"/>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Effect transition="in" filter="fade">
                                      <p:cBhvr>
                                        <p:cTn id="28" dur="500"/>
                                        <p:tgtEl>
                                          <p:spTgt spid="83"/>
                                        </p:tgtEl>
                                      </p:cBhvr>
                                    </p:animEffect>
                                  </p:childTnLst>
                                </p:cTn>
                              </p:par>
                            </p:childTnLst>
                          </p:cTn>
                        </p:par>
                        <p:par>
                          <p:cTn id="29" fill="hold">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wipe(left)">
                                      <p:cBhvr>
                                        <p:cTn id="32" dur="500"/>
                                        <p:tgtEl>
                                          <p:spTgt spid="86"/>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87"/>
                                        </p:tgtEl>
                                        <p:attrNameLst>
                                          <p:attrName>style.visibility</p:attrName>
                                        </p:attrNameLst>
                                      </p:cBhvr>
                                      <p:to>
                                        <p:strVal val="visible"/>
                                      </p:to>
                                    </p:set>
                                    <p:animEffect transition="in" filter="fade">
                                      <p:cBhvr>
                                        <p:cTn id="36" dur="500"/>
                                        <p:tgtEl>
                                          <p:spTgt spid="87"/>
                                        </p:tgtEl>
                                      </p:cBhvr>
                                    </p:animEffect>
                                  </p:childTnLst>
                                </p:cTn>
                              </p:par>
                            </p:childTnLst>
                          </p:cTn>
                        </p:par>
                        <p:par>
                          <p:cTn id="37" fill="hold">
                            <p:stCondLst>
                              <p:cond delay="4000"/>
                            </p:stCondLst>
                            <p:childTnLst>
                              <p:par>
                                <p:cTn id="38" presetID="22" presetClass="entr" presetSubtype="8" fill="hold" grpId="0" nodeType="afterEffect">
                                  <p:stCondLst>
                                    <p:cond delay="0"/>
                                  </p:stCondLst>
                                  <p:childTnLst>
                                    <p:set>
                                      <p:cBhvr>
                                        <p:cTn id="39" dur="1" fill="hold">
                                          <p:stCondLst>
                                            <p:cond delay="0"/>
                                          </p:stCondLst>
                                        </p:cTn>
                                        <p:tgtEl>
                                          <p:spTgt spid="84"/>
                                        </p:tgtEl>
                                        <p:attrNameLst>
                                          <p:attrName>style.visibility</p:attrName>
                                        </p:attrNameLst>
                                      </p:cBhvr>
                                      <p:to>
                                        <p:strVal val="visible"/>
                                      </p:to>
                                    </p:set>
                                    <p:animEffect transition="in" filter="wipe(left)">
                                      <p:cBhvr>
                                        <p:cTn id="40" dur="500"/>
                                        <p:tgtEl>
                                          <p:spTgt spid="84"/>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childTnLst>
                                </p:cTn>
                              </p:par>
                            </p:childTnLst>
                          </p:cTn>
                        </p:par>
                        <p:par>
                          <p:cTn id="45" fill="hold">
                            <p:stCondLst>
                              <p:cond delay="5000"/>
                            </p:stCondLst>
                            <p:childTnLst>
                              <p:par>
                                <p:cTn id="46" presetID="22" presetClass="entr" presetSubtype="8" fill="hold" grpId="0" nodeType="after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wipe(left)">
                                      <p:cBhvr>
                                        <p:cTn id="48" dur="500"/>
                                        <p:tgtEl>
                                          <p:spTgt spid="88"/>
                                        </p:tgtEl>
                                      </p:cBhvr>
                                    </p:animEffect>
                                  </p:childTnLst>
                                </p:cTn>
                              </p:par>
                            </p:childTnLst>
                          </p:cTn>
                        </p:par>
                        <p:par>
                          <p:cTn id="49" fill="hold">
                            <p:stCondLst>
                              <p:cond delay="5500"/>
                            </p:stCondLst>
                            <p:childTnLst>
                              <p:par>
                                <p:cTn id="50" presetID="10" presetClass="entr" presetSubtype="0" fill="hold" grpId="0"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par>
                          <p:cTn id="53" fill="hold">
                            <p:stCondLst>
                              <p:cond delay="6000"/>
                            </p:stCondLst>
                            <p:childTnLst>
                              <p:par>
                                <p:cTn id="54" presetID="10" presetClass="entr" presetSubtype="0" fill="hold" grpId="0"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par>
                          <p:cTn id="57" fill="hold">
                            <p:stCondLst>
                              <p:cond delay="6500"/>
                            </p:stCondLst>
                            <p:childTnLst>
                              <p:par>
                                <p:cTn id="58" presetID="1" presetClass="entr" presetSubtype="0" fill="hold" grpId="0" nodeType="afterEffect">
                                  <p:stCondLst>
                                    <p:cond delay="2200"/>
                                  </p:stCondLst>
                                  <p:childTnLst>
                                    <p:set>
                                      <p:cBhvr>
                                        <p:cTn id="59"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82" grpId="0" animBg="1"/>
      <p:bldP spid="83" grpId="0"/>
      <p:bldP spid="84" grpId="0" animBg="1"/>
      <p:bldP spid="85" grpId="0"/>
      <p:bldP spid="86" grpId="0" animBg="1"/>
      <p:bldP spid="87" grpId="0"/>
      <p:bldP spid="88" grpId="0" animBg="1"/>
      <p:bldP spid="89" grpId="0"/>
      <p:bldP spid="90" grpId="0"/>
      <p:bldP spid="105" grpId="0"/>
      <p:bldP spid="4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04</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7621544" y="2002935"/>
            <a:ext cx="4533046" cy="4855065"/>
            <a:chOff x="3770313" y="1882775"/>
            <a:chExt cx="4648201" cy="4978401"/>
          </a:xfrm>
        </p:grpSpPr>
        <p:sp>
          <p:nvSpPr>
            <p:cNvPr id="47" name="Freeform 5"/>
            <p:cNvSpPr>
              <a:spLocks/>
            </p:cNvSpPr>
            <p:nvPr/>
          </p:nvSpPr>
          <p:spPr bwMode="auto">
            <a:xfrm>
              <a:off x="5216526" y="2960688"/>
              <a:ext cx="1597025" cy="3900488"/>
            </a:xfrm>
            <a:custGeom>
              <a:avLst/>
              <a:gdLst>
                <a:gd name="T0" fmla="*/ 425 w 425"/>
                <a:gd name="T1" fmla="*/ 1038 h 1038"/>
                <a:gd name="T2" fmla="*/ 282 w 425"/>
                <a:gd name="T3" fmla="*/ 964 h 1038"/>
                <a:gd name="T4" fmla="*/ 185 w 425"/>
                <a:gd name="T5" fmla="*/ 308 h 1038"/>
                <a:gd name="T6" fmla="*/ 329 w 425"/>
                <a:gd name="T7" fmla="*/ 0 h 1038"/>
                <a:gd name="T8" fmla="*/ 132 w 425"/>
                <a:gd name="T9" fmla="*/ 288 h 1038"/>
                <a:gd name="T10" fmla="*/ 148 w 425"/>
                <a:gd name="T11" fmla="*/ 947 h 1038"/>
                <a:gd name="T12" fmla="*/ 85 w 425"/>
                <a:gd name="T13" fmla="*/ 1038 h 1038"/>
                <a:gd name="T14" fmla="*/ 425 w 425"/>
                <a:gd name="T15" fmla="*/ 1038 h 10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5" h="1038">
                  <a:moveTo>
                    <a:pt x="425" y="1038"/>
                  </a:moveTo>
                  <a:cubicBezTo>
                    <a:pt x="425" y="1038"/>
                    <a:pt x="356" y="1024"/>
                    <a:pt x="282" y="964"/>
                  </a:cubicBezTo>
                  <a:cubicBezTo>
                    <a:pt x="209" y="904"/>
                    <a:pt x="100" y="545"/>
                    <a:pt x="185" y="308"/>
                  </a:cubicBezTo>
                  <a:cubicBezTo>
                    <a:pt x="271" y="71"/>
                    <a:pt x="329" y="0"/>
                    <a:pt x="329" y="0"/>
                  </a:cubicBezTo>
                  <a:cubicBezTo>
                    <a:pt x="329" y="0"/>
                    <a:pt x="263" y="33"/>
                    <a:pt x="132" y="288"/>
                  </a:cubicBezTo>
                  <a:cubicBezTo>
                    <a:pt x="0" y="543"/>
                    <a:pt x="137" y="893"/>
                    <a:pt x="148" y="947"/>
                  </a:cubicBezTo>
                  <a:cubicBezTo>
                    <a:pt x="158" y="1000"/>
                    <a:pt x="85" y="1038"/>
                    <a:pt x="85" y="1038"/>
                  </a:cubicBezTo>
                  <a:lnTo>
                    <a:pt x="425" y="103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8" name="Freeform 6"/>
            <p:cNvSpPr>
              <a:spLocks/>
            </p:cNvSpPr>
            <p:nvPr/>
          </p:nvSpPr>
          <p:spPr bwMode="auto">
            <a:xfrm>
              <a:off x="5664201" y="4449763"/>
              <a:ext cx="1349375" cy="1122363"/>
            </a:xfrm>
            <a:custGeom>
              <a:avLst/>
              <a:gdLst>
                <a:gd name="T0" fmla="*/ 30 w 359"/>
                <a:gd name="T1" fmla="*/ 299 h 299"/>
                <a:gd name="T2" fmla="*/ 214 w 359"/>
                <a:gd name="T3" fmla="*/ 163 h 299"/>
                <a:gd name="T4" fmla="*/ 359 w 359"/>
                <a:gd name="T5" fmla="*/ 0 h 299"/>
                <a:gd name="T6" fmla="*/ 154 w 359"/>
                <a:gd name="T7" fmla="*/ 154 h 299"/>
                <a:gd name="T8" fmla="*/ 0 w 359"/>
                <a:gd name="T9" fmla="*/ 210 h 299"/>
                <a:gd name="T10" fmla="*/ 30 w 359"/>
                <a:gd name="T11" fmla="*/ 299 h 299"/>
              </a:gdLst>
              <a:ahLst/>
              <a:cxnLst>
                <a:cxn ang="0">
                  <a:pos x="T0" y="T1"/>
                </a:cxn>
                <a:cxn ang="0">
                  <a:pos x="T2" y="T3"/>
                </a:cxn>
                <a:cxn ang="0">
                  <a:pos x="T4" y="T5"/>
                </a:cxn>
                <a:cxn ang="0">
                  <a:pos x="T6" y="T7"/>
                </a:cxn>
                <a:cxn ang="0">
                  <a:pos x="T8" y="T9"/>
                </a:cxn>
                <a:cxn ang="0">
                  <a:pos x="T10" y="T11"/>
                </a:cxn>
              </a:cxnLst>
              <a:rect l="0" t="0" r="r" b="b"/>
              <a:pathLst>
                <a:path w="359" h="299">
                  <a:moveTo>
                    <a:pt x="30" y="299"/>
                  </a:moveTo>
                  <a:cubicBezTo>
                    <a:pt x="30" y="299"/>
                    <a:pt x="160" y="207"/>
                    <a:pt x="214" y="163"/>
                  </a:cubicBezTo>
                  <a:cubicBezTo>
                    <a:pt x="267" y="118"/>
                    <a:pt x="359" y="0"/>
                    <a:pt x="359" y="0"/>
                  </a:cubicBezTo>
                  <a:cubicBezTo>
                    <a:pt x="359" y="0"/>
                    <a:pt x="229" y="116"/>
                    <a:pt x="154" y="154"/>
                  </a:cubicBezTo>
                  <a:cubicBezTo>
                    <a:pt x="79" y="193"/>
                    <a:pt x="0" y="210"/>
                    <a:pt x="0" y="210"/>
                  </a:cubicBezTo>
                  <a:lnTo>
                    <a:pt x="30" y="29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9" name="Freeform 7"/>
            <p:cNvSpPr>
              <a:spLocks/>
            </p:cNvSpPr>
            <p:nvPr/>
          </p:nvSpPr>
          <p:spPr bwMode="auto">
            <a:xfrm>
              <a:off x="4859338" y="4351338"/>
              <a:ext cx="931863" cy="989013"/>
            </a:xfrm>
            <a:custGeom>
              <a:avLst/>
              <a:gdLst>
                <a:gd name="T0" fmla="*/ 248 w 248"/>
                <a:gd name="T1" fmla="*/ 232 h 263"/>
                <a:gd name="T2" fmla="*/ 132 w 248"/>
                <a:gd name="T3" fmla="*/ 100 h 263"/>
                <a:gd name="T4" fmla="*/ 0 w 248"/>
                <a:gd name="T5" fmla="*/ 0 h 263"/>
                <a:gd name="T6" fmla="*/ 131 w 248"/>
                <a:gd name="T7" fmla="*/ 147 h 263"/>
                <a:gd name="T8" fmla="*/ 185 w 248"/>
                <a:gd name="T9" fmla="*/ 263 h 263"/>
                <a:gd name="T10" fmla="*/ 248 w 248"/>
                <a:gd name="T11" fmla="*/ 232 h 263"/>
              </a:gdLst>
              <a:ahLst/>
              <a:cxnLst>
                <a:cxn ang="0">
                  <a:pos x="T0" y="T1"/>
                </a:cxn>
                <a:cxn ang="0">
                  <a:pos x="T2" y="T3"/>
                </a:cxn>
                <a:cxn ang="0">
                  <a:pos x="T4" y="T5"/>
                </a:cxn>
                <a:cxn ang="0">
                  <a:pos x="T6" y="T7"/>
                </a:cxn>
                <a:cxn ang="0">
                  <a:pos x="T8" y="T9"/>
                </a:cxn>
                <a:cxn ang="0">
                  <a:pos x="T10" y="T11"/>
                </a:cxn>
              </a:cxnLst>
              <a:rect l="0" t="0" r="r" b="b"/>
              <a:pathLst>
                <a:path w="248" h="263">
                  <a:moveTo>
                    <a:pt x="248" y="232"/>
                  </a:moveTo>
                  <a:cubicBezTo>
                    <a:pt x="248" y="232"/>
                    <a:pt x="169" y="138"/>
                    <a:pt x="132" y="100"/>
                  </a:cubicBezTo>
                  <a:cubicBezTo>
                    <a:pt x="94" y="62"/>
                    <a:pt x="0" y="0"/>
                    <a:pt x="0" y="0"/>
                  </a:cubicBezTo>
                  <a:cubicBezTo>
                    <a:pt x="0" y="0"/>
                    <a:pt x="96" y="92"/>
                    <a:pt x="131" y="147"/>
                  </a:cubicBezTo>
                  <a:cubicBezTo>
                    <a:pt x="165" y="203"/>
                    <a:pt x="185" y="263"/>
                    <a:pt x="185" y="263"/>
                  </a:cubicBezTo>
                  <a:lnTo>
                    <a:pt x="248" y="2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0" name="Freeform 8"/>
            <p:cNvSpPr>
              <a:spLocks/>
            </p:cNvSpPr>
            <p:nvPr/>
          </p:nvSpPr>
          <p:spPr bwMode="auto">
            <a:xfrm>
              <a:off x="5543551" y="3032125"/>
              <a:ext cx="387350" cy="1049338"/>
            </a:xfrm>
            <a:custGeom>
              <a:avLst/>
              <a:gdLst>
                <a:gd name="T0" fmla="*/ 53 w 103"/>
                <a:gd name="T1" fmla="*/ 279 h 279"/>
                <a:gd name="T2" fmla="*/ 11 w 103"/>
                <a:gd name="T3" fmla="*/ 137 h 279"/>
                <a:gd name="T4" fmla="*/ 0 w 103"/>
                <a:gd name="T5" fmla="*/ 0 h 279"/>
                <a:gd name="T6" fmla="*/ 45 w 103"/>
                <a:gd name="T7" fmla="*/ 159 h 279"/>
                <a:gd name="T8" fmla="*/ 103 w 103"/>
                <a:gd name="T9" fmla="*/ 250 h 279"/>
                <a:gd name="T10" fmla="*/ 53 w 103"/>
                <a:gd name="T11" fmla="*/ 279 h 279"/>
              </a:gdLst>
              <a:ahLst/>
              <a:cxnLst>
                <a:cxn ang="0">
                  <a:pos x="T0" y="T1"/>
                </a:cxn>
                <a:cxn ang="0">
                  <a:pos x="T2" y="T3"/>
                </a:cxn>
                <a:cxn ang="0">
                  <a:pos x="T4" y="T5"/>
                </a:cxn>
                <a:cxn ang="0">
                  <a:pos x="T6" y="T7"/>
                </a:cxn>
                <a:cxn ang="0">
                  <a:pos x="T8" y="T9"/>
                </a:cxn>
                <a:cxn ang="0">
                  <a:pos x="T10" y="T11"/>
                </a:cxn>
              </a:cxnLst>
              <a:rect l="0" t="0" r="r" b="b"/>
              <a:pathLst>
                <a:path w="103" h="279">
                  <a:moveTo>
                    <a:pt x="53" y="279"/>
                  </a:moveTo>
                  <a:cubicBezTo>
                    <a:pt x="53" y="279"/>
                    <a:pt x="21" y="181"/>
                    <a:pt x="11" y="137"/>
                  </a:cubicBezTo>
                  <a:cubicBezTo>
                    <a:pt x="1" y="94"/>
                    <a:pt x="0" y="0"/>
                    <a:pt x="0" y="0"/>
                  </a:cubicBezTo>
                  <a:cubicBezTo>
                    <a:pt x="0" y="0"/>
                    <a:pt x="22" y="109"/>
                    <a:pt x="45" y="159"/>
                  </a:cubicBezTo>
                  <a:cubicBezTo>
                    <a:pt x="69" y="208"/>
                    <a:pt x="103" y="250"/>
                    <a:pt x="103" y="250"/>
                  </a:cubicBezTo>
                  <a:lnTo>
                    <a:pt x="53" y="27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1" name="Freeform 9"/>
            <p:cNvSpPr>
              <a:spLocks/>
            </p:cNvSpPr>
            <p:nvPr/>
          </p:nvSpPr>
          <p:spPr bwMode="auto">
            <a:xfrm>
              <a:off x="4371976" y="2693988"/>
              <a:ext cx="1171575" cy="1368425"/>
            </a:xfrm>
            <a:custGeom>
              <a:avLst/>
              <a:gdLst>
                <a:gd name="T0" fmla="*/ 19 w 312"/>
                <a:gd name="T1" fmla="*/ 0 h 364"/>
                <a:gd name="T2" fmla="*/ 64 w 312"/>
                <a:gd name="T3" fmla="*/ 271 h 364"/>
                <a:gd name="T4" fmla="*/ 251 w 312"/>
                <a:gd name="T5" fmla="*/ 358 h 364"/>
                <a:gd name="T6" fmla="*/ 253 w 312"/>
                <a:gd name="T7" fmla="*/ 160 h 364"/>
                <a:gd name="T8" fmla="*/ 19 w 312"/>
                <a:gd name="T9" fmla="*/ 0 h 364"/>
              </a:gdLst>
              <a:ahLst/>
              <a:cxnLst>
                <a:cxn ang="0">
                  <a:pos x="T0" y="T1"/>
                </a:cxn>
                <a:cxn ang="0">
                  <a:pos x="T2" y="T3"/>
                </a:cxn>
                <a:cxn ang="0">
                  <a:pos x="T4" y="T5"/>
                </a:cxn>
                <a:cxn ang="0">
                  <a:pos x="T6" y="T7"/>
                </a:cxn>
                <a:cxn ang="0">
                  <a:pos x="T8" y="T9"/>
                </a:cxn>
              </a:cxnLst>
              <a:rect l="0" t="0" r="r" b="b"/>
              <a:pathLst>
                <a:path w="312" h="364">
                  <a:moveTo>
                    <a:pt x="19" y="0"/>
                  </a:moveTo>
                  <a:cubicBezTo>
                    <a:pt x="19" y="0"/>
                    <a:pt x="0" y="178"/>
                    <a:pt x="64" y="271"/>
                  </a:cubicBezTo>
                  <a:cubicBezTo>
                    <a:pt x="127" y="364"/>
                    <a:pt x="251" y="358"/>
                    <a:pt x="251" y="358"/>
                  </a:cubicBezTo>
                  <a:cubicBezTo>
                    <a:pt x="251" y="358"/>
                    <a:pt x="312" y="256"/>
                    <a:pt x="253" y="160"/>
                  </a:cubicBezTo>
                  <a:cubicBezTo>
                    <a:pt x="194" y="64"/>
                    <a:pt x="19" y="0"/>
                    <a:pt x="19"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2" name="Freeform 10"/>
            <p:cNvSpPr>
              <a:spLocks/>
            </p:cNvSpPr>
            <p:nvPr/>
          </p:nvSpPr>
          <p:spPr bwMode="auto">
            <a:xfrm>
              <a:off x="6723063" y="4610100"/>
              <a:ext cx="1192213" cy="681038"/>
            </a:xfrm>
            <a:custGeom>
              <a:avLst/>
              <a:gdLst>
                <a:gd name="T0" fmla="*/ 317 w 317"/>
                <a:gd name="T1" fmla="*/ 73 h 181"/>
                <a:gd name="T2" fmla="*/ 122 w 317"/>
                <a:gd name="T3" fmla="*/ 11 h 181"/>
                <a:gd name="T4" fmla="*/ 0 w 317"/>
                <a:gd name="T5" fmla="*/ 106 h 181"/>
                <a:gd name="T6" fmla="*/ 131 w 317"/>
                <a:gd name="T7" fmla="*/ 175 h 181"/>
                <a:gd name="T8" fmla="*/ 317 w 317"/>
                <a:gd name="T9" fmla="*/ 73 h 181"/>
              </a:gdLst>
              <a:ahLst/>
              <a:cxnLst>
                <a:cxn ang="0">
                  <a:pos x="T0" y="T1"/>
                </a:cxn>
                <a:cxn ang="0">
                  <a:pos x="T2" y="T3"/>
                </a:cxn>
                <a:cxn ang="0">
                  <a:pos x="T4" y="T5"/>
                </a:cxn>
                <a:cxn ang="0">
                  <a:pos x="T6" y="T7"/>
                </a:cxn>
                <a:cxn ang="0">
                  <a:pos x="T8" y="T9"/>
                </a:cxn>
              </a:cxnLst>
              <a:rect l="0" t="0" r="r" b="b"/>
              <a:pathLst>
                <a:path w="317" h="181">
                  <a:moveTo>
                    <a:pt x="317" y="73"/>
                  </a:moveTo>
                  <a:cubicBezTo>
                    <a:pt x="317" y="73"/>
                    <a:pt x="205" y="0"/>
                    <a:pt x="122" y="11"/>
                  </a:cubicBezTo>
                  <a:cubicBezTo>
                    <a:pt x="38" y="21"/>
                    <a:pt x="0" y="106"/>
                    <a:pt x="0" y="106"/>
                  </a:cubicBezTo>
                  <a:cubicBezTo>
                    <a:pt x="0" y="106"/>
                    <a:pt x="47" y="181"/>
                    <a:pt x="131" y="175"/>
                  </a:cubicBezTo>
                  <a:cubicBezTo>
                    <a:pt x="215" y="168"/>
                    <a:pt x="317" y="73"/>
                    <a:pt x="317" y="73"/>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3" name="Freeform 11"/>
            <p:cNvSpPr>
              <a:spLocks/>
            </p:cNvSpPr>
            <p:nvPr/>
          </p:nvSpPr>
          <p:spPr bwMode="auto">
            <a:xfrm>
              <a:off x="7200901" y="3513138"/>
              <a:ext cx="1217613" cy="1052513"/>
            </a:xfrm>
            <a:custGeom>
              <a:avLst/>
              <a:gdLst>
                <a:gd name="T0" fmla="*/ 324 w 324"/>
                <a:gd name="T1" fmla="*/ 15 h 280"/>
                <a:gd name="T2" fmla="*/ 83 w 324"/>
                <a:gd name="T3" fmla="*/ 58 h 280"/>
                <a:gd name="T4" fmla="*/ 7 w 324"/>
                <a:gd name="T5" fmla="*/ 226 h 280"/>
                <a:gd name="T6" fmla="*/ 184 w 324"/>
                <a:gd name="T7" fmla="*/ 226 h 280"/>
                <a:gd name="T8" fmla="*/ 324 w 324"/>
                <a:gd name="T9" fmla="*/ 15 h 280"/>
              </a:gdLst>
              <a:ahLst/>
              <a:cxnLst>
                <a:cxn ang="0">
                  <a:pos x="T0" y="T1"/>
                </a:cxn>
                <a:cxn ang="0">
                  <a:pos x="T2" y="T3"/>
                </a:cxn>
                <a:cxn ang="0">
                  <a:pos x="T4" y="T5"/>
                </a:cxn>
                <a:cxn ang="0">
                  <a:pos x="T6" y="T7"/>
                </a:cxn>
                <a:cxn ang="0">
                  <a:pos x="T8" y="T9"/>
                </a:cxn>
              </a:cxnLst>
              <a:rect l="0" t="0" r="r" b="b"/>
              <a:pathLst>
                <a:path w="324" h="280">
                  <a:moveTo>
                    <a:pt x="324" y="15"/>
                  </a:moveTo>
                  <a:cubicBezTo>
                    <a:pt x="324" y="15"/>
                    <a:pt x="165" y="0"/>
                    <a:pt x="83" y="58"/>
                  </a:cubicBezTo>
                  <a:cubicBezTo>
                    <a:pt x="0" y="116"/>
                    <a:pt x="7" y="226"/>
                    <a:pt x="7" y="226"/>
                  </a:cubicBezTo>
                  <a:cubicBezTo>
                    <a:pt x="7" y="226"/>
                    <a:pt x="99" y="280"/>
                    <a:pt x="184" y="226"/>
                  </a:cubicBezTo>
                  <a:cubicBezTo>
                    <a:pt x="269" y="173"/>
                    <a:pt x="324" y="15"/>
                    <a:pt x="324" y="1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4" name="Freeform 12"/>
            <p:cNvSpPr>
              <a:spLocks/>
            </p:cNvSpPr>
            <p:nvPr/>
          </p:nvSpPr>
          <p:spPr bwMode="auto">
            <a:xfrm>
              <a:off x="6073776" y="2976563"/>
              <a:ext cx="1296988" cy="1487488"/>
            </a:xfrm>
            <a:custGeom>
              <a:avLst/>
              <a:gdLst>
                <a:gd name="T0" fmla="*/ 345 w 345"/>
                <a:gd name="T1" fmla="*/ 0 h 396"/>
                <a:gd name="T2" fmla="*/ 76 w 345"/>
                <a:gd name="T3" fmla="*/ 140 h 396"/>
                <a:gd name="T4" fmla="*/ 48 w 345"/>
                <a:gd name="T5" fmla="*/ 367 h 396"/>
                <a:gd name="T6" fmla="*/ 257 w 345"/>
                <a:gd name="T7" fmla="*/ 301 h 396"/>
                <a:gd name="T8" fmla="*/ 345 w 345"/>
                <a:gd name="T9" fmla="*/ 0 h 396"/>
              </a:gdLst>
              <a:ahLst/>
              <a:cxnLst>
                <a:cxn ang="0">
                  <a:pos x="T0" y="T1"/>
                </a:cxn>
                <a:cxn ang="0">
                  <a:pos x="T2" y="T3"/>
                </a:cxn>
                <a:cxn ang="0">
                  <a:pos x="T4" y="T5"/>
                </a:cxn>
                <a:cxn ang="0">
                  <a:pos x="T6" y="T7"/>
                </a:cxn>
                <a:cxn ang="0">
                  <a:pos x="T8" y="T9"/>
                </a:cxn>
              </a:cxnLst>
              <a:rect l="0" t="0" r="r" b="b"/>
              <a:pathLst>
                <a:path w="345" h="396">
                  <a:moveTo>
                    <a:pt x="345" y="0"/>
                  </a:moveTo>
                  <a:cubicBezTo>
                    <a:pt x="345" y="0"/>
                    <a:pt x="152" y="41"/>
                    <a:pt x="76" y="140"/>
                  </a:cubicBezTo>
                  <a:cubicBezTo>
                    <a:pt x="0" y="238"/>
                    <a:pt x="48" y="367"/>
                    <a:pt x="48" y="367"/>
                  </a:cubicBezTo>
                  <a:cubicBezTo>
                    <a:pt x="48" y="367"/>
                    <a:pt x="176" y="396"/>
                    <a:pt x="257" y="301"/>
                  </a:cubicBezTo>
                  <a:cubicBezTo>
                    <a:pt x="337" y="206"/>
                    <a:pt x="345" y="0"/>
                    <a:pt x="345"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5" name="Freeform 13"/>
            <p:cNvSpPr>
              <a:spLocks/>
            </p:cNvSpPr>
            <p:nvPr/>
          </p:nvSpPr>
          <p:spPr bwMode="auto">
            <a:xfrm>
              <a:off x="6329363" y="5395913"/>
              <a:ext cx="684213" cy="488950"/>
            </a:xfrm>
            <a:custGeom>
              <a:avLst/>
              <a:gdLst>
                <a:gd name="T0" fmla="*/ 182 w 182"/>
                <a:gd name="T1" fmla="*/ 107 h 130"/>
                <a:gd name="T2" fmla="*/ 93 w 182"/>
                <a:gd name="T3" fmla="*/ 18 h 130"/>
                <a:gd name="T4" fmla="*/ 0 w 182"/>
                <a:gd name="T5" fmla="*/ 35 h 130"/>
                <a:gd name="T6" fmla="*/ 52 w 182"/>
                <a:gd name="T7" fmla="*/ 110 h 130"/>
                <a:gd name="T8" fmla="*/ 182 w 182"/>
                <a:gd name="T9" fmla="*/ 107 h 130"/>
              </a:gdLst>
              <a:ahLst/>
              <a:cxnLst>
                <a:cxn ang="0">
                  <a:pos x="T0" y="T1"/>
                </a:cxn>
                <a:cxn ang="0">
                  <a:pos x="T2" y="T3"/>
                </a:cxn>
                <a:cxn ang="0">
                  <a:pos x="T4" y="T5"/>
                </a:cxn>
                <a:cxn ang="0">
                  <a:pos x="T6" y="T7"/>
                </a:cxn>
                <a:cxn ang="0">
                  <a:pos x="T8" y="T9"/>
                </a:cxn>
              </a:cxnLst>
              <a:rect l="0" t="0" r="r" b="b"/>
              <a:pathLst>
                <a:path w="182" h="130">
                  <a:moveTo>
                    <a:pt x="182" y="107"/>
                  </a:moveTo>
                  <a:cubicBezTo>
                    <a:pt x="182" y="107"/>
                    <a:pt x="142" y="36"/>
                    <a:pt x="93" y="18"/>
                  </a:cubicBezTo>
                  <a:cubicBezTo>
                    <a:pt x="45" y="0"/>
                    <a:pt x="0" y="35"/>
                    <a:pt x="0" y="35"/>
                  </a:cubicBezTo>
                  <a:cubicBezTo>
                    <a:pt x="0" y="35"/>
                    <a:pt x="4" y="90"/>
                    <a:pt x="52" y="110"/>
                  </a:cubicBezTo>
                  <a:cubicBezTo>
                    <a:pt x="99" y="130"/>
                    <a:pt x="182" y="107"/>
                    <a:pt x="182" y="10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6" name="Freeform 14"/>
            <p:cNvSpPr>
              <a:spLocks/>
            </p:cNvSpPr>
            <p:nvPr/>
          </p:nvSpPr>
          <p:spPr bwMode="auto">
            <a:xfrm>
              <a:off x="4037013" y="3790950"/>
              <a:ext cx="676275" cy="576263"/>
            </a:xfrm>
            <a:custGeom>
              <a:avLst/>
              <a:gdLst>
                <a:gd name="T0" fmla="*/ 0 w 180"/>
                <a:gd name="T1" fmla="*/ 0 h 153"/>
                <a:gd name="T2" fmla="*/ 65 w 180"/>
                <a:gd name="T3" fmla="*/ 120 h 153"/>
                <a:gd name="T4" fmla="*/ 168 w 180"/>
                <a:gd name="T5" fmla="*/ 130 h 153"/>
                <a:gd name="T6" fmla="*/ 137 w 180"/>
                <a:gd name="T7" fmla="*/ 37 h 153"/>
                <a:gd name="T8" fmla="*/ 0 w 180"/>
                <a:gd name="T9" fmla="*/ 0 h 153"/>
              </a:gdLst>
              <a:ahLst/>
              <a:cxnLst>
                <a:cxn ang="0">
                  <a:pos x="T0" y="T1"/>
                </a:cxn>
                <a:cxn ang="0">
                  <a:pos x="T2" y="T3"/>
                </a:cxn>
                <a:cxn ang="0">
                  <a:pos x="T4" y="T5"/>
                </a:cxn>
                <a:cxn ang="0">
                  <a:pos x="T6" y="T7"/>
                </a:cxn>
                <a:cxn ang="0">
                  <a:pos x="T8" y="T9"/>
                </a:cxn>
              </a:cxnLst>
              <a:rect l="0" t="0" r="r" b="b"/>
              <a:pathLst>
                <a:path w="180" h="153">
                  <a:moveTo>
                    <a:pt x="0" y="0"/>
                  </a:moveTo>
                  <a:cubicBezTo>
                    <a:pt x="0" y="0"/>
                    <a:pt x="20" y="87"/>
                    <a:pt x="65" y="120"/>
                  </a:cubicBezTo>
                  <a:cubicBezTo>
                    <a:pt x="111" y="153"/>
                    <a:pt x="168" y="130"/>
                    <a:pt x="168" y="130"/>
                  </a:cubicBezTo>
                  <a:cubicBezTo>
                    <a:pt x="168" y="130"/>
                    <a:pt x="180" y="72"/>
                    <a:pt x="137" y="37"/>
                  </a:cubicBezTo>
                  <a:cubicBezTo>
                    <a:pt x="93" y="1"/>
                    <a:pt x="0" y="0"/>
                    <a:pt x="0"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7" name="Freeform 15"/>
            <p:cNvSpPr>
              <a:spLocks/>
            </p:cNvSpPr>
            <p:nvPr/>
          </p:nvSpPr>
          <p:spPr bwMode="auto">
            <a:xfrm>
              <a:off x="6175376" y="2039938"/>
              <a:ext cx="450850" cy="698500"/>
            </a:xfrm>
            <a:custGeom>
              <a:avLst/>
              <a:gdLst>
                <a:gd name="T0" fmla="*/ 88 w 120"/>
                <a:gd name="T1" fmla="*/ 0 h 186"/>
                <a:gd name="T2" fmla="*/ 11 w 120"/>
                <a:gd name="T3" fmla="*/ 97 h 186"/>
                <a:gd name="T4" fmla="*/ 39 w 120"/>
                <a:gd name="T5" fmla="*/ 186 h 186"/>
                <a:gd name="T6" fmla="*/ 106 w 120"/>
                <a:gd name="T7" fmla="*/ 126 h 186"/>
                <a:gd name="T8" fmla="*/ 88 w 120"/>
                <a:gd name="T9" fmla="*/ 0 h 186"/>
              </a:gdLst>
              <a:ahLst/>
              <a:cxnLst>
                <a:cxn ang="0">
                  <a:pos x="T0" y="T1"/>
                </a:cxn>
                <a:cxn ang="0">
                  <a:pos x="T2" y="T3"/>
                </a:cxn>
                <a:cxn ang="0">
                  <a:pos x="T4" y="T5"/>
                </a:cxn>
                <a:cxn ang="0">
                  <a:pos x="T6" y="T7"/>
                </a:cxn>
                <a:cxn ang="0">
                  <a:pos x="T8" y="T9"/>
                </a:cxn>
              </a:cxnLst>
              <a:rect l="0" t="0" r="r" b="b"/>
              <a:pathLst>
                <a:path w="120" h="186">
                  <a:moveTo>
                    <a:pt x="88" y="0"/>
                  </a:moveTo>
                  <a:cubicBezTo>
                    <a:pt x="88" y="0"/>
                    <a:pt x="23" y="47"/>
                    <a:pt x="11" y="97"/>
                  </a:cubicBezTo>
                  <a:cubicBezTo>
                    <a:pt x="0" y="146"/>
                    <a:pt x="39" y="186"/>
                    <a:pt x="39" y="186"/>
                  </a:cubicBezTo>
                  <a:cubicBezTo>
                    <a:pt x="39" y="186"/>
                    <a:pt x="92" y="175"/>
                    <a:pt x="106" y="126"/>
                  </a:cubicBezTo>
                  <a:cubicBezTo>
                    <a:pt x="120" y="78"/>
                    <a:pt x="88" y="0"/>
                    <a:pt x="88" y="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8" name="Freeform 16"/>
            <p:cNvSpPr>
              <a:spLocks/>
            </p:cNvSpPr>
            <p:nvPr/>
          </p:nvSpPr>
          <p:spPr bwMode="auto">
            <a:xfrm>
              <a:off x="6681788" y="2471738"/>
              <a:ext cx="387350" cy="433388"/>
            </a:xfrm>
            <a:custGeom>
              <a:avLst/>
              <a:gdLst>
                <a:gd name="T0" fmla="*/ 103 w 103"/>
                <a:gd name="T1" fmla="*/ 0 h 115"/>
                <a:gd name="T2" fmla="*/ 23 w 103"/>
                <a:gd name="T3" fmla="*/ 40 h 115"/>
                <a:gd name="T4" fmla="*/ 13 w 103"/>
                <a:gd name="T5" fmla="*/ 106 h 115"/>
                <a:gd name="T6" fmla="*/ 75 w 103"/>
                <a:gd name="T7" fmla="*/ 88 h 115"/>
                <a:gd name="T8" fmla="*/ 103 w 103"/>
                <a:gd name="T9" fmla="*/ 0 h 115"/>
              </a:gdLst>
              <a:ahLst/>
              <a:cxnLst>
                <a:cxn ang="0">
                  <a:pos x="T0" y="T1"/>
                </a:cxn>
                <a:cxn ang="0">
                  <a:pos x="T2" y="T3"/>
                </a:cxn>
                <a:cxn ang="0">
                  <a:pos x="T4" y="T5"/>
                </a:cxn>
                <a:cxn ang="0">
                  <a:pos x="T6" y="T7"/>
                </a:cxn>
                <a:cxn ang="0">
                  <a:pos x="T8" y="T9"/>
                </a:cxn>
              </a:cxnLst>
              <a:rect l="0" t="0" r="r" b="b"/>
              <a:pathLst>
                <a:path w="103" h="115">
                  <a:moveTo>
                    <a:pt x="103" y="0"/>
                  </a:moveTo>
                  <a:cubicBezTo>
                    <a:pt x="103" y="0"/>
                    <a:pt x="46" y="11"/>
                    <a:pt x="23" y="40"/>
                  </a:cubicBezTo>
                  <a:cubicBezTo>
                    <a:pt x="0" y="68"/>
                    <a:pt x="13" y="106"/>
                    <a:pt x="13" y="106"/>
                  </a:cubicBezTo>
                  <a:cubicBezTo>
                    <a:pt x="13" y="106"/>
                    <a:pt x="51" y="115"/>
                    <a:pt x="75" y="88"/>
                  </a:cubicBezTo>
                  <a:cubicBezTo>
                    <a:pt x="99" y="61"/>
                    <a:pt x="103" y="0"/>
                    <a:pt x="103"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59" name="Freeform 17"/>
            <p:cNvSpPr>
              <a:spLocks/>
            </p:cNvSpPr>
            <p:nvPr/>
          </p:nvSpPr>
          <p:spPr bwMode="auto">
            <a:xfrm>
              <a:off x="7546976" y="2976563"/>
              <a:ext cx="555625" cy="476250"/>
            </a:xfrm>
            <a:custGeom>
              <a:avLst/>
              <a:gdLst>
                <a:gd name="T0" fmla="*/ 148 w 148"/>
                <a:gd name="T1" fmla="*/ 8 h 127"/>
                <a:gd name="T2" fmla="*/ 38 w 148"/>
                <a:gd name="T3" fmla="*/ 26 h 127"/>
                <a:gd name="T4" fmla="*/ 2 w 148"/>
                <a:gd name="T5" fmla="*/ 102 h 127"/>
                <a:gd name="T6" fmla="*/ 83 w 148"/>
                <a:gd name="T7" fmla="*/ 103 h 127"/>
                <a:gd name="T8" fmla="*/ 148 w 148"/>
                <a:gd name="T9" fmla="*/ 8 h 127"/>
              </a:gdLst>
              <a:ahLst/>
              <a:cxnLst>
                <a:cxn ang="0">
                  <a:pos x="T0" y="T1"/>
                </a:cxn>
                <a:cxn ang="0">
                  <a:pos x="T2" y="T3"/>
                </a:cxn>
                <a:cxn ang="0">
                  <a:pos x="T4" y="T5"/>
                </a:cxn>
                <a:cxn ang="0">
                  <a:pos x="T6" y="T7"/>
                </a:cxn>
                <a:cxn ang="0">
                  <a:pos x="T8" y="T9"/>
                </a:cxn>
              </a:cxnLst>
              <a:rect l="0" t="0" r="r" b="b"/>
              <a:pathLst>
                <a:path w="148" h="127">
                  <a:moveTo>
                    <a:pt x="148" y="8"/>
                  </a:moveTo>
                  <a:cubicBezTo>
                    <a:pt x="148" y="8"/>
                    <a:pt x="76" y="0"/>
                    <a:pt x="38" y="26"/>
                  </a:cubicBezTo>
                  <a:cubicBezTo>
                    <a:pt x="0" y="51"/>
                    <a:pt x="2" y="102"/>
                    <a:pt x="2" y="102"/>
                  </a:cubicBezTo>
                  <a:cubicBezTo>
                    <a:pt x="2" y="102"/>
                    <a:pt x="43" y="127"/>
                    <a:pt x="83" y="103"/>
                  </a:cubicBezTo>
                  <a:cubicBezTo>
                    <a:pt x="122" y="79"/>
                    <a:pt x="148" y="8"/>
                    <a:pt x="148" y="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60" name="Freeform 18"/>
            <p:cNvSpPr>
              <a:spLocks/>
            </p:cNvSpPr>
            <p:nvPr/>
          </p:nvSpPr>
          <p:spPr bwMode="auto">
            <a:xfrm>
              <a:off x="4589463" y="5448300"/>
              <a:ext cx="706438" cy="571500"/>
            </a:xfrm>
            <a:custGeom>
              <a:avLst/>
              <a:gdLst>
                <a:gd name="T0" fmla="*/ 0 w 188"/>
                <a:gd name="T1" fmla="*/ 135 h 152"/>
                <a:gd name="T2" fmla="*/ 137 w 188"/>
                <a:gd name="T3" fmla="*/ 124 h 152"/>
                <a:gd name="T4" fmla="*/ 188 w 188"/>
                <a:gd name="T5" fmla="*/ 35 h 152"/>
                <a:gd name="T6" fmla="*/ 90 w 188"/>
                <a:gd name="T7" fmla="*/ 25 h 152"/>
                <a:gd name="T8" fmla="*/ 0 w 188"/>
                <a:gd name="T9" fmla="*/ 135 h 152"/>
              </a:gdLst>
              <a:ahLst/>
              <a:cxnLst>
                <a:cxn ang="0">
                  <a:pos x="T0" y="T1"/>
                </a:cxn>
                <a:cxn ang="0">
                  <a:pos x="T2" y="T3"/>
                </a:cxn>
                <a:cxn ang="0">
                  <a:pos x="T4" y="T5"/>
                </a:cxn>
                <a:cxn ang="0">
                  <a:pos x="T6" y="T7"/>
                </a:cxn>
                <a:cxn ang="0">
                  <a:pos x="T8" y="T9"/>
                </a:cxn>
              </a:cxnLst>
              <a:rect l="0" t="0" r="r" b="b"/>
              <a:pathLst>
                <a:path w="188" h="152">
                  <a:moveTo>
                    <a:pt x="0" y="135"/>
                  </a:moveTo>
                  <a:cubicBezTo>
                    <a:pt x="0" y="135"/>
                    <a:pt x="88" y="152"/>
                    <a:pt x="137" y="124"/>
                  </a:cubicBezTo>
                  <a:cubicBezTo>
                    <a:pt x="186" y="97"/>
                    <a:pt x="188" y="35"/>
                    <a:pt x="188" y="35"/>
                  </a:cubicBezTo>
                  <a:cubicBezTo>
                    <a:pt x="188" y="35"/>
                    <a:pt x="140" y="0"/>
                    <a:pt x="90" y="25"/>
                  </a:cubicBezTo>
                  <a:cubicBezTo>
                    <a:pt x="40" y="50"/>
                    <a:pt x="0" y="135"/>
                    <a:pt x="0" y="13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91" name="Freeform 19"/>
            <p:cNvSpPr>
              <a:spLocks/>
            </p:cNvSpPr>
            <p:nvPr/>
          </p:nvSpPr>
          <p:spPr bwMode="auto">
            <a:xfrm>
              <a:off x="3770313" y="4584700"/>
              <a:ext cx="1281113" cy="882650"/>
            </a:xfrm>
            <a:custGeom>
              <a:avLst/>
              <a:gdLst>
                <a:gd name="T0" fmla="*/ 0 w 341"/>
                <a:gd name="T1" fmla="*/ 48 h 235"/>
                <a:gd name="T2" fmla="*/ 170 w 341"/>
                <a:gd name="T3" fmla="*/ 206 h 235"/>
                <a:gd name="T4" fmla="*/ 341 w 341"/>
                <a:gd name="T5" fmla="*/ 168 h 235"/>
                <a:gd name="T6" fmla="*/ 240 w 341"/>
                <a:gd name="T7" fmla="*/ 34 h 235"/>
                <a:gd name="T8" fmla="*/ 0 w 341"/>
                <a:gd name="T9" fmla="*/ 48 h 235"/>
              </a:gdLst>
              <a:ahLst/>
              <a:cxnLst>
                <a:cxn ang="0">
                  <a:pos x="T0" y="T1"/>
                </a:cxn>
                <a:cxn ang="0">
                  <a:pos x="T2" y="T3"/>
                </a:cxn>
                <a:cxn ang="0">
                  <a:pos x="T4" y="T5"/>
                </a:cxn>
                <a:cxn ang="0">
                  <a:pos x="T6" y="T7"/>
                </a:cxn>
                <a:cxn ang="0">
                  <a:pos x="T8" y="T9"/>
                </a:cxn>
              </a:cxnLst>
              <a:rect l="0" t="0" r="r" b="b"/>
              <a:pathLst>
                <a:path w="341" h="235">
                  <a:moveTo>
                    <a:pt x="0" y="48"/>
                  </a:moveTo>
                  <a:cubicBezTo>
                    <a:pt x="0" y="48"/>
                    <a:pt x="79" y="176"/>
                    <a:pt x="170" y="206"/>
                  </a:cubicBezTo>
                  <a:cubicBezTo>
                    <a:pt x="261" y="235"/>
                    <a:pt x="341" y="168"/>
                    <a:pt x="341" y="168"/>
                  </a:cubicBezTo>
                  <a:cubicBezTo>
                    <a:pt x="341" y="168"/>
                    <a:pt x="329" y="68"/>
                    <a:pt x="240" y="34"/>
                  </a:cubicBezTo>
                  <a:cubicBezTo>
                    <a:pt x="151" y="0"/>
                    <a:pt x="0" y="48"/>
                    <a:pt x="0" y="4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92" name="Freeform 20"/>
            <p:cNvSpPr>
              <a:spLocks/>
            </p:cNvSpPr>
            <p:nvPr/>
          </p:nvSpPr>
          <p:spPr bwMode="auto">
            <a:xfrm>
              <a:off x="5400676" y="1882775"/>
              <a:ext cx="642938" cy="1058863"/>
            </a:xfrm>
            <a:custGeom>
              <a:avLst/>
              <a:gdLst>
                <a:gd name="T0" fmla="*/ 59 w 171"/>
                <a:gd name="T1" fmla="*/ 0 h 282"/>
                <a:gd name="T2" fmla="*/ 14 w 171"/>
                <a:gd name="T3" fmla="*/ 178 h 282"/>
                <a:gd name="T4" fmla="*/ 106 w 171"/>
                <a:gd name="T5" fmla="*/ 282 h 282"/>
                <a:gd name="T6" fmla="*/ 161 w 171"/>
                <a:gd name="T7" fmla="*/ 161 h 282"/>
                <a:gd name="T8" fmla="*/ 59 w 171"/>
                <a:gd name="T9" fmla="*/ 0 h 282"/>
              </a:gdLst>
              <a:ahLst/>
              <a:cxnLst>
                <a:cxn ang="0">
                  <a:pos x="T0" y="T1"/>
                </a:cxn>
                <a:cxn ang="0">
                  <a:pos x="T2" y="T3"/>
                </a:cxn>
                <a:cxn ang="0">
                  <a:pos x="T4" y="T5"/>
                </a:cxn>
                <a:cxn ang="0">
                  <a:pos x="T6" y="T7"/>
                </a:cxn>
                <a:cxn ang="0">
                  <a:pos x="T8" y="T9"/>
                </a:cxn>
              </a:cxnLst>
              <a:rect l="0" t="0" r="r" b="b"/>
              <a:pathLst>
                <a:path w="171" h="282">
                  <a:moveTo>
                    <a:pt x="59" y="0"/>
                  </a:moveTo>
                  <a:cubicBezTo>
                    <a:pt x="59" y="0"/>
                    <a:pt x="0" y="104"/>
                    <a:pt x="14" y="178"/>
                  </a:cubicBezTo>
                  <a:cubicBezTo>
                    <a:pt x="28" y="252"/>
                    <a:pt x="106" y="282"/>
                    <a:pt x="106" y="282"/>
                  </a:cubicBezTo>
                  <a:cubicBezTo>
                    <a:pt x="106" y="282"/>
                    <a:pt x="171" y="236"/>
                    <a:pt x="161" y="161"/>
                  </a:cubicBezTo>
                  <a:cubicBezTo>
                    <a:pt x="150" y="86"/>
                    <a:pt x="59" y="0"/>
                    <a:pt x="59"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grpSp>
        <p:nvGrpSpPr>
          <p:cNvPr id="93" name="组合 92"/>
          <p:cNvGrpSpPr/>
          <p:nvPr/>
        </p:nvGrpSpPr>
        <p:grpSpPr>
          <a:xfrm>
            <a:off x="1735508" y="4348162"/>
            <a:ext cx="1400520" cy="2509838"/>
            <a:chOff x="5775325" y="2855913"/>
            <a:chExt cx="641351" cy="1149350"/>
          </a:xfrm>
          <a:solidFill>
            <a:schemeClr val="accent1"/>
          </a:solidFill>
        </p:grpSpPr>
        <p:sp>
          <p:nvSpPr>
            <p:cNvPr id="94" name="Freeform 24"/>
            <p:cNvSpPr>
              <a:spLocks/>
            </p:cNvSpPr>
            <p:nvPr/>
          </p:nvSpPr>
          <p:spPr bwMode="auto">
            <a:xfrm>
              <a:off x="5881688" y="2855913"/>
              <a:ext cx="474663" cy="1149350"/>
            </a:xfrm>
            <a:custGeom>
              <a:avLst/>
              <a:gdLst>
                <a:gd name="T0" fmla="*/ 124 w 124"/>
                <a:gd name="T1" fmla="*/ 304 h 304"/>
                <a:gd name="T2" fmla="*/ 83 w 124"/>
                <a:gd name="T3" fmla="*/ 282 h 304"/>
                <a:gd name="T4" fmla="*/ 54 w 124"/>
                <a:gd name="T5" fmla="*/ 90 h 304"/>
                <a:gd name="T6" fmla="*/ 97 w 124"/>
                <a:gd name="T7" fmla="*/ 0 h 304"/>
                <a:gd name="T8" fmla="*/ 39 w 124"/>
                <a:gd name="T9" fmla="*/ 84 h 304"/>
                <a:gd name="T10" fmla="*/ 43 w 124"/>
                <a:gd name="T11" fmla="*/ 277 h 304"/>
                <a:gd name="T12" fmla="*/ 25 w 124"/>
                <a:gd name="T13" fmla="*/ 304 h 304"/>
                <a:gd name="T14" fmla="*/ 124 w 124"/>
                <a:gd name="T15" fmla="*/ 304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4" h="304">
                  <a:moveTo>
                    <a:pt x="124" y="304"/>
                  </a:moveTo>
                  <a:cubicBezTo>
                    <a:pt x="124" y="304"/>
                    <a:pt x="104" y="300"/>
                    <a:pt x="83" y="282"/>
                  </a:cubicBezTo>
                  <a:cubicBezTo>
                    <a:pt x="61" y="265"/>
                    <a:pt x="29" y="160"/>
                    <a:pt x="54" y="90"/>
                  </a:cubicBezTo>
                  <a:cubicBezTo>
                    <a:pt x="79" y="21"/>
                    <a:pt x="97" y="0"/>
                    <a:pt x="97" y="0"/>
                  </a:cubicBezTo>
                  <a:cubicBezTo>
                    <a:pt x="97" y="0"/>
                    <a:pt x="77" y="10"/>
                    <a:pt x="39" y="84"/>
                  </a:cubicBezTo>
                  <a:cubicBezTo>
                    <a:pt x="0" y="159"/>
                    <a:pt x="40" y="262"/>
                    <a:pt x="43" y="277"/>
                  </a:cubicBezTo>
                  <a:cubicBezTo>
                    <a:pt x="46" y="293"/>
                    <a:pt x="25" y="304"/>
                    <a:pt x="25" y="304"/>
                  </a:cubicBezTo>
                  <a:lnTo>
                    <a:pt x="124" y="3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95" name="Freeform 25"/>
            <p:cNvSpPr>
              <a:spLocks/>
            </p:cNvSpPr>
            <p:nvPr/>
          </p:nvSpPr>
          <p:spPr bwMode="auto">
            <a:xfrm>
              <a:off x="6015038" y="3294063"/>
              <a:ext cx="401638" cy="333375"/>
            </a:xfrm>
            <a:custGeom>
              <a:avLst/>
              <a:gdLst>
                <a:gd name="T0" fmla="*/ 9 w 105"/>
                <a:gd name="T1" fmla="*/ 88 h 88"/>
                <a:gd name="T2" fmla="*/ 62 w 105"/>
                <a:gd name="T3" fmla="*/ 48 h 88"/>
                <a:gd name="T4" fmla="*/ 105 w 105"/>
                <a:gd name="T5" fmla="*/ 0 h 88"/>
                <a:gd name="T6" fmla="*/ 45 w 105"/>
                <a:gd name="T7" fmla="*/ 45 h 88"/>
                <a:gd name="T8" fmla="*/ 0 w 105"/>
                <a:gd name="T9" fmla="*/ 61 h 88"/>
                <a:gd name="T10" fmla="*/ 9 w 105"/>
                <a:gd name="T11" fmla="*/ 88 h 88"/>
              </a:gdLst>
              <a:ahLst/>
              <a:cxnLst>
                <a:cxn ang="0">
                  <a:pos x="T0" y="T1"/>
                </a:cxn>
                <a:cxn ang="0">
                  <a:pos x="T2" y="T3"/>
                </a:cxn>
                <a:cxn ang="0">
                  <a:pos x="T4" y="T5"/>
                </a:cxn>
                <a:cxn ang="0">
                  <a:pos x="T6" y="T7"/>
                </a:cxn>
                <a:cxn ang="0">
                  <a:pos x="T8" y="T9"/>
                </a:cxn>
                <a:cxn ang="0">
                  <a:pos x="T10" y="T11"/>
                </a:cxn>
              </a:cxnLst>
              <a:rect l="0" t="0" r="r" b="b"/>
              <a:pathLst>
                <a:path w="105" h="88">
                  <a:moveTo>
                    <a:pt x="9" y="88"/>
                  </a:moveTo>
                  <a:cubicBezTo>
                    <a:pt x="9" y="88"/>
                    <a:pt x="47" y="61"/>
                    <a:pt x="62" y="48"/>
                  </a:cubicBezTo>
                  <a:cubicBezTo>
                    <a:pt x="78" y="34"/>
                    <a:pt x="105" y="0"/>
                    <a:pt x="105" y="0"/>
                  </a:cubicBezTo>
                  <a:cubicBezTo>
                    <a:pt x="105" y="0"/>
                    <a:pt x="67" y="34"/>
                    <a:pt x="45" y="45"/>
                  </a:cubicBezTo>
                  <a:cubicBezTo>
                    <a:pt x="23" y="56"/>
                    <a:pt x="0" y="61"/>
                    <a:pt x="0" y="61"/>
                  </a:cubicBezTo>
                  <a:lnTo>
                    <a:pt x="9"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96" name="Freeform 26"/>
            <p:cNvSpPr>
              <a:spLocks/>
            </p:cNvSpPr>
            <p:nvPr/>
          </p:nvSpPr>
          <p:spPr bwMode="auto">
            <a:xfrm>
              <a:off x="5775325" y="3263901"/>
              <a:ext cx="279400" cy="292100"/>
            </a:xfrm>
            <a:custGeom>
              <a:avLst/>
              <a:gdLst>
                <a:gd name="T0" fmla="*/ 73 w 73"/>
                <a:gd name="T1" fmla="*/ 68 h 77"/>
                <a:gd name="T2" fmla="*/ 39 w 73"/>
                <a:gd name="T3" fmla="*/ 30 h 77"/>
                <a:gd name="T4" fmla="*/ 0 w 73"/>
                <a:gd name="T5" fmla="*/ 0 h 77"/>
                <a:gd name="T6" fmla="*/ 38 w 73"/>
                <a:gd name="T7" fmla="*/ 44 h 77"/>
                <a:gd name="T8" fmla="*/ 54 w 73"/>
                <a:gd name="T9" fmla="*/ 77 h 77"/>
                <a:gd name="T10" fmla="*/ 73 w 73"/>
                <a:gd name="T11" fmla="*/ 68 h 77"/>
              </a:gdLst>
              <a:ahLst/>
              <a:cxnLst>
                <a:cxn ang="0">
                  <a:pos x="T0" y="T1"/>
                </a:cxn>
                <a:cxn ang="0">
                  <a:pos x="T2" y="T3"/>
                </a:cxn>
                <a:cxn ang="0">
                  <a:pos x="T4" y="T5"/>
                </a:cxn>
                <a:cxn ang="0">
                  <a:pos x="T6" y="T7"/>
                </a:cxn>
                <a:cxn ang="0">
                  <a:pos x="T8" y="T9"/>
                </a:cxn>
                <a:cxn ang="0">
                  <a:pos x="T10" y="T11"/>
                </a:cxn>
              </a:cxnLst>
              <a:rect l="0" t="0" r="r" b="b"/>
              <a:pathLst>
                <a:path w="73" h="77">
                  <a:moveTo>
                    <a:pt x="73" y="68"/>
                  </a:moveTo>
                  <a:cubicBezTo>
                    <a:pt x="73" y="68"/>
                    <a:pt x="50" y="41"/>
                    <a:pt x="39" y="30"/>
                  </a:cubicBezTo>
                  <a:cubicBezTo>
                    <a:pt x="28" y="19"/>
                    <a:pt x="0" y="0"/>
                    <a:pt x="0" y="0"/>
                  </a:cubicBezTo>
                  <a:cubicBezTo>
                    <a:pt x="0" y="0"/>
                    <a:pt x="28" y="27"/>
                    <a:pt x="38" y="44"/>
                  </a:cubicBezTo>
                  <a:cubicBezTo>
                    <a:pt x="49" y="60"/>
                    <a:pt x="54" y="77"/>
                    <a:pt x="54" y="77"/>
                  </a:cubicBezTo>
                  <a:lnTo>
                    <a:pt x="73"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97" name="Freeform 27"/>
            <p:cNvSpPr>
              <a:spLocks/>
            </p:cNvSpPr>
            <p:nvPr/>
          </p:nvSpPr>
          <p:spPr bwMode="auto">
            <a:xfrm>
              <a:off x="5976938" y="2874963"/>
              <a:ext cx="119063" cy="309563"/>
            </a:xfrm>
            <a:custGeom>
              <a:avLst/>
              <a:gdLst>
                <a:gd name="T0" fmla="*/ 16 w 31"/>
                <a:gd name="T1" fmla="*/ 82 h 82"/>
                <a:gd name="T2" fmla="*/ 4 w 31"/>
                <a:gd name="T3" fmla="*/ 41 h 82"/>
                <a:gd name="T4" fmla="*/ 0 w 31"/>
                <a:gd name="T5" fmla="*/ 0 h 82"/>
                <a:gd name="T6" fmla="*/ 14 w 31"/>
                <a:gd name="T7" fmla="*/ 47 h 82"/>
                <a:gd name="T8" fmla="*/ 31 w 31"/>
                <a:gd name="T9" fmla="*/ 74 h 82"/>
                <a:gd name="T10" fmla="*/ 16 w 31"/>
                <a:gd name="T11" fmla="*/ 82 h 82"/>
              </a:gdLst>
              <a:ahLst/>
              <a:cxnLst>
                <a:cxn ang="0">
                  <a:pos x="T0" y="T1"/>
                </a:cxn>
                <a:cxn ang="0">
                  <a:pos x="T2" y="T3"/>
                </a:cxn>
                <a:cxn ang="0">
                  <a:pos x="T4" y="T5"/>
                </a:cxn>
                <a:cxn ang="0">
                  <a:pos x="T6" y="T7"/>
                </a:cxn>
                <a:cxn ang="0">
                  <a:pos x="T8" y="T9"/>
                </a:cxn>
                <a:cxn ang="0">
                  <a:pos x="T10" y="T11"/>
                </a:cxn>
              </a:cxnLst>
              <a:rect l="0" t="0" r="r" b="b"/>
              <a:pathLst>
                <a:path w="31" h="82">
                  <a:moveTo>
                    <a:pt x="16" y="82"/>
                  </a:moveTo>
                  <a:cubicBezTo>
                    <a:pt x="16" y="82"/>
                    <a:pt x="7" y="54"/>
                    <a:pt x="4" y="41"/>
                  </a:cubicBezTo>
                  <a:cubicBezTo>
                    <a:pt x="1" y="28"/>
                    <a:pt x="0" y="0"/>
                    <a:pt x="0" y="0"/>
                  </a:cubicBezTo>
                  <a:cubicBezTo>
                    <a:pt x="0" y="0"/>
                    <a:pt x="7" y="32"/>
                    <a:pt x="14" y="47"/>
                  </a:cubicBezTo>
                  <a:cubicBezTo>
                    <a:pt x="21" y="62"/>
                    <a:pt x="31" y="74"/>
                    <a:pt x="31" y="74"/>
                  </a:cubicBezTo>
                  <a:lnTo>
                    <a:pt x="16"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grpSp>
        <p:nvGrpSpPr>
          <p:cNvPr id="98" name="组合 97"/>
          <p:cNvGrpSpPr/>
          <p:nvPr/>
        </p:nvGrpSpPr>
        <p:grpSpPr>
          <a:xfrm>
            <a:off x="3297239" y="4799280"/>
            <a:ext cx="1885129" cy="1168260"/>
            <a:chOff x="2044070" y="3347976"/>
            <a:chExt cx="1885129" cy="1168260"/>
          </a:xfrm>
        </p:grpSpPr>
        <p:grpSp>
          <p:nvGrpSpPr>
            <p:cNvPr id="99" name="组合 98"/>
            <p:cNvGrpSpPr/>
            <p:nvPr/>
          </p:nvGrpSpPr>
          <p:grpSpPr>
            <a:xfrm>
              <a:off x="2586331" y="3816546"/>
              <a:ext cx="699689" cy="699690"/>
              <a:chOff x="13757275" y="7797800"/>
              <a:chExt cx="1652587" cy="1652588"/>
            </a:xfrm>
          </p:grpSpPr>
          <p:sp>
            <p:nvSpPr>
              <p:cNvPr id="101" name="Oval 9"/>
              <p:cNvSpPr>
                <a:spLocks noChangeArrowheads="1"/>
              </p:cNvSpPr>
              <p:nvPr/>
            </p:nvSpPr>
            <p:spPr bwMode="auto">
              <a:xfrm>
                <a:off x="13757275" y="7797800"/>
                <a:ext cx="1652587" cy="1652588"/>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02" name="Freeform 11"/>
              <p:cNvSpPr>
                <a:spLocks/>
              </p:cNvSpPr>
              <p:nvPr/>
            </p:nvSpPr>
            <p:spPr bwMode="auto">
              <a:xfrm>
                <a:off x="14070013" y="8402638"/>
                <a:ext cx="742950" cy="638175"/>
              </a:xfrm>
              <a:custGeom>
                <a:avLst/>
                <a:gdLst>
                  <a:gd name="T0" fmla="*/ 47 w 468"/>
                  <a:gd name="T1" fmla="*/ 402 h 402"/>
                  <a:gd name="T2" fmla="*/ 130 w 468"/>
                  <a:gd name="T3" fmla="*/ 312 h 402"/>
                  <a:gd name="T4" fmla="*/ 468 w 468"/>
                  <a:gd name="T5" fmla="*/ 312 h 402"/>
                  <a:gd name="T6" fmla="*/ 468 w 468"/>
                  <a:gd name="T7" fmla="*/ 220 h 402"/>
                  <a:gd name="T8" fmla="*/ 163 w 468"/>
                  <a:gd name="T9" fmla="*/ 220 h 402"/>
                  <a:gd name="T10" fmla="*/ 144 w 468"/>
                  <a:gd name="T11" fmla="*/ 220 h 402"/>
                  <a:gd name="T12" fmla="*/ 144 w 468"/>
                  <a:gd name="T13" fmla="*/ 203 h 402"/>
                  <a:gd name="T14" fmla="*/ 144 w 468"/>
                  <a:gd name="T15" fmla="*/ 0 h 402"/>
                  <a:gd name="T16" fmla="*/ 0 w 468"/>
                  <a:gd name="T17" fmla="*/ 0 h 402"/>
                  <a:gd name="T18" fmla="*/ 0 w 468"/>
                  <a:gd name="T19" fmla="*/ 312 h 402"/>
                  <a:gd name="T20" fmla="*/ 47 w 468"/>
                  <a:gd name="T21" fmla="*/ 312 h 402"/>
                  <a:gd name="T22" fmla="*/ 47 w 468"/>
                  <a:gd name="T23" fmla="*/ 40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8" h="402">
                    <a:moveTo>
                      <a:pt x="47" y="402"/>
                    </a:moveTo>
                    <a:lnTo>
                      <a:pt x="130" y="312"/>
                    </a:lnTo>
                    <a:lnTo>
                      <a:pt x="468" y="312"/>
                    </a:lnTo>
                    <a:lnTo>
                      <a:pt x="468" y="220"/>
                    </a:lnTo>
                    <a:lnTo>
                      <a:pt x="163" y="220"/>
                    </a:lnTo>
                    <a:lnTo>
                      <a:pt x="144" y="220"/>
                    </a:lnTo>
                    <a:lnTo>
                      <a:pt x="144" y="203"/>
                    </a:lnTo>
                    <a:lnTo>
                      <a:pt x="144" y="0"/>
                    </a:lnTo>
                    <a:lnTo>
                      <a:pt x="0" y="0"/>
                    </a:lnTo>
                    <a:lnTo>
                      <a:pt x="0" y="312"/>
                    </a:lnTo>
                    <a:lnTo>
                      <a:pt x="47" y="312"/>
                    </a:lnTo>
                    <a:lnTo>
                      <a:pt x="47" y="4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03" name="Freeform 12"/>
              <p:cNvSpPr>
                <a:spLocks/>
              </p:cNvSpPr>
              <p:nvPr/>
            </p:nvSpPr>
            <p:spPr bwMode="auto">
              <a:xfrm>
                <a:off x="14328775" y="8207375"/>
                <a:ext cx="773112" cy="665163"/>
              </a:xfrm>
              <a:custGeom>
                <a:avLst/>
                <a:gdLst>
                  <a:gd name="T0" fmla="*/ 487 w 487"/>
                  <a:gd name="T1" fmla="*/ 0 h 419"/>
                  <a:gd name="T2" fmla="*/ 0 w 487"/>
                  <a:gd name="T3" fmla="*/ 0 h 419"/>
                  <a:gd name="T4" fmla="*/ 0 w 487"/>
                  <a:gd name="T5" fmla="*/ 123 h 419"/>
                  <a:gd name="T6" fmla="*/ 0 w 487"/>
                  <a:gd name="T7" fmla="*/ 326 h 419"/>
                  <a:gd name="T8" fmla="*/ 305 w 487"/>
                  <a:gd name="T9" fmla="*/ 326 h 419"/>
                  <a:gd name="T10" fmla="*/ 350 w 487"/>
                  <a:gd name="T11" fmla="*/ 326 h 419"/>
                  <a:gd name="T12" fmla="*/ 435 w 487"/>
                  <a:gd name="T13" fmla="*/ 419 h 419"/>
                  <a:gd name="T14" fmla="*/ 435 w 487"/>
                  <a:gd name="T15" fmla="*/ 326 h 419"/>
                  <a:gd name="T16" fmla="*/ 487 w 487"/>
                  <a:gd name="T17" fmla="*/ 326 h 419"/>
                  <a:gd name="T18" fmla="*/ 487 w 487"/>
                  <a:gd name="T19" fmla="*/ 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7" h="419">
                    <a:moveTo>
                      <a:pt x="487" y="0"/>
                    </a:moveTo>
                    <a:lnTo>
                      <a:pt x="0" y="0"/>
                    </a:lnTo>
                    <a:lnTo>
                      <a:pt x="0" y="123"/>
                    </a:lnTo>
                    <a:lnTo>
                      <a:pt x="0" y="326"/>
                    </a:lnTo>
                    <a:lnTo>
                      <a:pt x="305" y="326"/>
                    </a:lnTo>
                    <a:lnTo>
                      <a:pt x="350" y="326"/>
                    </a:lnTo>
                    <a:lnTo>
                      <a:pt x="435" y="419"/>
                    </a:lnTo>
                    <a:lnTo>
                      <a:pt x="435" y="326"/>
                    </a:lnTo>
                    <a:lnTo>
                      <a:pt x="487" y="326"/>
                    </a:lnTo>
                    <a:lnTo>
                      <a:pt x="48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sp>
          <p:nvSpPr>
            <p:cNvPr id="100" name="矩形 99"/>
            <p:cNvSpPr/>
            <p:nvPr/>
          </p:nvSpPr>
          <p:spPr>
            <a:xfrm>
              <a:off x="2044070" y="3347976"/>
              <a:ext cx="1885129" cy="437043"/>
            </a:xfrm>
            <a:prstGeom prst="rect">
              <a:avLst/>
            </a:prstGeom>
          </p:spPr>
          <p:txBody>
            <a:bodyPr wrap="square">
              <a:spAutoFit/>
            </a:bodyPr>
            <a:lstStyle/>
            <a:p>
              <a:pPr>
                <a:lnSpc>
                  <a:spcPct val="80000"/>
                </a:lnSpc>
              </a:pPr>
              <a:r>
                <a:rPr lang="en-US" altLang="zh-CN" sz="1400" dirty="0">
                  <a:solidFill>
                    <a:schemeClr val="tx1">
                      <a:lumMod val="75000"/>
                      <a:lumOff val="25000"/>
                    </a:schemeClr>
                  </a:solidFill>
                  <a:latin typeface="Agency FB" panose="020B0503020202020204" pitchFamily="34" charset="0"/>
                </a:rPr>
                <a:t>But all sunshine without shade, all</a:t>
              </a:r>
              <a:endParaRPr lang="zh-CN" altLang="en-US" sz="1400" dirty="0">
                <a:solidFill>
                  <a:schemeClr val="tx1">
                    <a:lumMod val="75000"/>
                    <a:lumOff val="25000"/>
                  </a:schemeClr>
                </a:solidFill>
                <a:latin typeface="Agency FB" panose="020B0503020202020204" pitchFamily="34" charset="0"/>
              </a:endParaRPr>
            </a:p>
          </p:txBody>
        </p:sp>
      </p:grpSp>
      <p:grpSp>
        <p:nvGrpSpPr>
          <p:cNvPr id="104" name="组合 103"/>
          <p:cNvGrpSpPr/>
          <p:nvPr/>
        </p:nvGrpSpPr>
        <p:grpSpPr>
          <a:xfrm>
            <a:off x="4619111" y="4281296"/>
            <a:ext cx="1885129" cy="1181952"/>
            <a:chOff x="3931076" y="2798702"/>
            <a:chExt cx="1885129" cy="1181952"/>
          </a:xfrm>
        </p:grpSpPr>
        <p:grpSp>
          <p:nvGrpSpPr>
            <p:cNvPr id="106" name="组合 105"/>
            <p:cNvGrpSpPr/>
            <p:nvPr/>
          </p:nvGrpSpPr>
          <p:grpSpPr>
            <a:xfrm>
              <a:off x="4331510" y="3281637"/>
              <a:ext cx="701706" cy="699017"/>
              <a:chOff x="12412663" y="3341688"/>
              <a:chExt cx="1657350" cy="1651000"/>
            </a:xfrm>
          </p:grpSpPr>
          <p:sp>
            <p:nvSpPr>
              <p:cNvPr id="108" name="Oval 8"/>
              <p:cNvSpPr>
                <a:spLocks noChangeArrowheads="1"/>
              </p:cNvSpPr>
              <p:nvPr/>
            </p:nvSpPr>
            <p:spPr bwMode="auto">
              <a:xfrm>
                <a:off x="12412663" y="3341688"/>
                <a:ext cx="1657350" cy="1651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09" name="Freeform 18"/>
              <p:cNvSpPr>
                <a:spLocks/>
              </p:cNvSpPr>
              <p:nvPr/>
            </p:nvSpPr>
            <p:spPr bwMode="auto">
              <a:xfrm>
                <a:off x="12739688" y="4241800"/>
                <a:ext cx="1003300" cy="263525"/>
              </a:xfrm>
              <a:custGeom>
                <a:avLst/>
                <a:gdLst>
                  <a:gd name="T0" fmla="*/ 412 w 632"/>
                  <a:gd name="T1" fmla="*/ 85 h 166"/>
                  <a:gd name="T2" fmla="*/ 220 w 632"/>
                  <a:gd name="T3" fmla="*/ 85 h 166"/>
                  <a:gd name="T4" fmla="*/ 220 w 632"/>
                  <a:gd name="T5" fmla="*/ 0 h 166"/>
                  <a:gd name="T6" fmla="*/ 0 w 632"/>
                  <a:gd name="T7" fmla="*/ 0 h 166"/>
                  <a:gd name="T8" fmla="*/ 0 w 632"/>
                  <a:gd name="T9" fmla="*/ 166 h 166"/>
                  <a:gd name="T10" fmla="*/ 632 w 632"/>
                  <a:gd name="T11" fmla="*/ 166 h 166"/>
                  <a:gd name="T12" fmla="*/ 632 w 632"/>
                  <a:gd name="T13" fmla="*/ 0 h 166"/>
                  <a:gd name="T14" fmla="*/ 412 w 632"/>
                  <a:gd name="T15" fmla="*/ 0 h 166"/>
                  <a:gd name="T16" fmla="*/ 412 w 632"/>
                  <a:gd name="T17" fmla="*/ 85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166">
                    <a:moveTo>
                      <a:pt x="412" y="85"/>
                    </a:moveTo>
                    <a:lnTo>
                      <a:pt x="220" y="85"/>
                    </a:lnTo>
                    <a:lnTo>
                      <a:pt x="220" y="0"/>
                    </a:lnTo>
                    <a:lnTo>
                      <a:pt x="0" y="0"/>
                    </a:lnTo>
                    <a:lnTo>
                      <a:pt x="0" y="166"/>
                    </a:lnTo>
                    <a:lnTo>
                      <a:pt x="632" y="166"/>
                    </a:lnTo>
                    <a:lnTo>
                      <a:pt x="632" y="0"/>
                    </a:lnTo>
                    <a:lnTo>
                      <a:pt x="412" y="0"/>
                    </a:lnTo>
                    <a:lnTo>
                      <a:pt x="412" y="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10" name="Rectangle 19"/>
              <p:cNvSpPr>
                <a:spLocks noChangeArrowheads="1"/>
              </p:cNvSpPr>
              <p:nvPr/>
            </p:nvSpPr>
            <p:spPr bwMode="auto">
              <a:xfrm>
                <a:off x="13144500" y="4241800"/>
                <a:ext cx="192087" cy="76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11" name="Freeform 20"/>
              <p:cNvSpPr>
                <a:spLocks noEditPoints="1"/>
              </p:cNvSpPr>
              <p:nvPr/>
            </p:nvSpPr>
            <p:spPr bwMode="auto">
              <a:xfrm>
                <a:off x="12739688" y="3660775"/>
                <a:ext cx="1003300" cy="525463"/>
              </a:xfrm>
              <a:custGeom>
                <a:avLst/>
                <a:gdLst>
                  <a:gd name="T0" fmla="*/ 471 w 632"/>
                  <a:gd name="T1" fmla="*/ 0 h 331"/>
                  <a:gd name="T2" fmla="*/ 317 w 632"/>
                  <a:gd name="T3" fmla="*/ 0 h 331"/>
                  <a:gd name="T4" fmla="*/ 317 w 632"/>
                  <a:gd name="T5" fmla="*/ 54 h 331"/>
                  <a:gd name="T6" fmla="*/ 416 w 632"/>
                  <a:gd name="T7" fmla="*/ 54 h 331"/>
                  <a:gd name="T8" fmla="*/ 416 w 632"/>
                  <a:gd name="T9" fmla="*/ 118 h 331"/>
                  <a:gd name="T10" fmla="*/ 317 w 632"/>
                  <a:gd name="T11" fmla="*/ 118 h 331"/>
                  <a:gd name="T12" fmla="*/ 317 w 632"/>
                  <a:gd name="T13" fmla="*/ 331 h 331"/>
                  <a:gd name="T14" fmla="*/ 412 w 632"/>
                  <a:gd name="T15" fmla="*/ 331 h 331"/>
                  <a:gd name="T16" fmla="*/ 632 w 632"/>
                  <a:gd name="T17" fmla="*/ 331 h 331"/>
                  <a:gd name="T18" fmla="*/ 632 w 632"/>
                  <a:gd name="T19" fmla="*/ 118 h 331"/>
                  <a:gd name="T20" fmla="*/ 471 w 632"/>
                  <a:gd name="T21" fmla="*/ 118 h 331"/>
                  <a:gd name="T22" fmla="*/ 471 w 632"/>
                  <a:gd name="T23" fmla="*/ 0 h 331"/>
                  <a:gd name="T24" fmla="*/ 317 w 632"/>
                  <a:gd name="T25" fmla="*/ 0 h 331"/>
                  <a:gd name="T26" fmla="*/ 161 w 632"/>
                  <a:gd name="T27" fmla="*/ 0 h 331"/>
                  <a:gd name="T28" fmla="*/ 161 w 632"/>
                  <a:gd name="T29" fmla="*/ 118 h 331"/>
                  <a:gd name="T30" fmla="*/ 0 w 632"/>
                  <a:gd name="T31" fmla="*/ 118 h 331"/>
                  <a:gd name="T32" fmla="*/ 0 w 632"/>
                  <a:gd name="T33" fmla="*/ 331 h 331"/>
                  <a:gd name="T34" fmla="*/ 220 w 632"/>
                  <a:gd name="T35" fmla="*/ 331 h 331"/>
                  <a:gd name="T36" fmla="*/ 317 w 632"/>
                  <a:gd name="T37" fmla="*/ 331 h 331"/>
                  <a:gd name="T38" fmla="*/ 317 w 632"/>
                  <a:gd name="T39" fmla="*/ 118 h 331"/>
                  <a:gd name="T40" fmla="*/ 215 w 632"/>
                  <a:gd name="T41" fmla="*/ 118 h 331"/>
                  <a:gd name="T42" fmla="*/ 215 w 632"/>
                  <a:gd name="T43" fmla="*/ 118 h 331"/>
                  <a:gd name="T44" fmla="*/ 215 w 632"/>
                  <a:gd name="T45" fmla="*/ 54 h 331"/>
                  <a:gd name="T46" fmla="*/ 317 w 632"/>
                  <a:gd name="T47" fmla="*/ 54 h 331"/>
                  <a:gd name="T48" fmla="*/ 317 w 632"/>
                  <a:gd name="T49"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2" h="331">
                    <a:moveTo>
                      <a:pt x="471" y="0"/>
                    </a:moveTo>
                    <a:lnTo>
                      <a:pt x="317" y="0"/>
                    </a:lnTo>
                    <a:lnTo>
                      <a:pt x="317" y="54"/>
                    </a:lnTo>
                    <a:lnTo>
                      <a:pt x="416" y="54"/>
                    </a:lnTo>
                    <a:lnTo>
                      <a:pt x="416" y="118"/>
                    </a:lnTo>
                    <a:lnTo>
                      <a:pt x="317" y="118"/>
                    </a:lnTo>
                    <a:lnTo>
                      <a:pt x="317" y="331"/>
                    </a:lnTo>
                    <a:lnTo>
                      <a:pt x="412" y="331"/>
                    </a:lnTo>
                    <a:lnTo>
                      <a:pt x="632" y="331"/>
                    </a:lnTo>
                    <a:lnTo>
                      <a:pt x="632" y="118"/>
                    </a:lnTo>
                    <a:lnTo>
                      <a:pt x="471" y="118"/>
                    </a:lnTo>
                    <a:lnTo>
                      <a:pt x="471" y="0"/>
                    </a:lnTo>
                    <a:close/>
                    <a:moveTo>
                      <a:pt x="317" y="0"/>
                    </a:moveTo>
                    <a:lnTo>
                      <a:pt x="161" y="0"/>
                    </a:lnTo>
                    <a:lnTo>
                      <a:pt x="161" y="118"/>
                    </a:lnTo>
                    <a:lnTo>
                      <a:pt x="0" y="118"/>
                    </a:lnTo>
                    <a:lnTo>
                      <a:pt x="0" y="331"/>
                    </a:lnTo>
                    <a:lnTo>
                      <a:pt x="220" y="331"/>
                    </a:lnTo>
                    <a:lnTo>
                      <a:pt x="317" y="331"/>
                    </a:lnTo>
                    <a:lnTo>
                      <a:pt x="317" y="118"/>
                    </a:lnTo>
                    <a:lnTo>
                      <a:pt x="215" y="118"/>
                    </a:lnTo>
                    <a:lnTo>
                      <a:pt x="215" y="118"/>
                    </a:lnTo>
                    <a:lnTo>
                      <a:pt x="215" y="54"/>
                    </a:lnTo>
                    <a:lnTo>
                      <a:pt x="317" y="54"/>
                    </a:lnTo>
                    <a:lnTo>
                      <a:pt x="31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sp>
          <p:nvSpPr>
            <p:cNvPr id="107" name="矩形 106"/>
            <p:cNvSpPr/>
            <p:nvPr/>
          </p:nvSpPr>
          <p:spPr>
            <a:xfrm>
              <a:off x="3931076" y="2798702"/>
              <a:ext cx="1885129" cy="437043"/>
            </a:xfrm>
            <a:prstGeom prst="rect">
              <a:avLst/>
            </a:prstGeom>
          </p:spPr>
          <p:txBody>
            <a:bodyPr wrap="square">
              <a:spAutoFit/>
            </a:bodyPr>
            <a:lstStyle/>
            <a:p>
              <a:pPr>
                <a:lnSpc>
                  <a:spcPct val="80000"/>
                </a:lnSpc>
              </a:pPr>
              <a:r>
                <a:rPr lang="en-US" altLang="zh-CN" sz="1400" dirty="0">
                  <a:solidFill>
                    <a:schemeClr val="tx1">
                      <a:lumMod val="75000"/>
                      <a:lumOff val="25000"/>
                    </a:schemeClr>
                  </a:solidFill>
                  <a:latin typeface="Agency FB" panose="020B0503020202020204" pitchFamily="34" charset="0"/>
                </a:rPr>
                <a:t>But all sunshine without shade, all. </a:t>
              </a:r>
              <a:endParaRPr lang="zh-CN" altLang="en-US" sz="1400" dirty="0">
                <a:solidFill>
                  <a:schemeClr val="tx1">
                    <a:lumMod val="75000"/>
                    <a:lumOff val="25000"/>
                  </a:schemeClr>
                </a:solidFill>
                <a:latin typeface="Agency FB" panose="020B0503020202020204" pitchFamily="34" charset="0"/>
              </a:endParaRPr>
            </a:p>
          </p:txBody>
        </p:sp>
      </p:grpSp>
      <p:grpSp>
        <p:nvGrpSpPr>
          <p:cNvPr id="112" name="组合 111"/>
          <p:cNvGrpSpPr/>
          <p:nvPr/>
        </p:nvGrpSpPr>
        <p:grpSpPr>
          <a:xfrm>
            <a:off x="5614831" y="5617024"/>
            <a:ext cx="1885129" cy="1169828"/>
            <a:chOff x="3733874" y="4950810"/>
            <a:chExt cx="1885129" cy="1169828"/>
          </a:xfrm>
        </p:grpSpPr>
        <p:grpSp>
          <p:nvGrpSpPr>
            <p:cNvPr id="113" name="组合 112"/>
            <p:cNvGrpSpPr/>
            <p:nvPr/>
          </p:nvGrpSpPr>
          <p:grpSpPr>
            <a:xfrm>
              <a:off x="3812234" y="4950810"/>
              <a:ext cx="701706" cy="699017"/>
              <a:chOff x="16702088" y="3135313"/>
              <a:chExt cx="1657350" cy="1651000"/>
            </a:xfrm>
          </p:grpSpPr>
          <p:sp>
            <p:nvSpPr>
              <p:cNvPr id="115" name="Oval 7"/>
              <p:cNvSpPr>
                <a:spLocks noChangeArrowheads="1"/>
              </p:cNvSpPr>
              <p:nvPr/>
            </p:nvSpPr>
            <p:spPr bwMode="auto">
              <a:xfrm>
                <a:off x="16702088" y="3135313"/>
                <a:ext cx="1657350" cy="1651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16" name="Freeform 16"/>
              <p:cNvSpPr>
                <a:spLocks/>
              </p:cNvSpPr>
              <p:nvPr/>
            </p:nvSpPr>
            <p:spPr bwMode="auto">
              <a:xfrm>
                <a:off x="16987838" y="3521075"/>
                <a:ext cx="920750" cy="855663"/>
              </a:xfrm>
              <a:custGeom>
                <a:avLst/>
                <a:gdLst>
                  <a:gd name="T0" fmla="*/ 146 w 245"/>
                  <a:gd name="T1" fmla="*/ 113 h 228"/>
                  <a:gd name="T2" fmla="*/ 187 w 245"/>
                  <a:gd name="T3" fmla="*/ 80 h 228"/>
                  <a:gd name="T4" fmla="*/ 197 w 245"/>
                  <a:gd name="T5" fmla="*/ 81 h 228"/>
                  <a:gd name="T6" fmla="*/ 224 w 245"/>
                  <a:gd name="T7" fmla="*/ 101 h 228"/>
                  <a:gd name="T8" fmla="*/ 242 w 245"/>
                  <a:gd name="T9" fmla="*/ 94 h 228"/>
                  <a:gd name="T10" fmla="*/ 241 w 245"/>
                  <a:gd name="T11" fmla="*/ 56 h 228"/>
                  <a:gd name="T12" fmla="*/ 165 w 245"/>
                  <a:gd name="T13" fmla="*/ 8 h 228"/>
                  <a:gd name="T14" fmla="*/ 117 w 245"/>
                  <a:gd name="T15" fmla="*/ 51 h 228"/>
                  <a:gd name="T16" fmla="*/ 56 w 245"/>
                  <a:gd name="T17" fmla="*/ 32 h 228"/>
                  <a:gd name="T18" fmla="*/ 8 w 245"/>
                  <a:gd name="T19" fmla="*/ 108 h 228"/>
                  <a:gd name="T20" fmla="*/ 157 w 245"/>
                  <a:gd name="T21" fmla="*/ 228 h 228"/>
                  <a:gd name="T22" fmla="*/ 182 w 245"/>
                  <a:gd name="T23" fmla="*/ 205 h 228"/>
                  <a:gd name="T24" fmla="*/ 146 w 245"/>
                  <a:gd name="T25" fmla="*/ 113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5" h="228">
                    <a:moveTo>
                      <a:pt x="146" y="113"/>
                    </a:moveTo>
                    <a:cubicBezTo>
                      <a:pt x="150" y="94"/>
                      <a:pt x="167" y="80"/>
                      <a:pt x="187" y="80"/>
                    </a:cubicBezTo>
                    <a:cubicBezTo>
                      <a:pt x="190" y="80"/>
                      <a:pt x="194" y="80"/>
                      <a:pt x="197" y="81"/>
                    </a:cubicBezTo>
                    <a:cubicBezTo>
                      <a:pt x="208" y="84"/>
                      <a:pt x="218" y="91"/>
                      <a:pt x="224" y="101"/>
                    </a:cubicBezTo>
                    <a:cubicBezTo>
                      <a:pt x="229" y="97"/>
                      <a:pt x="235" y="95"/>
                      <a:pt x="242" y="94"/>
                    </a:cubicBezTo>
                    <a:cubicBezTo>
                      <a:pt x="245" y="71"/>
                      <a:pt x="241" y="56"/>
                      <a:pt x="241" y="56"/>
                    </a:cubicBezTo>
                    <a:cubicBezTo>
                      <a:pt x="233" y="22"/>
                      <a:pt x="199" y="0"/>
                      <a:pt x="165" y="8"/>
                    </a:cubicBezTo>
                    <a:cubicBezTo>
                      <a:pt x="141" y="13"/>
                      <a:pt x="124" y="30"/>
                      <a:pt x="117" y="51"/>
                    </a:cubicBezTo>
                    <a:cubicBezTo>
                      <a:pt x="102" y="35"/>
                      <a:pt x="79" y="27"/>
                      <a:pt x="56" y="32"/>
                    </a:cubicBezTo>
                    <a:cubicBezTo>
                      <a:pt x="22" y="39"/>
                      <a:pt x="0" y="74"/>
                      <a:pt x="8" y="108"/>
                    </a:cubicBezTo>
                    <a:cubicBezTo>
                      <a:pt x="8" y="108"/>
                      <a:pt x="22" y="193"/>
                      <a:pt x="157" y="228"/>
                    </a:cubicBezTo>
                    <a:cubicBezTo>
                      <a:pt x="166" y="221"/>
                      <a:pt x="174" y="213"/>
                      <a:pt x="182" y="205"/>
                    </a:cubicBezTo>
                    <a:cubicBezTo>
                      <a:pt x="135" y="159"/>
                      <a:pt x="145" y="117"/>
                      <a:pt x="146" y="11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17" name="Freeform 17"/>
              <p:cNvSpPr>
                <a:spLocks/>
              </p:cNvSpPr>
              <p:nvPr/>
            </p:nvSpPr>
            <p:spPr bwMode="auto">
              <a:xfrm>
                <a:off x="17518063" y="3848100"/>
                <a:ext cx="544512" cy="465138"/>
              </a:xfrm>
              <a:custGeom>
                <a:avLst/>
                <a:gdLst>
                  <a:gd name="T0" fmla="*/ 114 w 145"/>
                  <a:gd name="T1" fmla="*/ 15 h 124"/>
                  <a:gd name="T2" fmla="*/ 106 w 145"/>
                  <a:gd name="T3" fmla="*/ 14 h 124"/>
                  <a:gd name="T4" fmla="*/ 100 w 145"/>
                  <a:gd name="T5" fmla="*/ 15 h 124"/>
                  <a:gd name="T6" fmla="*/ 80 w 145"/>
                  <a:gd name="T7" fmla="*/ 25 h 124"/>
                  <a:gd name="T8" fmla="*/ 54 w 145"/>
                  <a:gd name="T9" fmla="*/ 1 h 124"/>
                  <a:gd name="T10" fmla="*/ 46 w 145"/>
                  <a:gd name="T11" fmla="*/ 0 h 124"/>
                  <a:gd name="T12" fmla="*/ 12 w 145"/>
                  <a:gd name="T13" fmla="*/ 28 h 124"/>
                  <a:gd name="T14" fmla="*/ 46 w 145"/>
                  <a:gd name="T15" fmla="*/ 113 h 124"/>
                  <a:gd name="T16" fmla="*/ 58 w 145"/>
                  <a:gd name="T17" fmla="*/ 124 h 124"/>
                  <a:gd name="T18" fmla="*/ 141 w 145"/>
                  <a:gd name="T19" fmla="*/ 57 h 124"/>
                  <a:gd name="T20" fmla="*/ 114 w 145"/>
                  <a:gd name="T21" fmla="*/ 1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124">
                    <a:moveTo>
                      <a:pt x="114" y="15"/>
                    </a:moveTo>
                    <a:cubicBezTo>
                      <a:pt x="112" y="14"/>
                      <a:pt x="109" y="14"/>
                      <a:pt x="106" y="14"/>
                    </a:cubicBezTo>
                    <a:cubicBezTo>
                      <a:pt x="104" y="14"/>
                      <a:pt x="102" y="14"/>
                      <a:pt x="100" y="15"/>
                    </a:cubicBezTo>
                    <a:cubicBezTo>
                      <a:pt x="92" y="16"/>
                      <a:pt x="85" y="20"/>
                      <a:pt x="80" y="25"/>
                    </a:cubicBezTo>
                    <a:cubicBezTo>
                      <a:pt x="77" y="14"/>
                      <a:pt x="67" y="4"/>
                      <a:pt x="54" y="1"/>
                    </a:cubicBezTo>
                    <a:cubicBezTo>
                      <a:pt x="51" y="1"/>
                      <a:pt x="49" y="0"/>
                      <a:pt x="46" y="0"/>
                    </a:cubicBezTo>
                    <a:cubicBezTo>
                      <a:pt x="30" y="0"/>
                      <a:pt x="15" y="12"/>
                      <a:pt x="12" y="28"/>
                    </a:cubicBezTo>
                    <a:cubicBezTo>
                      <a:pt x="12" y="28"/>
                      <a:pt x="0" y="68"/>
                      <a:pt x="46" y="113"/>
                    </a:cubicBezTo>
                    <a:cubicBezTo>
                      <a:pt x="50" y="116"/>
                      <a:pt x="54" y="120"/>
                      <a:pt x="58" y="124"/>
                    </a:cubicBezTo>
                    <a:cubicBezTo>
                      <a:pt x="133" y="105"/>
                      <a:pt x="141" y="57"/>
                      <a:pt x="141" y="57"/>
                    </a:cubicBezTo>
                    <a:cubicBezTo>
                      <a:pt x="145" y="38"/>
                      <a:pt x="133" y="19"/>
                      <a:pt x="114" y="1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sp>
          <p:nvSpPr>
            <p:cNvPr id="114" name="矩形 113"/>
            <p:cNvSpPr/>
            <p:nvPr/>
          </p:nvSpPr>
          <p:spPr>
            <a:xfrm>
              <a:off x="3733874" y="5683595"/>
              <a:ext cx="1885129" cy="437043"/>
            </a:xfrm>
            <a:prstGeom prst="rect">
              <a:avLst/>
            </a:prstGeom>
          </p:spPr>
          <p:txBody>
            <a:bodyPr wrap="square">
              <a:spAutoFit/>
            </a:bodyPr>
            <a:lstStyle/>
            <a:p>
              <a:pPr>
                <a:lnSpc>
                  <a:spcPct val="80000"/>
                </a:lnSpc>
              </a:pPr>
              <a:r>
                <a:rPr lang="en-US" altLang="zh-CN" sz="1400" dirty="0">
                  <a:solidFill>
                    <a:schemeClr val="tx1">
                      <a:lumMod val="75000"/>
                      <a:lumOff val="25000"/>
                    </a:schemeClr>
                  </a:solidFill>
                  <a:latin typeface="Agency FB" panose="020B0503020202020204" pitchFamily="34" charset="0"/>
                </a:rPr>
                <a:t>But all sunshine without shade, all</a:t>
              </a:r>
              <a:endParaRPr lang="zh-CN" altLang="en-US" sz="1400" dirty="0">
                <a:solidFill>
                  <a:schemeClr val="tx1">
                    <a:lumMod val="75000"/>
                    <a:lumOff val="25000"/>
                  </a:schemeClr>
                </a:solidFill>
                <a:latin typeface="Agency FB" panose="020B0503020202020204" pitchFamily="34" charset="0"/>
              </a:endParaRPr>
            </a:p>
          </p:txBody>
        </p:sp>
      </p:grpSp>
      <p:grpSp>
        <p:nvGrpSpPr>
          <p:cNvPr id="118" name="组合 117"/>
          <p:cNvGrpSpPr/>
          <p:nvPr/>
        </p:nvGrpSpPr>
        <p:grpSpPr>
          <a:xfrm>
            <a:off x="6682233" y="4965561"/>
            <a:ext cx="1885129" cy="1152917"/>
            <a:chOff x="5615715" y="4331021"/>
            <a:chExt cx="1885129" cy="1152917"/>
          </a:xfrm>
        </p:grpSpPr>
        <p:grpSp>
          <p:nvGrpSpPr>
            <p:cNvPr id="119" name="组合 118"/>
            <p:cNvGrpSpPr/>
            <p:nvPr/>
          </p:nvGrpSpPr>
          <p:grpSpPr>
            <a:xfrm>
              <a:off x="5619003" y="4331021"/>
              <a:ext cx="699690" cy="701034"/>
              <a:chOff x="13757275" y="5338763"/>
              <a:chExt cx="1652587" cy="1655763"/>
            </a:xfrm>
          </p:grpSpPr>
          <p:sp>
            <p:nvSpPr>
              <p:cNvPr id="121" name="Oval 5"/>
              <p:cNvSpPr>
                <a:spLocks noChangeArrowheads="1"/>
              </p:cNvSpPr>
              <p:nvPr/>
            </p:nvSpPr>
            <p:spPr bwMode="auto">
              <a:xfrm>
                <a:off x="13757275" y="5338763"/>
                <a:ext cx="1652587" cy="1655763"/>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22" name="Freeform 21"/>
              <p:cNvSpPr>
                <a:spLocks noEditPoints="1"/>
              </p:cNvSpPr>
              <p:nvPr/>
            </p:nvSpPr>
            <p:spPr bwMode="auto">
              <a:xfrm>
                <a:off x="14295438" y="5702300"/>
                <a:ext cx="577850" cy="928688"/>
              </a:xfrm>
              <a:custGeom>
                <a:avLst/>
                <a:gdLst>
                  <a:gd name="T0" fmla="*/ 364 w 364"/>
                  <a:gd name="T1" fmla="*/ 585 h 585"/>
                  <a:gd name="T2" fmla="*/ 326 w 364"/>
                  <a:gd name="T3" fmla="*/ 12 h 585"/>
                  <a:gd name="T4" fmla="*/ 291 w 364"/>
                  <a:gd name="T5" fmla="*/ 0 h 585"/>
                  <a:gd name="T6" fmla="*/ 326 w 364"/>
                  <a:gd name="T7" fmla="*/ 48 h 585"/>
                  <a:gd name="T8" fmla="*/ 326 w 364"/>
                  <a:gd name="T9" fmla="*/ 379 h 585"/>
                  <a:gd name="T10" fmla="*/ 291 w 364"/>
                  <a:gd name="T11" fmla="*/ 419 h 585"/>
                  <a:gd name="T12" fmla="*/ 326 w 364"/>
                  <a:gd name="T13" fmla="*/ 466 h 585"/>
                  <a:gd name="T14" fmla="*/ 291 w 364"/>
                  <a:gd name="T15" fmla="*/ 466 h 585"/>
                  <a:gd name="T16" fmla="*/ 326 w 364"/>
                  <a:gd name="T17" fmla="*/ 499 h 585"/>
                  <a:gd name="T18" fmla="*/ 326 w 364"/>
                  <a:gd name="T19" fmla="*/ 547 h 585"/>
                  <a:gd name="T20" fmla="*/ 291 w 364"/>
                  <a:gd name="T21" fmla="*/ 585 h 585"/>
                  <a:gd name="T22" fmla="*/ 255 w 364"/>
                  <a:gd name="T23" fmla="*/ 12 h 585"/>
                  <a:gd name="T24" fmla="*/ 182 w 364"/>
                  <a:gd name="T25" fmla="*/ 48 h 585"/>
                  <a:gd name="T26" fmla="*/ 291 w 364"/>
                  <a:gd name="T27" fmla="*/ 0 h 585"/>
                  <a:gd name="T28" fmla="*/ 255 w 364"/>
                  <a:gd name="T29" fmla="*/ 0 h 585"/>
                  <a:gd name="T30" fmla="*/ 291 w 364"/>
                  <a:gd name="T31" fmla="*/ 585 h 585"/>
                  <a:gd name="T32" fmla="*/ 255 w 364"/>
                  <a:gd name="T33" fmla="*/ 547 h 585"/>
                  <a:gd name="T34" fmla="*/ 291 w 364"/>
                  <a:gd name="T35" fmla="*/ 499 h 585"/>
                  <a:gd name="T36" fmla="*/ 255 w 364"/>
                  <a:gd name="T37" fmla="*/ 466 h 585"/>
                  <a:gd name="T38" fmla="*/ 291 w 364"/>
                  <a:gd name="T39" fmla="*/ 419 h 585"/>
                  <a:gd name="T40" fmla="*/ 182 w 364"/>
                  <a:gd name="T41" fmla="*/ 379 h 585"/>
                  <a:gd name="T42" fmla="*/ 217 w 364"/>
                  <a:gd name="T43" fmla="*/ 419 h 585"/>
                  <a:gd name="T44" fmla="*/ 217 w 364"/>
                  <a:gd name="T45" fmla="*/ 466 h 585"/>
                  <a:gd name="T46" fmla="*/ 182 w 364"/>
                  <a:gd name="T47" fmla="*/ 499 h 585"/>
                  <a:gd name="T48" fmla="*/ 217 w 364"/>
                  <a:gd name="T49" fmla="*/ 547 h 585"/>
                  <a:gd name="T50" fmla="*/ 182 w 364"/>
                  <a:gd name="T51" fmla="*/ 547 h 585"/>
                  <a:gd name="T52" fmla="*/ 182 w 364"/>
                  <a:gd name="T53" fmla="*/ 12 h 585"/>
                  <a:gd name="T54" fmla="*/ 75 w 364"/>
                  <a:gd name="T55" fmla="*/ 48 h 585"/>
                  <a:gd name="T56" fmla="*/ 182 w 364"/>
                  <a:gd name="T57" fmla="*/ 12 h 585"/>
                  <a:gd name="T58" fmla="*/ 75 w 364"/>
                  <a:gd name="T59" fmla="*/ 585 h 585"/>
                  <a:gd name="T60" fmla="*/ 182 w 364"/>
                  <a:gd name="T61" fmla="*/ 547 h 585"/>
                  <a:gd name="T62" fmla="*/ 146 w 364"/>
                  <a:gd name="T63" fmla="*/ 499 h 585"/>
                  <a:gd name="T64" fmla="*/ 182 w 364"/>
                  <a:gd name="T65" fmla="*/ 466 h 585"/>
                  <a:gd name="T66" fmla="*/ 146 w 364"/>
                  <a:gd name="T67" fmla="*/ 419 h 585"/>
                  <a:gd name="T68" fmla="*/ 182 w 364"/>
                  <a:gd name="T69" fmla="*/ 379 h 585"/>
                  <a:gd name="T70" fmla="*/ 75 w 364"/>
                  <a:gd name="T71" fmla="*/ 419 h 585"/>
                  <a:gd name="T72" fmla="*/ 108 w 364"/>
                  <a:gd name="T73" fmla="*/ 466 h 585"/>
                  <a:gd name="T74" fmla="*/ 75 w 364"/>
                  <a:gd name="T75" fmla="*/ 466 h 585"/>
                  <a:gd name="T76" fmla="*/ 108 w 364"/>
                  <a:gd name="T77" fmla="*/ 499 h 585"/>
                  <a:gd name="T78" fmla="*/ 108 w 364"/>
                  <a:gd name="T79" fmla="*/ 547 h 585"/>
                  <a:gd name="T80" fmla="*/ 75 w 364"/>
                  <a:gd name="T81" fmla="*/ 585 h 585"/>
                  <a:gd name="T82" fmla="*/ 0 w 364"/>
                  <a:gd name="T83" fmla="*/ 12 h 585"/>
                  <a:gd name="T84" fmla="*/ 75 w 364"/>
                  <a:gd name="T85" fmla="*/ 585 h 585"/>
                  <a:gd name="T86" fmla="*/ 40 w 364"/>
                  <a:gd name="T87" fmla="*/ 547 h 585"/>
                  <a:gd name="T88" fmla="*/ 75 w 364"/>
                  <a:gd name="T89" fmla="*/ 499 h 585"/>
                  <a:gd name="T90" fmla="*/ 40 w 364"/>
                  <a:gd name="T91" fmla="*/ 466 h 585"/>
                  <a:gd name="T92" fmla="*/ 75 w 364"/>
                  <a:gd name="T93" fmla="*/ 419 h 585"/>
                  <a:gd name="T94" fmla="*/ 40 w 364"/>
                  <a:gd name="T95" fmla="*/ 379 h 585"/>
                  <a:gd name="T96" fmla="*/ 75 w 364"/>
                  <a:gd name="T97" fmla="*/ 48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64" h="585">
                    <a:moveTo>
                      <a:pt x="291" y="585"/>
                    </a:moveTo>
                    <a:lnTo>
                      <a:pt x="364" y="585"/>
                    </a:lnTo>
                    <a:lnTo>
                      <a:pt x="364" y="12"/>
                    </a:lnTo>
                    <a:lnTo>
                      <a:pt x="326" y="12"/>
                    </a:lnTo>
                    <a:lnTo>
                      <a:pt x="326" y="0"/>
                    </a:lnTo>
                    <a:lnTo>
                      <a:pt x="291" y="0"/>
                    </a:lnTo>
                    <a:lnTo>
                      <a:pt x="291" y="48"/>
                    </a:lnTo>
                    <a:lnTo>
                      <a:pt x="326" y="48"/>
                    </a:lnTo>
                    <a:lnTo>
                      <a:pt x="326" y="379"/>
                    </a:lnTo>
                    <a:lnTo>
                      <a:pt x="326" y="379"/>
                    </a:lnTo>
                    <a:lnTo>
                      <a:pt x="291" y="379"/>
                    </a:lnTo>
                    <a:lnTo>
                      <a:pt x="291" y="419"/>
                    </a:lnTo>
                    <a:lnTo>
                      <a:pt x="326" y="419"/>
                    </a:lnTo>
                    <a:lnTo>
                      <a:pt x="326" y="466"/>
                    </a:lnTo>
                    <a:lnTo>
                      <a:pt x="326" y="466"/>
                    </a:lnTo>
                    <a:lnTo>
                      <a:pt x="291" y="466"/>
                    </a:lnTo>
                    <a:lnTo>
                      <a:pt x="291" y="499"/>
                    </a:lnTo>
                    <a:lnTo>
                      <a:pt x="326" y="499"/>
                    </a:lnTo>
                    <a:lnTo>
                      <a:pt x="326" y="547"/>
                    </a:lnTo>
                    <a:lnTo>
                      <a:pt x="326" y="547"/>
                    </a:lnTo>
                    <a:lnTo>
                      <a:pt x="291" y="547"/>
                    </a:lnTo>
                    <a:lnTo>
                      <a:pt x="291" y="585"/>
                    </a:lnTo>
                    <a:close/>
                    <a:moveTo>
                      <a:pt x="255" y="0"/>
                    </a:moveTo>
                    <a:lnTo>
                      <a:pt x="255" y="12"/>
                    </a:lnTo>
                    <a:lnTo>
                      <a:pt x="182" y="12"/>
                    </a:lnTo>
                    <a:lnTo>
                      <a:pt x="182" y="48"/>
                    </a:lnTo>
                    <a:lnTo>
                      <a:pt x="291" y="48"/>
                    </a:lnTo>
                    <a:lnTo>
                      <a:pt x="291" y="0"/>
                    </a:lnTo>
                    <a:lnTo>
                      <a:pt x="255" y="0"/>
                    </a:lnTo>
                    <a:lnTo>
                      <a:pt x="255" y="0"/>
                    </a:lnTo>
                    <a:close/>
                    <a:moveTo>
                      <a:pt x="182" y="585"/>
                    </a:moveTo>
                    <a:lnTo>
                      <a:pt x="291" y="585"/>
                    </a:lnTo>
                    <a:lnTo>
                      <a:pt x="291" y="547"/>
                    </a:lnTo>
                    <a:lnTo>
                      <a:pt x="255" y="547"/>
                    </a:lnTo>
                    <a:lnTo>
                      <a:pt x="255" y="499"/>
                    </a:lnTo>
                    <a:lnTo>
                      <a:pt x="291" y="499"/>
                    </a:lnTo>
                    <a:lnTo>
                      <a:pt x="291" y="466"/>
                    </a:lnTo>
                    <a:lnTo>
                      <a:pt x="255" y="466"/>
                    </a:lnTo>
                    <a:lnTo>
                      <a:pt x="255" y="419"/>
                    </a:lnTo>
                    <a:lnTo>
                      <a:pt x="291" y="419"/>
                    </a:lnTo>
                    <a:lnTo>
                      <a:pt x="291" y="379"/>
                    </a:lnTo>
                    <a:lnTo>
                      <a:pt x="182" y="379"/>
                    </a:lnTo>
                    <a:lnTo>
                      <a:pt x="182" y="419"/>
                    </a:lnTo>
                    <a:lnTo>
                      <a:pt x="217" y="419"/>
                    </a:lnTo>
                    <a:lnTo>
                      <a:pt x="217" y="466"/>
                    </a:lnTo>
                    <a:lnTo>
                      <a:pt x="217" y="466"/>
                    </a:lnTo>
                    <a:lnTo>
                      <a:pt x="182" y="466"/>
                    </a:lnTo>
                    <a:lnTo>
                      <a:pt x="182" y="499"/>
                    </a:lnTo>
                    <a:lnTo>
                      <a:pt x="217" y="499"/>
                    </a:lnTo>
                    <a:lnTo>
                      <a:pt x="217" y="547"/>
                    </a:lnTo>
                    <a:lnTo>
                      <a:pt x="217" y="547"/>
                    </a:lnTo>
                    <a:lnTo>
                      <a:pt x="182" y="547"/>
                    </a:lnTo>
                    <a:lnTo>
                      <a:pt x="182" y="585"/>
                    </a:lnTo>
                    <a:close/>
                    <a:moveTo>
                      <a:pt x="182" y="12"/>
                    </a:moveTo>
                    <a:lnTo>
                      <a:pt x="75" y="12"/>
                    </a:lnTo>
                    <a:lnTo>
                      <a:pt x="75" y="48"/>
                    </a:lnTo>
                    <a:lnTo>
                      <a:pt x="182" y="48"/>
                    </a:lnTo>
                    <a:lnTo>
                      <a:pt x="182" y="12"/>
                    </a:lnTo>
                    <a:lnTo>
                      <a:pt x="182" y="12"/>
                    </a:lnTo>
                    <a:close/>
                    <a:moveTo>
                      <a:pt x="75" y="585"/>
                    </a:moveTo>
                    <a:lnTo>
                      <a:pt x="182" y="585"/>
                    </a:lnTo>
                    <a:lnTo>
                      <a:pt x="182" y="547"/>
                    </a:lnTo>
                    <a:lnTo>
                      <a:pt x="146" y="547"/>
                    </a:lnTo>
                    <a:lnTo>
                      <a:pt x="146" y="499"/>
                    </a:lnTo>
                    <a:lnTo>
                      <a:pt x="182" y="499"/>
                    </a:lnTo>
                    <a:lnTo>
                      <a:pt x="182" y="466"/>
                    </a:lnTo>
                    <a:lnTo>
                      <a:pt x="146" y="466"/>
                    </a:lnTo>
                    <a:lnTo>
                      <a:pt x="146" y="419"/>
                    </a:lnTo>
                    <a:lnTo>
                      <a:pt x="182" y="419"/>
                    </a:lnTo>
                    <a:lnTo>
                      <a:pt x="182" y="379"/>
                    </a:lnTo>
                    <a:lnTo>
                      <a:pt x="75" y="379"/>
                    </a:lnTo>
                    <a:lnTo>
                      <a:pt x="75" y="419"/>
                    </a:lnTo>
                    <a:lnTo>
                      <a:pt x="108" y="419"/>
                    </a:lnTo>
                    <a:lnTo>
                      <a:pt x="108" y="466"/>
                    </a:lnTo>
                    <a:lnTo>
                      <a:pt x="108" y="466"/>
                    </a:lnTo>
                    <a:lnTo>
                      <a:pt x="75" y="466"/>
                    </a:lnTo>
                    <a:lnTo>
                      <a:pt x="75" y="499"/>
                    </a:lnTo>
                    <a:lnTo>
                      <a:pt x="108" y="499"/>
                    </a:lnTo>
                    <a:lnTo>
                      <a:pt x="108" y="547"/>
                    </a:lnTo>
                    <a:lnTo>
                      <a:pt x="108" y="547"/>
                    </a:lnTo>
                    <a:lnTo>
                      <a:pt x="75" y="547"/>
                    </a:lnTo>
                    <a:lnTo>
                      <a:pt x="75" y="585"/>
                    </a:lnTo>
                    <a:close/>
                    <a:moveTo>
                      <a:pt x="75" y="12"/>
                    </a:moveTo>
                    <a:lnTo>
                      <a:pt x="0" y="12"/>
                    </a:lnTo>
                    <a:lnTo>
                      <a:pt x="0" y="585"/>
                    </a:lnTo>
                    <a:lnTo>
                      <a:pt x="75" y="585"/>
                    </a:lnTo>
                    <a:lnTo>
                      <a:pt x="75" y="547"/>
                    </a:lnTo>
                    <a:lnTo>
                      <a:pt x="40" y="547"/>
                    </a:lnTo>
                    <a:lnTo>
                      <a:pt x="40" y="499"/>
                    </a:lnTo>
                    <a:lnTo>
                      <a:pt x="75" y="499"/>
                    </a:lnTo>
                    <a:lnTo>
                      <a:pt x="75" y="466"/>
                    </a:lnTo>
                    <a:lnTo>
                      <a:pt x="40" y="466"/>
                    </a:lnTo>
                    <a:lnTo>
                      <a:pt x="40" y="419"/>
                    </a:lnTo>
                    <a:lnTo>
                      <a:pt x="75" y="419"/>
                    </a:lnTo>
                    <a:lnTo>
                      <a:pt x="75" y="379"/>
                    </a:lnTo>
                    <a:lnTo>
                      <a:pt x="40" y="379"/>
                    </a:lnTo>
                    <a:lnTo>
                      <a:pt x="40" y="48"/>
                    </a:lnTo>
                    <a:lnTo>
                      <a:pt x="75" y="48"/>
                    </a:lnTo>
                    <a:lnTo>
                      <a:pt x="75"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sp>
          <p:nvSpPr>
            <p:cNvPr id="120" name="矩形 119"/>
            <p:cNvSpPr/>
            <p:nvPr/>
          </p:nvSpPr>
          <p:spPr>
            <a:xfrm>
              <a:off x="5615715" y="5046895"/>
              <a:ext cx="1885129" cy="437043"/>
            </a:xfrm>
            <a:prstGeom prst="rect">
              <a:avLst/>
            </a:prstGeom>
          </p:spPr>
          <p:txBody>
            <a:bodyPr wrap="square">
              <a:spAutoFit/>
            </a:bodyPr>
            <a:lstStyle/>
            <a:p>
              <a:pPr>
                <a:lnSpc>
                  <a:spcPct val="80000"/>
                </a:lnSpc>
              </a:pPr>
              <a:r>
                <a:rPr lang="en-US" altLang="zh-CN" sz="1400" dirty="0">
                  <a:solidFill>
                    <a:schemeClr val="tx1">
                      <a:lumMod val="75000"/>
                      <a:lumOff val="25000"/>
                    </a:schemeClr>
                  </a:solidFill>
                  <a:latin typeface="Agency FB" panose="020B0503020202020204" pitchFamily="34" charset="0"/>
                </a:rPr>
                <a:t>But all sunshine without shade, all</a:t>
              </a:r>
              <a:endParaRPr lang="zh-CN" altLang="en-US" sz="1400" dirty="0">
                <a:solidFill>
                  <a:schemeClr val="tx1">
                    <a:lumMod val="75000"/>
                    <a:lumOff val="25000"/>
                  </a:schemeClr>
                </a:solidFill>
                <a:latin typeface="Agency FB" panose="020B0503020202020204" pitchFamily="34" charset="0"/>
              </a:endParaRPr>
            </a:p>
          </p:txBody>
        </p:sp>
      </p:grpSp>
      <p:sp>
        <p:nvSpPr>
          <p:cNvPr id="123" name="文本框 122"/>
          <p:cNvSpPr txBox="1"/>
          <p:nvPr/>
        </p:nvSpPr>
        <p:spPr>
          <a:xfrm>
            <a:off x="1564940" y="1289825"/>
            <a:ext cx="2339102" cy="523220"/>
          </a:xfrm>
          <a:prstGeom prst="rect">
            <a:avLst/>
          </a:prstGeom>
          <a:noFill/>
        </p:spPr>
        <p:txBody>
          <a:bodyPr wrap="none" rtlCol="0">
            <a:spAutoFit/>
          </a:bodyPr>
          <a:lstStyle/>
          <a:p>
            <a:r>
              <a:rPr lang="zh-CN" altLang="en-US" sz="2800" b="1" dirty="0" smtClean="0">
                <a:solidFill>
                  <a:schemeClr val="tx1">
                    <a:lumMod val="75000"/>
                    <a:lumOff val="25000"/>
                  </a:schemeClr>
                </a:solidFill>
                <a:latin typeface="Agency FB" panose="020B0503020202020204" pitchFamily="34" charset="0"/>
              </a:rPr>
              <a:t>点此替换文本</a:t>
            </a:r>
            <a:endParaRPr lang="zh-CN" altLang="en-US" sz="2800" b="1" dirty="0">
              <a:solidFill>
                <a:schemeClr val="tx1">
                  <a:lumMod val="75000"/>
                  <a:lumOff val="25000"/>
                </a:schemeClr>
              </a:solidFill>
              <a:latin typeface="Agency FB" panose="020B0503020202020204" pitchFamily="34" charset="0"/>
            </a:endParaRPr>
          </a:p>
        </p:txBody>
      </p:sp>
      <p:sp>
        <p:nvSpPr>
          <p:cNvPr id="124" name="矩形 123"/>
          <p:cNvSpPr/>
          <p:nvPr/>
        </p:nvSpPr>
        <p:spPr>
          <a:xfrm>
            <a:off x="1564940" y="1766694"/>
            <a:ext cx="5551992" cy="1200329"/>
          </a:xfrm>
          <a:prstGeom prst="rect">
            <a:avLst/>
          </a:prstGeom>
        </p:spPr>
        <p:txBody>
          <a:bodyPr wrap="square">
            <a:spAutoFit/>
          </a:bodyPr>
          <a:lstStyle/>
          <a:p>
            <a:pPr>
              <a:lnSpc>
                <a:spcPct val="90000"/>
              </a:lnSpc>
            </a:pPr>
            <a:r>
              <a:rPr lang="en-US" altLang="zh-CN" sz="1600" dirty="0">
                <a:solidFill>
                  <a:schemeClr val="tx1">
                    <a:lumMod val="75000"/>
                    <a:lumOff val="25000"/>
                  </a:schemeClr>
                </a:solidFill>
                <a:latin typeface="Agency FB" panose="020B0503020202020204" pitchFamily="34" charset="0"/>
              </a:rPr>
              <a:t>But all sunshine without shade, all pleasure without pain, is not life at all. Take the lot of the happiest - it is a tangled yarn. sunshine without shad pain, is not life at all. pleasure without pain, is not life at all. Take the lot of the happiest - it is a tangled , all pleasure without pain, is not life at all. Take the lot of the happiest - it is a tangled </a:t>
            </a:r>
            <a:endParaRPr lang="zh-CN" altLang="en-US" sz="1600" dirty="0">
              <a:solidFill>
                <a:schemeClr val="tx1">
                  <a:lumMod val="75000"/>
                  <a:lumOff val="25000"/>
                </a:schemeClr>
              </a:solidFill>
              <a:latin typeface="Agency FB" panose="020B0503020202020204" pitchFamily="34" charset="0"/>
            </a:endParaRPr>
          </a:p>
        </p:txBody>
      </p:sp>
      <p:grpSp>
        <p:nvGrpSpPr>
          <p:cNvPr id="125" name="组合 124"/>
          <p:cNvGrpSpPr/>
          <p:nvPr/>
        </p:nvGrpSpPr>
        <p:grpSpPr>
          <a:xfrm>
            <a:off x="543697" y="1387269"/>
            <a:ext cx="982164" cy="1059596"/>
            <a:chOff x="898525" y="1927225"/>
            <a:chExt cx="765176" cy="825501"/>
          </a:xfrm>
          <a:solidFill>
            <a:schemeClr val="accent1"/>
          </a:solidFill>
        </p:grpSpPr>
        <p:sp>
          <p:nvSpPr>
            <p:cNvPr id="126" name="Freeform 5"/>
            <p:cNvSpPr>
              <a:spLocks/>
            </p:cNvSpPr>
            <p:nvPr/>
          </p:nvSpPr>
          <p:spPr bwMode="auto">
            <a:xfrm>
              <a:off x="1063625" y="2300288"/>
              <a:ext cx="177800" cy="201613"/>
            </a:xfrm>
            <a:custGeom>
              <a:avLst/>
              <a:gdLst>
                <a:gd name="T0" fmla="*/ 42 w 47"/>
                <a:gd name="T1" fmla="*/ 19 h 53"/>
                <a:gd name="T2" fmla="*/ 33 w 47"/>
                <a:gd name="T3" fmla="*/ 49 h 53"/>
                <a:gd name="T4" fmla="*/ 5 w 47"/>
                <a:gd name="T5" fmla="*/ 34 h 53"/>
                <a:gd name="T6" fmla="*/ 14 w 47"/>
                <a:gd name="T7" fmla="*/ 4 h 53"/>
                <a:gd name="T8" fmla="*/ 42 w 47"/>
                <a:gd name="T9" fmla="*/ 19 h 53"/>
              </a:gdLst>
              <a:ahLst/>
              <a:cxnLst>
                <a:cxn ang="0">
                  <a:pos x="T0" y="T1"/>
                </a:cxn>
                <a:cxn ang="0">
                  <a:pos x="T2" y="T3"/>
                </a:cxn>
                <a:cxn ang="0">
                  <a:pos x="T4" y="T5"/>
                </a:cxn>
                <a:cxn ang="0">
                  <a:pos x="T6" y="T7"/>
                </a:cxn>
                <a:cxn ang="0">
                  <a:pos x="T8" y="T9"/>
                </a:cxn>
              </a:cxnLst>
              <a:rect l="0" t="0" r="r" b="b"/>
              <a:pathLst>
                <a:path w="47" h="53">
                  <a:moveTo>
                    <a:pt x="42" y="19"/>
                  </a:moveTo>
                  <a:cubicBezTo>
                    <a:pt x="47" y="32"/>
                    <a:pt x="43" y="45"/>
                    <a:pt x="33" y="49"/>
                  </a:cubicBezTo>
                  <a:cubicBezTo>
                    <a:pt x="23" y="53"/>
                    <a:pt x="11" y="47"/>
                    <a:pt x="5" y="34"/>
                  </a:cubicBezTo>
                  <a:cubicBezTo>
                    <a:pt x="0" y="22"/>
                    <a:pt x="4" y="8"/>
                    <a:pt x="14" y="4"/>
                  </a:cubicBezTo>
                  <a:cubicBezTo>
                    <a:pt x="24" y="0"/>
                    <a:pt x="37" y="7"/>
                    <a:pt x="4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27" name="Freeform 6"/>
            <p:cNvSpPr>
              <a:spLocks/>
            </p:cNvSpPr>
            <p:nvPr/>
          </p:nvSpPr>
          <p:spPr bwMode="auto">
            <a:xfrm>
              <a:off x="898525" y="2398713"/>
              <a:ext cx="442913" cy="354013"/>
            </a:xfrm>
            <a:custGeom>
              <a:avLst/>
              <a:gdLst>
                <a:gd name="T0" fmla="*/ 110 w 116"/>
                <a:gd name="T1" fmla="*/ 79 h 93"/>
                <a:gd name="T2" fmla="*/ 101 w 116"/>
                <a:gd name="T3" fmla="*/ 38 h 93"/>
                <a:gd name="T4" fmla="*/ 89 w 116"/>
                <a:gd name="T5" fmla="*/ 29 h 93"/>
                <a:gd name="T6" fmla="*/ 84 w 116"/>
                <a:gd name="T7" fmla="*/ 28 h 93"/>
                <a:gd name="T8" fmla="*/ 89 w 116"/>
                <a:gd name="T9" fmla="*/ 35 h 93"/>
                <a:gd name="T10" fmla="*/ 83 w 116"/>
                <a:gd name="T11" fmla="*/ 40 h 93"/>
                <a:gd name="T12" fmla="*/ 87 w 116"/>
                <a:gd name="T13" fmla="*/ 48 h 93"/>
                <a:gd name="T14" fmla="*/ 79 w 116"/>
                <a:gd name="T15" fmla="*/ 93 h 93"/>
                <a:gd name="T16" fmla="*/ 79 w 116"/>
                <a:gd name="T17" fmla="*/ 93 h 93"/>
                <a:gd name="T18" fmla="*/ 79 w 116"/>
                <a:gd name="T19" fmla="*/ 93 h 93"/>
                <a:gd name="T20" fmla="*/ 79 w 116"/>
                <a:gd name="T21" fmla="*/ 93 h 93"/>
                <a:gd name="T22" fmla="*/ 79 w 116"/>
                <a:gd name="T23" fmla="*/ 93 h 93"/>
                <a:gd name="T24" fmla="*/ 64 w 116"/>
                <a:gd name="T25" fmla="*/ 50 h 93"/>
                <a:gd name="T26" fmla="*/ 66 w 116"/>
                <a:gd name="T27" fmla="*/ 42 h 93"/>
                <a:gd name="T28" fmla="*/ 60 w 116"/>
                <a:gd name="T29" fmla="*/ 37 h 93"/>
                <a:gd name="T30" fmla="*/ 63 w 116"/>
                <a:gd name="T31" fmla="*/ 29 h 93"/>
                <a:gd name="T32" fmla="*/ 34 w 116"/>
                <a:gd name="T33" fmla="*/ 34 h 93"/>
                <a:gd name="T34" fmla="*/ 44 w 116"/>
                <a:gd name="T35" fmla="*/ 9 h 93"/>
                <a:gd name="T36" fmla="*/ 17 w 116"/>
                <a:gd name="T37" fmla="*/ 0 h 93"/>
                <a:gd name="T38" fmla="*/ 5 w 116"/>
                <a:gd name="T39" fmla="*/ 43 h 93"/>
                <a:gd name="T40" fmla="*/ 4 w 116"/>
                <a:gd name="T41" fmla="*/ 46 h 93"/>
                <a:gd name="T42" fmla="*/ 3 w 116"/>
                <a:gd name="T43" fmla="*/ 47 h 93"/>
                <a:gd name="T44" fmla="*/ 3 w 116"/>
                <a:gd name="T45" fmla="*/ 48 h 93"/>
                <a:gd name="T46" fmla="*/ 3 w 116"/>
                <a:gd name="T47" fmla="*/ 48 h 93"/>
                <a:gd name="T48" fmla="*/ 3 w 116"/>
                <a:gd name="T49" fmla="*/ 48 h 93"/>
                <a:gd name="T50" fmla="*/ 3 w 116"/>
                <a:gd name="T51" fmla="*/ 48 h 93"/>
                <a:gd name="T52" fmla="*/ 18 w 116"/>
                <a:gd name="T53" fmla="*/ 64 h 93"/>
                <a:gd name="T54" fmla="*/ 18 w 116"/>
                <a:gd name="T55" fmla="*/ 64 h 93"/>
                <a:gd name="T56" fmla="*/ 18 w 116"/>
                <a:gd name="T57" fmla="*/ 64 h 93"/>
                <a:gd name="T58" fmla="*/ 23 w 116"/>
                <a:gd name="T59" fmla="*/ 62 h 93"/>
                <a:gd name="T60" fmla="*/ 34 w 116"/>
                <a:gd name="T61" fmla="*/ 59 h 93"/>
                <a:gd name="T62" fmla="*/ 41 w 116"/>
                <a:gd name="T63" fmla="*/ 57 h 93"/>
                <a:gd name="T64" fmla="*/ 43 w 116"/>
                <a:gd name="T65" fmla="*/ 93 h 93"/>
                <a:gd name="T66" fmla="*/ 89 w 116"/>
                <a:gd name="T67" fmla="*/ 93 h 93"/>
                <a:gd name="T68" fmla="*/ 99 w 116"/>
                <a:gd name="T69" fmla="*/ 93 h 93"/>
                <a:gd name="T70" fmla="*/ 116 w 116"/>
                <a:gd name="T71" fmla="*/ 93 h 93"/>
                <a:gd name="T72" fmla="*/ 110 w 116"/>
                <a:gd name="T73" fmla="*/ 7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6" h="93">
                  <a:moveTo>
                    <a:pt x="110" y="79"/>
                  </a:moveTo>
                  <a:cubicBezTo>
                    <a:pt x="106" y="69"/>
                    <a:pt x="104" y="51"/>
                    <a:pt x="101" y="38"/>
                  </a:cubicBezTo>
                  <a:cubicBezTo>
                    <a:pt x="100" y="32"/>
                    <a:pt x="96" y="29"/>
                    <a:pt x="89" y="29"/>
                  </a:cubicBezTo>
                  <a:cubicBezTo>
                    <a:pt x="88" y="29"/>
                    <a:pt x="85" y="28"/>
                    <a:pt x="84" y="28"/>
                  </a:cubicBezTo>
                  <a:cubicBezTo>
                    <a:pt x="89" y="35"/>
                    <a:pt x="89" y="35"/>
                    <a:pt x="89" y="35"/>
                  </a:cubicBezTo>
                  <a:cubicBezTo>
                    <a:pt x="83" y="40"/>
                    <a:pt x="83" y="40"/>
                    <a:pt x="83" y="40"/>
                  </a:cubicBezTo>
                  <a:cubicBezTo>
                    <a:pt x="87" y="48"/>
                    <a:pt x="87" y="48"/>
                    <a:pt x="87" y="48"/>
                  </a:cubicBezTo>
                  <a:cubicBezTo>
                    <a:pt x="79" y="93"/>
                    <a:pt x="79" y="93"/>
                    <a:pt x="79" y="93"/>
                  </a:cubicBezTo>
                  <a:cubicBezTo>
                    <a:pt x="79" y="93"/>
                    <a:pt x="79" y="93"/>
                    <a:pt x="79" y="93"/>
                  </a:cubicBezTo>
                  <a:cubicBezTo>
                    <a:pt x="79" y="93"/>
                    <a:pt x="79" y="93"/>
                    <a:pt x="79" y="93"/>
                  </a:cubicBezTo>
                  <a:cubicBezTo>
                    <a:pt x="79" y="93"/>
                    <a:pt x="79" y="93"/>
                    <a:pt x="79" y="93"/>
                  </a:cubicBezTo>
                  <a:cubicBezTo>
                    <a:pt x="79" y="93"/>
                    <a:pt x="79" y="93"/>
                    <a:pt x="79" y="93"/>
                  </a:cubicBezTo>
                  <a:cubicBezTo>
                    <a:pt x="64" y="50"/>
                    <a:pt x="64" y="50"/>
                    <a:pt x="64" y="50"/>
                  </a:cubicBezTo>
                  <a:cubicBezTo>
                    <a:pt x="66" y="42"/>
                    <a:pt x="66" y="42"/>
                    <a:pt x="66" y="42"/>
                  </a:cubicBezTo>
                  <a:cubicBezTo>
                    <a:pt x="60" y="37"/>
                    <a:pt x="60" y="37"/>
                    <a:pt x="60" y="37"/>
                  </a:cubicBezTo>
                  <a:cubicBezTo>
                    <a:pt x="63" y="29"/>
                    <a:pt x="63" y="29"/>
                    <a:pt x="63" y="29"/>
                  </a:cubicBezTo>
                  <a:cubicBezTo>
                    <a:pt x="56" y="29"/>
                    <a:pt x="34" y="34"/>
                    <a:pt x="34" y="34"/>
                  </a:cubicBezTo>
                  <a:cubicBezTo>
                    <a:pt x="44" y="9"/>
                    <a:pt x="44" y="9"/>
                    <a:pt x="44" y="9"/>
                  </a:cubicBezTo>
                  <a:cubicBezTo>
                    <a:pt x="35" y="5"/>
                    <a:pt x="26" y="2"/>
                    <a:pt x="17" y="0"/>
                  </a:cubicBezTo>
                  <a:cubicBezTo>
                    <a:pt x="5" y="43"/>
                    <a:pt x="5" y="43"/>
                    <a:pt x="5" y="43"/>
                  </a:cubicBezTo>
                  <a:cubicBezTo>
                    <a:pt x="4" y="46"/>
                    <a:pt x="4" y="46"/>
                    <a:pt x="4" y="46"/>
                  </a:cubicBezTo>
                  <a:cubicBezTo>
                    <a:pt x="3" y="47"/>
                    <a:pt x="3" y="47"/>
                    <a:pt x="3" y="47"/>
                  </a:cubicBezTo>
                  <a:cubicBezTo>
                    <a:pt x="3" y="48"/>
                    <a:pt x="3" y="48"/>
                    <a:pt x="3" y="48"/>
                  </a:cubicBezTo>
                  <a:cubicBezTo>
                    <a:pt x="3" y="48"/>
                    <a:pt x="3" y="48"/>
                    <a:pt x="3" y="48"/>
                  </a:cubicBezTo>
                  <a:cubicBezTo>
                    <a:pt x="3" y="48"/>
                    <a:pt x="3" y="48"/>
                    <a:pt x="3" y="48"/>
                  </a:cubicBezTo>
                  <a:cubicBezTo>
                    <a:pt x="3" y="48"/>
                    <a:pt x="3" y="48"/>
                    <a:pt x="3" y="48"/>
                  </a:cubicBezTo>
                  <a:cubicBezTo>
                    <a:pt x="0" y="45"/>
                    <a:pt x="31" y="78"/>
                    <a:pt x="18" y="64"/>
                  </a:cubicBezTo>
                  <a:cubicBezTo>
                    <a:pt x="18" y="64"/>
                    <a:pt x="18" y="64"/>
                    <a:pt x="18" y="64"/>
                  </a:cubicBezTo>
                  <a:cubicBezTo>
                    <a:pt x="18" y="64"/>
                    <a:pt x="18" y="64"/>
                    <a:pt x="18" y="64"/>
                  </a:cubicBezTo>
                  <a:cubicBezTo>
                    <a:pt x="23" y="62"/>
                    <a:pt x="23" y="62"/>
                    <a:pt x="23" y="62"/>
                  </a:cubicBezTo>
                  <a:cubicBezTo>
                    <a:pt x="34" y="59"/>
                    <a:pt x="34" y="59"/>
                    <a:pt x="34" y="59"/>
                  </a:cubicBezTo>
                  <a:cubicBezTo>
                    <a:pt x="41" y="57"/>
                    <a:pt x="41" y="57"/>
                    <a:pt x="41" y="57"/>
                  </a:cubicBezTo>
                  <a:cubicBezTo>
                    <a:pt x="41" y="69"/>
                    <a:pt x="42" y="81"/>
                    <a:pt x="43" y="93"/>
                  </a:cubicBezTo>
                  <a:cubicBezTo>
                    <a:pt x="89" y="93"/>
                    <a:pt x="89" y="93"/>
                    <a:pt x="89" y="93"/>
                  </a:cubicBezTo>
                  <a:cubicBezTo>
                    <a:pt x="99" y="93"/>
                    <a:pt x="99" y="93"/>
                    <a:pt x="99" y="93"/>
                  </a:cubicBezTo>
                  <a:cubicBezTo>
                    <a:pt x="116" y="93"/>
                    <a:pt x="116" y="93"/>
                    <a:pt x="116" y="93"/>
                  </a:cubicBezTo>
                  <a:lnTo>
                    <a:pt x="110"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28" name="Freeform 7"/>
            <p:cNvSpPr>
              <a:spLocks/>
            </p:cNvSpPr>
            <p:nvPr/>
          </p:nvSpPr>
          <p:spPr bwMode="auto">
            <a:xfrm>
              <a:off x="1200150" y="2747963"/>
              <a:ext cx="0" cy="4763"/>
            </a:xfrm>
            <a:custGeom>
              <a:avLst/>
              <a:gdLst>
                <a:gd name="T0" fmla="*/ 3 h 3"/>
                <a:gd name="T1" fmla="*/ 0 h 3"/>
                <a:gd name="T2" fmla="*/ 3 h 3"/>
                <a:gd name="T3" fmla="*/ 0 h 3"/>
                <a:gd name="T4" fmla="*/ 3 h 3"/>
              </a:gdLst>
              <a:ahLst/>
              <a:cxnLst>
                <a:cxn ang="0">
                  <a:pos x="0" y="T0"/>
                </a:cxn>
                <a:cxn ang="0">
                  <a:pos x="0" y="T1"/>
                </a:cxn>
                <a:cxn ang="0">
                  <a:pos x="0" y="T2"/>
                </a:cxn>
                <a:cxn ang="0">
                  <a:pos x="0" y="T3"/>
                </a:cxn>
                <a:cxn ang="0">
                  <a:pos x="0" y="T4"/>
                </a:cxn>
              </a:cxnLst>
              <a:rect l="0" t="0" r="r" b="b"/>
              <a:pathLst>
                <a:path h="3">
                  <a:moveTo>
                    <a:pt x="0" y="3"/>
                  </a:moveTo>
                  <a:lnTo>
                    <a:pt x="0" y="0"/>
                  </a:lnTo>
                  <a:lnTo>
                    <a:pt x="0" y="3"/>
                  </a:lnTo>
                  <a:lnTo>
                    <a:pt x="0"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29" name="Freeform 8"/>
            <p:cNvSpPr>
              <a:spLocks/>
            </p:cNvSpPr>
            <p:nvPr/>
          </p:nvSpPr>
          <p:spPr bwMode="auto">
            <a:xfrm>
              <a:off x="1169988" y="2505075"/>
              <a:ext cx="25400" cy="57150"/>
            </a:xfrm>
            <a:custGeom>
              <a:avLst/>
              <a:gdLst>
                <a:gd name="T0" fmla="*/ 12 w 16"/>
                <a:gd name="T1" fmla="*/ 0 h 36"/>
                <a:gd name="T2" fmla="*/ 16 w 16"/>
                <a:gd name="T3" fmla="*/ 21 h 36"/>
                <a:gd name="T4" fmla="*/ 9 w 16"/>
                <a:gd name="T5" fmla="*/ 36 h 36"/>
                <a:gd name="T6" fmla="*/ 0 w 16"/>
                <a:gd name="T7" fmla="*/ 21 h 36"/>
                <a:gd name="T8" fmla="*/ 2 w 16"/>
                <a:gd name="T9" fmla="*/ 0 h 36"/>
                <a:gd name="T10" fmla="*/ 12 w 16"/>
                <a:gd name="T11" fmla="*/ 0 h 36"/>
              </a:gdLst>
              <a:ahLst/>
              <a:cxnLst>
                <a:cxn ang="0">
                  <a:pos x="T0" y="T1"/>
                </a:cxn>
                <a:cxn ang="0">
                  <a:pos x="T2" y="T3"/>
                </a:cxn>
                <a:cxn ang="0">
                  <a:pos x="T4" y="T5"/>
                </a:cxn>
                <a:cxn ang="0">
                  <a:pos x="T6" y="T7"/>
                </a:cxn>
                <a:cxn ang="0">
                  <a:pos x="T8" y="T9"/>
                </a:cxn>
                <a:cxn ang="0">
                  <a:pos x="T10" y="T11"/>
                </a:cxn>
              </a:cxnLst>
              <a:rect l="0" t="0" r="r" b="b"/>
              <a:pathLst>
                <a:path w="16" h="36">
                  <a:moveTo>
                    <a:pt x="12" y="0"/>
                  </a:moveTo>
                  <a:lnTo>
                    <a:pt x="16" y="21"/>
                  </a:lnTo>
                  <a:lnTo>
                    <a:pt x="9" y="36"/>
                  </a:lnTo>
                  <a:lnTo>
                    <a:pt x="0" y="21"/>
                  </a:lnTo>
                  <a:lnTo>
                    <a:pt x="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0" name="Freeform 9"/>
            <p:cNvSpPr>
              <a:spLocks/>
            </p:cNvSpPr>
            <p:nvPr/>
          </p:nvSpPr>
          <p:spPr bwMode="auto">
            <a:xfrm>
              <a:off x="1173163" y="2543175"/>
              <a:ext cx="41275" cy="209550"/>
            </a:xfrm>
            <a:custGeom>
              <a:avLst/>
              <a:gdLst>
                <a:gd name="T0" fmla="*/ 12 w 26"/>
                <a:gd name="T1" fmla="*/ 0 h 132"/>
                <a:gd name="T2" fmla="*/ 26 w 26"/>
                <a:gd name="T3" fmla="*/ 129 h 132"/>
                <a:gd name="T4" fmla="*/ 17 w 26"/>
                <a:gd name="T5" fmla="*/ 132 h 132"/>
                <a:gd name="T6" fmla="*/ 7 w 26"/>
                <a:gd name="T7" fmla="*/ 132 h 132"/>
                <a:gd name="T8" fmla="*/ 0 w 26"/>
                <a:gd name="T9" fmla="*/ 0 h 132"/>
                <a:gd name="T10" fmla="*/ 12 w 26"/>
                <a:gd name="T11" fmla="*/ 0 h 132"/>
              </a:gdLst>
              <a:ahLst/>
              <a:cxnLst>
                <a:cxn ang="0">
                  <a:pos x="T0" y="T1"/>
                </a:cxn>
                <a:cxn ang="0">
                  <a:pos x="T2" y="T3"/>
                </a:cxn>
                <a:cxn ang="0">
                  <a:pos x="T4" y="T5"/>
                </a:cxn>
                <a:cxn ang="0">
                  <a:pos x="T6" y="T7"/>
                </a:cxn>
                <a:cxn ang="0">
                  <a:pos x="T8" y="T9"/>
                </a:cxn>
                <a:cxn ang="0">
                  <a:pos x="T10" y="T11"/>
                </a:cxn>
              </a:cxnLst>
              <a:rect l="0" t="0" r="r" b="b"/>
              <a:pathLst>
                <a:path w="26" h="132">
                  <a:moveTo>
                    <a:pt x="12" y="0"/>
                  </a:moveTo>
                  <a:lnTo>
                    <a:pt x="26" y="129"/>
                  </a:lnTo>
                  <a:lnTo>
                    <a:pt x="17" y="132"/>
                  </a:lnTo>
                  <a:lnTo>
                    <a:pt x="7" y="132"/>
                  </a:lnTo>
                  <a:lnTo>
                    <a:pt x="0"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1" name="Freeform 10"/>
            <p:cNvSpPr>
              <a:spLocks/>
            </p:cNvSpPr>
            <p:nvPr/>
          </p:nvSpPr>
          <p:spPr bwMode="auto">
            <a:xfrm>
              <a:off x="1309688" y="2139950"/>
              <a:ext cx="133350" cy="266700"/>
            </a:xfrm>
            <a:custGeom>
              <a:avLst/>
              <a:gdLst>
                <a:gd name="T0" fmla="*/ 10 w 35"/>
                <a:gd name="T1" fmla="*/ 45 h 70"/>
                <a:gd name="T2" fmla="*/ 18 w 35"/>
                <a:gd name="T3" fmla="*/ 53 h 70"/>
                <a:gd name="T4" fmla="*/ 25 w 35"/>
                <a:gd name="T5" fmla="*/ 46 h 70"/>
                <a:gd name="T6" fmla="*/ 17 w 35"/>
                <a:gd name="T7" fmla="*/ 38 h 70"/>
                <a:gd name="T8" fmla="*/ 6 w 35"/>
                <a:gd name="T9" fmla="*/ 34 h 70"/>
                <a:gd name="T10" fmla="*/ 0 w 35"/>
                <a:gd name="T11" fmla="*/ 22 h 70"/>
                <a:gd name="T12" fmla="*/ 13 w 35"/>
                <a:gd name="T13" fmla="*/ 7 h 70"/>
                <a:gd name="T14" fmla="*/ 13 w 35"/>
                <a:gd name="T15" fmla="*/ 0 h 70"/>
                <a:gd name="T16" fmla="*/ 21 w 35"/>
                <a:gd name="T17" fmla="*/ 0 h 70"/>
                <a:gd name="T18" fmla="*/ 21 w 35"/>
                <a:gd name="T19" fmla="*/ 8 h 70"/>
                <a:gd name="T20" fmla="*/ 26 w 35"/>
                <a:gd name="T21" fmla="*/ 11 h 70"/>
                <a:gd name="T22" fmla="*/ 26 w 35"/>
                <a:gd name="T23" fmla="*/ 8 h 70"/>
                <a:gd name="T24" fmla="*/ 32 w 35"/>
                <a:gd name="T25" fmla="*/ 8 h 70"/>
                <a:gd name="T26" fmla="*/ 32 w 35"/>
                <a:gd name="T27" fmla="*/ 22 h 70"/>
                <a:gd name="T28" fmla="*/ 24 w 35"/>
                <a:gd name="T29" fmla="*/ 22 h 70"/>
                <a:gd name="T30" fmla="*/ 17 w 35"/>
                <a:gd name="T31" fmla="*/ 16 h 70"/>
                <a:gd name="T32" fmla="*/ 10 w 35"/>
                <a:gd name="T33" fmla="*/ 22 h 70"/>
                <a:gd name="T34" fmla="*/ 18 w 35"/>
                <a:gd name="T35" fmla="*/ 29 h 70"/>
                <a:gd name="T36" fmla="*/ 29 w 35"/>
                <a:gd name="T37" fmla="*/ 33 h 70"/>
                <a:gd name="T38" fmla="*/ 35 w 35"/>
                <a:gd name="T39" fmla="*/ 46 h 70"/>
                <a:gd name="T40" fmla="*/ 21 w 35"/>
                <a:gd name="T41" fmla="*/ 62 h 70"/>
                <a:gd name="T42" fmla="*/ 21 w 35"/>
                <a:gd name="T43" fmla="*/ 70 h 70"/>
                <a:gd name="T44" fmla="*/ 13 w 35"/>
                <a:gd name="T45" fmla="*/ 70 h 70"/>
                <a:gd name="T46" fmla="*/ 13 w 35"/>
                <a:gd name="T47" fmla="*/ 61 h 70"/>
                <a:gd name="T48" fmla="*/ 13 w 35"/>
                <a:gd name="T49" fmla="*/ 61 h 70"/>
                <a:gd name="T50" fmla="*/ 8 w 35"/>
                <a:gd name="T51" fmla="*/ 58 h 70"/>
                <a:gd name="T52" fmla="*/ 8 w 35"/>
                <a:gd name="T53" fmla="*/ 61 h 70"/>
                <a:gd name="T54" fmla="*/ 1 w 35"/>
                <a:gd name="T55" fmla="*/ 61 h 70"/>
                <a:gd name="T56" fmla="*/ 1 w 35"/>
                <a:gd name="T57" fmla="*/ 45 h 70"/>
                <a:gd name="T58" fmla="*/ 10 w 35"/>
                <a:gd name="T5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5" h="70">
                  <a:moveTo>
                    <a:pt x="10" y="45"/>
                  </a:moveTo>
                  <a:cubicBezTo>
                    <a:pt x="10" y="50"/>
                    <a:pt x="13" y="53"/>
                    <a:pt x="18" y="53"/>
                  </a:cubicBezTo>
                  <a:cubicBezTo>
                    <a:pt x="22" y="53"/>
                    <a:pt x="25" y="51"/>
                    <a:pt x="25" y="46"/>
                  </a:cubicBezTo>
                  <a:cubicBezTo>
                    <a:pt x="25" y="41"/>
                    <a:pt x="21" y="40"/>
                    <a:pt x="17" y="38"/>
                  </a:cubicBezTo>
                  <a:cubicBezTo>
                    <a:pt x="14" y="37"/>
                    <a:pt x="9" y="36"/>
                    <a:pt x="6" y="34"/>
                  </a:cubicBezTo>
                  <a:cubicBezTo>
                    <a:pt x="2" y="31"/>
                    <a:pt x="0" y="27"/>
                    <a:pt x="0" y="22"/>
                  </a:cubicBezTo>
                  <a:cubicBezTo>
                    <a:pt x="0" y="15"/>
                    <a:pt x="6" y="8"/>
                    <a:pt x="13" y="7"/>
                  </a:cubicBezTo>
                  <a:cubicBezTo>
                    <a:pt x="13" y="0"/>
                    <a:pt x="13" y="0"/>
                    <a:pt x="13" y="0"/>
                  </a:cubicBezTo>
                  <a:cubicBezTo>
                    <a:pt x="21" y="0"/>
                    <a:pt x="21" y="0"/>
                    <a:pt x="21" y="0"/>
                  </a:cubicBezTo>
                  <a:cubicBezTo>
                    <a:pt x="21" y="8"/>
                    <a:pt x="21" y="8"/>
                    <a:pt x="21" y="8"/>
                  </a:cubicBezTo>
                  <a:cubicBezTo>
                    <a:pt x="23" y="8"/>
                    <a:pt x="24" y="9"/>
                    <a:pt x="26" y="11"/>
                  </a:cubicBezTo>
                  <a:cubicBezTo>
                    <a:pt x="26" y="8"/>
                    <a:pt x="26" y="8"/>
                    <a:pt x="26" y="8"/>
                  </a:cubicBezTo>
                  <a:cubicBezTo>
                    <a:pt x="32" y="8"/>
                    <a:pt x="32" y="8"/>
                    <a:pt x="32" y="8"/>
                  </a:cubicBezTo>
                  <a:cubicBezTo>
                    <a:pt x="32" y="22"/>
                    <a:pt x="32" y="22"/>
                    <a:pt x="32" y="22"/>
                  </a:cubicBezTo>
                  <a:cubicBezTo>
                    <a:pt x="24" y="22"/>
                    <a:pt x="24" y="22"/>
                    <a:pt x="24" y="22"/>
                  </a:cubicBezTo>
                  <a:cubicBezTo>
                    <a:pt x="24" y="18"/>
                    <a:pt x="21" y="16"/>
                    <a:pt x="17" y="16"/>
                  </a:cubicBezTo>
                  <a:cubicBezTo>
                    <a:pt x="13" y="16"/>
                    <a:pt x="10" y="18"/>
                    <a:pt x="10" y="22"/>
                  </a:cubicBezTo>
                  <a:cubicBezTo>
                    <a:pt x="10" y="26"/>
                    <a:pt x="14" y="28"/>
                    <a:pt x="18" y="29"/>
                  </a:cubicBezTo>
                  <a:cubicBezTo>
                    <a:pt x="21" y="30"/>
                    <a:pt x="26" y="31"/>
                    <a:pt x="29" y="33"/>
                  </a:cubicBezTo>
                  <a:cubicBezTo>
                    <a:pt x="33" y="36"/>
                    <a:pt x="35" y="41"/>
                    <a:pt x="35" y="46"/>
                  </a:cubicBezTo>
                  <a:cubicBezTo>
                    <a:pt x="35" y="54"/>
                    <a:pt x="29" y="61"/>
                    <a:pt x="21" y="62"/>
                  </a:cubicBezTo>
                  <a:cubicBezTo>
                    <a:pt x="21" y="70"/>
                    <a:pt x="21" y="70"/>
                    <a:pt x="21" y="70"/>
                  </a:cubicBezTo>
                  <a:cubicBezTo>
                    <a:pt x="13" y="70"/>
                    <a:pt x="13" y="70"/>
                    <a:pt x="13" y="70"/>
                  </a:cubicBezTo>
                  <a:cubicBezTo>
                    <a:pt x="13" y="61"/>
                    <a:pt x="13" y="61"/>
                    <a:pt x="13" y="61"/>
                  </a:cubicBezTo>
                  <a:cubicBezTo>
                    <a:pt x="13" y="61"/>
                    <a:pt x="13" y="61"/>
                    <a:pt x="13" y="61"/>
                  </a:cubicBezTo>
                  <a:cubicBezTo>
                    <a:pt x="11" y="60"/>
                    <a:pt x="10" y="59"/>
                    <a:pt x="8" y="58"/>
                  </a:cubicBezTo>
                  <a:cubicBezTo>
                    <a:pt x="8" y="61"/>
                    <a:pt x="8" y="61"/>
                    <a:pt x="8" y="61"/>
                  </a:cubicBezTo>
                  <a:cubicBezTo>
                    <a:pt x="1" y="61"/>
                    <a:pt x="1" y="61"/>
                    <a:pt x="1" y="61"/>
                  </a:cubicBezTo>
                  <a:cubicBezTo>
                    <a:pt x="1" y="45"/>
                    <a:pt x="1" y="45"/>
                    <a:pt x="1" y="45"/>
                  </a:cubicBezTo>
                  <a:lnTo>
                    <a:pt x="1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2" name="Rectangle 11"/>
            <p:cNvSpPr>
              <a:spLocks noChangeArrowheads="1"/>
            </p:cNvSpPr>
            <p:nvPr/>
          </p:nvSpPr>
          <p:spPr bwMode="auto">
            <a:xfrm>
              <a:off x="1295400" y="2466975"/>
              <a:ext cx="1524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3" name="Freeform 12"/>
            <p:cNvSpPr>
              <a:spLocks noEditPoints="1"/>
            </p:cNvSpPr>
            <p:nvPr/>
          </p:nvSpPr>
          <p:spPr bwMode="auto">
            <a:xfrm>
              <a:off x="1214438" y="2068513"/>
              <a:ext cx="317500" cy="379413"/>
            </a:xfrm>
            <a:custGeom>
              <a:avLst/>
              <a:gdLst>
                <a:gd name="T0" fmla="*/ 83 w 83"/>
                <a:gd name="T1" fmla="*/ 41 h 100"/>
                <a:gd name="T2" fmla="*/ 41 w 83"/>
                <a:gd name="T3" fmla="*/ 0 h 100"/>
                <a:gd name="T4" fmla="*/ 0 w 83"/>
                <a:gd name="T5" fmla="*/ 41 h 100"/>
                <a:gd name="T6" fmla="*/ 0 w 83"/>
                <a:gd name="T7" fmla="*/ 45 h 100"/>
                <a:gd name="T8" fmla="*/ 16 w 83"/>
                <a:gd name="T9" fmla="*/ 82 h 100"/>
                <a:gd name="T10" fmla="*/ 19 w 83"/>
                <a:gd name="T11" fmla="*/ 100 h 100"/>
                <a:gd name="T12" fmla="*/ 38 w 83"/>
                <a:gd name="T13" fmla="*/ 100 h 100"/>
                <a:gd name="T14" fmla="*/ 44 w 83"/>
                <a:gd name="T15" fmla="*/ 100 h 100"/>
                <a:gd name="T16" fmla="*/ 63 w 83"/>
                <a:gd name="T17" fmla="*/ 100 h 100"/>
                <a:gd name="T18" fmla="*/ 66 w 83"/>
                <a:gd name="T19" fmla="*/ 82 h 100"/>
                <a:gd name="T20" fmla="*/ 82 w 83"/>
                <a:gd name="T21" fmla="*/ 45 h 100"/>
                <a:gd name="T22" fmla="*/ 83 w 83"/>
                <a:gd name="T23" fmla="*/ 41 h 100"/>
                <a:gd name="T24" fmla="*/ 75 w 83"/>
                <a:gd name="T25" fmla="*/ 43 h 100"/>
                <a:gd name="T26" fmla="*/ 75 w 83"/>
                <a:gd name="T27" fmla="*/ 48 h 100"/>
                <a:gd name="T28" fmla="*/ 75 w 83"/>
                <a:gd name="T29" fmla="*/ 48 h 100"/>
                <a:gd name="T30" fmla="*/ 60 w 83"/>
                <a:gd name="T31" fmla="*/ 77 h 100"/>
                <a:gd name="T32" fmla="*/ 56 w 83"/>
                <a:gd name="T33" fmla="*/ 93 h 100"/>
                <a:gd name="T34" fmla="*/ 27 w 83"/>
                <a:gd name="T35" fmla="*/ 93 h 100"/>
                <a:gd name="T36" fmla="*/ 22 w 83"/>
                <a:gd name="T37" fmla="*/ 78 h 100"/>
                <a:gd name="T38" fmla="*/ 7 w 83"/>
                <a:gd name="T39" fmla="*/ 48 h 100"/>
                <a:gd name="T40" fmla="*/ 8 w 83"/>
                <a:gd name="T41" fmla="*/ 48 h 100"/>
                <a:gd name="T42" fmla="*/ 7 w 83"/>
                <a:gd name="T43" fmla="*/ 43 h 100"/>
                <a:gd name="T44" fmla="*/ 7 w 83"/>
                <a:gd name="T45" fmla="*/ 41 h 100"/>
                <a:gd name="T46" fmla="*/ 41 w 83"/>
                <a:gd name="T47" fmla="*/ 7 h 100"/>
                <a:gd name="T48" fmla="*/ 75 w 83"/>
                <a:gd name="T49" fmla="*/ 41 h 100"/>
                <a:gd name="T50" fmla="*/ 75 w 83"/>
                <a:gd name="T51" fmla="*/ 4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3" h="100">
                  <a:moveTo>
                    <a:pt x="83" y="41"/>
                  </a:moveTo>
                  <a:cubicBezTo>
                    <a:pt x="83" y="18"/>
                    <a:pt x="64" y="0"/>
                    <a:pt x="41" y="0"/>
                  </a:cubicBezTo>
                  <a:cubicBezTo>
                    <a:pt x="18" y="0"/>
                    <a:pt x="0" y="18"/>
                    <a:pt x="0" y="41"/>
                  </a:cubicBezTo>
                  <a:cubicBezTo>
                    <a:pt x="0" y="43"/>
                    <a:pt x="0" y="44"/>
                    <a:pt x="0" y="45"/>
                  </a:cubicBezTo>
                  <a:cubicBezTo>
                    <a:pt x="0" y="46"/>
                    <a:pt x="1" y="62"/>
                    <a:pt x="16" y="82"/>
                  </a:cubicBezTo>
                  <a:cubicBezTo>
                    <a:pt x="21" y="88"/>
                    <a:pt x="19" y="100"/>
                    <a:pt x="19" y="100"/>
                  </a:cubicBezTo>
                  <a:cubicBezTo>
                    <a:pt x="25" y="100"/>
                    <a:pt x="32" y="100"/>
                    <a:pt x="38" y="100"/>
                  </a:cubicBezTo>
                  <a:cubicBezTo>
                    <a:pt x="40" y="100"/>
                    <a:pt x="42" y="100"/>
                    <a:pt x="44" y="100"/>
                  </a:cubicBezTo>
                  <a:cubicBezTo>
                    <a:pt x="51" y="100"/>
                    <a:pt x="57" y="100"/>
                    <a:pt x="63" y="100"/>
                  </a:cubicBezTo>
                  <a:cubicBezTo>
                    <a:pt x="63" y="100"/>
                    <a:pt x="61" y="88"/>
                    <a:pt x="66" y="82"/>
                  </a:cubicBezTo>
                  <a:cubicBezTo>
                    <a:pt x="82" y="62"/>
                    <a:pt x="83" y="46"/>
                    <a:pt x="82" y="45"/>
                  </a:cubicBezTo>
                  <a:cubicBezTo>
                    <a:pt x="82" y="44"/>
                    <a:pt x="83" y="43"/>
                    <a:pt x="83" y="41"/>
                  </a:cubicBezTo>
                  <a:close/>
                  <a:moveTo>
                    <a:pt x="75" y="43"/>
                  </a:moveTo>
                  <a:cubicBezTo>
                    <a:pt x="75" y="48"/>
                    <a:pt x="75" y="48"/>
                    <a:pt x="75" y="48"/>
                  </a:cubicBezTo>
                  <a:cubicBezTo>
                    <a:pt x="75" y="48"/>
                    <a:pt x="75" y="48"/>
                    <a:pt x="75" y="48"/>
                  </a:cubicBezTo>
                  <a:cubicBezTo>
                    <a:pt x="74" y="52"/>
                    <a:pt x="71" y="63"/>
                    <a:pt x="60" y="77"/>
                  </a:cubicBezTo>
                  <a:cubicBezTo>
                    <a:pt x="57" y="82"/>
                    <a:pt x="56" y="88"/>
                    <a:pt x="56" y="93"/>
                  </a:cubicBezTo>
                  <a:cubicBezTo>
                    <a:pt x="27" y="93"/>
                    <a:pt x="27" y="93"/>
                    <a:pt x="27" y="93"/>
                  </a:cubicBezTo>
                  <a:cubicBezTo>
                    <a:pt x="26" y="88"/>
                    <a:pt x="25" y="82"/>
                    <a:pt x="22" y="78"/>
                  </a:cubicBezTo>
                  <a:cubicBezTo>
                    <a:pt x="11" y="63"/>
                    <a:pt x="8" y="52"/>
                    <a:pt x="7" y="48"/>
                  </a:cubicBezTo>
                  <a:cubicBezTo>
                    <a:pt x="8" y="48"/>
                    <a:pt x="8" y="48"/>
                    <a:pt x="8" y="48"/>
                  </a:cubicBezTo>
                  <a:cubicBezTo>
                    <a:pt x="7" y="43"/>
                    <a:pt x="7" y="43"/>
                    <a:pt x="7" y="43"/>
                  </a:cubicBezTo>
                  <a:cubicBezTo>
                    <a:pt x="7" y="42"/>
                    <a:pt x="7" y="42"/>
                    <a:pt x="7" y="41"/>
                  </a:cubicBezTo>
                  <a:cubicBezTo>
                    <a:pt x="7" y="22"/>
                    <a:pt x="22" y="7"/>
                    <a:pt x="41" y="7"/>
                  </a:cubicBezTo>
                  <a:cubicBezTo>
                    <a:pt x="60" y="7"/>
                    <a:pt x="75" y="22"/>
                    <a:pt x="75" y="41"/>
                  </a:cubicBezTo>
                  <a:cubicBezTo>
                    <a:pt x="75" y="42"/>
                    <a:pt x="75" y="42"/>
                    <a:pt x="75"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4" name="Freeform 13"/>
            <p:cNvSpPr>
              <a:spLocks/>
            </p:cNvSpPr>
            <p:nvPr/>
          </p:nvSpPr>
          <p:spPr bwMode="auto">
            <a:xfrm>
              <a:off x="1322388" y="2524125"/>
              <a:ext cx="98425" cy="30163"/>
            </a:xfrm>
            <a:custGeom>
              <a:avLst/>
              <a:gdLst>
                <a:gd name="T0" fmla="*/ 0 w 26"/>
                <a:gd name="T1" fmla="*/ 0 h 8"/>
                <a:gd name="T2" fmla="*/ 0 w 26"/>
                <a:gd name="T3" fmla="*/ 2 h 8"/>
                <a:gd name="T4" fmla="*/ 6 w 26"/>
                <a:gd name="T5" fmla="*/ 8 h 8"/>
                <a:gd name="T6" fmla="*/ 20 w 26"/>
                <a:gd name="T7" fmla="*/ 8 h 8"/>
                <a:gd name="T8" fmla="*/ 26 w 26"/>
                <a:gd name="T9" fmla="*/ 2 h 8"/>
                <a:gd name="T10" fmla="*/ 26 w 26"/>
                <a:gd name="T11" fmla="*/ 0 h 8"/>
                <a:gd name="T12" fmla="*/ 0 w 26"/>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6" h="8">
                  <a:moveTo>
                    <a:pt x="0" y="0"/>
                  </a:moveTo>
                  <a:cubicBezTo>
                    <a:pt x="0" y="2"/>
                    <a:pt x="0" y="2"/>
                    <a:pt x="0" y="2"/>
                  </a:cubicBezTo>
                  <a:cubicBezTo>
                    <a:pt x="0" y="6"/>
                    <a:pt x="3" y="8"/>
                    <a:pt x="6" y="8"/>
                  </a:cubicBezTo>
                  <a:cubicBezTo>
                    <a:pt x="20" y="8"/>
                    <a:pt x="20" y="8"/>
                    <a:pt x="20" y="8"/>
                  </a:cubicBezTo>
                  <a:cubicBezTo>
                    <a:pt x="23" y="8"/>
                    <a:pt x="26" y="6"/>
                    <a:pt x="26" y="2"/>
                  </a:cubicBezTo>
                  <a:cubicBezTo>
                    <a:pt x="26" y="0"/>
                    <a:pt x="26" y="0"/>
                    <a:pt x="26"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5" name="Rectangle 14"/>
            <p:cNvSpPr>
              <a:spLocks noChangeArrowheads="1"/>
            </p:cNvSpPr>
            <p:nvPr/>
          </p:nvSpPr>
          <p:spPr bwMode="auto">
            <a:xfrm>
              <a:off x="1287463" y="2463800"/>
              <a:ext cx="168275" cy="111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6" name="Rectangle 15"/>
            <p:cNvSpPr>
              <a:spLocks noChangeArrowheads="1"/>
            </p:cNvSpPr>
            <p:nvPr/>
          </p:nvSpPr>
          <p:spPr bwMode="auto">
            <a:xfrm>
              <a:off x="1287463" y="2486025"/>
              <a:ext cx="1682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7" name="Freeform 16"/>
            <p:cNvSpPr>
              <a:spLocks/>
            </p:cNvSpPr>
            <p:nvPr/>
          </p:nvSpPr>
          <p:spPr bwMode="auto">
            <a:xfrm>
              <a:off x="1287463" y="2513013"/>
              <a:ext cx="168275" cy="30163"/>
            </a:xfrm>
            <a:custGeom>
              <a:avLst/>
              <a:gdLst>
                <a:gd name="T0" fmla="*/ 0 w 44"/>
                <a:gd name="T1" fmla="*/ 0 h 8"/>
                <a:gd name="T2" fmla="*/ 11 w 44"/>
                <a:gd name="T3" fmla="*/ 8 h 8"/>
                <a:gd name="T4" fmla="*/ 34 w 44"/>
                <a:gd name="T5" fmla="*/ 8 h 8"/>
                <a:gd name="T6" fmla="*/ 44 w 44"/>
                <a:gd name="T7" fmla="*/ 0 h 8"/>
                <a:gd name="T8" fmla="*/ 0 w 44"/>
                <a:gd name="T9" fmla="*/ 0 h 8"/>
              </a:gdLst>
              <a:ahLst/>
              <a:cxnLst>
                <a:cxn ang="0">
                  <a:pos x="T0" y="T1"/>
                </a:cxn>
                <a:cxn ang="0">
                  <a:pos x="T2" y="T3"/>
                </a:cxn>
                <a:cxn ang="0">
                  <a:pos x="T4" y="T5"/>
                </a:cxn>
                <a:cxn ang="0">
                  <a:pos x="T6" y="T7"/>
                </a:cxn>
                <a:cxn ang="0">
                  <a:pos x="T8" y="T9"/>
                </a:cxn>
              </a:cxnLst>
              <a:rect l="0" t="0" r="r" b="b"/>
              <a:pathLst>
                <a:path w="44" h="8">
                  <a:moveTo>
                    <a:pt x="0" y="0"/>
                  </a:moveTo>
                  <a:cubicBezTo>
                    <a:pt x="1" y="4"/>
                    <a:pt x="5" y="8"/>
                    <a:pt x="11" y="8"/>
                  </a:cubicBezTo>
                  <a:cubicBezTo>
                    <a:pt x="34" y="8"/>
                    <a:pt x="34" y="8"/>
                    <a:pt x="34" y="8"/>
                  </a:cubicBezTo>
                  <a:cubicBezTo>
                    <a:pt x="39" y="8"/>
                    <a:pt x="44" y="4"/>
                    <a:pt x="4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8" name="Freeform 17"/>
            <p:cNvSpPr>
              <a:spLocks/>
            </p:cNvSpPr>
            <p:nvPr/>
          </p:nvSpPr>
          <p:spPr bwMode="auto">
            <a:xfrm>
              <a:off x="1363663" y="1927225"/>
              <a:ext cx="34925" cy="87313"/>
            </a:xfrm>
            <a:custGeom>
              <a:avLst/>
              <a:gdLst>
                <a:gd name="T0" fmla="*/ 4 w 9"/>
                <a:gd name="T1" fmla="*/ 23 h 23"/>
                <a:gd name="T2" fmla="*/ 0 w 9"/>
                <a:gd name="T3" fmla="*/ 19 h 23"/>
                <a:gd name="T4" fmla="*/ 0 w 9"/>
                <a:gd name="T5" fmla="*/ 5 h 23"/>
                <a:gd name="T6" fmla="*/ 4 w 9"/>
                <a:gd name="T7" fmla="*/ 0 h 23"/>
                <a:gd name="T8" fmla="*/ 9 w 9"/>
                <a:gd name="T9" fmla="*/ 5 h 23"/>
                <a:gd name="T10" fmla="*/ 9 w 9"/>
                <a:gd name="T11" fmla="*/ 19 h 23"/>
                <a:gd name="T12" fmla="*/ 4 w 9"/>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9" h="23">
                  <a:moveTo>
                    <a:pt x="4" y="23"/>
                  </a:moveTo>
                  <a:cubicBezTo>
                    <a:pt x="2" y="23"/>
                    <a:pt x="0" y="21"/>
                    <a:pt x="0" y="19"/>
                  </a:cubicBezTo>
                  <a:cubicBezTo>
                    <a:pt x="0" y="5"/>
                    <a:pt x="0" y="5"/>
                    <a:pt x="0" y="5"/>
                  </a:cubicBezTo>
                  <a:cubicBezTo>
                    <a:pt x="0" y="2"/>
                    <a:pt x="2" y="0"/>
                    <a:pt x="4" y="0"/>
                  </a:cubicBezTo>
                  <a:cubicBezTo>
                    <a:pt x="7" y="0"/>
                    <a:pt x="9" y="2"/>
                    <a:pt x="9" y="5"/>
                  </a:cubicBezTo>
                  <a:cubicBezTo>
                    <a:pt x="9" y="19"/>
                    <a:pt x="9" y="19"/>
                    <a:pt x="9" y="19"/>
                  </a:cubicBezTo>
                  <a:cubicBezTo>
                    <a:pt x="9" y="21"/>
                    <a:pt x="7" y="23"/>
                    <a:pt x="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39" name="Freeform 18"/>
            <p:cNvSpPr>
              <a:spLocks/>
            </p:cNvSpPr>
            <p:nvPr/>
          </p:nvSpPr>
          <p:spPr bwMode="auto">
            <a:xfrm>
              <a:off x="1222375" y="1957388"/>
              <a:ext cx="65088" cy="84138"/>
            </a:xfrm>
            <a:custGeom>
              <a:avLst/>
              <a:gdLst>
                <a:gd name="T0" fmla="*/ 12 w 17"/>
                <a:gd name="T1" fmla="*/ 22 h 22"/>
                <a:gd name="T2" fmla="*/ 8 w 17"/>
                <a:gd name="T3" fmla="*/ 20 h 22"/>
                <a:gd name="T4" fmla="*/ 1 w 17"/>
                <a:gd name="T5" fmla="*/ 7 h 22"/>
                <a:gd name="T6" fmla="*/ 3 w 17"/>
                <a:gd name="T7" fmla="*/ 1 h 22"/>
                <a:gd name="T8" fmla="*/ 9 w 17"/>
                <a:gd name="T9" fmla="*/ 3 h 22"/>
                <a:gd name="T10" fmla="*/ 16 w 17"/>
                <a:gd name="T11" fmla="*/ 15 h 22"/>
                <a:gd name="T12" fmla="*/ 14 w 17"/>
                <a:gd name="T13" fmla="*/ 21 h 22"/>
                <a:gd name="T14" fmla="*/ 12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12" y="22"/>
                  </a:moveTo>
                  <a:cubicBezTo>
                    <a:pt x="11" y="22"/>
                    <a:pt x="9" y="21"/>
                    <a:pt x="8" y="20"/>
                  </a:cubicBezTo>
                  <a:cubicBezTo>
                    <a:pt x="1" y="7"/>
                    <a:pt x="1" y="7"/>
                    <a:pt x="1" y="7"/>
                  </a:cubicBezTo>
                  <a:cubicBezTo>
                    <a:pt x="0" y="5"/>
                    <a:pt x="1" y="3"/>
                    <a:pt x="3" y="1"/>
                  </a:cubicBezTo>
                  <a:cubicBezTo>
                    <a:pt x="5" y="0"/>
                    <a:pt x="8" y="1"/>
                    <a:pt x="9" y="3"/>
                  </a:cubicBezTo>
                  <a:cubicBezTo>
                    <a:pt x="16" y="15"/>
                    <a:pt x="16" y="15"/>
                    <a:pt x="16" y="15"/>
                  </a:cubicBezTo>
                  <a:cubicBezTo>
                    <a:pt x="17" y="17"/>
                    <a:pt x="16" y="20"/>
                    <a:pt x="14" y="21"/>
                  </a:cubicBezTo>
                  <a:cubicBezTo>
                    <a:pt x="14" y="22"/>
                    <a:pt x="13" y="22"/>
                    <a:pt x="1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40" name="Freeform 19"/>
            <p:cNvSpPr>
              <a:spLocks/>
            </p:cNvSpPr>
            <p:nvPr/>
          </p:nvSpPr>
          <p:spPr bwMode="auto">
            <a:xfrm>
              <a:off x="1120775" y="2057400"/>
              <a:ext cx="82550" cy="60325"/>
            </a:xfrm>
            <a:custGeom>
              <a:avLst/>
              <a:gdLst>
                <a:gd name="T0" fmla="*/ 17 w 22"/>
                <a:gd name="T1" fmla="*/ 16 h 16"/>
                <a:gd name="T2" fmla="*/ 15 w 22"/>
                <a:gd name="T3" fmla="*/ 16 h 16"/>
                <a:gd name="T4" fmla="*/ 3 w 22"/>
                <a:gd name="T5" fmla="*/ 9 h 16"/>
                <a:gd name="T6" fmla="*/ 1 w 22"/>
                <a:gd name="T7" fmla="*/ 3 h 16"/>
                <a:gd name="T8" fmla="*/ 7 w 22"/>
                <a:gd name="T9" fmla="*/ 1 h 16"/>
                <a:gd name="T10" fmla="*/ 19 w 22"/>
                <a:gd name="T11" fmla="*/ 8 h 16"/>
                <a:gd name="T12" fmla="*/ 21 w 22"/>
                <a:gd name="T13" fmla="*/ 14 h 16"/>
                <a:gd name="T14" fmla="*/ 17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17" y="16"/>
                  </a:moveTo>
                  <a:cubicBezTo>
                    <a:pt x="16" y="16"/>
                    <a:pt x="15" y="16"/>
                    <a:pt x="15" y="16"/>
                  </a:cubicBezTo>
                  <a:cubicBezTo>
                    <a:pt x="3" y="9"/>
                    <a:pt x="3" y="9"/>
                    <a:pt x="3" y="9"/>
                  </a:cubicBezTo>
                  <a:cubicBezTo>
                    <a:pt x="0" y="7"/>
                    <a:pt x="0" y="5"/>
                    <a:pt x="1" y="3"/>
                  </a:cubicBezTo>
                  <a:cubicBezTo>
                    <a:pt x="2" y="0"/>
                    <a:pt x="5" y="0"/>
                    <a:pt x="7" y="1"/>
                  </a:cubicBezTo>
                  <a:cubicBezTo>
                    <a:pt x="19" y="8"/>
                    <a:pt x="19" y="8"/>
                    <a:pt x="19" y="8"/>
                  </a:cubicBezTo>
                  <a:cubicBezTo>
                    <a:pt x="21" y="9"/>
                    <a:pt x="22" y="12"/>
                    <a:pt x="21" y="14"/>
                  </a:cubicBezTo>
                  <a:cubicBezTo>
                    <a:pt x="20" y="15"/>
                    <a:pt x="19" y="16"/>
                    <a:pt x="17"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41" name="Freeform 20"/>
            <p:cNvSpPr>
              <a:spLocks/>
            </p:cNvSpPr>
            <p:nvPr/>
          </p:nvSpPr>
          <p:spPr bwMode="auto">
            <a:xfrm>
              <a:off x="1082675" y="2193925"/>
              <a:ext cx="82550" cy="33338"/>
            </a:xfrm>
            <a:custGeom>
              <a:avLst/>
              <a:gdLst>
                <a:gd name="T0" fmla="*/ 18 w 22"/>
                <a:gd name="T1" fmla="*/ 9 h 9"/>
                <a:gd name="T2" fmla="*/ 4 w 22"/>
                <a:gd name="T3" fmla="*/ 9 h 9"/>
                <a:gd name="T4" fmla="*/ 0 w 22"/>
                <a:gd name="T5" fmla="*/ 5 h 9"/>
                <a:gd name="T6" fmla="*/ 4 w 22"/>
                <a:gd name="T7" fmla="*/ 0 h 9"/>
                <a:gd name="T8" fmla="*/ 18 w 22"/>
                <a:gd name="T9" fmla="*/ 0 h 9"/>
                <a:gd name="T10" fmla="*/ 22 w 22"/>
                <a:gd name="T11" fmla="*/ 5 h 9"/>
                <a:gd name="T12" fmla="*/ 18 w 22"/>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2" h="9">
                  <a:moveTo>
                    <a:pt x="18" y="9"/>
                  </a:moveTo>
                  <a:cubicBezTo>
                    <a:pt x="4" y="9"/>
                    <a:pt x="4" y="9"/>
                    <a:pt x="4" y="9"/>
                  </a:cubicBezTo>
                  <a:cubicBezTo>
                    <a:pt x="2" y="9"/>
                    <a:pt x="0" y="7"/>
                    <a:pt x="0" y="5"/>
                  </a:cubicBezTo>
                  <a:cubicBezTo>
                    <a:pt x="0" y="2"/>
                    <a:pt x="2" y="0"/>
                    <a:pt x="4" y="0"/>
                  </a:cubicBezTo>
                  <a:cubicBezTo>
                    <a:pt x="18" y="0"/>
                    <a:pt x="18" y="0"/>
                    <a:pt x="18" y="0"/>
                  </a:cubicBezTo>
                  <a:cubicBezTo>
                    <a:pt x="21" y="0"/>
                    <a:pt x="22" y="2"/>
                    <a:pt x="22" y="5"/>
                  </a:cubicBezTo>
                  <a:cubicBezTo>
                    <a:pt x="22" y="7"/>
                    <a:pt x="21" y="9"/>
                    <a:pt x="18"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42" name="Freeform 21"/>
            <p:cNvSpPr>
              <a:spLocks/>
            </p:cNvSpPr>
            <p:nvPr/>
          </p:nvSpPr>
          <p:spPr bwMode="auto">
            <a:xfrm>
              <a:off x="1538288" y="2319338"/>
              <a:ext cx="88900" cy="60325"/>
            </a:xfrm>
            <a:custGeom>
              <a:avLst/>
              <a:gdLst>
                <a:gd name="T0" fmla="*/ 18 w 23"/>
                <a:gd name="T1" fmla="*/ 16 h 16"/>
                <a:gd name="T2" fmla="*/ 15 w 23"/>
                <a:gd name="T3" fmla="*/ 16 h 16"/>
                <a:gd name="T4" fmla="*/ 3 w 23"/>
                <a:gd name="T5" fmla="*/ 9 h 16"/>
                <a:gd name="T6" fmla="*/ 2 w 23"/>
                <a:gd name="T7" fmla="*/ 3 h 16"/>
                <a:gd name="T8" fmla="*/ 8 w 23"/>
                <a:gd name="T9" fmla="*/ 1 h 16"/>
                <a:gd name="T10" fmla="*/ 20 w 23"/>
                <a:gd name="T11" fmla="*/ 8 h 16"/>
                <a:gd name="T12" fmla="*/ 21 w 23"/>
                <a:gd name="T13" fmla="*/ 14 h 16"/>
                <a:gd name="T14" fmla="*/ 18 w 23"/>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6">
                  <a:moveTo>
                    <a:pt x="18" y="16"/>
                  </a:moveTo>
                  <a:cubicBezTo>
                    <a:pt x="17" y="16"/>
                    <a:pt x="16" y="16"/>
                    <a:pt x="15" y="16"/>
                  </a:cubicBezTo>
                  <a:cubicBezTo>
                    <a:pt x="3" y="9"/>
                    <a:pt x="3" y="9"/>
                    <a:pt x="3" y="9"/>
                  </a:cubicBezTo>
                  <a:cubicBezTo>
                    <a:pt x="1" y="7"/>
                    <a:pt x="0" y="5"/>
                    <a:pt x="2" y="3"/>
                  </a:cubicBezTo>
                  <a:cubicBezTo>
                    <a:pt x="3" y="1"/>
                    <a:pt x="5" y="0"/>
                    <a:pt x="8" y="1"/>
                  </a:cubicBezTo>
                  <a:cubicBezTo>
                    <a:pt x="20" y="8"/>
                    <a:pt x="20" y="8"/>
                    <a:pt x="20" y="8"/>
                  </a:cubicBezTo>
                  <a:cubicBezTo>
                    <a:pt x="22" y="9"/>
                    <a:pt x="23" y="12"/>
                    <a:pt x="21" y="14"/>
                  </a:cubicBezTo>
                  <a:cubicBezTo>
                    <a:pt x="21" y="15"/>
                    <a:pt x="19" y="16"/>
                    <a:pt x="18"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43" name="Freeform 22"/>
            <p:cNvSpPr>
              <a:spLocks/>
            </p:cNvSpPr>
            <p:nvPr/>
          </p:nvSpPr>
          <p:spPr bwMode="auto">
            <a:xfrm>
              <a:off x="1576388" y="2212975"/>
              <a:ext cx="87313" cy="30163"/>
            </a:xfrm>
            <a:custGeom>
              <a:avLst/>
              <a:gdLst>
                <a:gd name="T0" fmla="*/ 18 w 23"/>
                <a:gd name="T1" fmla="*/ 8 h 8"/>
                <a:gd name="T2" fmla="*/ 4 w 23"/>
                <a:gd name="T3" fmla="*/ 8 h 8"/>
                <a:gd name="T4" fmla="*/ 0 w 23"/>
                <a:gd name="T5" fmla="*/ 4 h 8"/>
                <a:gd name="T6" fmla="*/ 4 w 23"/>
                <a:gd name="T7" fmla="*/ 0 h 8"/>
                <a:gd name="T8" fmla="*/ 18 w 23"/>
                <a:gd name="T9" fmla="*/ 0 h 8"/>
                <a:gd name="T10" fmla="*/ 23 w 23"/>
                <a:gd name="T11" fmla="*/ 4 h 8"/>
                <a:gd name="T12" fmla="*/ 18 w 23"/>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3" h="8">
                  <a:moveTo>
                    <a:pt x="18" y="8"/>
                  </a:moveTo>
                  <a:cubicBezTo>
                    <a:pt x="4" y="8"/>
                    <a:pt x="4" y="8"/>
                    <a:pt x="4" y="8"/>
                  </a:cubicBezTo>
                  <a:cubicBezTo>
                    <a:pt x="2" y="8"/>
                    <a:pt x="0" y="7"/>
                    <a:pt x="0" y="4"/>
                  </a:cubicBezTo>
                  <a:cubicBezTo>
                    <a:pt x="0" y="2"/>
                    <a:pt x="2" y="0"/>
                    <a:pt x="4" y="0"/>
                  </a:cubicBezTo>
                  <a:cubicBezTo>
                    <a:pt x="18" y="0"/>
                    <a:pt x="18" y="0"/>
                    <a:pt x="18" y="0"/>
                  </a:cubicBezTo>
                  <a:cubicBezTo>
                    <a:pt x="21" y="0"/>
                    <a:pt x="23" y="2"/>
                    <a:pt x="23" y="4"/>
                  </a:cubicBezTo>
                  <a:cubicBezTo>
                    <a:pt x="23" y="7"/>
                    <a:pt x="21" y="8"/>
                    <a:pt x="18"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44" name="Freeform 23"/>
            <p:cNvSpPr>
              <a:spLocks/>
            </p:cNvSpPr>
            <p:nvPr/>
          </p:nvSpPr>
          <p:spPr bwMode="auto">
            <a:xfrm>
              <a:off x="1550988" y="2071688"/>
              <a:ext cx="82550" cy="60325"/>
            </a:xfrm>
            <a:custGeom>
              <a:avLst/>
              <a:gdLst>
                <a:gd name="T0" fmla="*/ 5 w 22"/>
                <a:gd name="T1" fmla="*/ 16 h 16"/>
                <a:gd name="T2" fmla="*/ 1 w 22"/>
                <a:gd name="T3" fmla="*/ 14 h 16"/>
                <a:gd name="T4" fmla="*/ 2 w 22"/>
                <a:gd name="T5" fmla="*/ 8 h 16"/>
                <a:gd name="T6" fmla="*/ 15 w 22"/>
                <a:gd name="T7" fmla="*/ 1 h 16"/>
                <a:gd name="T8" fmla="*/ 21 w 22"/>
                <a:gd name="T9" fmla="*/ 2 h 16"/>
                <a:gd name="T10" fmla="*/ 19 w 22"/>
                <a:gd name="T11" fmla="*/ 8 h 16"/>
                <a:gd name="T12" fmla="*/ 7 w 22"/>
                <a:gd name="T13" fmla="*/ 16 h 16"/>
                <a:gd name="T14" fmla="*/ 5 w 22"/>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6">
                  <a:moveTo>
                    <a:pt x="5" y="16"/>
                  </a:moveTo>
                  <a:cubicBezTo>
                    <a:pt x="3" y="16"/>
                    <a:pt x="2" y="15"/>
                    <a:pt x="1" y="14"/>
                  </a:cubicBezTo>
                  <a:cubicBezTo>
                    <a:pt x="0" y="12"/>
                    <a:pt x="0" y="9"/>
                    <a:pt x="2" y="8"/>
                  </a:cubicBezTo>
                  <a:cubicBezTo>
                    <a:pt x="15" y="1"/>
                    <a:pt x="15" y="1"/>
                    <a:pt x="15" y="1"/>
                  </a:cubicBezTo>
                  <a:cubicBezTo>
                    <a:pt x="17" y="0"/>
                    <a:pt x="19" y="0"/>
                    <a:pt x="21" y="2"/>
                  </a:cubicBezTo>
                  <a:cubicBezTo>
                    <a:pt x="22" y="5"/>
                    <a:pt x="21" y="7"/>
                    <a:pt x="19" y="8"/>
                  </a:cubicBezTo>
                  <a:cubicBezTo>
                    <a:pt x="7" y="16"/>
                    <a:pt x="7" y="16"/>
                    <a:pt x="7" y="16"/>
                  </a:cubicBezTo>
                  <a:cubicBezTo>
                    <a:pt x="6" y="16"/>
                    <a:pt x="5" y="16"/>
                    <a:pt x="5"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145" name="Freeform 24"/>
            <p:cNvSpPr>
              <a:spLocks/>
            </p:cNvSpPr>
            <p:nvPr/>
          </p:nvSpPr>
          <p:spPr bwMode="auto">
            <a:xfrm>
              <a:off x="1470025" y="1965325"/>
              <a:ext cx="65088" cy="84138"/>
            </a:xfrm>
            <a:custGeom>
              <a:avLst/>
              <a:gdLst>
                <a:gd name="T0" fmla="*/ 5 w 17"/>
                <a:gd name="T1" fmla="*/ 22 h 22"/>
                <a:gd name="T2" fmla="*/ 3 w 17"/>
                <a:gd name="T3" fmla="*/ 21 h 22"/>
                <a:gd name="T4" fmla="*/ 1 w 17"/>
                <a:gd name="T5" fmla="*/ 15 h 22"/>
                <a:gd name="T6" fmla="*/ 8 w 17"/>
                <a:gd name="T7" fmla="*/ 3 h 22"/>
                <a:gd name="T8" fmla="*/ 14 w 17"/>
                <a:gd name="T9" fmla="*/ 2 h 22"/>
                <a:gd name="T10" fmla="*/ 16 w 17"/>
                <a:gd name="T11" fmla="*/ 8 h 22"/>
                <a:gd name="T12" fmla="*/ 9 w 17"/>
                <a:gd name="T13" fmla="*/ 20 h 22"/>
                <a:gd name="T14" fmla="*/ 5 w 17"/>
                <a:gd name="T15" fmla="*/ 2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2">
                  <a:moveTo>
                    <a:pt x="5" y="22"/>
                  </a:moveTo>
                  <a:cubicBezTo>
                    <a:pt x="4" y="22"/>
                    <a:pt x="4" y="22"/>
                    <a:pt x="3" y="21"/>
                  </a:cubicBezTo>
                  <a:cubicBezTo>
                    <a:pt x="1" y="20"/>
                    <a:pt x="0" y="18"/>
                    <a:pt x="1" y="15"/>
                  </a:cubicBezTo>
                  <a:cubicBezTo>
                    <a:pt x="8" y="3"/>
                    <a:pt x="8" y="3"/>
                    <a:pt x="8" y="3"/>
                  </a:cubicBezTo>
                  <a:cubicBezTo>
                    <a:pt x="10" y="1"/>
                    <a:pt x="12" y="0"/>
                    <a:pt x="14" y="2"/>
                  </a:cubicBezTo>
                  <a:cubicBezTo>
                    <a:pt x="17" y="3"/>
                    <a:pt x="17" y="5"/>
                    <a:pt x="16" y="8"/>
                  </a:cubicBezTo>
                  <a:cubicBezTo>
                    <a:pt x="9" y="20"/>
                    <a:pt x="9" y="20"/>
                    <a:pt x="9" y="20"/>
                  </a:cubicBezTo>
                  <a:cubicBezTo>
                    <a:pt x="8" y="21"/>
                    <a:pt x="7" y="22"/>
                    <a:pt x="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sp>
        <p:nvSpPr>
          <p:cNvPr id="79" name="矩形 78">
            <a:extLst>
              <a:ext uri="{FF2B5EF4-FFF2-40B4-BE49-F238E27FC236}">
                <a16:creationId xmlns:a16="http://schemas.microsoft.com/office/drawing/2014/main" xmlns="" id="{66FAA062-8C05-4E23-8096-025FD7CFCCA3}"/>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518987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0-#ppt_w/2"/>
                                          </p:val>
                                        </p:tav>
                                        <p:tav tm="100000">
                                          <p:val>
                                            <p:strVal val="#ppt_x"/>
                                          </p:val>
                                        </p:tav>
                                      </p:tavLst>
                                    </p:anim>
                                    <p:anim calcmode="lin" valueType="num">
                                      <p:cBhvr additive="base">
                                        <p:cTn id="8" dur="500" fill="hold"/>
                                        <p:tgtEl>
                                          <p:spTgt spid="93"/>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98"/>
                                        </p:tgtEl>
                                        <p:attrNameLst>
                                          <p:attrName>style.visibility</p:attrName>
                                        </p:attrNameLst>
                                      </p:cBhvr>
                                      <p:to>
                                        <p:strVal val="visible"/>
                                      </p:to>
                                    </p:set>
                                    <p:animEffect transition="in" filter="fade">
                                      <p:cBhvr>
                                        <p:cTn id="16" dur="500"/>
                                        <p:tgtEl>
                                          <p:spTgt spid="98"/>
                                        </p:tgtEl>
                                      </p:cBhvr>
                                    </p:animEffect>
                                  </p:childTnLst>
                                </p:cTn>
                              </p:par>
                            </p:childTnLst>
                          </p:cTn>
                        </p:par>
                        <p:par>
                          <p:cTn id="17" fill="hold">
                            <p:stCondLst>
                              <p:cond delay="1000"/>
                            </p:stCondLst>
                            <p:childTnLst>
                              <p:par>
                                <p:cTn id="18" presetID="10" presetClass="entr" presetSubtype="0" fill="hold" nodeType="afterEffect">
                                  <p:stCondLst>
                                    <p:cond delay="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fade">
                                      <p:cBhvr>
                                        <p:cTn id="24" dur="500"/>
                                        <p:tgtEl>
                                          <p:spTgt spid="112"/>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118"/>
                                        </p:tgtEl>
                                        <p:attrNameLst>
                                          <p:attrName>style.visibility</p:attrName>
                                        </p:attrNameLst>
                                      </p:cBhvr>
                                      <p:to>
                                        <p:strVal val="visible"/>
                                      </p:to>
                                    </p:set>
                                    <p:animEffect transition="in" filter="fade">
                                      <p:cBhvr>
                                        <p:cTn id="28" dur="500"/>
                                        <p:tgtEl>
                                          <p:spTgt spid="118"/>
                                        </p:tgtEl>
                                      </p:cBhvr>
                                    </p:animEffect>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125"/>
                                        </p:tgtEl>
                                        <p:attrNameLst>
                                          <p:attrName>style.visibility</p:attrName>
                                        </p:attrNameLst>
                                      </p:cBhvr>
                                      <p:to>
                                        <p:strVal val="visible"/>
                                      </p:to>
                                    </p:set>
                                    <p:animEffect transition="in" filter="fade">
                                      <p:cBhvr>
                                        <p:cTn id="32" dur="1000"/>
                                        <p:tgtEl>
                                          <p:spTgt spid="125"/>
                                        </p:tgtEl>
                                      </p:cBhvr>
                                    </p:animEffect>
                                    <p:anim calcmode="lin" valueType="num">
                                      <p:cBhvr>
                                        <p:cTn id="33" dur="1000" fill="hold"/>
                                        <p:tgtEl>
                                          <p:spTgt spid="125"/>
                                        </p:tgtEl>
                                        <p:attrNameLst>
                                          <p:attrName>ppt_x</p:attrName>
                                        </p:attrNameLst>
                                      </p:cBhvr>
                                      <p:tavLst>
                                        <p:tav tm="0">
                                          <p:val>
                                            <p:strVal val="#ppt_x"/>
                                          </p:val>
                                        </p:tav>
                                        <p:tav tm="100000">
                                          <p:val>
                                            <p:strVal val="#ppt_x"/>
                                          </p:val>
                                        </p:tav>
                                      </p:tavLst>
                                    </p:anim>
                                    <p:anim calcmode="lin" valueType="num">
                                      <p:cBhvr>
                                        <p:cTn id="34" dur="1000" fill="hold"/>
                                        <p:tgtEl>
                                          <p:spTgt spid="125"/>
                                        </p:tgtEl>
                                        <p:attrNameLst>
                                          <p:attrName>ppt_y</p:attrName>
                                        </p:attrNameLst>
                                      </p:cBhvr>
                                      <p:tavLst>
                                        <p:tav tm="0">
                                          <p:val>
                                            <p:strVal val="#ppt_y+.1"/>
                                          </p:val>
                                        </p:tav>
                                        <p:tav tm="100000">
                                          <p:val>
                                            <p:strVal val="#ppt_y"/>
                                          </p:val>
                                        </p:tav>
                                      </p:tavLst>
                                    </p:anim>
                                  </p:childTnLst>
                                </p:cTn>
                              </p:par>
                              <p:par>
                                <p:cTn id="35" presetID="53" presetClass="entr" presetSubtype="16" fill="hold" grpId="0" nodeType="withEffect">
                                  <p:stCondLst>
                                    <p:cond delay="0"/>
                                  </p:stCondLst>
                                  <p:iterate type="lt">
                                    <p:tmPct val="10000"/>
                                  </p:iterate>
                                  <p:childTnLst>
                                    <p:set>
                                      <p:cBhvr>
                                        <p:cTn id="36" dur="1" fill="hold">
                                          <p:stCondLst>
                                            <p:cond delay="0"/>
                                          </p:stCondLst>
                                        </p:cTn>
                                        <p:tgtEl>
                                          <p:spTgt spid="123"/>
                                        </p:tgtEl>
                                        <p:attrNameLst>
                                          <p:attrName>style.visibility</p:attrName>
                                        </p:attrNameLst>
                                      </p:cBhvr>
                                      <p:to>
                                        <p:strVal val="visible"/>
                                      </p:to>
                                    </p:set>
                                    <p:anim calcmode="lin" valueType="num">
                                      <p:cBhvr>
                                        <p:cTn id="37" dur="250" fill="hold"/>
                                        <p:tgtEl>
                                          <p:spTgt spid="123"/>
                                        </p:tgtEl>
                                        <p:attrNameLst>
                                          <p:attrName>ppt_w</p:attrName>
                                        </p:attrNameLst>
                                      </p:cBhvr>
                                      <p:tavLst>
                                        <p:tav tm="0">
                                          <p:val>
                                            <p:fltVal val="0"/>
                                          </p:val>
                                        </p:tav>
                                        <p:tav tm="100000">
                                          <p:val>
                                            <p:strVal val="#ppt_w"/>
                                          </p:val>
                                        </p:tav>
                                      </p:tavLst>
                                    </p:anim>
                                    <p:anim calcmode="lin" valueType="num">
                                      <p:cBhvr>
                                        <p:cTn id="38" dur="250" fill="hold"/>
                                        <p:tgtEl>
                                          <p:spTgt spid="123"/>
                                        </p:tgtEl>
                                        <p:attrNameLst>
                                          <p:attrName>ppt_h</p:attrName>
                                        </p:attrNameLst>
                                      </p:cBhvr>
                                      <p:tavLst>
                                        <p:tav tm="0">
                                          <p:val>
                                            <p:fltVal val="0"/>
                                          </p:val>
                                        </p:tav>
                                        <p:tav tm="100000">
                                          <p:val>
                                            <p:strVal val="#ppt_h"/>
                                          </p:val>
                                        </p:tav>
                                      </p:tavLst>
                                    </p:anim>
                                    <p:animEffect transition="in" filter="fade">
                                      <p:cBhvr>
                                        <p:cTn id="39" dur="250"/>
                                        <p:tgtEl>
                                          <p:spTgt spid="123"/>
                                        </p:tgtEl>
                                      </p:cBhvr>
                                    </p:animEffect>
                                  </p:childTnLst>
                                </p:cTn>
                              </p:par>
                              <p:par>
                                <p:cTn id="40" presetID="22" presetClass="entr" presetSubtype="1" fill="hold" grpId="0" nodeType="withEffect">
                                  <p:stCondLst>
                                    <p:cond delay="750"/>
                                  </p:stCondLst>
                                  <p:childTnLst>
                                    <p:set>
                                      <p:cBhvr>
                                        <p:cTn id="41" dur="1" fill="hold">
                                          <p:stCondLst>
                                            <p:cond delay="0"/>
                                          </p:stCondLst>
                                        </p:cTn>
                                        <p:tgtEl>
                                          <p:spTgt spid="124"/>
                                        </p:tgtEl>
                                        <p:attrNameLst>
                                          <p:attrName>style.visibility</p:attrName>
                                        </p:attrNameLst>
                                      </p:cBhvr>
                                      <p:to>
                                        <p:strVal val="visible"/>
                                      </p:to>
                                    </p:set>
                                    <p:animEffect transition="in" filter="wipe(up)">
                                      <p:cBhvr>
                                        <p:cTn id="42" dur="500"/>
                                        <p:tgtEl>
                                          <p:spTgt spid="124"/>
                                        </p:tgtEl>
                                      </p:cBhvr>
                                    </p:animEffect>
                                  </p:childTnLst>
                                </p:cTn>
                              </p:par>
                            </p:childTnLst>
                          </p:cTn>
                        </p:par>
                        <p:par>
                          <p:cTn id="43" fill="hold">
                            <p:stCondLst>
                              <p:cond delay="3750"/>
                            </p:stCondLst>
                            <p:childTnLst>
                              <p:par>
                                <p:cTn id="44" presetID="1" presetClass="entr" presetSubtype="0" fill="hold" grpId="0" nodeType="afterEffect">
                                  <p:stCondLst>
                                    <p:cond delay="2200"/>
                                  </p:stCondLst>
                                  <p:childTnLst>
                                    <p:set>
                                      <p:cBhvr>
                                        <p:cTn id="45"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 grpId="0"/>
      <p:bldP spid="124" grpId="0"/>
      <p:bldP spid="7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04</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5513060" y="3456215"/>
            <a:ext cx="1184933" cy="1464128"/>
            <a:chOff x="5503535" y="3456215"/>
            <a:chExt cx="1184933" cy="1464128"/>
          </a:xfrm>
        </p:grpSpPr>
        <p:sp>
          <p:nvSpPr>
            <p:cNvPr id="80" name="Freeform 7"/>
            <p:cNvSpPr>
              <a:spLocks/>
            </p:cNvSpPr>
            <p:nvPr/>
          </p:nvSpPr>
          <p:spPr bwMode="auto">
            <a:xfrm>
              <a:off x="5503535" y="3456215"/>
              <a:ext cx="1184933" cy="1464128"/>
            </a:xfrm>
            <a:custGeom>
              <a:avLst/>
              <a:gdLst>
                <a:gd name="T0" fmla="*/ 6 w 116"/>
                <a:gd name="T1" fmla="*/ 122 h 141"/>
                <a:gd name="T2" fmla="*/ 0 w 116"/>
                <a:gd name="T3" fmla="*/ 89 h 141"/>
                <a:gd name="T4" fmla="*/ 8 w 116"/>
                <a:gd name="T5" fmla="*/ 82 h 141"/>
                <a:gd name="T6" fmla="*/ 25 w 116"/>
                <a:gd name="T7" fmla="*/ 70 h 141"/>
                <a:gd name="T8" fmla="*/ 8 w 116"/>
                <a:gd name="T9" fmla="*/ 58 h 141"/>
                <a:gd name="T10" fmla="*/ 0 w 116"/>
                <a:gd name="T11" fmla="*/ 52 h 141"/>
                <a:gd name="T12" fmla="*/ 6 w 116"/>
                <a:gd name="T13" fmla="*/ 19 h 141"/>
                <a:gd name="T14" fmla="*/ 39 w 116"/>
                <a:gd name="T15" fmla="*/ 25 h 141"/>
                <a:gd name="T16" fmla="*/ 46 w 116"/>
                <a:gd name="T17" fmla="*/ 17 h 141"/>
                <a:gd name="T18" fmla="*/ 58 w 116"/>
                <a:gd name="T19" fmla="*/ 0 h 141"/>
                <a:gd name="T20" fmla="*/ 70 w 116"/>
                <a:gd name="T21" fmla="*/ 17 h 141"/>
                <a:gd name="T22" fmla="*/ 76 w 116"/>
                <a:gd name="T23" fmla="*/ 25 h 141"/>
                <a:gd name="T24" fmla="*/ 109 w 116"/>
                <a:gd name="T25" fmla="*/ 19 h 141"/>
                <a:gd name="T26" fmla="*/ 116 w 116"/>
                <a:gd name="T27" fmla="*/ 52 h 141"/>
                <a:gd name="T28" fmla="*/ 107 w 116"/>
                <a:gd name="T29" fmla="*/ 58 h 141"/>
                <a:gd name="T30" fmla="*/ 90 w 116"/>
                <a:gd name="T31" fmla="*/ 70 h 141"/>
                <a:gd name="T32" fmla="*/ 107 w 116"/>
                <a:gd name="T33" fmla="*/ 82 h 141"/>
                <a:gd name="T34" fmla="*/ 116 w 116"/>
                <a:gd name="T35" fmla="*/ 89 h 141"/>
                <a:gd name="T36" fmla="*/ 109 w 116"/>
                <a:gd name="T37" fmla="*/ 122 h 141"/>
                <a:gd name="T38" fmla="*/ 76 w 116"/>
                <a:gd name="T39" fmla="*/ 115 h 141"/>
                <a:gd name="T40" fmla="*/ 70 w 116"/>
                <a:gd name="T41" fmla="*/ 124 h 141"/>
                <a:gd name="T42" fmla="*/ 58 w 116"/>
                <a:gd name="T43" fmla="*/ 141 h 141"/>
                <a:gd name="T44" fmla="*/ 46 w 116"/>
                <a:gd name="T45" fmla="*/ 124 h 141"/>
                <a:gd name="T46" fmla="*/ 39 w 116"/>
                <a:gd name="T47" fmla="*/ 115 h 141"/>
                <a:gd name="T48" fmla="*/ 6 w 116"/>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41">
                  <a:moveTo>
                    <a:pt x="6" y="122"/>
                  </a:moveTo>
                  <a:cubicBezTo>
                    <a:pt x="0" y="108"/>
                    <a:pt x="0" y="95"/>
                    <a:pt x="0" y="89"/>
                  </a:cubicBezTo>
                  <a:cubicBezTo>
                    <a:pt x="0" y="84"/>
                    <a:pt x="3" y="78"/>
                    <a:pt x="8" y="82"/>
                  </a:cubicBezTo>
                  <a:cubicBezTo>
                    <a:pt x="12" y="85"/>
                    <a:pt x="25" y="91"/>
                    <a:pt x="25" y="70"/>
                  </a:cubicBezTo>
                  <a:cubicBezTo>
                    <a:pt x="25" y="49"/>
                    <a:pt x="12" y="55"/>
                    <a:pt x="8" y="58"/>
                  </a:cubicBezTo>
                  <a:cubicBezTo>
                    <a:pt x="3" y="62"/>
                    <a:pt x="0" y="56"/>
                    <a:pt x="0" y="52"/>
                  </a:cubicBezTo>
                  <a:cubicBezTo>
                    <a:pt x="0" y="46"/>
                    <a:pt x="0" y="33"/>
                    <a:pt x="6" y="19"/>
                  </a:cubicBezTo>
                  <a:cubicBezTo>
                    <a:pt x="20" y="24"/>
                    <a:pt x="33" y="25"/>
                    <a:pt x="39" y="25"/>
                  </a:cubicBezTo>
                  <a:cubicBezTo>
                    <a:pt x="44" y="25"/>
                    <a:pt x="50" y="22"/>
                    <a:pt x="46" y="17"/>
                  </a:cubicBezTo>
                  <a:cubicBezTo>
                    <a:pt x="43" y="13"/>
                    <a:pt x="37" y="0"/>
                    <a:pt x="58" y="0"/>
                  </a:cubicBezTo>
                  <a:cubicBezTo>
                    <a:pt x="79" y="0"/>
                    <a:pt x="73" y="13"/>
                    <a:pt x="70" y="17"/>
                  </a:cubicBezTo>
                  <a:cubicBezTo>
                    <a:pt x="66" y="22"/>
                    <a:pt x="72" y="25"/>
                    <a:pt x="76" y="25"/>
                  </a:cubicBezTo>
                  <a:cubicBezTo>
                    <a:pt x="82" y="25"/>
                    <a:pt x="95" y="24"/>
                    <a:pt x="109" y="19"/>
                  </a:cubicBezTo>
                  <a:cubicBezTo>
                    <a:pt x="115" y="33"/>
                    <a:pt x="116" y="46"/>
                    <a:pt x="116" y="52"/>
                  </a:cubicBezTo>
                  <a:cubicBezTo>
                    <a:pt x="116" y="56"/>
                    <a:pt x="112" y="62"/>
                    <a:pt x="107" y="58"/>
                  </a:cubicBezTo>
                  <a:cubicBezTo>
                    <a:pt x="104" y="55"/>
                    <a:pt x="90" y="49"/>
                    <a:pt x="90" y="70"/>
                  </a:cubicBezTo>
                  <a:cubicBezTo>
                    <a:pt x="90" y="91"/>
                    <a:pt x="104" y="85"/>
                    <a:pt x="107" y="82"/>
                  </a:cubicBezTo>
                  <a:cubicBezTo>
                    <a:pt x="112" y="78"/>
                    <a:pt x="116" y="84"/>
                    <a:pt x="116" y="89"/>
                  </a:cubicBezTo>
                  <a:cubicBezTo>
                    <a:pt x="116" y="95"/>
                    <a:pt x="115" y="108"/>
                    <a:pt x="109" y="122"/>
                  </a:cubicBezTo>
                  <a:cubicBezTo>
                    <a:pt x="95" y="116"/>
                    <a:pt x="82" y="115"/>
                    <a:pt x="76" y="115"/>
                  </a:cubicBezTo>
                  <a:cubicBezTo>
                    <a:pt x="72" y="115"/>
                    <a:pt x="66" y="119"/>
                    <a:pt x="70" y="124"/>
                  </a:cubicBezTo>
                  <a:cubicBezTo>
                    <a:pt x="73" y="127"/>
                    <a:pt x="79" y="141"/>
                    <a:pt x="58" y="141"/>
                  </a:cubicBezTo>
                  <a:cubicBezTo>
                    <a:pt x="37" y="141"/>
                    <a:pt x="43" y="127"/>
                    <a:pt x="46" y="124"/>
                  </a:cubicBezTo>
                  <a:cubicBezTo>
                    <a:pt x="50" y="119"/>
                    <a:pt x="44" y="115"/>
                    <a:pt x="39" y="115"/>
                  </a:cubicBezTo>
                  <a:cubicBezTo>
                    <a:pt x="33" y="115"/>
                    <a:pt x="20" y="116"/>
                    <a:pt x="6" y="12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1" name="Freeform 6"/>
            <p:cNvSpPr>
              <a:spLocks noEditPoints="1"/>
            </p:cNvSpPr>
            <p:nvPr/>
          </p:nvSpPr>
          <p:spPr bwMode="auto">
            <a:xfrm>
              <a:off x="5940904" y="4034164"/>
              <a:ext cx="310194" cy="308231"/>
            </a:xfrm>
            <a:custGeom>
              <a:avLst/>
              <a:gdLst>
                <a:gd name="T0" fmla="*/ 186 w 200"/>
                <a:gd name="T1" fmla="*/ 80 h 199"/>
                <a:gd name="T2" fmla="*/ 170 w 200"/>
                <a:gd name="T3" fmla="*/ 80 h 199"/>
                <a:gd name="T4" fmla="*/ 163 w 200"/>
                <a:gd name="T5" fmla="*/ 64 h 199"/>
                <a:gd name="T6" fmla="*/ 175 w 200"/>
                <a:gd name="T7" fmla="*/ 52 h 199"/>
                <a:gd name="T8" fmla="*/ 175 w 200"/>
                <a:gd name="T9" fmla="*/ 33 h 199"/>
                <a:gd name="T10" fmla="*/ 166 w 200"/>
                <a:gd name="T11" fmla="*/ 24 h 199"/>
                <a:gd name="T12" fmla="*/ 147 w 200"/>
                <a:gd name="T13" fmla="*/ 24 h 199"/>
                <a:gd name="T14" fmla="*/ 135 w 200"/>
                <a:gd name="T15" fmla="*/ 35 h 199"/>
                <a:gd name="T16" fmla="*/ 120 w 200"/>
                <a:gd name="T17" fmla="*/ 29 h 199"/>
                <a:gd name="T18" fmla="*/ 120 w 200"/>
                <a:gd name="T19" fmla="*/ 13 h 199"/>
                <a:gd name="T20" fmla="*/ 106 w 200"/>
                <a:gd name="T21" fmla="*/ 0 h 199"/>
                <a:gd name="T22" fmla="*/ 93 w 200"/>
                <a:gd name="T23" fmla="*/ 0 h 199"/>
                <a:gd name="T24" fmla="*/ 80 w 200"/>
                <a:gd name="T25" fmla="*/ 13 h 199"/>
                <a:gd name="T26" fmla="*/ 80 w 200"/>
                <a:gd name="T27" fmla="*/ 29 h 199"/>
                <a:gd name="T28" fmla="*/ 64 w 200"/>
                <a:gd name="T29" fmla="*/ 36 h 199"/>
                <a:gd name="T30" fmla="*/ 52 w 200"/>
                <a:gd name="T31" fmla="*/ 24 h 199"/>
                <a:gd name="T32" fmla="*/ 33 w 200"/>
                <a:gd name="T33" fmla="*/ 24 h 199"/>
                <a:gd name="T34" fmla="*/ 24 w 200"/>
                <a:gd name="T35" fmla="*/ 33 h 199"/>
                <a:gd name="T36" fmla="*/ 24 w 200"/>
                <a:gd name="T37" fmla="*/ 52 h 199"/>
                <a:gd name="T38" fmla="*/ 36 w 200"/>
                <a:gd name="T39" fmla="*/ 64 h 199"/>
                <a:gd name="T40" fmla="*/ 30 w 200"/>
                <a:gd name="T41" fmla="*/ 80 h 199"/>
                <a:gd name="T42" fmla="*/ 13 w 200"/>
                <a:gd name="T43" fmla="*/ 80 h 199"/>
                <a:gd name="T44" fmla="*/ 0 w 200"/>
                <a:gd name="T45" fmla="*/ 93 h 199"/>
                <a:gd name="T46" fmla="*/ 0 w 200"/>
                <a:gd name="T47" fmla="*/ 106 h 199"/>
                <a:gd name="T48" fmla="*/ 13 w 200"/>
                <a:gd name="T49" fmla="*/ 120 h 199"/>
                <a:gd name="T50" fmla="*/ 30 w 200"/>
                <a:gd name="T51" fmla="*/ 120 h 199"/>
                <a:gd name="T52" fmla="*/ 36 w 200"/>
                <a:gd name="T53" fmla="*/ 135 h 199"/>
                <a:gd name="T54" fmla="*/ 24 w 200"/>
                <a:gd name="T55" fmla="*/ 146 h 199"/>
                <a:gd name="T56" fmla="*/ 24 w 200"/>
                <a:gd name="T57" fmla="*/ 165 h 199"/>
                <a:gd name="T58" fmla="*/ 33 w 200"/>
                <a:gd name="T59" fmla="*/ 175 h 199"/>
                <a:gd name="T60" fmla="*/ 52 w 200"/>
                <a:gd name="T61" fmla="*/ 175 h 199"/>
                <a:gd name="T62" fmla="*/ 64 w 200"/>
                <a:gd name="T63" fmla="*/ 163 h 199"/>
                <a:gd name="T64" fmla="*/ 80 w 200"/>
                <a:gd name="T65" fmla="*/ 170 h 199"/>
                <a:gd name="T66" fmla="*/ 80 w 200"/>
                <a:gd name="T67" fmla="*/ 186 h 199"/>
                <a:gd name="T68" fmla="*/ 93 w 200"/>
                <a:gd name="T69" fmla="*/ 199 h 199"/>
                <a:gd name="T70" fmla="*/ 106 w 200"/>
                <a:gd name="T71" fmla="*/ 199 h 199"/>
                <a:gd name="T72" fmla="*/ 120 w 200"/>
                <a:gd name="T73" fmla="*/ 186 h 199"/>
                <a:gd name="T74" fmla="*/ 120 w 200"/>
                <a:gd name="T75" fmla="*/ 170 h 199"/>
                <a:gd name="T76" fmla="*/ 135 w 200"/>
                <a:gd name="T77" fmla="*/ 163 h 199"/>
                <a:gd name="T78" fmla="*/ 147 w 200"/>
                <a:gd name="T79" fmla="*/ 175 h 199"/>
                <a:gd name="T80" fmla="*/ 166 w 200"/>
                <a:gd name="T81" fmla="*/ 175 h 199"/>
                <a:gd name="T82" fmla="*/ 175 w 200"/>
                <a:gd name="T83" fmla="*/ 165 h 199"/>
                <a:gd name="T84" fmla="*/ 175 w 200"/>
                <a:gd name="T85" fmla="*/ 146 h 199"/>
                <a:gd name="T86" fmla="*/ 164 w 200"/>
                <a:gd name="T87" fmla="*/ 135 h 199"/>
                <a:gd name="T88" fmla="*/ 170 w 200"/>
                <a:gd name="T89" fmla="*/ 120 h 199"/>
                <a:gd name="T90" fmla="*/ 186 w 200"/>
                <a:gd name="T91" fmla="*/ 120 h 199"/>
                <a:gd name="T92" fmla="*/ 200 w 200"/>
                <a:gd name="T93" fmla="*/ 106 h 199"/>
                <a:gd name="T94" fmla="*/ 200 w 200"/>
                <a:gd name="T95" fmla="*/ 93 h 199"/>
                <a:gd name="T96" fmla="*/ 186 w 200"/>
                <a:gd name="T97" fmla="*/ 80 h 199"/>
                <a:gd name="T98" fmla="*/ 100 w 200"/>
                <a:gd name="T99" fmla="*/ 139 h 199"/>
                <a:gd name="T100" fmla="*/ 60 w 200"/>
                <a:gd name="T101" fmla="*/ 100 h 199"/>
                <a:gd name="T102" fmla="*/ 100 w 200"/>
                <a:gd name="T103" fmla="*/ 60 h 199"/>
                <a:gd name="T104" fmla="*/ 140 w 200"/>
                <a:gd name="T105" fmla="*/ 100 h 199"/>
                <a:gd name="T106" fmla="*/ 100 w 200"/>
                <a:gd name="T107" fmla="*/ 139 h 199"/>
                <a:gd name="T108" fmla="*/ 100 w 200"/>
                <a:gd name="T109" fmla="*/ 80 h 199"/>
                <a:gd name="T110" fmla="*/ 80 w 200"/>
                <a:gd name="T111" fmla="*/ 100 h 199"/>
                <a:gd name="T112" fmla="*/ 100 w 200"/>
                <a:gd name="T113" fmla="*/ 120 h 199"/>
                <a:gd name="T114" fmla="*/ 120 w 200"/>
                <a:gd name="T115" fmla="*/ 100 h 199"/>
                <a:gd name="T116" fmla="*/ 100 w 200"/>
                <a:gd name="T117" fmla="*/ 8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 h="199">
                  <a:moveTo>
                    <a:pt x="186" y="80"/>
                  </a:moveTo>
                  <a:cubicBezTo>
                    <a:pt x="170" y="80"/>
                    <a:pt x="170" y="80"/>
                    <a:pt x="170" y="80"/>
                  </a:cubicBezTo>
                  <a:cubicBezTo>
                    <a:pt x="169" y="74"/>
                    <a:pt x="166" y="69"/>
                    <a:pt x="163" y="64"/>
                  </a:cubicBezTo>
                  <a:cubicBezTo>
                    <a:pt x="175" y="52"/>
                    <a:pt x="175" y="52"/>
                    <a:pt x="175" y="52"/>
                  </a:cubicBezTo>
                  <a:cubicBezTo>
                    <a:pt x="180" y="47"/>
                    <a:pt x="180" y="38"/>
                    <a:pt x="175" y="33"/>
                  </a:cubicBezTo>
                  <a:cubicBezTo>
                    <a:pt x="166" y="24"/>
                    <a:pt x="166" y="24"/>
                    <a:pt x="166" y="24"/>
                  </a:cubicBezTo>
                  <a:cubicBezTo>
                    <a:pt x="160" y="18"/>
                    <a:pt x="152" y="18"/>
                    <a:pt x="147" y="24"/>
                  </a:cubicBezTo>
                  <a:cubicBezTo>
                    <a:pt x="135" y="35"/>
                    <a:pt x="135" y="35"/>
                    <a:pt x="135" y="35"/>
                  </a:cubicBezTo>
                  <a:cubicBezTo>
                    <a:pt x="130" y="33"/>
                    <a:pt x="125" y="31"/>
                    <a:pt x="120" y="29"/>
                  </a:cubicBezTo>
                  <a:cubicBezTo>
                    <a:pt x="120" y="13"/>
                    <a:pt x="120" y="13"/>
                    <a:pt x="120" y="13"/>
                  </a:cubicBezTo>
                  <a:cubicBezTo>
                    <a:pt x="120" y="6"/>
                    <a:pt x="114" y="0"/>
                    <a:pt x="106" y="0"/>
                  </a:cubicBezTo>
                  <a:cubicBezTo>
                    <a:pt x="93" y="0"/>
                    <a:pt x="93" y="0"/>
                    <a:pt x="93" y="0"/>
                  </a:cubicBezTo>
                  <a:cubicBezTo>
                    <a:pt x="86" y="0"/>
                    <a:pt x="80" y="6"/>
                    <a:pt x="80" y="13"/>
                  </a:cubicBezTo>
                  <a:cubicBezTo>
                    <a:pt x="80" y="29"/>
                    <a:pt x="80" y="29"/>
                    <a:pt x="80" y="29"/>
                  </a:cubicBezTo>
                  <a:cubicBezTo>
                    <a:pt x="74" y="31"/>
                    <a:pt x="69" y="33"/>
                    <a:pt x="64" y="36"/>
                  </a:cubicBezTo>
                  <a:cubicBezTo>
                    <a:pt x="52" y="24"/>
                    <a:pt x="52" y="24"/>
                    <a:pt x="52" y="24"/>
                  </a:cubicBezTo>
                  <a:cubicBezTo>
                    <a:pt x="47" y="18"/>
                    <a:pt x="38" y="18"/>
                    <a:pt x="33" y="24"/>
                  </a:cubicBezTo>
                  <a:cubicBezTo>
                    <a:pt x="24" y="33"/>
                    <a:pt x="24" y="33"/>
                    <a:pt x="24" y="33"/>
                  </a:cubicBezTo>
                  <a:cubicBezTo>
                    <a:pt x="19" y="38"/>
                    <a:pt x="19" y="47"/>
                    <a:pt x="24" y="52"/>
                  </a:cubicBezTo>
                  <a:cubicBezTo>
                    <a:pt x="36" y="64"/>
                    <a:pt x="36" y="64"/>
                    <a:pt x="36" y="64"/>
                  </a:cubicBezTo>
                  <a:cubicBezTo>
                    <a:pt x="33" y="69"/>
                    <a:pt x="31" y="74"/>
                    <a:pt x="30" y="80"/>
                  </a:cubicBezTo>
                  <a:cubicBezTo>
                    <a:pt x="13" y="80"/>
                    <a:pt x="13" y="80"/>
                    <a:pt x="13" y="80"/>
                  </a:cubicBezTo>
                  <a:cubicBezTo>
                    <a:pt x="6" y="80"/>
                    <a:pt x="0" y="86"/>
                    <a:pt x="0" y="93"/>
                  </a:cubicBezTo>
                  <a:cubicBezTo>
                    <a:pt x="0" y="106"/>
                    <a:pt x="0" y="106"/>
                    <a:pt x="0" y="106"/>
                  </a:cubicBezTo>
                  <a:cubicBezTo>
                    <a:pt x="0" y="114"/>
                    <a:pt x="6" y="120"/>
                    <a:pt x="13" y="120"/>
                  </a:cubicBezTo>
                  <a:cubicBezTo>
                    <a:pt x="30" y="120"/>
                    <a:pt x="30" y="120"/>
                    <a:pt x="30" y="120"/>
                  </a:cubicBezTo>
                  <a:cubicBezTo>
                    <a:pt x="31" y="125"/>
                    <a:pt x="33" y="130"/>
                    <a:pt x="36" y="135"/>
                  </a:cubicBezTo>
                  <a:cubicBezTo>
                    <a:pt x="24" y="146"/>
                    <a:pt x="24" y="146"/>
                    <a:pt x="24" y="146"/>
                  </a:cubicBezTo>
                  <a:cubicBezTo>
                    <a:pt x="19" y="152"/>
                    <a:pt x="19" y="160"/>
                    <a:pt x="24" y="165"/>
                  </a:cubicBezTo>
                  <a:cubicBezTo>
                    <a:pt x="33" y="175"/>
                    <a:pt x="33" y="175"/>
                    <a:pt x="33" y="175"/>
                  </a:cubicBezTo>
                  <a:cubicBezTo>
                    <a:pt x="38" y="180"/>
                    <a:pt x="47" y="180"/>
                    <a:pt x="52" y="175"/>
                  </a:cubicBezTo>
                  <a:cubicBezTo>
                    <a:pt x="64" y="163"/>
                    <a:pt x="64" y="163"/>
                    <a:pt x="64" y="163"/>
                  </a:cubicBezTo>
                  <a:cubicBezTo>
                    <a:pt x="69" y="166"/>
                    <a:pt x="74" y="168"/>
                    <a:pt x="80" y="170"/>
                  </a:cubicBezTo>
                  <a:cubicBezTo>
                    <a:pt x="80" y="186"/>
                    <a:pt x="80" y="186"/>
                    <a:pt x="80" y="186"/>
                  </a:cubicBezTo>
                  <a:cubicBezTo>
                    <a:pt x="80" y="193"/>
                    <a:pt x="86" y="199"/>
                    <a:pt x="93" y="199"/>
                  </a:cubicBezTo>
                  <a:cubicBezTo>
                    <a:pt x="106" y="199"/>
                    <a:pt x="106" y="199"/>
                    <a:pt x="106" y="199"/>
                  </a:cubicBezTo>
                  <a:cubicBezTo>
                    <a:pt x="114" y="199"/>
                    <a:pt x="120" y="193"/>
                    <a:pt x="120" y="186"/>
                  </a:cubicBezTo>
                  <a:cubicBezTo>
                    <a:pt x="120" y="170"/>
                    <a:pt x="120" y="170"/>
                    <a:pt x="120" y="170"/>
                  </a:cubicBezTo>
                  <a:cubicBezTo>
                    <a:pt x="125" y="168"/>
                    <a:pt x="130" y="166"/>
                    <a:pt x="135" y="163"/>
                  </a:cubicBezTo>
                  <a:cubicBezTo>
                    <a:pt x="147" y="175"/>
                    <a:pt x="147" y="175"/>
                    <a:pt x="147" y="175"/>
                  </a:cubicBezTo>
                  <a:cubicBezTo>
                    <a:pt x="152" y="180"/>
                    <a:pt x="160" y="180"/>
                    <a:pt x="166" y="175"/>
                  </a:cubicBezTo>
                  <a:cubicBezTo>
                    <a:pt x="175" y="165"/>
                    <a:pt x="175" y="165"/>
                    <a:pt x="175" y="165"/>
                  </a:cubicBezTo>
                  <a:cubicBezTo>
                    <a:pt x="180" y="160"/>
                    <a:pt x="180" y="152"/>
                    <a:pt x="175" y="146"/>
                  </a:cubicBezTo>
                  <a:cubicBezTo>
                    <a:pt x="164" y="135"/>
                    <a:pt x="164" y="135"/>
                    <a:pt x="164" y="135"/>
                  </a:cubicBezTo>
                  <a:cubicBezTo>
                    <a:pt x="166" y="130"/>
                    <a:pt x="169" y="125"/>
                    <a:pt x="170" y="120"/>
                  </a:cubicBezTo>
                  <a:cubicBezTo>
                    <a:pt x="186" y="120"/>
                    <a:pt x="186" y="120"/>
                    <a:pt x="186" y="120"/>
                  </a:cubicBezTo>
                  <a:cubicBezTo>
                    <a:pt x="194" y="120"/>
                    <a:pt x="200" y="114"/>
                    <a:pt x="200" y="106"/>
                  </a:cubicBezTo>
                  <a:cubicBezTo>
                    <a:pt x="200" y="93"/>
                    <a:pt x="200" y="93"/>
                    <a:pt x="200" y="93"/>
                  </a:cubicBezTo>
                  <a:cubicBezTo>
                    <a:pt x="200" y="86"/>
                    <a:pt x="194" y="80"/>
                    <a:pt x="186" y="80"/>
                  </a:cubicBezTo>
                  <a:close/>
                  <a:moveTo>
                    <a:pt x="100" y="139"/>
                  </a:moveTo>
                  <a:cubicBezTo>
                    <a:pt x="78" y="139"/>
                    <a:pt x="60" y="122"/>
                    <a:pt x="60" y="100"/>
                  </a:cubicBezTo>
                  <a:cubicBezTo>
                    <a:pt x="60" y="78"/>
                    <a:pt x="78" y="60"/>
                    <a:pt x="100" y="60"/>
                  </a:cubicBezTo>
                  <a:cubicBezTo>
                    <a:pt x="122" y="60"/>
                    <a:pt x="140" y="78"/>
                    <a:pt x="140" y="100"/>
                  </a:cubicBezTo>
                  <a:cubicBezTo>
                    <a:pt x="140" y="122"/>
                    <a:pt x="122" y="139"/>
                    <a:pt x="100" y="139"/>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82" name="组合 81"/>
          <p:cNvGrpSpPr/>
          <p:nvPr/>
        </p:nvGrpSpPr>
        <p:grpSpPr>
          <a:xfrm>
            <a:off x="4318601" y="3581523"/>
            <a:ext cx="1439946" cy="1204718"/>
            <a:chOff x="4318601" y="3581523"/>
            <a:chExt cx="1439946" cy="1204718"/>
          </a:xfrm>
        </p:grpSpPr>
        <p:sp>
          <p:nvSpPr>
            <p:cNvPr id="83" name="Freeform 5"/>
            <p:cNvSpPr>
              <a:spLocks/>
            </p:cNvSpPr>
            <p:nvPr/>
          </p:nvSpPr>
          <p:spPr bwMode="auto">
            <a:xfrm>
              <a:off x="4318601" y="3581523"/>
              <a:ext cx="1439946" cy="1204718"/>
            </a:xfrm>
            <a:custGeom>
              <a:avLst/>
              <a:gdLst>
                <a:gd name="T0" fmla="*/ 122 w 141"/>
                <a:gd name="T1" fmla="*/ 7 h 116"/>
                <a:gd name="T2" fmla="*/ 89 w 141"/>
                <a:gd name="T3" fmla="*/ 0 h 116"/>
                <a:gd name="T4" fmla="*/ 83 w 141"/>
                <a:gd name="T5" fmla="*/ 8 h 116"/>
                <a:gd name="T6" fmla="*/ 70 w 141"/>
                <a:gd name="T7" fmla="*/ 25 h 116"/>
                <a:gd name="T8" fmla="*/ 58 w 141"/>
                <a:gd name="T9" fmla="*/ 8 h 116"/>
                <a:gd name="T10" fmla="*/ 52 w 141"/>
                <a:gd name="T11" fmla="*/ 0 h 116"/>
                <a:gd name="T12" fmla="*/ 19 w 141"/>
                <a:gd name="T13" fmla="*/ 7 h 116"/>
                <a:gd name="T14" fmla="*/ 25 w 141"/>
                <a:gd name="T15" fmla="*/ 40 h 116"/>
                <a:gd name="T16" fmla="*/ 17 w 141"/>
                <a:gd name="T17" fmla="*/ 46 h 116"/>
                <a:gd name="T18" fmla="*/ 0 w 141"/>
                <a:gd name="T19" fmla="*/ 58 h 116"/>
                <a:gd name="T20" fmla="*/ 17 w 141"/>
                <a:gd name="T21" fmla="*/ 70 h 116"/>
                <a:gd name="T22" fmla="*/ 25 w 141"/>
                <a:gd name="T23" fmla="*/ 77 h 116"/>
                <a:gd name="T24" fmla="*/ 19 w 141"/>
                <a:gd name="T25" fmla="*/ 110 h 116"/>
                <a:gd name="T26" fmla="*/ 52 w 141"/>
                <a:gd name="T27" fmla="*/ 116 h 116"/>
                <a:gd name="T28" fmla="*/ 58 w 141"/>
                <a:gd name="T29" fmla="*/ 108 h 116"/>
                <a:gd name="T30" fmla="*/ 70 w 141"/>
                <a:gd name="T31" fmla="*/ 91 h 116"/>
                <a:gd name="T32" fmla="*/ 83 w 141"/>
                <a:gd name="T33" fmla="*/ 108 h 116"/>
                <a:gd name="T34" fmla="*/ 89 w 141"/>
                <a:gd name="T35" fmla="*/ 116 h 116"/>
                <a:gd name="T36" fmla="*/ 122 w 141"/>
                <a:gd name="T37" fmla="*/ 110 h 116"/>
                <a:gd name="T38" fmla="*/ 116 w 141"/>
                <a:gd name="T39" fmla="*/ 77 h 116"/>
                <a:gd name="T40" fmla="*/ 124 w 141"/>
                <a:gd name="T41" fmla="*/ 70 h 116"/>
                <a:gd name="T42" fmla="*/ 141 w 141"/>
                <a:gd name="T43" fmla="*/ 58 h 116"/>
                <a:gd name="T44" fmla="*/ 124 w 141"/>
                <a:gd name="T45" fmla="*/ 46 h 116"/>
                <a:gd name="T46" fmla="*/ 116 w 141"/>
                <a:gd name="T47" fmla="*/ 40 h 116"/>
                <a:gd name="T48" fmla="*/ 122 w 141"/>
                <a:gd name="T49"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16">
                  <a:moveTo>
                    <a:pt x="122" y="7"/>
                  </a:moveTo>
                  <a:cubicBezTo>
                    <a:pt x="108" y="1"/>
                    <a:pt x="95" y="0"/>
                    <a:pt x="89" y="0"/>
                  </a:cubicBezTo>
                  <a:cubicBezTo>
                    <a:pt x="84" y="0"/>
                    <a:pt x="79" y="3"/>
                    <a:pt x="83" y="8"/>
                  </a:cubicBezTo>
                  <a:cubicBezTo>
                    <a:pt x="86" y="12"/>
                    <a:pt x="92" y="25"/>
                    <a:pt x="70" y="25"/>
                  </a:cubicBezTo>
                  <a:cubicBezTo>
                    <a:pt x="49" y="25"/>
                    <a:pt x="55" y="12"/>
                    <a:pt x="58" y="8"/>
                  </a:cubicBezTo>
                  <a:cubicBezTo>
                    <a:pt x="62" y="3"/>
                    <a:pt x="57" y="0"/>
                    <a:pt x="52" y="0"/>
                  </a:cubicBezTo>
                  <a:cubicBezTo>
                    <a:pt x="46" y="0"/>
                    <a:pt x="33" y="1"/>
                    <a:pt x="19" y="7"/>
                  </a:cubicBezTo>
                  <a:cubicBezTo>
                    <a:pt x="25" y="21"/>
                    <a:pt x="25" y="34"/>
                    <a:pt x="25" y="40"/>
                  </a:cubicBezTo>
                  <a:cubicBezTo>
                    <a:pt x="25" y="44"/>
                    <a:pt x="22" y="50"/>
                    <a:pt x="17" y="46"/>
                  </a:cubicBezTo>
                  <a:cubicBezTo>
                    <a:pt x="13" y="43"/>
                    <a:pt x="0" y="37"/>
                    <a:pt x="0" y="58"/>
                  </a:cubicBezTo>
                  <a:cubicBezTo>
                    <a:pt x="0" y="79"/>
                    <a:pt x="13" y="73"/>
                    <a:pt x="17" y="70"/>
                  </a:cubicBezTo>
                  <a:cubicBezTo>
                    <a:pt x="22" y="66"/>
                    <a:pt x="25" y="72"/>
                    <a:pt x="25" y="77"/>
                  </a:cubicBezTo>
                  <a:cubicBezTo>
                    <a:pt x="25" y="83"/>
                    <a:pt x="25" y="96"/>
                    <a:pt x="19" y="110"/>
                  </a:cubicBezTo>
                  <a:cubicBezTo>
                    <a:pt x="33" y="116"/>
                    <a:pt x="46" y="116"/>
                    <a:pt x="52" y="116"/>
                  </a:cubicBezTo>
                  <a:cubicBezTo>
                    <a:pt x="57" y="116"/>
                    <a:pt x="62" y="113"/>
                    <a:pt x="58" y="108"/>
                  </a:cubicBezTo>
                  <a:cubicBezTo>
                    <a:pt x="55" y="104"/>
                    <a:pt x="49" y="91"/>
                    <a:pt x="70" y="91"/>
                  </a:cubicBezTo>
                  <a:cubicBezTo>
                    <a:pt x="92" y="91"/>
                    <a:pt x="86" y="104"/>
                    <a:pt x="83" y="108"/>
                  </a:cubicBezTo>
                  <a:cubicBezTo>
                    <a:pt x="79" y="113"/>
                    <a:pt x="84" y="116"/>
                    <a:pt x="89" y="116"/>
                  </a:cubicBezTo>
                  <a:cubicBezTo>
                    <a:pt x="95" y="116"/>
                    <a:pt x="108" y="116"/>
                    <a:pt x="122" y="110"/>
                  </a:cubicBezTo>
                  <a:cubicBezTo>
                    <a:pt x="116" y="96"/>
                    <a:pt x="116" y="83"/>
                    <a:pt x="116" y="77"/>
                  </a:cubicBezTo>
                  <a:cubicBezTo>
                    <a:pt x="116" y="72"/>
                    <a:pt x="119" y="66"/>
                    <a:pt x="124" y="70"/>
                  </a:cubicBezTo>
                  <a:cubicBezTo>
                    <a:pt x="128" y="73"/>
                    <a:pt x="141" y="79"/>
                    <a:pt x="141" y="58"/>
                  </a:cubicBezTo>
                  <a:cubicBezTo>
                    <a:pt x="141" y="37"/>
                    <a:pt x="128" y="43"/>
                    <a:pt x="124" y="46"/>
                  </a:cubicBezTo>
                  <a:cubicBezTo>
                    <a:pt x="119" y="50"/>
                    <a:pt x="116" y="44"/>
                    <a:pt x="116" y="40"/>
                  </a:cubicBezTo>
                  <a:cubicBezTo>
                    <a:pt x="116" y="34"/>
                    <a:pt x="116" y="21"/>
                    <a:pt x="122"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4" name="Freeform 7"/>
            <p:cNvSpPr>
              <a:spLocks noEditPoints="1"/>
            </p:cNvSpPr>
            <p:nvPr/>
          </p:nvSpPr>
          <p:spPr bwMode="auto">
            <a:xfrm>
              <a:off x="4889694" y="4044491"/>
              <a:ext cx="297760" cy="278782"/>
            </a:xfrm>
            <a:custGeom>
              <a:avLst/>
              <a:gdLst>
                <a:gd name="T0" fmla="*/ 151 w 192"/>
                <a:gd name="T1" fmla="*/ 144 h 180"/>
                <a:gd name="T2" fmla="*/ 132 w 192"/>
                <a:gd name="T3" fmla="*/ 129 h 180"/>
                <a:gd name="T4" fmla="*/ 105 w 192"/>
                <a:gd name="T5" fmla="*/ 129 h 180"/>
                <a:gd name="T6" fmla="*/ 108 w 192"/>
                <a:gd name="T7" fmla="*/ 119 h 180"/>
                <a:gd name="T8" fmla="*/ 138 w 192"/>
                <a:gd name="T9" fmla="*/ 104 h 180"/>
                <a:gd name="T10" fmla="*/ 171 w 192"/>
                <a:gd name="T11" fmla="*/ 104 h 180"/>
                <a:gd name="T12" fmla="*/ 183 w 192"/>
                <a:gd name="T13" fmla="*/ 114 h 180"/>
                <a:gd name="T14" fmla="*/ 192 w 192"/>
                <a:gd name="T15" fmla="*/ 144 h 180"/>
                <a:gd name="T16" fmla="*/ 151 w 192"/>
                <a:gd name="T17" fmla="*/ 144 h 180"/>
                <a:gd name="T18" fmla="*/ 146 w 192"/>
                <a:gd name="T19" fmla="*/ 96 h 180"/>
                <a:gd name="T20" fmla="*/ 141 w 192"/>
                <a:gd name="T21" fmla="*/ 96 h 180"/>
                <a:gd name="T22" fmla="*/ 151 w 192"/>
                <a:gd name="T23" fmla="*/ 64 h 180"/>
                <a:gd name="T24" fmla="*/ 129 w 192"/>
                <a:gd name="T25" fmla="*/ 24 h 180"/>
                <a:gd name="T26" fmla="*/ 183 w 192"/>
                <a:gd name="T27" fmla="*/ 59 h 180"/>
                <a:gd name="T28" fmla="*/ 146 w 192"/>
                <a:gd name="T29" fmla="*/ 96 h 180"/>
                <a:gd name="T30" fmla="*/ 140 w 192"/>
                <a:gd name="T31" fmla="*/ 67 h 180"/>
                <a:gd name="T32" fmla="*/ 94 w 192"/>
                <a:gd name="T33" fmla="*/ 113 h 180"/>
                <a:gd name="T34" fmla="*/ 48 w 192"/>
                <a:gd name="T35" fmla="*/ 67 h 180"/>
                <a:gd name="T36" fmla="*/ 94 w 192"/>
                <a:gd name="T37" fmla="*/ 21 h 180"/>
                <a:gd name="T38" fmla="*/ 140 w 192"/>
                <a:gd name="T39" fmla="*/ 67 h 180"/>
                <a:gd name="T40" fmla="*/ 86 w 192"/>
                <a:gd name="T41" fmla="*/ 33 h 180"/>
                <a:gd name="T42" fmla="*/ 59 w 192"/>
                <a:gd name="T43" fmla="*/ 67 h 180"/>
                <a:gd name="T44" fmla="*/ 94 w 192"/>
                <a:gd name="T45" fmla="*/ 102 h 180"/>
                <a:gd name="T46" fmla="*/ 129 w 192"/>
                <a:gd name="T47" fmla="*/ 67 h 180"/>
                <a:gd name="T48" fmla="*/ 86 w 192"/>
                <a:gd name="T49" fmla="*/ 33 h 180"/>
                <a:gd name="T50" fmla="*/ 60 w 192"/>
                <a:gd name="T51" fmla="*/ 24 h 180"/>
                <a:gd name="T52" fmla="*/ 37 w 192"/>
                <a:gd name="T53" fmla="*/ 64 h 180"/>
                <a:gd name="T54" fmla="*/ 47 w 192"/>
                <a:gd name="T55" fmla="*/ 100 h 180"/>
                <a:gd name="T56" fmla="*/ 46 w 192"/>
                <a:gd name="T57" fmla="*/ 100 h 180"/>
                <a:gd name="T58" fmla="*/ 9 w 192"/>
                <a:gd name="T59" fmla="*/ 59 h 180"/>
                <a:gd name="T60" fmla="*/ 60 w 192"/>
                <a:gd name="T61" fmla="*/ 24 h 180"/>
                <a:gd name="T62" fmla="*/ 23 w 192"/>
                <a:gd name="T63" fmla="*/ 104 h 180"/>
                <a:gd name="T64" fmla="*/ 50 w 192"/>
                <a:gd name="T65" fmla="*/ 104 h 180"/>
                <a:gd name="T66" fmla="*/ 80 w 192"/>
                <a:gd name="T67" fmla="*/ 120 h 180"/>
                <a:gd name="T68" fmla="*/ 82 w 192"/>
                <a:gd name="T69" fmla="*/ 129 h 180"/>
                <a:gd name="T70" fmla="*/ 58 w 192"/>
                <a:gd name="T71" fmla="*/ 129 h 180"/>
                <a:gd name="T72" fmla="*/ 40 w 192"/>
                <a:gd name="T73" fmla="*/ 144 h 180"/>
                <a:gd name="T74" fmla="*/ 0 w 192"/>
                <a:gd name="T75" fmla="*/ 144 h 180"/>
                <a:gd name="T76" fmla="*/ 11 w 192"/>
                <a:gd name="T77" fmla="*/ 114 h 180"/>
                <a:gd name="T78" fmla="*/ 23 w 192"/>
                <a:gd name="T79" fmla="*/ 104 h 180"/>
                <a:gd name="T80" fmla="*/ 65 w 192"/>
                <a:gd name="T81" fmla="*/ 132 h 180"/>
                <a:gd name="T82" fmla="*/ 125 w 192"/>
                <a:gd name="T83" fmla="*/ 132 h 180"/>
                <a:gd name="T84" fmla="*/ 140 w 192"/>
                <a:gd name="T85" fmla="*/ 144 h 180"/>
                <a:gd name="T86" fmla="*/ 152 w 192"/>
                <a:gd name="T87" fmla="*/ 180 h 180"/>
                <a:gd name="T88" fmla="*/ 36 w 192"/>
                <a:gd name="T89" fmla="*/ 180 h 180"/>
                <a:gd name="T90" fmla="*/ 51 w 192"/>
                <a:gd name="T91" fmla="*/ 144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9"/>
                    <a:pt x="132" y="129"/>
                  </a:cubicBezTo>
                  <a:cubicBezTo>
                    <a:pt x="105" y="129"/>
                    <a:pt x="105" y="129"/>
                    <a:pt x="105" y="129"/>
                  </a:cubicBezTo>
                  <a:cubicBezTo>
                    <a:pt x="108" y="119"/>
                    <a:pt x="108" y="119"/>
                    <a:pt x="108" y="119"/>
                  </a:cubicBezTo>
                  <a:cubicBezTo>
                    <a:pt x="120" y="116"/>
                    <a:pt x="130" y="114"/>
                    <a:pt x="138" y="104"/>
                  </a:cubicBezTo>
                  <a:cubicBezTo>
                    <a:pt x="171" y="104"/>
                    <a:pt x="171" y="104"/>
                    <a:pt x="171" y="104"/>
                  </a:cubicBezTo>
                  <a:cubicBezTo>
                    <a:pt x="180" y="104"/>
                    <a:pt x="183" y="114"/>
                    <a:pt x="183" y="114"/>
                  </a:cubicBezTo>
                  <a:cubicBezTo>
                    <a:pt x="192" y="144"/>
                    <a:pt x="192" y="144"/>
                    <a:pt x="192" y="144"/>
                  </a:cubicBezTo>
                  <a:lnTo>
                    <a:pt x="151" y="144"/>
                  </a:lnTo>
                  <a:close/>
                  <a:moveTo>
                    <a:pt x="146" y="96"/>
                  </a:moveTo>
                  <a:cubicBezTo>
                    <a:pt x="144" y="96"/>
                    <a:pt x="143" y="96"/>
                    <a:pt x="141" y="96"/>
                  </a:cubicBezTo>
                  <a:cubicBezTo>
                    <a:pt x="147" y="87"/>
                    <a:pt x="151" y="76"/>
                    <a:pt x="151" y="64"/>
                  </a:cubicBezTo>
                  <a:cubicBezTo>
                    <a:pt x="151" y="39"/>
                    <a:pt x="139" y="35"/>
                    <a:pt x="129" y="24"/>
                  </a:cubicBezTo>
                  <a:cubicBezTo>
                    <a:pt x="103" y="33"/>
                    <a:pt x="183" y="0"/>
                    <a:pt x="183" y="59"/>
                  </a:cubicBezTo>
                  <a:cubicBezTo>
                    <a:pt x="183" y="80"/>
                    <a:pt x="166" y="96"/>
                    <a:pt x="146" y="96"/>
                  </a:cubicBezTo>
                  <a:close/>
                  <a:moveTo>
                    <a:pt x="140" y="67"/>
                  </a:moveTo>
                  <a:cubicBezTo>
                    <a:pt x="140" y="92"/>
                    <a:pt x="119" y="113"/>
                    <a:pt x="94" y="113"/>
                  </a:cubicBezTo>
                  <a:cubicBezTo>
                    <a:pt x="68" y="113"/>
                    <a:pt x="48" y="92"/>
                    <a:pt x="48" y="67"/>
                  </a:cubicBezTo>
                  <a:cubicBezTo>
                    <a:pt x="48" y="42"/>
                    <a:pt x="68" y="21"/>
                    <a:pt x="94" y="21"/>
                  </a:cubicBezTo>
                  <a:cubicBezTo>
                    <a:pt x="119" y="21"/>
                    <a:pt x="140" y="42"/>
                    <a:pt x="140" y="67"/>
                  </a:cubicBezTo>
                  <a:close/>
                  <a:moveTo>
                    <a:pt x="86" y="33"/>
                  </a:moveTo>
                  <a:cubicBezTo>
                    <a:pt x="72" y="38"/>
                    <a:pt x="89" y="56"/>
                    <a:pt x="59" y="67"/>
                  </a:cubicBezTo>
                  <a:cubicBezTo>
                    <a:pt x="59" y="86"/>
                    <a:pt x="74" y="102"/>
                    <a:pt x="94" y="102"/>
                  </a:cubicBezTo>
                  <a:cubicBezTo>
                    <a:pt x="113" y="102"/>
                    <a:pt x="129" y="86"/>
                    <a:pt x="129" y="67"/>
                  </a:cubicBezTo>
                  <a:cubicBezTo>
                    <a:pt x="111" y="52"/>
                    <a:pt x="81" y="59"/>
                    <a:pt x="86" y="33"/>
                  </a:cubicBezTo>
                  <a:close/>
                  <a:moveTo>
                    <a:pt x="60" y="24"/>
                  </a:moveTo>
                  <a:cubicBezTo>
                    <a:pt x="50" y="34"/>
                    <a:pt x="37" y="41"/>
                    <a:pt x="37" y="64"/>
                  </a:cubicBezTo>
                  <a:cubicBezTo>
                    <a:pt x="37" y="76"/>
                    <a:pt x="40" y="91"/>
                    <a:pt x="47" y="100"/>
                  </a:cubicBezTo>
                  <a:cubicBezTo>
                    <a:pt x="46" y="100"/>
                    <a:pt x="46" y="100"/>
                    <a:pt x="46" y="100"/>
                  </a:cubicBezTo>
                  <a:cubicBezTo>
                    <a:pt x="26" y="100"/>
                    <a:pt x="9" y="80"/>
                    <a:pt x="9" y="59"/>
                  </a:cubicBezTo>
                  <a:cubicBezTo>
                    <a:pt x="9" y="4"/>
                    <a:pt x="90" y="30"/>
                    <a:pt x="60" y="24"/>
                  </a:cubicBezTo>
                  <a:close/>
                  <a:moveTo>
                    <a:pt x="23" y="104"/>
                  </a:moveTo>
                  <a:cubicBezTo>
                    <a:pt x="50" y="104"/>
                    <a:pt x="50" y="104"/>
                    <a:pt x="50" y="104"/>
                  </a:cubicBezTo>
                  <a:cubicBezTo>
                    <a:pt x="59" y="115"/>
                    <a:pt x="66" y="118"/>
                    <a:pt x="80" y="120"/>
                  </a:cubicBezTo>
                  <a:cubicBezTo>
                    <a:pt x="82" y="129"/>
                    <a:pt x="82" y="129"/>
                    <a:pt x="82" y="129"/>
                  </a:cubicBezTo>
                  <a:cubicBezTo>
                    <a:pt x="58" y="129"/>
                    <a:pt x="58" y="129"/>
                    <a:pt x="58" y="129"/>
                  </a:cubicBezTo>
                  <a:cubicBezTo>
                    <a:pt x="45" y="129"/>
                    <a:pt x="41" y="142"/>
                    <a:pt x="40" y="144"/>
                  </a:cubicBezTo>
                  <a:cubicBezTo>
                    <a:pt x="0" y="144"/>
                    <a:pt x="0" y="144"/>
                    <a:pt x="0" y="144"/>
                  </a:cubicBezTo>
                  <a:cubicBezTo>
                    <a:pt x="11" y="114"/>
                    <a:pt x="11" y="114"/>
                    <a:pt x="11" y="114"/>
                  </a:cubicBezTo>
                  <a:cubicBezTo>
                    <a:pt x="11" y="114"/>
                    <a:pt x="14" y="104"/>
                    <a:pt x="23" y="104"/>
                  </a:cubicBezTo>
                  <a:close/>
                  <a:moveTo>
                    <a:pt x="65" y="132"/>
                  </a:moveTo>
                  <a:cubicBezTo>
                    <a:pt x="125" y="132"/>
                    <a:pt x="125" y="132"/>
                    <a:pt x="125" y="132"/>
                  </a:cubicBezTo>
                  <a:cubicBezTo>
                    <a:pt x="136" y="132"/>
                    <a:pt x="140" y="144"/>
                    <a:pt x="140" y="144"/>
                  </a:cubicBezTo>
                  <a:cubicBezTo>
                    <a:pt x="152" y="180"/>
                    <a:pt x="152" y="180"/>
                    <a:pt x="152" y="180"/>
                  </a:cubicBezTo>
                  <a:cubicBezTo>
                    <a:pt x="36" y="180"/>
                    <a:pt x="36" y="180"/>
                    <a:pt x="36" y="180"/>
                  </a:cubicBezTo>
                  <a:cubicBezTo>
                    <a:pt x="51" y="144"/>
                    <a:pt x="51" y="144"/>
                    <a:pt x="51" y="144"/>
                  </a:cubicBezTo>
                  <a:cubicBezTo>
                    <a:pt x="51" y="144"/>
                    <a:pt x="54" y="132"/>
                    <a:pt x="65" y="1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85" name="组合 84"/>
          <p:cNvGrpSpPr/>
          <p:nvPr/>
        </p:nvGrpSpPr>
        <p:grpSpPr>
          <a:xfrm>
            <a:off x="3388683" y="3456215"/>
            <a:ext cx="1184933" cy="1464128"/>
            <a:chOff x="3388683" y="3456215"/>
            <a:chExt cx="1184933" cy="1464128"/>
          </a:xfrm>
        </p:grpSpPr>
        <p:sp>
          <p:nvSpPr>
            <p:cNvPr id="86" name="Freeform 9"/>
            <p:cNvSpPr>
              <a:spLocks/>
            </p:cNvSpPr>
            <p:nvPr/>
          </p:nvSpPr>
          <p:spPr bwMode="auto">
            <a:xfrm>
              <a:off x="3388683" y="3456215"/>
              <a:ext cx="1184933" cy="1464128"/>
            </a:xfrm>
            <a:custGeom>
              <a:avLst/>
              <a:gdLst>
                <a:gd name="T0" fmla="*/ 6 w 116"/>
                <a:gd name="T1" fmla="*/ 122 h 141"/>
                <a:gd name="T2" fmla="*/ 0 w 116"/>
                <a:gd name="T3" fmla="*/ 89 h 141"/>
                <a:gd name="T4" fmla="*/ 8 w 116"/>
                <a:gd name="T5" fmla="*/ 82 h 141"/>
                <a:gd name="T6" fmla="*/ 25 w 116"/>
                <a:gd name="T7" fmla="*/ 70 h 141"/>
                <a:gd name="T8" fmla="*/ 8 w 116"/>
                <a:gd name="T9" fmla="*/ 58 h 141"/>
                <a:gd name="T10" fmla="*/ 0 w 116"/>
                <a:gd name="T11" fmla="*/ 52 h 141"/>
                <a:gd name="T12" fmla="*/ 6 w 116"/>
                <a:gd name="T13" fmla="*/ 19 h 141"/>
                <a:gd name="T14" fmla="*/ 40 w 116"/>
                <a:gd name="T15" fmla="*/ 25 h 141"/>
                <a:gd name="T16" fmla="*/ 46 w 116"/>
                <a:gd name="T17" fmla="*/ 17 h 141"/>
                <a:gd name="T18" fmla="*/ 58 w 116"/>
                <a:gd name="T19" fmla="*/ 0 h 141"/>
                <a:gd name="T20" fmla="*/ 70 w 116"/>
                <a:gd name="T21" fmla="*/ 17 h 141"/>
                <a:gd name="T22" fmla="*/ 77 w 116"/>
                <a:gd name="T23" fmla="*/ 25 h 141"/>
                <a:gd name="T24" fmla="*/ 110 w 116"/>
                <a:gd name="T25" fmla="*/ 19 h 141"/>
                <a:gd name="T26" fmla="*/ 116 w 116"/>
                <a:gd name="T27" fmla="*/ 52 h 141"/>
                <a:gd name="T28" fmla="*/ 108 w 116"/>
                <a:gd name="T29" fmla="*/ 58 h 141"/>
                <a:gd name="T30" fmla="*/ 91 w 116"/>
                <a:gd name="T31" fmla="*/ 70 h 141"/>
                <a:gd name="T32" fmla="*/ 108 w 116"/>
                <a:gd name="T33" fmla="*/ 82 h 141"/>
                <a:gd name="T34" fmla="*/ 116 w 116"/>
                <a:gd name="T35" fmla="*/ 89 h 141"/>
                <a:gd name="T36" fmla="*/ 110 w 116"/>
                <a:gd name="T37" fmla="*/ 122 h 141"/>
                <a:gd name="T38" fmla="*/ 77 w 116"/>
                <a:gd name="T39" fmla="*/ 115 h 141"/>
                <a:gd name="T40" fmla="*/ 70 w 116"/>
                <a:gd name="T41" fmla="*/ 124 h 141"/>
                <a:gd name="T42" fmla="*/ 58 w 116"/>
                <a:gd name="T43" fmla="*/ 141 h 141"/>
                <a:gd name="T44" fmla="*/ 46 w 116"/>
                <a:gd name="T45" fmla="*/ 124 h 141"/>
                <a:gd name="T46" fmla="*/ 40 w 116"/>
                <a:gd name="T47" fmla="*/ 115 h 141"/>
                <a:gd name="T48" fmla="*/ 6 w 116"/>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41">
                  <a:moveTo>
                    <a:pt x="6" y="122"/>
                  </a:moveTo>
                  <a:cubicBezTo>
                    <a:pt x="0" y="108"/>
                    <a:pt x="0" y="95"/>
                    <a:pt x="0" y="89"/>
                  </a:cubicBezTo>
                  <a:cubicBezTo>
                    <a:pt x="0" y="84"/>
                    <a:pt x="3" y="78"/>
                    <a:pt x="8" y="82"/>
                  </a:cubicBezTo>
                  <a:cubicBezTo>
                    <a:pt x="12" y="85"/>
                    <a:pt x="25" y="91"/>
                    <a:pt x="25" y="70"/>
                  </a:cubicBezTo>
                  <a:cubicBezTo>
                    <a:pt x="25" y="49"/>
                    <a:pt x="12" y="55"/>
                    <a:pt x="8" y="58"/>
                  </a:cubicBezTo>
                  <a:cubicBezTo>
                    <a:pt x="3" y="62"/>
                    <a:pt x="0" y="56"/>
                    <a:pt x="0" y="52"/>
                  </a:cubicBezTo>
                  <a:cubicBezTo>
                    <a:pt x="0" y="46"/>
                    <a:pt x="0" y="33"/>
                    <a:pt x="6" y="19"/>
                  </a:cubicBezTo>
                  <a:cubicBezTo>
                    <a:pt x="21" y="24"/>
                    <a:pt x="33" y="25"/>
                    <a:pt x="40" y="25"/>
                  </a:cubicBezTo>
                  <a:cubicBezTo>
                    <a:pt x="44" y="25"/>
                    <a:pt x="50" y="22"/>
                    <a:pt x="46" y="17"/>
                  </a:cubicBezTo>
                  <a:cubicBezTo>
                    <a:pt x="43" y="13"/>
                    <a:pt x="37" y="0"/>
                    <a:pt x="58" y="0"/>
                  </a:cubicBezTo>
                  <a:cubicBezTo>
                    <a:pt x="79" y="0"/>
                    <a:pt x="73" y="13"/>
                    <a:pt x="70" y="17"/>
                  </a:cubicBezTo>
                  <a:cubicBezTo>
                    <a:pt x="66" y="22"/>
                    <a:pt x="72" y="25"/>
                    <a:pt x="77" y="25"/>
                  </a:cubicBezTo>
                  <a:cubicBezTo>
                    <a:pt x="83" y="25"/>
                    <a:pt x="96" y="24"/>
                    <a:pt x="110" y="19"/>
                  </a:cubicBezTo>
                  <a:cubicBezTo>
                    <a:pt x="116" y="33"/>
                    <a:pt x="116" y="46"/>
                    <a:pt x="116" y="52"/>
                  </a:cubicBezTo>
                  <a:cubicBezTo>
                    <a:pt x="116" y="56"/>
                    <a:pt x="113" y="62"/>
                    <a:pt x="108" y="58"/>
                  </a:cubicBezTo>
                  <a:cubicBezTo>
                    <a:pt x="104" y="55"/>
                    <a:pt x="91" y="49"/>
                    <a:pt x="91" y="70"/>
                  </a:cubicBezTo>
                  <a:cubicBezTo>
                    <a:pt x="91" y="91"/>
                    <a:pt x="104" y="85"/>
                    <a:pt x="108" y="82"/>
                  </a:cubicBezTo>
                  <a:cubicBezTo>
                    <a:pt x="113" y="78"/>
                    <a:pt x="116" y="84"/>
                    <a:pt x="116" y="89"/>
                  </a:cubicBezTo>
                  <a:cubicBezTo>
                    <a:pt x="116" y="95"/>
                    <a:pt x="116" y="108"/>
                    <a:pt x="110" y="122"/>
                  </a:cubicBezTo>
                  <a:cubicBezTo>
                    <a:pt x="96" y="116"/>
                    <a:pt x="83" y="115"/>
                    <a:pt x="77" y="115"/>
                  </a:cubicBezTo>
                  <a:cubicBezTo>
                    <a:pt x="72" y="115"/>
                    <a:pt x="66" y="119"/>
                    <a:pt x="70" y="124"/>
                  </a:cubicBezTo>
                  <a:cubicBezTo>
                    <a:pt x="73" y="127"/>
                    <a:pt x="79" y="141"/>
                    <a:pt x="58" y="141"/>
                  </a:cubicBezTo>
                  <a:cubicBezTo>
                    <a:pt x="37" y="141"/>
                    <a:pt x="43" y="127"/>
                    <a:pt x="46" y="124"/>
                  </a:cubicBezTo>
                  <a:cubicBezTo>
                    <a:pt x="50" y="119"/>
                    <a:pt x="44" y="115"/>
                    <a:pt x="40" y="115"/>
                  </a:cubicBezTo>
                  <a:cubicBezTo>
                    <a:pt x="33" y="115"/>
                    <a:pt x="21" y="116"/>
                    <a:pt x="6" y="12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87" name="Freeform 10"/>
            <p:cNvSpPr>
              <a:spLocks noEditPoints="1"/>
            </p:cNvSpPr>
            <p:nvPr/>
          </p:nvSpPr>
          <p:spPr bwMode="auto">
            <a:xfrm>
              <a:off x="3841504" y="4054526"/>
              <a:ext cx="279291" cy="267507"/>
            </a:xfrm>
            <a:custGeom>
              <a:avLst/>
              <a:gdLst>
                <a:gd name="T0" fmla="*/ 180 w 200"/>
                <a:gd name="T1" fmla="*/ 8 h 192"/>
                <a:gd name="T2" fmla="*/ 200 w 200"/>
                <a:gd name="T3" fmla="*/ 28 h 192"/>
                <a:gd name="T4" fmla="*/ 180 w 200"/>
                <a:gd name="T5" fmla="*/ 56 h 192"/>
                <a:gd name="T6" fmla="*/ 200 w 200"/>
                <a:gd name="T7" fmla="*/ 156 h 192"/>
                <a:gd name="T8" fmla="*/ 180 w 200"/>
                <a:gd name="T9" fmla="*/ 164 h 192"/>
                <a:gd name="T10" fmla="*/ 200 w 200"/>
                <a:gd name="T11" fmla="*/ 184 h 192"/>
                <a:gd name="T12" fmla="*/ 0 w 200"/>
                <a:gd name="T13" fmla="*/ 192 h 192"/>
                <a:gd name="T14" fmla="*/ 20 w 200"/>
                <a:gd name="T15" fmla="*/ 184 h 192"/>
                <a:gd name="T16" fmla="*/ 0 w 200"/>
                <a:gd name="T17" fmla="*/ 164 h 192"/>
                <a:gd name="T18" fmla="*/ 4 w 200"/>
                <a:gd name="T19" fmla="*/ 156 h 192"/>
                <a:gd name="T20" fmla="*/ 24 w 200"/>
                <a:gd name="T21" fmla="*/ 52 h 192"/>
                <a:gd name="T22" fmla="*/ 0 w 200"/>
                <a:gd name="T23" fmla="*/ 36 h 192"/>
                <a:gd name="T24" fmla="*/ 20 w 200"/>
                <a:gd name="T25" fmla="*/ 28 h 192"/>
                <a:gd name="T26" fmla="*/ 0 w 200"/>
                <a:gd name="T27" fmla="*/ 8 h 192"/>
                <a:gd name="T28" fmla="*/ 200 w 200"/>
                <a:gd name="T29" fmla="*/ 0 h 192"/>
                <a:gd name="T30" fmla="*/ 132 w 200"/>
                <a:gd name="T31" fmla="*/ 184 h 192"/>
                <a:gd name="T32" fmla="*/ 164 w 200"/>
                <a:gd name="T33" fmla="*/ 164 h 192"/>
                <a:gd name="T34" fmla="*/ 132 w 200"/>
                <a:gd name="T35" fmla="*/ 184 h 192"/>
                <a:gd name="T36" fmla="*/ 116 w 200"/>
                <a:gd name="T37" fmla="*/ 184 h 192"/>
                <a:gd name="T38" fmla="*/ 84 w 200"/>
                <a:gd name="T39" fmla="*/ 164 h 192"/>
                <a:gd name="T40" fmla="*/ 36 w 200"/>
                <a:gd name="T41" fmla="*/ 184 h 192"/>
                <a:gd name="T42" fmla="*/ 68 w 200"/>
                <a:gd name="T43" fmla="*/ 164 h 192"/>
                <a:gd name="T44" fmla="*/ 36 w 200"/>
                <a:gd name="T45" fmla="*/ 184 h 192"/>
                <a:gd name="T46" fmla="*/ 36 w 200"/>
                <a:gd name="T47" fmla="*/ 8 h 192"/>
                <a:gd name="T48" fmla="*/ 68 w 200"/>
                <a:gd name="T49" fmla="*/ 28 h 192"/>
                <a:gd name="T50" fmla="*/ 116 w 200"/>
                <a:gd name="T51" fmla="*/ 8 h 192"/>
                <a:gd name="T52" fmla="*/ 84 w 200"/>
                <a:gd name="T53" fmla="*/ 28 h 192"/>
                <a:gd name="T54" fmla="*/ 116 w 200"/>
                <a:gd name="T55" fmla="*/ 8 h 192"/>
                <a:gd name="T56" fmla="*/ 132 w 200"/>
                <a:gd name="T57" fmla="*/ 8 h 192"/>
                <a:gd name="T58" fmla="*/ 164 w 200"/>
                <a:gd name="T59" fmla="*/ 28 h 192"/>
                <a:gd name="T60" fmla="*/ 168 w 200"/>
                <a:gd name="T61" fmla="*/ 56 h 192"/>
                <a:gd name="T62" fmla="*/ 56 w 200"/>
                <a:gd name="T63" fmla="*/ 36 h 192"/>
                <a:gd name="T64" fmla="*/ 36 w 200"/>
                <a:gd name="T65" fmla="*/ 136 h 192"/>
                <a:gd name="T66" fmla="*/ 148 w 200"/>
                <a:gd name="T67" fmla="*/ 156 h 192"/>
                <a:gd name="T68" fmla="*/ 168 w 200"/>
                <a:gd name="T69" fmla="*/ 56 h 192"/>
                <a:gd name="T70" fmla="*/ 49 w 200"/>
                <a:gd name="T71" fmla="*/ 98 h 192"/>
                <a:gd name="T72" fmla="*/ 157 w 200"/>
                <a:gd name="T73" fmla="*/ 98 h 192"/>
                <a:gd name="T74" fmla="*/ 92 w 200"/>
                <a:gd name="T75" fmla="*/ 64 h 192"/>
                <a:gd name="T76" fmla="*/ 131 w 200"/>
                <a:gd name="T77" fmla="*/ 9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0" h="192">
                  <a:moveTo>
                    <a:pt x="200" y="8"/>
                  </a:moveTo>
                  <a:cubicBezTo>
                    <a:pt x="180" y="8"/>
                    <a:pt x="180" y="8"/>
                    <a:pt x="180" y="8"/>
                  </a:cubicBezTo>
                  <a:cubicBezTo>
                    <a:pt x="180" y="28"/>
                    <a:pt x="180" y="28"/>
                    <a:pt x="180" y="28"/>
                  </a:cubicBezTo>
                  <a:cubicBezTo>
                    <a:pt x="200" y="28"/>
                    <a:pt x="200" y="28"/>
                    <a:pt x="200" y="28"/>
                  </a:cubicBezTo>
                  <a:cubicBezTo>
                    <a:pt x="200" y="36"/>
                    <a:pt x="200" y="36"/>
                    <a:pt x="200" y="36"/>
                  </a:cubicBezTo>
                  <a:cubicBezTo>
                    <a:pt x="189" y="36"/>
                    <a:pt x="180" y="45"/>
                    <a:pt x="180" y="56"/>
                  </a:cubicBezTo>
                  <a:cubicBezTo>
                    <a:pt x="180" y="136"/>
                    <a:pt x="180" y="136"/>
                    <a:pt x="180" y="136"/>
                  </a:cubicBezTo>
                  <a:cubicBezTo>
                    <a:pt x="180" y="147"/>
                    <a:pt x="189" y="156"/>
                    <a:pt x="200" y="156"/>
                  </a:cubicBezTo>
                  <a:cubicBezTo>
                    <a:pt x="200" y="164"/>
                    <a:pt x="200" y="164"/>
                    <a:pt x="200" y="164"/>
                  </a:cubicBezTo>
                  <a:cubicBezTo>
                    <a:pt x="180" y="164"/>
                    <a:pt x="180" y="164"/>
                    <a:pt x="180" y="164"/>
                  </a:cubicBezTo>
                  <a:cubicBezTo>
                    <a:pt x="180" y="184"/>
                    <a:pt x="180" y="184"/>
                    <a:pt x="180" y="184"/>
                  </a:cubicBezTo>
                  <a:cubicBezTo>
                    <a:pt x="200" y="184"/>
                    <a:pt x="200" y="184"/>
                    <a:pt x="200" y="184"/>
                  </a:cubicBezTo>
                  <a:cubicBezTo>
                    <a:pt x="200" y="192"/>
                    <a:pt x="200" y="192"/>
                    <a:pt x="200" y="192"/>
                  </a:cubicBezTo>
                  <a:cubicBezTo>
                    <a:pt x="0" y="192"/>
                    <a:pt x="0" y="192"/>
                    <a:pt x="0" y="192"/>
                  </a:cubicBezTo>
                  <a:cubicBezTo>
                    <a:pt x="0" y="184"/>
                    <a:pt x="0" y="184"/>
                    <a:pt x="0" y="184"/>
                  </a:cubicBezTo>
                  <a:cubicBezTo>
                    <a:pt x="20" y="184"/>
                    <a:pt x="20" y="184"/>
                    <a:pt x="20" y="184"/>
                  </a:cubicBezTo>
                  <a:cubicBezTo>
                    <a:pt x="20" y="164"/>
                    <a:pt x="20" y="164"/>
                    <a:pt x="20" y="164"/>
                  </a:cubicBezTo>
                  <a:cubicBezTo>
                    <a:pt x="0" y="164"/>
                    <a:pt x="0" y="164"/>
                    <a:pt x="0" y="164"/>
                  </a:cubicBezTo>
                  <a:cubicBezTo>
                    <a:pt x="0" y="156"/>
                    <a:pt x="0" y="156"/>
                    <a:pt x="0" y="156"/>
                  </a:cubicBezTo>
                  <a:cubicBezTo>
                    <a:pt x="4" y="156"/>
                    <a:pt x="4" y="156"/>
                    <a:pt x="4" y="156"/>
                  </a:cubicBezTo>
                  <a:cubicBezTo>
                    <a:pt x="15" y="156"/>
                    <a:pt x="24" y="147"/>
                    <a:pt x="24" y="136"/>
                  </a:cubicBezTo>
                  <a:cubicBezTo>
                    <a:pt x="24" y="52"/>
                    <a:pt x="24" y="52"/>
                    <a:pt x="24" y="52"/>
                  </a:cubicBezTo>
                  <a:cubicBezTo>
                    <a:pt x="24" y="41"/>
                    <a:pt x="15" y="36"/>
                    <a:pt x="4" y="36"/>
                  </a:cubicBezTo>
                  <a:cubicBezTo>
                    <a:pt x="0" y="36"/>
                    <a:pt x="0" y="36"/>
                    <a:pt x="0" y="36"/>
                  </a:cubicBezTo>
                  <a:cubicBezTo>
                    <a:pt x="0" y="28"/>
                    <a:pt x="0" y="28"/>
                    <a:pt x="0" y="28"/>
                  </a:cubicBezTo>
                  <a:cubicBezTo>
                    <a:pt x="20" y="28"/>
                    <a:pt x="20" y="28"/>
                    <a:pt x="20" y="28"/>
                  </a:cubicBezTo>
                  <a:cubicBezTo>
                    <a:pt x="20" y="8"/>
                    <a:pt x="20" y="8"/>
                    <a:pt x="20" y="8"/>
                  </a:cubicBezTo>
                  <a:cubicBezTo>
                    <a:pt x="0" y="8"/>
                    <a:pt x="0" y="8"/>
                    <a:pt x="0" y="8"/>
                  </a:cubicBezTo>
                  <a:cubicBezTo>
                    <a:pt x="0" y="0"/>
                    <a:pt x="0" y="0"/>
                    <a:pt x="0" y="0"/>
                  </a:cubicBezTo>
                  <a:cubicBezTo>
                    <a:pt x="200" y="0"/>
                    <a:pt x="200" y="0"/>
                    <a:pt x="200" y="0"/>
                  </a:cubicBezTo>
                  <a:lnTo>
                    <a:pt x="200" y="8"/>
                  </a:lnTo>
                  <a:close/>
                  <a:moveTo>
                    <a:pt x="132" y="184"/>
                  </a:moveTo>
                  <a:cubicBezTo>
                    <a:pt x="164" y="184"/>
                    <a:pt x="164" y="184"/>
                    <a:pt x="164" y="184"/>
                  </a:cubicBezTo>
                  <a:cubicBezTo>
                    <a:pt x="164" y="164"/>
                    <a:pt x="164" y="164"/>
                    <a:pt x="164" y="164"/>
                  </a:cubicBezTo>
                  <a:cubicBezTo>
                    <a:pt x="132" y="164"/>
                    <a:pt x="132" y="164"/>
                    <a:pt x="132" y="164"/>
                  </a:cubicBezTo>
                  <a:lnTo>
                    <a:pt x="132" y="184"/>
                  </a:lnTo>
                  <a:close/>
                  <a:moveTo>
                    <a:pt x="84" y="184"/>
                  </a:moveTo>
                  <a:cubicBezTo>
                    <a:pt x="116" y="184"/>
                    <a:pt x="116" y="184"/>
                    <a:pt x="116" y="184"/>
                  </a:cubicBezTo>
                  <a:cubicBezTo>
                    <a:pt x="116" y="164"/>
                    <a:pt x="116" y="164"/>
                    <a:pt x="116" y="164"/>
                  </a:cubicBezTo>
                  <a:cubicBezTo>
                    <a:pt x="84" y="164"/>
                    <a:pt x="84" y="164"/>
                    <a:pt x="84" y="164"/>
                  </a:cubicBezTo>
                  <a:lnTo>
                    <a:pt x="84" y="184"/>
                  </a:lnTo>
                  <a:close/>
                  <a:moveTo>
                    <a:pt x="36" y="184"/>
                  </a:moveTo>
                  <a:cubicBezTo>
                    <a:pt x="68" y="184"/>
                    <a:pt x="68" y="184"/>
                    <a:pt x="68" y="184"/>
                  </a:cubicBezTo>
                  <a:cubicBezTo>
                    <a:pt x="68" y="164"/>
                    <a:pt x="68" y="164"/>
                    <a:pt x="68" y="164"/>
                  </a:cubicBezTo>
                  <a:cubicBezTo>
                    <a:pt x="36" y="164"/>
                    <a:pt x="36" y="164"/>
                    <a:pt x="36" y="164"/>
                  </a:cubicBezTo>
                  <a:lnTo>
                    <a:pt x="36" y="184"/>
                  </a:lnTo>
                  <a:close/>
                  <a:moveTo>
                    <a:pt x="68" y="8"/>
                  </a:moveTo>
                  <a:cubicBezTo>
                    <a:pt x="36" y="8"/>
                    <a:pt x="36" y="8"/>
                    <a:pt x="36" y="8"/>
                  </a:cubicBezTo>
                  <a:cubicBezTo>
                    <a:pt x="36" y="28"/>
                    <a:pt x="36" y="28"/>
                    <a:pt x="36" y="28"/>
                  </a:cubicBezTo>
                  <a:cubicBezTo>
                    <a:pt x="68" y="28"/>
                    <a:pt x="68" y="28"/>
                    <a:pt x="68" y="28"/>
                  </a:cubicBezTo>
                  <a:lnTo>
                    <a:pt x="68" y="8"/>
                  </a:lnTo>
                  <a:close/>
                  <a:moveTo>
                    <a:pt x="116" y="8"/>
                  </a:moveTo>
                  <a:cubicBezTo>
                    <a:pt x="84" y="8"/>
                    <a:pt x="84" y="8"/>
                    <a:pt x="84" y="8"/>
                  </a:cubicBezTo>
                  <a:cubicBezTo>
                    <a:pt x="84" y="28"/>
                    <a:pt x="84" y="28"/>
                    <a:pt x="84" y="28"/>
                  </a:cubicBezTo>
                  <a:cubicBezTo>
                    <a:pt x="116" y="28"/>
                    <a:pt x="116" y="28"/>
                    <a:pt x="116" y="28"/>
                  </a:cubicBezTo>
                  <a:lnTo>
                    <a:pt x="116" y="8"/>
                  </a:lnTo>
                  <a:close/>
                  <a:moveTo>
                    <a:pt x="164" y="8"/>
                  </a:moveTo>
                  <a:cubicBezTo>
                    <a:pt x="132" y="8"/>
                    <a:pt x="132" y="8"/>
                    <a:pt x="132" y="8"/>
                  </a:cubicBezTo>
                  <a:cubicBezTo>
                    <a:pt x="132" y="28"/>
                    <a:pt x="132" y="28"/>
                    <a:pt x="132" y="28"/>
                  </a:cubicBezTo>
                  <a:cubicBezTo>
                    <a:pt x="164" y="28"/>
                    <a:pt x="164" y="28"/>
                    <a:pt x="164" y="28"/>
                  </a:cubicBezTo>
                  <a:lnTo>
                    <a:pt x="164" y="8"/>
                  </a:lnTo>
                  <a:close/>
                  <a:moveTo>
                    <a:pt x="168" y="56"/>
                  </a:moveTo>
                  <a:cubicBezTo>
                    <a:pt x="168" y="45"/>
                    <a:pt x="159" y="36"/>
                    <a:pt x="148" y="36"/>
                  </a:cubicBezTo>
                  <a:cubicBezTo>
                    <a:pt x="56" y="36"/>
                    <a:pt x="56" y="36"/>
                    <a:pt x="56" y="36"/>
                  </a:cubicBezTo>
                  <a:cubicBezTo>
                    <a:pt x="45" y="36"/>
                    <a:pt x="36" y="41"/>
                    <a:pt x="36" y="52"/>
                  </a:cubicBezTo>
                  <a:cubicBezTo>
                    <a:pt x="36" y="136"/>
                    <a:pt x="36" y="136"/>
                    <a:pt x="36" y="136"/>
                  </a:cubicBezTo>
                  <a:cubicBezTo>
                    <a:pt x="36" y="147"/>
                    <a:pt x="45" y="156"/>
                    <a:pt x="56" y="156"/>
                  </a:cubicBezTo>
                  <a:cubicBezTo>
                    <a:pt x="148" y="156"/>
                    <a:pt x="148" y="156"/>
                    <a:pt x="148" y="156"/>
                  </a:cubicBezTo>
                  <a:cubicBezTo>
                    <a:pt x="159" y="156"/>
                    <a:pt x="168" y="147"/>
                    <a:pt x="168" y="136"/>
                  </a:cubicBezTo>
                  <a:lnTo>
                    <a:pt x="168" y="56"/>
                  </a:lnTo>
                  <a:close/>
                  <a:moveTo>
                    <a:pt x="103" y="151"/>
                  </a:moveTo>
                  <a:cubicBezTo>
                    <a:pt x="73" y="151"/>
                    <a:pt x="49" y="128"/>
                    <a:pt x="49" y="98"/>
                  </a:cubicBezTo>
                  <a:cubicBezTo>
                    <a:pt x="49" y="68"/>
                    <a:pt x="73" y="44"/>
                    <a:pt x="103" y="44"/>
                  </a:cubicBezTo>
                  <a:cubicBezTo>
                    <a:pt x="133" y="44"/>
                    <a:pt x="157" y="68"/>
                    <a:pt x="157" y="98"/>
                  </a:cubicBezTo>
                  <a:cubicBezTo>
                    <a:pt x="157" y="128"/>
                    <a:pt x="133" y="151"/>
                    <a:pt x="103" y="151"/>
                  </a:cubicBezTo>
                  <a:close/>
                  <a:moveTo>
                    <a:pt x="92" y="64"/>
                  </a:moveTo>
                  <a:cubicBezTo>
                    <a:pt x="92" y="127"/>
                    <a:pt x="92" y="127"/>
                    <a:pt x="92" y="127"/>
                  </a:cubicBezTo>
                  <a:cubicBezTo>
                    <a:pt x="131" y="95"/>
                    <a:pt x="131" y="95"/>
                    <a:pt x="131" y="95"/>
                  </a:cubicBezTo>
                  <a:lnTo>
                    <a:pt x="92"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88" name="组合 87"/>
          <p:cNvGrpSpPr/>
          <p:nvPr/>
        </p:nvGrpSpPr>
        <p:grpSpPr>
          <a:xfrm>
            <a:off x="6433453" y="3581523"/>
            <a:ext cx="1439946" cy="1204718"/>
            <a:chOff x="6433453" y="3581523"/>
            <a:chExt cx="1439946" cy="1204718"/>
          </a:xfrm>
        </p:grpSpPr>
        <p:sp>
          <p:nvSpPr>
            <p:cNvPr id="89" name="Freeform 6"/>
            <p:cNvSpPr>
              <a:spLocks/>
            </p:cNvSpPr>
            <p:nvPr/>
          </p:nvSpPr>
          <p:spPr bwMode="auto">
            <a:xfrm>
              <a:off x="6433453" y="3581523"/>
              <a:ext cx="1439946" cy="1204718"/>
            </a:xfrm>
            <a:custGeom>
              <a:avLst/>
              <a:gdLst>
                <a:gd name="T0" fmla="*/ 122 w 141"/>
                <a:gd name="T1" fmla="*/ 7 h 116"/>
                <a:gd name="T2" fmla="*/ 89 w 141"/>
                <a:gd name="T3" fmla="*/ 0 h 116"/>
                <a:gd name="T4" fmla="*/ 82 w 141"/>
                <a:gd name="T5" fmla="*/ 8 h 116"/>
                <a:gd name="T6" fmla="*/ 70 w 141"/>
                <a:gd name="T7" fmla="*/ 25 h 116"/>
                <a:gd name="T8" fmla="*/ 58 w 141"/>
                <a:gd name="T9" fmla="*/ 8 h 116"/>
                <a:gd name="T10" fmla="*/ 52 w 141"/>
                <a:gd name="T11" fmla="*/ 0 h 116"/>
                <a:gd name="T12" fmla="*/ 18 w 141"/>
                <a:gd name="T13" fmla="*/ 7 h 116"/>
                <a:gd name="T14" fmla="*/ 25 w 141"/>
                <a:gd name="T15" fmla="*/ 40 h 116"/>
                <a:gd name="T16" fmla="*/ 17 w 141"/>
                <a:gd name="T17" fmla="*/ 46 h 116"/>
                <a:gd name="T18" fmla="*/ 0 w 141"/>
                <a:gd name="T19" fmla="*/ 58 h 116"/>
                <a:gd name="T20" fmla="*/ 17 w 141"/>
                <a:gd name="T21" fmla="*/ 70 h 116"/>
                <a:gd name="T22" fmla="*/ 25 w 141"/>
                <a:gd name="T23" fmla="*/ 77 h 116"/>
                <a:gd name="T24" fmla="*/ 18 w 141"/>
                <a:gd name="T25" fmla="*/ 110 h 116"/>
                <a:gd name="T26" fmla="*/ 52 w 141"/>
                <a:gd name="T27" fmla="*/ 116 h 116"/>
                <a:gd name="T28" fmla="*/ 58 w 141"/>
                <a:gd name="T29" fmla="*/ 108 h 116"/>
                <a:gd name="T30" fmla="*/ 70 w 141"/>
                <a:gd name="T31" fmla="*/ 91 h 116"/>
                <a:gd name="T32" fmla="*/ 82 w 141"/>
                <a:gd name="T33" fmla="*/ 108 h 116"/>
                <a:gd name="T34" fmla="*/ 89 w 141"/>
                <a:gd name="T35" fmla="*/ 116 h 116"/>
                <a:gd name="T36" fmla="*/ 122 w 141"/>
                <a:gd name="T37" fmla="*/ 110 h 116"/>
                <a:gd name="T38" fmla="*/ 115 w 141"/>
                <a:gd name="T39" fmla="*/ 77 h 116"/>
                <a:gd name="T40" fmla="*/ 124 w 141"/>
                <a:gd name="T41" fmla="*/ 70 h 116"/>
                <a:gd name="T42" fmla="*/ 141 w 141"/>
                <a:gd name="T43" fmla="*/ 58 h 116"/>
                <a:gd name="T44" fmla="*/ 124 w 141"/>
                <a:gd name="T45" fmla="*/ 46 h 116"/>
                <a:gd name="T46" fmla="*/ 115 w 141"/>
                <a:gd name="T47" fmla="*/ 40 h 116"/>
                <a:gd name="T48" fmla="*/ 122 w 141"/>
                <a:gd name="T49" fmla="*/ 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16">
                  <a:moveTo>
                    <a:pt x="122" y="7"/>
                  </a:moveTo>
                  <a:cubicBezTo>
                    <a:pt x="108" y="1"/>
                    <a:pt x="95" y="0"/>
                    <a:pt x="89" y="0"/>
                  </a:cubicBezTo>
                  <a:cubicBezTo>
                    <a:pt x="84" y="0"/>
                    <a:pt x="78" y="3"/>
                    <a:pt x="82" y="8"/>
                  </a:cubicBezTo>
                  <a:cubicBezTo>
                    <a:pt x="85" y="12"/>
                    <a:pt x="91" y="25"/>
                    <a:pt x="70" y="25"/>
                  </a:cubicBezTo>
                  <a:cubicBezTo>
                    <a:pt x="49" y="25"/>
                    <a:pt x="55" y="12"/>
                    <a:pt x="58" y="8"/>
                  </a:cubicBezTo>
                  <a:cubicBezTo>
                    <a:pt x="62" y="3"/>
                    <a:pt x="56" y="0"/>
                    <a:pt x="52" y="0"/>
                  </a:cubicBezTo>
                  <a:cubicBezTo>
                    <a:pt x="46" y="0"/>
                    <a:pt x="33" y="1"/>
                    <a:pt x="18" y="7"/>
                  </a:cubicBezTo>
                  <a:cubicBezTo>
                    <a:pt x="24" y="21"/>
                    <a:pt x="25" y="34"/>
                    <a:pt x="25" y="40"/>
                  </a:cubicBezTo>
                  <a:cubicBezTo>
                    <a:pt x="25" y="44"/>
                    <a:pt x="22" y="50"/>
                    <a:pt x="17" y="46"/>
                  </a:cubicBezTo>
                  <a:cubicBezTo>
                    <a:pt x="13" y="43"/>
                    <a:pt x="0" y="37"/>
                    <a:pt x="0" y="58"/>
                  </a:cubicBezTo>
                  <a:cubicBezTo>
                    <a:pt x="0" y="79"/>
                    <a:pt x="13" y="73"/>
                    <a:pt x="17" y="70"/>
                  </a:cubicBezTo>
                  <a:cubicBezTo>
                    <a:pt x="22" y="66"/>
                    <a:pt x="25" y="72"/>
                    <a:pt x="25" y="77"/>
                  </a:cubicBezTo>
                  <a:cubicBezTo>
                    <a:pt x="25" y="83"/>
                    <a:pt x="24" y="96"/>
                    <a:pt x="18" y="110"/>
                  </a:cubicBezTo>
                  <a:cubicBezTo>
                    <a:pt x="33" y="116"/>
                    <a:pt x="46" y="116"/>
                    <a:pt x="52" y="116"/>
                  </a:cubicBezTo>
                  <a:cubicBezTo>
                    <a:pt x="56" y="116"/>
                    <a:pt x="62" y="113"/>
                    <a:pt x="58" y="108"/>
                  </a:cubicBezTo>
                  <a:cubicBezTo>
                    <a:pt x="55" y="104"/>
                    <a:pt x="49" y="91"/>
                    <a:pt x="70" y="91"/>
                  </a:cubicBezTo>
                  <a:cubicBezTo>
                    <a:pt x="91" y="91"/>
                    <a:pt x="85" y="104"/>
                    <a:pt x="82" y="108"/>
                  </a:cubicBezTo>
                  <a:cubicBezTo>
                    <a:pt x="78" y="113"/>
                    <a:pt x="84" y="116"/>
                    <a:pt x="89" y="116"/>
                  </a:cubicBezTo>
                  <a:cubicBezTo>
                    <a:pt x="95" y="116"/>
                    <a:pt x="108" y="116"/>
                    <a:pt x="122" y="110"/>
                  </a:cubicBezTo>
                  <a:cubicBezTo>
                    <a:pt x="116" y="96"/>
                    <a:pt x="115" y="83"/>
                    <a:pt x="115" y="77"/>
                  </a:cubicBezTo>
                  <a:cubicBezTo>
                    <a:pt x="115" y="72"/>
                    <a:pt x="119" y="66"/>
                    <a:pt x="124" y="70"/>
                  </a:cubicBezTo>
                  <a:cubicBezTo>
                    <a:pt x="127" y="73"/>
                    <a:pt x="141" y="79"/>
                    <a:pt x="141" y="58"/>
                  </a:cubicBezTo>
                  <a:cubicBezTo>
                    <a:pt x="141" y="37"/>
                    <a:pt x="127" y="43"/>
                    <a:pt x="124" y="46"/>
                  </a:cubicBezTo>
                  <a:cubicBezTo>
                    <a:pt x="119" y="50"/>
                    <a:pt x="115" y="44"/>
                    <a:pt x="115" y="40"/>
                  </a:cubicBezTo>
                  <a:cubicBezTo>
                    <a:pt x="115" y="34"/>
                    <a:pt x="116" y="21"/>
                    <a:pt x="122"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90" name="Freeform 12"/>
            <p:cNvSpPr>
              <a:spLocks noEditPoints="1"/>
            </p:cNvSpPr>
            <p:nvPr/>
          </p:nvSpPr>
          <p:spPr bwMode="auto">
            <a:xfrm>
              <a:off x="7013780" y="4052780"/>
              <a:ext cx="279292" cy="262204"/>
            </a:xfrm>
            <a:custGeom>
              <a:avLst/>
              <a:gdLst>
                <a:gd name="T0" fmla="*/ 96 w 200"/>
                <a:gd name="T1" fmla="*/ 172 h 188"/>
                <a:gd name="T2" fmla="*/ 96 w 200"/>
                <a:gd name="T3" fmla="*/ 100 h 188"/>
                <a:gd name="T4" fmla="*/ 96 w 200"/>
                <a:gd name="T5" fmla="*/ 105 h 188"/>
                <a:gd name="T6" fmla="*/ 96 w 200"/>
                <a:gd name="T7" fmla="*/ 166 h 188"/>
                <a:gd name="T8" fmla="*/ 96 w 200"/>
                <a:gd name="T9" fmla="*/ 105 h 188"/>
                <a:gd name="T10" fmla="*/ 20 w 200"/>
                <a:gd name="T11" fmla="*/ 96 h 188"/>
                <a:gd name="T12" fmla="*/ 73 w 200"/>
                <a:gd name="T13" fmla="*/ 86 h 188"/>
                <a:gd name="T14" fmla="*/ 80 w 200"/>
                <a:gd name="T15" fmla="*/ 68 h 188"/>
                <a:gd name="T16" fmla="*/ 113 w 200"/>
                <a:gd name="T17" fmla="*/ 75 h 188"/>
                <a:gd name="T18" fmla="*/ 106 w 200"/>
                <a:gd name="T19" fmla="*/ 96 h 188"/>
                <a:gd name="T20" fmla="*/ 186 w 200"/>
                <a:gd name="T21" fmla="*/ 80 h 188"/>
                <a:gd name="T22" fmla="*/ 119 w 200"/>
                <a:gd name="T23" fmla="*/ 60 h 188"/>
                <a:gd name="T24" fmla="*/ 33 w 200"/>
                <a:gd name="T25" fmla="*/ 74 h 188"/>
                <a:gd name="T26" fmla="*/ 6 w 200"/>
                <a:gd name="T27" fmla="*/ 80 h 188"/>
                <a:gd name="T28" fmla="*/ 112 w 200"/>
                <a:gd name="T29" fmla="*/ 136 h 188"/>
                <a:gd name="T30" fmla="*/ 79 w 200"/>
                <a:gd name="T31" fmla="*/ 136 h 188"/>
                <a:gd name="T32" fmla="*/ 26 w 200"/>
                <a:gd name="T33" fmla="*/ 67 h 188"/>
                <a:gd name="T34" fmla="*/ 26 w 200"/>
                <a:gd name="T35" fmla="*/ 53 h 188"/>
                <a:gd name="T36" fmla="*/ 0 w 200"/>
                <a:gd name="T37" fmla="*/ 60 h 188"/>
                <a:gd name="T38" fmla="*/ 26 w 200"/>
                <a:gd name="T39" fmla="*/ 67 h 188"/>
                <a:gd name="T40" fmla="*/ 146 w 200"/>
                <a:gd name="T41" fmla="*/ 0 h 188"/>
                <a:gd name="T42" fmla="*/ 124 w 200"/>
                <a:gd name="T43" fmla="*/ 53 h 188"/>
                <a:gd name="T44" fmla="*/ 179 w 200"/>
                <a:gd name="T45" fmla="*/ 76 h 188"/>
                <a:gd name="T46" fmla="*/ 200 w 200"/>
                <a:gd name="T47" fmla="*/ 20 h 188"/>
                <a:gd name="T48" fmla="*/ 163 w 200"/>
                <a:gd name="T49" fmla="*/ 47 h 188"/>
                <a:gd name="T50" fmla="*/ 163 w 200"/>
                <a:gd name="T51" fmla="*/ 26 h 188"/>
                <a:gd name="T52" fmla="*/ 163 w 200"/>
                <a:gd name="T53" fmla="*/ 47 h 188"/>
                <a:gd name="T54" fmla="*/ 106 w 200"/>
                <a:gd name="T55" fmla="*/ 80 h 188"/>
                <a:gd name="T56" fmla="*/ 86 w 200"/>
                <a:gd name="T57" fmla="*/ 73 h 188"/>
                <a:gd name="T58" fmla="*/ 86 w 200"/>
                <a:gd name="T59" fmla="*/ 87 h 188"/>
                <a:gd name="T60" fmla="*/ 179 w 200"/>
                <a:gd name="T61" fmla="*/ 100 h 188"/>
                <a:gd name="T62" fmla="*/ 140 w 200"/>
                <a:gd name="T63" fmla="*/ 134 h 188"/>
                <a:gd name="T64" fmla="*/ 53 w 200"/>
                <a:gd name="T65" fmla="*/ 134 h 188"/>
                <a:gd name="T66" fmla="*/ 13 w 200"/>
                <a:gd name="T67" fmla="*/ 100 h 188"/>
                <a:gd name="T68" fmla="*/ 3 w 200"/>
                <a:gd name="T69" fmla="*/ 180 h 188"/>
                <a:gd name="T70" fmla="*/ 179 w 200"/>
                <a:gd name="T71" fmla="*/ 188 h 188"/>
                <a:gd name="T72" fmla="*/ 187 w 200"/>
                <a:gd name="T73" fmla="*/ 10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0" h="188">
                  <a:moveTo>
                    <a:pt x="59" y="136"/>
                  </a:moveTo>
                  <a:cubicBezTo>
                    <a:pt x="59" y="156"/>
                    <a:pt x="75" y="172"/>
                    <a:pt x="96" y="172"/>
                  </a:cubicBezTo>
                  <a:cubicBezTo>
                    <a:pt x="116" y="172"/>
                    <a:pt x="132" y="156"/>
                    <a:pt x="132" y="136"/>
                  </a:cubicBezTo>
                  <a:cubicBezTo>
                    <a:pt x="132" y="116"/>
                    <a:pt x="116" y="100"/>
                    <a:pt x="96" y="100"/>
                  </a:cubicBezTo>
                  <a:cubicBezTo>
                    <a:pt x="75" y="100"/>
                    <a:pt x="59" y="116"/>
                    <a:pt x="59" y="136"/>
                  </a:cubicBezTo>
                  <a:close/>
                  <a:moveTo>
                    <a:pt x="96" y="105"/>
                  </a:moveTo>
                  <a:cubicBezTo>
                    <a:pt x="113" y="105"/>
                    <a:pt x="126" y="119"/>
                    <a:pt x="126" y="136"/>
                  </a:cubicBezTo>
                  <a:cubicBezTo>
                    <a:pt x="126" y="152"/>
                    <a:pt x="113" y="166"/>
                    <a:pt x="96" y="166"/>
                  </a:cubicBezTo>
                  <a:cubicBezTo>
                    <a:pt x="79" y="166"/>
                    <a:pt x="66" y="152"/>
                    <a:pt x="66" y="136"/>
                  </a:cubicBezTo>
                  <a:cubicBezTo>
                    <a:pt x="66" y="119"/>
                    <a:pt x="79" y="105"/>
                    <a:pt x="96" y="105"/>
                  </a:cubicBezTo>
                  <a:close/>
                  <a:moveTo>
                    <a:pt x="6" y="80"/>
                  </a:moveTo>
                  <a:cubicBezTo>
                    <a:pt x="6" y="87"/>
                    <a:pt x="12" y="96"/>
                    <a:pt x="20" y="96"/>
                  </a:cubicBezTo>
                  <a:cubicBezTo>
                    <a:pt x="80" y="96"/>
                    <a:pt x="80" y="96"/>
                    <a:pt x="80" y="96"/>
                  </a:cubicBezTo>
                  <a:cubicBezTo>
                    <a:pt x="80" y="96"/>
                    <a:pt x="73" y="93"/>
                    <a:pt x="73" y="86"/>
                  </a:cubicBezTo>
                  <a:cubicBezTo>
                    <a:pt x="73" y="73"/>
                    <a:pt x="73" y="73"/>
                    <a:pt x="73" y="73"/>
                  </a:cubicBezTo>
                  <a:cubicBezTo>
                    <a:pt x="73" y="73"/>
                    <a:pt x="72" y="68"/>
                    <a:pt x="80" y="68"/>
                  </a:cubicBezTo>
                  <a:cubicBezTo>
                    <a:pt x="106" y="68"/>
                    <a:pt x="106" y="68"/>
                    <a:pt x="106" y="68"/>
                  </a:cubicBezTo>
                  <a:cubicBezTo>
                    <a:pt x="106" y="68"/>
                    <a:pt x="113" y="68"/>
                    <a:pt x="113" y="75"/>
                  </a:cubicBezTo>
                  <a:cubicBezTo>
                    <a:pt x="113" y="85"/>
                    <a:pt x="113" y="85"/>
                    <a:pt x="113" y="85"/>
                  </a:cubicBezTo>
                  <a:cubicBezTo>
                    <a:pt x="113" y="85"/>
                    <a:pt x="113" y="96"/>
                    <a:pt x="106" y="96"/>
                  </a:cubicBezTo>
                  <a:cubicBezTo>
                    <a:pt x="173" y="96"/>
                    <a:pt x="173" y="96"/>
                    <a:pt x="173" y="96"/>
                  </a:cubicBezTo>
                  <a:cubicBezTo>
                    <a:pt x="180" y="96"/>
                    <a:pt x="186" y="87"/>
                    <a:pt x="186" y="80"/>
                  </a:cubicBezTo>
                  <a:cubicBezTo>
                    <a:pt x="139" y="80"/>
                    <a:pt x="139" y="80"/>
                    <a:pt x="139" y="80"/>
                  </a:cubicBezTo>
                  <a:cubicBezTo>
                    <a:pt x="139" y="80"/>
                    <a:pt x="119" y="81"/>
                    <a:pt x="119" y="60"/>
                  </a:cubicBezTo>
                  <a:cubicBezTo>
                    <a:pt x="40" y="60"/>
                    <a:pt x="40" y="60"/>
                    <a:pt x="40" y="60"/>
                  </a:cubicBezTo>
                  <a:cubicBezTo>
                    <a:pt x="41" y="67"/>
                    <a:pt x="33" y="74"/>
                    <a:pt x="33" y="74"/>
                  </a:cubicBezTo>
                  <a:cubicBezTo>
                    <a:pt x="6" y="73"/>
                    <a:pt x="6" y="73"/>
                    <a:pt x="6" y="73"/>
                  </a:cubicBezTo>
                  <a:lnTo>
                    <a:pt x="6" y="80"/>
                  </a:lnTo>
                  <a:close/>
                  <a:moveTo>
                    <a:pt x="96" y="152"/>
                  </a:moveTo>
                  <a:cubicBezTo>
                    <a:pt x="105" y="152"/>
                    <a:pt x="112" y="145"/>
                    <a:pt x="112" y="136"/>
                  </a:cubicBezTo>
                  <a:cubicBezTo>
                    <a:pt x="112" y="127"/>
                    <a:pt x="105" y="119"/>
                    <a:pt x="96" y="119"/>
                  </a:cubicBezTo>
                  <a:cubicBezTo>
                    <a:pt x="87" y="119"/>
                    <a:pt x="79" y="127"/>
                    <a:pt x="79" y="136"/>
                  </a:cubicBezTo>
                  <a:cubicBezTo>
                    <a:pt x="79" y="145"/>
                    <a:pt x="87" y="152"/>
                    <a:pt x="96" y="152"/>
                  </a:cubicBezTo>
                  <a:close/>
                  <a:moveTo>
                    <a:pt x="26" y="67"/>
                  </a:moveTo>
                  <a:cubicBezTo>
                    <a:pt x="30" y="67"/>
                    <a:pt x="33" y="64"/>
                    <a:pt x="33" y="60"/>
                  </a:cubicBezTo>
                  <a:cubicBezTo>
                    <a:pt x="33" y="56"/>
                    <a:pt x="30" y="53"/>
                    <a:pt x="26" y="53"/>
                  </a:cubicBezTo>
                  <a:cubicBezTo>
                    <a:pt x="6" y="53"/>
                    <a:pt x="6" y="53"/>
                    <a:pt x="6" y="53"/>
                  </a:cubicBezTo>
                  <a:cubicBezTo>
                    <a:pt x="3" y="53"/>
                    <a:pt x="0" y="56"/>
                    <a:pt x="0" y="60"/>
                  </a:cubicBezTo>
                  <a:cubicBezTo>
                    <a:pt x="0" y="64"/>
                    <a:pt x="3" y="67"/>
                    <a:pt x="6" y="67"/>
                  </a:cubicBezTo>
                  <a:lnTo>
                    <a:pt x="26" y="67"/>
                  </a:lnTo>
                  <a:close/>
                  <a:moveTo>
                    <a:pt x="179" y="0"/>
                  </a:moveTo>
                  <a:cubicBezTo>
                    <a:pt x="146" y="0"/>
                    <a:pt x="146" y="0"/>
                    <a:pt x="146" y="0"/>
                  </a:cubicBezTo>
                  <a:cubicBezTo>
                    <a:pt x="135" y="0"/>
                    <a:pt x="124" y="9"/>
                    <a:pt x="124" y="20"/>
                  </a:cubicBezTo>
                  <a:cubicBezTo>
                    <a:pt x="124" y="53"/>
                    <a:pt x="124" y="53"/>
                    <a:pt x="124" y="53"/>
                  </a:cubicBezTo>
                  <a:cubicBezTo>
                    <a:pt x="124" y="64"/>
                    <a:pt x="135" y="76"/>
                    <a:pt x="146" y="76"/>
                  </a:cubicBezTo>
                  <a:cubicBezTo>
                    <a:pt x="179" y="76"/>
                    <a:pt x="179" y="76"/>
                    <a:pt x="179" y="76"/>
                  </a:cubicBezTo>
                  <a:cubicBezTo>
                    <a:pt x="190" y="76"/>
                    <a:pt x="200" y="64"/>
                    <a:pt x="200" y="53"/>
                  </a:cubicBezTo>
                  <a:cubicBezTo>
                    <a:pt x="200" y="20"/>
                    <a:pt x="200" y="20"/>
                    <a:pt x="200" y="20"/>
                  </a:cubicBezTo>
                  <a:cubicBezTo>
                    <a:pt x="200" y="9"/>
                    <a:pt x="190" y="0"/>
                    <a:pt x="179" y="0"/>
                  </a:cubicBezTo>
                  <a:close/>
                  <a:moveTo>
                    <a:pt x="163" y="47"/>
                  </a:moveTo>
                  <a:cubicBezTo>
                    <a:pt x="157" y="47"/>
                    <a:pt x="152" y="42"/>
                    <a:pt x="152" y="37"/>
                  </a:cubicBezTo>
                  <a:cubicBezTo>
                    <a:pt x="152" y="31"/>
                    <a:pt x="157" y="26"/>
                    <a:pt x="163" y="26"/>
                  </a:cubicBezTo>
                  <a:cubicBezTo>
                    <a:pt x="168" y="26"/>
                    <a:pt x="173" y="31"/>
                    <a:pt x="173" y="37"/>
                  </a:cubicBezTo>
                  <a:cubicBezTo>
                    <a:pt x="173" y="42"/>
                    <a:pt x="168" y="47"/>
                    <a:pt x="163" y="47"/>
                  </a:cubicBezTo>
                  <a:close/>
                  <a:moveTo>
                    <a:pt x="99" y="87"/>
                  </a:moveTo>
                  <a:cubicBezTo>
                    <a:pt x="103" y="87"/>
                    <a:pt x="106" y="84"/>
                    <a:pt x="106" y="80"/>
                  </a:cubicBezTo>
                  <a:cubicBezTo>
                    <a:pt x="106" y="76"/>
                    <a:pt x="103" y="73"/>
                    <a:pt x="99" y="73"/>
                  </a:cubicBezTo>
                  <a:cubicBezTo>
                    <a:pt x="86" y="73"/>
                    <a:pt x="86" y="73"/>
                    <a:pt x="86" y="73"/>
                  </a:cubicBezTo>
                  <a:cubicBezTo>
                    <a:pt x="83" y="73"/>
                    <a:pt x="80" y="76"/>
                    <a:pt x="80" y="80"/>
                  </a:cubicBezTo>
                  <a:cubicBezTo>
                    <a:pt x="80" y="84"/>
                    <a:pt x="83" y="87"/>
                    <a:pt x="86" y="87"/>
                  </a:cubicBezTo>
                  <a:lnTo>
                    <a:pt x="99" y="87"/>
                  </a:lnTo>
                  <a:close/>
                  <a:moveTo>
                    <a:pt x="179" y="100"/>
                  </a:moveTo>
                  <a:cubicBezTo>
                    <a:pt x="120" y="100"/>
                    <a:pt x="120" y="100"/>
                    <a:pt x="120" y="100"/>
                  </a:cubicBezTo>
                  <a:cubicBezTo>
                    <a:pt x="141" y="111"/>
                    <a:pt x="140" y="134"/>
                    <a:pt x="140" y="134"/>
                  </a:cubicBezTo>
                  <a:cubicBezTo>
                    <a:pt x="140" y="170"/>
                    <a:pt x="115" y="180"/>
                    <a:pt x="93" y="180"/>
                  </a:cubicBezTo>
                  <a:cubicBezTo>
                    <a:pt x="71" y="180"/>
                    <a:pt x="53" y="162"/>
                    <a:pt x="53" y="134"/>
                  </a:cubicBezTo>
                  <a:cubicBezTo>
                    <a:pt x="53" y="105"/>
                    <a:pt x="73" y="100"/>
                    <a:pt x="73" y="100"/>
                  </a:cubicBezTo>
                  <a:cubicBezTo>
                    <a:pt x="13" y="100"/>
                    <a:pt x="13" y="100"/>
                    <a:pt x="13" y="100"/>
                  </a:cubicBezTo>
                  <a:cubicBezTo>
                    <a:pt x="9" y="100"/>
                    <a:pt x="3" y="103"/>
                    <a:pt x="3" y="107"/>
                  </a:cubicBezTo>
                  <a:cubicBezTo>
                    <a:pt x="3" y="180"/>
                    <a:pt x="3" y="180"/>
                    <a:pt x="3" y="180"/>
                  </a:cubicBezTo>
                  <a:cubicBezTo>
                    <a:pt x="3" y="183"/>
                    <a:pt x="9" y="188"/>
                    <a:pt x="13" y="188"/>
                  </a:cubicBezTo>
                  <a:cubicBezTo>
                    <a:pt x="179" y="188"/>
                    <a:pt x="179" y="188"/>
                    <a:pt x="179" y="188"/>
                  </a:cubicBezTo>
                  <a:cubicBezTo>
                    <a:pt x="183" y="188"/>
                    <a:pt x="187" y="183"/>
                    <a:pt x="187" y="180"/>
                  </a:cubicBezTo>
                  <a:cubicBezTo>
                    <a:pt x="187" y="107"/>
                    <a:pt x="187" y="107"/>
                    <a:pt x="187" y="107"/>
                  </a:cubicBezTo>
                  <a:cubicBezTo>
                    <a:pt x="187" y="103"/>
                    <a:pt x="183" y="100"/>
                    <a:pt x="179"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05" name="组合 104"/>
          <p:cNvGrpSpPr/>
          <p:nvPr/>
        </p:nvGrpSpPr>
        <p:grpSpPr>
          <a:xfrm>
            <a:off x="7607394" y="3456215"/>
            <a:ext cx="1195924" cy="1464128"/>
            <a:chOff x="7607394" y="3456215"/>
            <a:chExt cx="1195924" cy="1464128"/>
          </a:xfrm>
        </p:grpSpPr>
        <p:sp>
          <p:nvSpPr>
            <p:cNvPr id="146" name="Freeform 8"/>
            <p:cNvSpPr>
              <a:spLocks/>
            </p:cNvSpPr>
            <p:nvPr/>
          </p:nvSpPr>
          <p:spPr bwMode="auto">
            <a:xfrm>
              <a:off x="7607394" y="3456215"/>
              <a:ext cx="1195924" cy="1464128"/>
            </a:xfrm>
            <a:custGeom>
              <a:avLst/>
              <a:gdLst>
                <a:gd name="T0" fmla="*/ 7 w 117"/>
                <a:gd name="T1" fmla="*/ 122 h 141"/>
                <a:gd name="T2" fmla="*/ 0 w 117"/>
                <a:gd name="T3" fmla="*/ 89 h 141"/>
                <a:gd name="T4" fmla="*/ 9 w 117"/>
                <a:gd name="T5" fmla="*/ 82 h 141"/>
                <a:gd name="T6" fmla="*/ 26 w 117"/>
                <a:gd name="T7" fmla="*/ 70 h 141"/>
                <a:gd name="T8" fmla="*/ 9 w 117"/>
                <a:gd name="T9" fmla="*/ 58 h 141"/>
                <a:gd name="T10" fmla="*/ 0 w 117"/>
                <a:gd name="T11" fmla="*/ 52 h 141"/>
                <a:gd name="T12" fmla="*/ 7 w 117"/>
                <a:gd name="T13" fmla="*/ 19 h 141"/>
                <a:gd name="T14" fmla="*/ 40 w 117"/>
                <a:gd name="T15" fmla="*/ 25 h 141"/>
                <a:gd name="T16" fmla="*/ 46 w 117"/>
                <a:gd name="T17" fmla="*/ 17 h 141"/>
                <a:gd name="T18" fmla="*/ 58 w 117"/>
                <a:gd name="T19" fmla="*/ 0 h 141"/>
                <a:gd name="T20" fmla="*/ 71 w 117"/>
                <a:gd name="T21" fmla="*/ 17 h 141"/>
                <a:gd name="T22" fmla="*/ 77 w 117"/>
                <a:gd name="T23" fmla="*/ 25 h 141"/>
                <a:gd name="T24" fmla="*/ 110 w 117"/>
                <a:gd name="T25" fmla="*/ 19 h 141"/>
                <a:gd name="T26" fmla="*/ 117 w 117"/>
                <a:gd name="T27" fmla="*/ 52 h 141"/>
                <a:gd name="T28" fmla="*/ 108 w 117"/>
                <a:gd name="T29" fmla="*/ 58 h 141"/>
                <a:gd name="T30" fmla="*/ 91 w 117"/>
                <a:gd name="T31" fmla="*/ 70 h 141"/>
                <a:gd name="T32" fmla="*/ 108 w 117"/>
                <a:gd name="T33" fmla="*/ 82 h 141"/>
                <a:gd name="T34" fmla="*/ 117 w 117"/>
                <a:gd name="T35" fmla="*/ 89 h 141"/>
                <a:gd name="T36" fmla="*/ 110 w 117"/>
                <a:gd name="T37" fmla="*/ 122 h 141"/>
                <a:gd name="T38" fmla="*/ 77 w 117"/>
                <a:gd name="T39" fmla="*/ 115 h 141"/>
                <a:gd name="T40" fmla="*/ 71 w 117"/>
                <a:gd name="T41" fmla="*/ 124 h 141"/>
                <a:gd name="T42" fmla="*/ 58 w 117"/>
                <a:gd name="T43" fmla="*/ 141 h 141"/>
                <a:gd name="T44" fmla="*/ 46 w 117"/>
                <a:gd name="T45" fmla="*/ 124 h 141"/>
                <a:gd name="T46" fmla="*/ 40 w 117"/>
                <a:gd name="T47" fmla="*/ 115 h 141"/>
                <a:gd name="T48" fmla="*/ 7 w 117"/>
                <a:gd name="T49" fmla="*/ 12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41">
                  <a:moveTo>
                    <a:pt x="7" y="122"/>
                  </a:moveTo>
                  <a:cubicBezTo>
                    <a:pt x="1" y="108"/>
                    <a:pt x="0" y="95"/>
                    <a:pt x="0" y="89"/>
                  </a:cubicBezTo>
                  <a:cubicBezTo>
                    <a:pt x="0" y="84"/>
                    <a:pt x="4" y="78"/>
                    <a:pt x="9" y="82"/>
                  </a:cubicBezTo>
                  <a:cubicBezTo>
                    <a:pt x="12" y="85"/>
                    <a:pt x="26" y="91"/>
                    <a:pt x="26" y="70"/>
                  </a:cubicBezTo>
                  <a:cubicBezTo>
                    <a:pt x="26" y="49"/>
                    <a:pt x="12" y="55"/>
                    <a:pt x="9" y="58"/>
                  </a:cubicBezTo>
                  <a:cubicBezTo>
                    <a:pt x="4" y="62"/>
                    <a:pt x="0" y="56"/>
                    <a:pt x="0" y="52"/>
                  </a:cubicBezTo>
                  <a:cubicBezTo>
                    <a:pt x="0" y="46"/>
                    <a:pt x="1" y="33"/>
                    <a:pt x="7" y="19"/>
                  </a:cubicBezTo>
                  <a:cubicBezTo>
                    <a:pt x="21" y="24"/>
                    <a:pt x="34" y="25"/>
                    <a:pt x="40" y="25"/>
                  </a:cubicBezTo>
                  <a:cubicBezTo>
                    <a:pt x="45" y="25"/>
                    <a:pt x="50" y="22"/>
                    <a:pt x="46" y="17"/>
                  </a:cubicBezTo>
                  <a:cubicBezTo>
                    <a:pt x="43" y="13"/>
                    <a:pt x="37" y="0"/>
                    <a:pt x="58" y="0"/>
                  </a:cubicBezTo>
                  <a:cubicBezTo>
                    <a:pt x="80" y="0"/>
                    <a:pt x="74" y="13"/>
                    <a:pt x="71" y="17"/>
                  </a:cubicBezTo>
                  <a:cubicBezTo>
                    <a:pt x="67" y="22"/>
                    <a:pt x="72" y="25"/>
                    <a:pt x="77" y="25"/>
                  </a:cubicBezTo>
                  <a:cubicBezTo>
                    <a:pt x="83" y="25"/>
                    <a:pt x="96" y="24"/>
                    <a:pt x="110" y="19"/>
                  </a:cubicBezTo>
                  <a:cubicBezTo>
                    <a:pt x="116" y="33"/>
                    <a:pt x="117" y="46"/>
                    <a:pt x="117" y="52"/>
                  </a:cubicBezTo>
                  <a:cubicBezTo>
                    <a:pt x="117" y="56"/>
                    <a:pt x="113" y="62"/>
                    <a:pt x="108" y="58"/>
                  </a:cubicBezTo>
                  <a:cubicBezTo>
                    <a:pt x="105" y="55"/>
                    <a:pt x="91" y="49"/>
                    <a:pt x="91" y="70"/>
                  </a:cubicBezTo>
                  <a:cubicBezTo>
                    <a:pt x="91" y="91"/>
                    <a:pt x="105" y="85"/>
                    <a:pt x="108" y="82"/>
                  </a:cubicBezTo>
                  <a:cubicBezTo>
                    <a:pt x="113" y="78"/>
                    <a:pt x="117" y="84"/>
                    <a:pt x="117" y="89"/>
                  </a:cubicBezTo>
                  <a:cubicBezTo>
                    <a:pt x="117" y="95"/>
                    <a:pt x="116" y="108"/>
                    <a:pt x="110" y="122"/>
                  </a:cubicBezTo>
                  <a:cubicBezTo>
                    <a:pt x="96" y="116"/>
                    <a:pt x="83" y="115"/>
                    <a:pt x="77" y="115"/>
                  </a:cubicBezTo>
                  <a:cubicBezTo>
                    <a:pt x="72" y="115"/>
                    <a:pt x="67" y="119"/>
                    <a:pt x="71" y="124"/>
                  </a:cubicBezTo>
                  <a:cubicBezTo>
                    <a:pt x="74" y="127"/>
                    <a:pt x="80" y="141"/>
                    <a:pt x="58" y="141"/>
                  </a:cubicBezTo>
                  <a:cubicBezTo>
                    <a:pt x="37" y="141"/>
                    <a:pt x="43" y="127"/>
                    <a:pt x="46" y="124"/>
                  </a:cubicBezTo>
                  <a:cubicBezTo>
                    <a:pt x="50" y="119"/>
                    <a:pt x="45" y="115"/>
                    <a:pt x="40" y="115"/>
                  </a:cubicBezTo>
                  <a:cubicBezTo>
                    <a:pt x="34" y="115"/>
                    <a:pt x="21" y="116"/>
                    <a:pt x="7" y="12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7" name="Freeform 13"/>
            <p:cNvSpPr>
              <a:spLocks noEditPoints="1"/>
            </p:cNvSpPr>
            <p:nvPr/>
          </p:nvSpPr>
          <p:spPr bwMode="auto">
            <a:xfrm>
              <a:off x="8047968" y="4051178"/>
              <a:ext cx="314776" cy="274202"/>
            </a:xfrm>
            <a:custGeom>
              <a:avLst/>
              <a:gdLst>
                <a:gd name="T0" fmla="*/ 139 w 203"/>
                <a:gd name="T1" fmla="*/ 132 h 177"/>
                <a:gd name="T2" fmla="*/ 35 w 203"/>
                <a:gd name="T3" fmla="*/ 120 h 177"/>
                <a:gd name="T4" fmla="*/ 165 w 203"/>
                <a:gd name="T5" fmla="*/ 108 h 177"/>
                <a:gd name="T6" fmla="*/ 171 w 203"/>
                <a:gd name="T7" fmla="*/ 16 h 177"/>
                <a:gd name="T8" fmla="*/ 35 w 203"/>
                <a:gd name="T9" fmla="*/ 75 h 177"/>
                <a:gd name="T10" fmla="*/ 35 w 203"/>
                <a:gd name="T11" fmla="*/ 116 h 177"/>
                <a:gd name="T12" fmla="*/ 139 w 203"/>
                <a:gd name="T13" fmla="*/ 116 h 177"/>
                <a:gd name="T14" fmla="*/ 149 w 203"/>
                <a:gd name="T15" fmla="*/ 76 h 177"/>
                <a:gd name="T16" fmla="*/ 159 w 203"/>
                <a:gd name="T17" fmla="*/ 110 h 177"/>
                <a:gd name="T18" fmla="*/ 79 w 203"/>
                <a:gd name="T19" fmla="*/ 96 h 177"/>
                <a:gd name="T20" fmla="*/ 63 w 203"/>
                <a:gd name="T21" fmla="*/ 80 h 177"/>
                <a:gd name="T22" fmla="*/ 79 w 203"/>
                <a:gd name="T23" fmla="*/ 96 h 177"/>
                <a:gd name="T24" fmla="*/ 63 w 203"/>
                <a:gd name="T25" fmla="*/ 72 h 177"/>
                <a:gd name="T26" fmla="*/ 79 w 203"/>
                <a:gd name="T27" fmla="*/ 56 h 177"/>
                <a:gd name="T28" fmla="*/ 79 w 203"/>
                <a:gd name="T29" fmla="*/ 48 h 177"/>
                <a:gd name="T30" fmla="*/ 63 w 203"/>
                <a:gd name="T31" fmla="*/ 32 h 177"/>
                <a:gd name="T32" fmla="*/ 79 w 203"/>
                <a:gd name="T33" fmla="*/ 48 h 177"/>
                <a:gd name="T34" fmla="*/ 31 w 203"/>
                <a:gd name="T35" fmla="*/ 12 h 177"/>
                <a:gd name="T36" fmla="*/ 175 w 203"/>
                <a:gd name="T37" fmla="*/ 110 h 177"/>
                <a:gd name="T38" fmla="*/ 187 w 203"/>
                <a:gd name="T39" fmla="*/ 110 h 177"/>
                <a:gd name="T40" fmla="*/ 175 w 203"/>
                <a:gd name="T41" fmla="*/ 0 h 177"/>
                <a:gd name="T42" fmla="*/ 19 w 203"/>
                <a:gd name="T43" fmla="*/ 12 h 177"/>
                <a:gd name="T44" fmla="*/ 29 w 203"/>
                <a:gd name="T45" fmla="*/ 78 h 177"/>
                <a:gd name="T46" fmla="*/ 197 w 203"/>
                <a:gd name="T47" fmla="*/ 124 h 177"/>
                <a:gd name="T48" fmla="*/ 191 w 203"/>
                <a:gd name="T49" fmla="*/ 136 h 177"/>
                <a:gd name="T50" fmla="*/ 187 w 203"/>
                <a:gd name="T51" fmla="*/ 126 h 177"/>
                <a:gd name="T52" fmla="*/ 175 w 203"/>
                <a:gd name="T53" fmla="*/ 126 h 177"/>
                <a:gd name="T54" fmla="*/ 171 w 203"/>
                <a:gd name="T55" fmla="*/ 136 h 177"/>
                <a:gd name="T56" fmla="*/ 165 w 203"/>
                <a:gd name="T57" fmla="*/ 116 h 177"/>
                <a:gd name="T58" fmla="*/ 159 w 203"/>
                <a:gd name="T59" fmla="*/ 136 h 177"/>
                <a:gd name="T60" fmla="*/ 155 w 203"/>
                <a:gd name="T61" fmla="*/ 90 h 177"/>
                <a:gd name="T62" fmla="*/ 143 w 203"/>
                <a:gd name="T63" fmla="*/ 90 h 177"/>
                <a:gd name="T64" fmla="*/ 127 w 203"/>
                <a:gd name="T65" fmla="*/ 136 h 177"/>
                <a:gd name="T66" fmla="*/ 203 w 203"/>
                <a:gd name="T67" fmla="*/ 172 h 177"/>
                <a:gd name="T68" fmla="*/ 197 w 203"/>
                <a:gd name="T69" fmla="*/ 124 h 177"/>
                <a:gd name="T70" fmla="*/ 40 w 203"/>
                <a:gd name="T71" fmla="*/ 96 h 177"/>
                <a:gd name="T72" fmla="*/ 7 w 203"/>
                <a:gd name="T73" fmla="*/ 119 h 177"/>
                <a:gd name="T74" fmla="*/ 44 w 203"/>
                <a:gd name="T75" fmla="*/ 172 h 177"/>
                <a:gd name="T76" fmla="*/ 83 w 203"/>
                <a:gd name="T77" fmla="*/ 145 h 177"/>
                <a:gd name="T78" fmla="*/ 33 w 203"/>
                <a:gd name="T79" fmla="*/ 13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3" h="177">
                  <a:moveTo>
                    <a:pt x="35" y="132"/>
                  </a:moveTo>
                  <a:cubicBezTo>
                    <a:pt x="139" y="132"/>
                    <a:pt x="139" y="132"/>
                    <a:pt x="139" y="132"/>
                  </a:cubicBezTo>
                  <a:cubicBezTo>
                    <a:pt x="139" y="120"/>
                    <a:pt x="139" y="120"/>
                    <a:pt x="139" y="120"/>
                  </a:cubicBezTo>
                  <a:cubicBezTo>
                    <a:pt x="35" y="120"/>
                    <a:pt x="35" y="120"/>
                    <a:pt x="35" y="120"/>
                  </a:cubicBezTo>
                  <a:cubicBezTo>
                    <a:pt x="35" y="128"/>
                    <a:pt x="35" y="126"/>
                    <a:pt x="35" y="132"/>
                  </a:cubicBezTo>
                  <a:close/>
                  <a:moveTo>
                    <a:pt x="165" y="108"/>
                  </a:moveTo>
                  <a:cubicBezTo>
                    <a:pt x="167" y="108"/>
                    <a:pt x="169" y="109"/>
                    <a:pt x="171" y="110"/>
                  </a:cubicBezTo>
                  <a:cubicBezTo>
                    <a:pt x="171" y="16"/>
                    <a:pt x="171" y="16"/>
                    <a:pt x="171" y="16"/>
                  </a:cubicBezTo>
                  <a:cubicBezTo>
                    <a:pt x="35" y="16"/>
                    <a:pt x="35" y="16"/>
                    <a:pt x="35" y="16"/>
                  </a:cubicBezTo>
                  <a:cubicBezTo>
                    <a:pt x="35" y="75"/>
                    <a:pt x="35" y="75"/>
                    <a:pt x="35" y="75"/>
                  </a:cubicBezTo>
                  <a:cubicBezTo>
                    <a:pt x="44" y="74"/>
                    <a:pt x="58" y="81"/>
                    <a:pt x="49" y="97"/>
                  </a:cubicBezTo>
                  <a:cubicBezTo>
                    <a:pt x="53" y="95"/>
                    <a:pt x="44" y="105"/>
                    <a:pt x="35" y="116"/>
                  </a:cubicBezTo>
                  <a:cubicBezTo>
                    <a:pt x="35" y="116"/>
                    <a:pt x="35" y="116"/>
                    <a:pt x="35" y="116"/>
                  </a:cubicBezTo>
                  <a:cubicBezTo>
                    <a:pt x="139" y="116"/>
                    <a:pt x="139" y="116"/>
                    <a:pt x="139" y="116"/>
                  </a:cubicBezTo>
                  <a:cubicBezTo>
                    <a:pt x="139" y="86"/>
                    <a:pt x="139" y="86"/>
                    <a:pt x="139" y="86"/>
                  </a:cubicBezTo>
                  <a:cubicBezTo>
                    <a:pt x="139" y="80"/>
                    <a:pt x="144" y="76"/>
                    <a:pt x="149" y="76"/>
                  </a:cubicBezTo>
                  <a:cubicBezTo>
                    <a:pt x="155" y="76"/>
                    <a:pt x="159" y="80"/>
                    <a:pt x="159" y="86"/>
                  </a:cubicBezTo>
                  <a:cubicBezTo>
                    <a:pt x="159" y="110"/>
                    <a:pt x="159" y="110"/>
                    <a:pt x="159" y="110"/>
                  </a:cubicBezTo>
                  <a:cubicBezTo>
                    <a:pt x="161" y="109"/>
                    <a:pt x="163" y="108"/>
                    <a:pt x="165" y="108"/>
                  </a:cubicBezTo>
                  <a:close/>
                  <a:moveTo>
                    <a:pt x="79" y="96"/>
                  </a:moveTo>
                  <a:cubicBezTo>
                    <a:pt x="63" y="96"/>
                    <a:pt x="63" y="96"/>
                    <a:pt x="63" y="96"/>
                  </a:cubicBezTo>
                  <a:cubicBezTo>
                    <a:pt x="63" y="80"/>
                    <a:pt x="63" y="80"/>
                    <a:pt x="63" y="80"/>
                  </a:cubicBezTo>
                  <a:cubicBezTo>
                    <a:pt x="79" y="80"/>
                    <a:pt x="79" y="80"/>
                    <a:pt x="79" y="80"/>
                  </a:cubicBezTo>
                  <a:lnTo>
                    <a:pt x="79" y="96"/>
                  </a:lnTo>
                  <a:close/>
                  <a:moveTo>
                    <a:pt x="79" y="72"/>
                  </a:moveTo>
                  <a:cubicBezTo>
                    <a:pt x="63" y="72"/>
                    <a:pt x="63" y="72"/>
                    <a:pt x="63" y="72"/>
                  </a:cubicBezTo>
                  <a:cubicBezTo>
                    <a:pt x="63" y="56"/>
                    <a:pt x="63" y="56"/>
                    <a:pt x="63" y="56"/>
                  </a:cubicBezTo>
                  <a:cubicBezTo>
                    <a:pt x="79" y="56"/>
                    <a:pt x="79" y="56"/>
                    <a:pt x="79" y="56"/>
                  </a:cubicBezTo>
                  <a:lnTo>
                    <a:pt x="79" y="72"/>
                  </a:lnTo>
                  <a:close/>
                  <a:moveTo>
                    <a:pt x="79" y="48"/>
                  </a:moveTo>
                  <a:cubicBezTo>
                    <a:pt x="63" y="48"/>
                    <a:pt x="63" y="48"/>
                    <a:pt x="63" y="48"/>
                  </a:cubicBezTo>
                  <a:cubicBezTo>
                    <a:pt x="63" y="32"/>
                    <a:pt x="63" y="32"/>
                    <a:pt x="63" y="32"/>
                  </a:cubicBezTo>
                  <a:cubicBezTo>
                    <a:pt x="79" y="32"/>
                    <a:pt x="79" y="32"/>
                    <a:pt x="79" y="32"/>
                  </a:cubicBezTo>
                  <a:lnTo>
                    <a:pt x="79" y="48"/>
                  </a:lnTo>
                  <a:close/>
                  <a:moveTo>
                    <a:pt x="31" y="76"/>
                  </a:moveTo>
                  <a:cubicBezTo>
                    <a:pt x="31" y="12"/>
                    <a:pt x="31" y="12"/>
                    <a:pt x="31" y="12"/>
                  </a:cubicBezTo>
                  <a:cubicBezTo>
                    <a:pt x="175" y="12"/>
                    <a:pt x="175" y="12"/>
                    <a:pt x="175" y="12"/>
                  </a:cubicBezTo>
                  <a:cubicBezTo>
                    <a:pt x="175" y="110"/>
                    <a:pt x="175" y="110"/>
                    <a:pt x="175" y="110"/>
                  </a:cubicBezTo>
                  <a:cubicBezTo>
                    <a:pt x="177" y="109"/>
                    <a:pt x="179" y="108"/>
                    <a:pt x="181" y="108"/>
                  </a:cubicBezTo>
                  <a:cubicBezTo>
                    <a:pt x="183" y="108"/>
                    <a:pt x="185" y="109"/>
                    <a:pt x="187" y="110"/>
                  </a:cubicBezTo>
                  <a:cubicBezTo>
                    <a:pt x="187" y="12"/>
                    <a:pt x="187" y="12"/>
                    <a:pt x="187" y="12"/>
                  </a:cubicBezTo>
                  <a:cubicBezTo>
                    <a:pt x="187" y="5"/>
                    <a:pt x="182" y="0"/>
                    <a:pt x="175" y="0"/>
                  </a:cubicBezTo>
                  <a:cubicBezTo>
                    <a:pt x="31" y="0"/>
                    <a:pt x="31" y="0"/>
                    <a:pt x="31" y="0"/>
                  </a:cubicBezTo>
                  <a:cubicBezTo>
                    <a:pt x="24" y="0"/>
                    <a:pt x="19" y="5"/>
                    <a:pt x="19" y="12"/>
                  </a:cubicBezTo>
                  <a:cubicBezTo>
                    <a:pt x="19" y="90"/>
                    <a:pt x="19" y="90"/>
                    <a:pt x="19" y="90"/>
                  </a:cubicBezTo>
                  <a:cubicBezTo>
                    <a:pt x="23" y="84"/>
                    <a:pt x="27" y="80"/>
                    <a:pt x="29" y="78"/>
                  </a:cubicBezTo>
                  <a:cubicBezTo>
                    <a:pt x="29" y="77"/>
                    <a:pt x="30" y="76"/>
                    <a:pt x="31" y="76"/>
                  </a:cubicBezTo>
                  <a:close/>
                  <a:moveTo>
                    <a:pt x="197" y="124"/>
                  </a:moveTo>
                  <a:cubicBezTo>
                    <a:pt x="194" y="124"/>
                    <a:pt x="191" y="127"/>
                    <a:pt x="191" y="130"/>
                  </a:cubicBezTo>
                  <a:cubicBezTo>
                    <a:pt x="191" y="136"/>
                    <a:pt x="191" y="136"/>
                    <a:pt x="191" y="136"/>
                  </a:cubicBezTo>
                  <a:cubicBezTo>
                    <a:pt x="187" y="136"/>
                    <a:pt x="187" y="136"/>
                    <a:pt x="187" y="136"/>
                  </a:cubicBezTo>
                  <a:cubicBezTo>
                    <a:pt x="187" y="126"/>
                    <a:pt x="187" y="126"/>
                    <a:pt x="187" y="126"/>
                  </a:cubicBezTo>
                  <a:cubicBezTo>
                    <a:pt x="187" y="123"/>
                    <a:pt x="184" y="120"/>
                    <a:pt x="181" y="120"/>
                  </a:cubicBezTo>
                  <a:cubicBezTo>
                    <a:pt x="178" y="120"/>
                    <a:pt x="175" y="123"/>
                    <a:pt x="175" y="126"/>
                  </a:cubicBezTo>
                  <a:cubicBezTo>
                    <a:pt x="175" y="136"/>
                    <a:pt x="175" y="136"/>
                    <a:pt x="175" y="136"/>
                  </a:cubicBezTo>
                  <a:cubicBezTo>
                    <a:pt x="171" y="136"/>
                    <a:pt x="171" y="136"/>
                    <a:pt x="171" y="136"/>
                  </a:cubicBezTo>
                  <a:cubicBezTo>
                    <a:pt x="171" y="122"/>
                    <a:pt x="171" y="122"/>
                    <a:pt x="171" y="122"/>
                  </a:cubicBezTo>
                  <a:cubicBezTo>
                    <a:pt x="171" y="119"/>
                    <a:pt x="168" y="116"/>
                    <a:pt x="165" y="116"/>
                  </a:cubicBezTo>
                  <a:cubicBezTo>
                    <a:pt x="162" y="116"/>
                    <a:pt x="159" y="119"/>
                    <a:pt x="159" y="122"/>
                  </a:cubicBezTo>
                  <a:cubicBezTo>
                    <a:pt x="159" y="136"/>
                    <a:pt x="159" y="136"/>
                    <a:pt x="159" y="136"/>
                  </a:cubicBezTo>
                  <a:cubicBezTo>
                    <a:pt x="155" y="136"/>
                    <a:pt x="155" y="136"/>
                    <a:pt x="155" y="136"/>
                  </a:cubicBezTo>
                  <a:cubicBezTo>
                    <a:pt x="155" y="90"/>
                    <a:pt x="155" y="90"/>
                    <a:pt x="155" y="90"/>
                  </a:cubicBezTo>
                  <a:cubicBezTo>
                    <a:pt x="155" y="87"/>
                    <a:pt x="152" y="84"/>
                    <a:pt x="149" y="84"/>
                  </a:cubicBezTo>
                  <a:cubicBezTo>
                    <a:pt x="146" y="84"/>
                    <a:pt x="143" y="87"/>
                    <a:pt x="143" y="90"/>
                  </a:cubicBezTo>
                  <a:cubicBezTo>
                    <a:pt x="143" y="136"/>
                    <a:pt x="143" y="136"/>
                    <a:pt x="143" y="136"/>
                  </a:cubicBezTo>
                  <a:cubicBezTo>
                    <a:pt x="127" y="136"/>
                    <a:pt x="127" y="136"/>
                    <a:pt x="127" y="136"/>
                  </a:cubicBezTo>
                  <a:cubicBezTo>
                    <a:pt x="135" y="172"/>
                    <a:pt x="135" y="172"/>
                    <a:pt x="135" y="172"/>
                  </a:cubicBezTo>
                  <a:cubicBezTo>
                    <a:pt x="203" y="172"/>
                    <a:pt x="203" y="172"/>
                    <a:pt x="203" y="172"/>
                  </a:cubicBezTo>
                  <a:cubicBezTo>
                    <a:pt x="203" y="130"/>
                    <a:pt x="203" y="130"/>
                    <a:pt x="203" y="130"/>
                  </a:cubicBezTo>
                  <a:cubicBezTo>
                    <a:pt x="203" y="127"/>
                    <a:pt x="200" y="124"/>
                    <a:pt x="197" y="124"/>
                  </a:cubicBezTo>
                  <a:close/>
                  <a:moveTo>
                    <a:pt x="22" y="120"/>
                  </a:moveTo>
                  <a:cubicBezTo>
                    <a:pt x="22" y="120"/>
                    <a:pt x="45" y="93"/>
                    <a:pt x="40" y="96"/>
                  </a:cubicBezTo>
                  <a:cubicBezTo>
                    <a:pt x="47" y="87"/>
                    <a:pt x="36" y="80"/>
                    <a:pt x="32" y="86"/>
                  </a:cubicBezTo>
                  <a:cubicBezTo>
                    <a:pt x="27" y="91"/>
                    <a:pt x="7" y="119"/>
                    <a:pt x="7" y="119"/>
                  </a:cubicBezTo>
                  <a:cubicBezTo>
                    <a:pt x="7" y="119"/>
                    <a:pt x="0" y="128"/>
                    <a:pt x="7" y="136"/>
                  </a:cubicBezTo>
                  <a:cubicBezTo>
                    <a:pt x="8" y="137"/>
                    <a:pt x="44" y="172"/>
                    <a:pt x="44" y="172"/>
                  </a:cubicBezTo>
                  <a:cubicBezTo>
                    <a:pt x="44" y="172"/>
                    <a:pt x="48" y="177"/>
                    <a:pt x="54" y="172"/>
                  </a:cubicBezTo>
                  <a:cubicBezTo>
                    <a:pt x="60" y="167"/>
                    <a:pt x="83" y="145"/>
                    <a:pt x="83" y="145"/>
                  </a:cubicBezTo>
                  <a:cubicBezTo>
                    <a:pt x="83" y="136"/>
                    <a:pt x="83" y="136"/>
                    <a:pt x="83" y="136"/>
                  </a:cubicBezTo>
                  <a:cubicBezTo>
                    <a:pt x="83" y="136"/>
                    <a:pt x="47" y="136"/>
                    <a:pt x="33" y="136"/>
                  </a:cubicBezTo>
                  <a:cubicBezTo>
                    <a:pt x="15" y="136"/>
                    <a:pt x="22" y="120"/>
                    <a:pt x="22" y="1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sp>
        <p:nvSpPr>
          <p:cNvPr id="148" name="任意多边形 147"/>
          <p:cNvSpPr/>
          <p:nvPr/>
        </p:nvSpPr>
        <p:spPr>
          <a:xfrm>
            <a:off x="3202869" y="4638304"/>
            <a:ext cx="1828800"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49" name="组合 148"/>
          <p:cNvGrpSpPr/>
          <p:nvPr/>
        </p:nvGrpSpPr>
        <p:grpSpPr>
          <a:xfrm>
            <a:off x="439418" y="5050162"/>
            <a:ext cx="2752317" cy="970793"/>
            <a:chOff x="4818462" y="2082538"/>
            <a:chExt cx="2752317" cy="970793"/>
          </a:xfrm>
        </p:grpSpPr>
        <p:sp>
          <p:nvSpPr>
            <p:cNvPr id="150" name="文本框 149"/>
            <p:cNvSpPr txBox="1"/>
            <p:nvPr/>
          </p:nvSpPr>
          <p:spPr>
            <a:xfrm>
              <a:off x="6001119" y="2082538"/>
              <a:ext cx="1569660" cy="369332"/>
            </a:xfrm>
            <a:prstGeom prst="rect">
              <a:avLst/>
            </a:prstGeom>
            <a:noFill/>
          </p:spPr>
          <p:txBody>
            <a:bodyPr wrap="none" rtlCol="0">
              <a:spAutoFit/>
            </a:bodyPr>
            <a:lstStyle/>
            <a:p>
              <a:pPr algn="r"/>
              <a:r>
                <a:rPr lang="zh-CN" altLang="en-US" b="1" dirty="0" smtClean="0">
                  <a:solidFill>
                    <a:schemeClr val="accent1"/>
                  </a:solidFill>
                  <a:latin typeface="Agency FB" panose="020B0503020202020204" pitchFamily="34" charset="0"/>
                </a:rPr>
                <a:t>点此替换文本</a:t>
              </a:r>
              <a:endParaRPr lang="zh-CN" altLang="en-US" b="1" dirty="0">
                <a:solidFill>
                  <a:schemeClr val="accent1"/>
                </a:solidFill>
                <a:latin typeface="Agency FB" panose="020B0503020202020204" pitchFamily="34" charset="0"/>
              </a:endParaRPr>
            </a:p>
          </p:txBody>
        </p:sp>
        <p:sp>
          <p:nvSpPr>
            <p:cNvPr id="151" name="矩形 150"/>
            <p:cNvSpPr/>
            <p:nvPr/>
          </p:nvSpPr>
          <p:spPr>
            <a:xfrm>
              <a:off x="4818462" y="2379300"/>
              <a:ext cx="2752317" cy="674031"/>
            </a:xfrm>
            <a:prstGeom prst="rect">
              <a:avLst/>
            </a:prstGeom>
          </p:spPr>
          <p:txBody>
            <a:bodyPr wrap="square">
              <a:spAutoFit/>
            </a:bodyPr>
            <a:lstStyle/>
            <a:p>
              <a:pPr algn="r">
                <a:lnSpc>
                  <a:spcPct val="90000"/>
                </a:lnSpc>
              </a:pPr>
              <a:r>
                <a:rPr lang="en-US" altLang="zh-CN" sz="1400" dirty="0">
                  <a:solidFill>
                    <a:prstClr val="black">
                      <a:lumMod val="75000"/>
                      <a:lumOff val="25000"/>
                    </a:prstClr>
                  </a:solidFill>
                  <a:latin typeface="Agency FB" panose="020B0503020202020204" pitchFamily="34" charset="0"/>
                </a:rPr>
                <a:t>But all sunshine without shade, all pleasure without pain, is not life at take the all. Take the </a:t>
              </a:r>
              <a:endParaRPr lang="zh-CN" altLang="en-US" sz="1400" dirty="0">
                <a:solidFill>
                  <a:prstClr val="black">
                    <a:lumMod val="75000"/>
                    <a:lumOff val="25000"/>
                  </a:prstClr>
                </a:solidFill>
                <a:latin typeface="Agency FB" panose="020B0503020202020204" pitchFamily="34" charset="0"/>
              </a:endParaRPr>
            </a:p>
          </p:txBody>
        </p:sp>
      </p:grpSp>
      <p:sp>
        <p:nvSpPr>
          <p:cNvPr id="152" name="任意多边形 151"/>
          <p:cNvSpPr/>
          <p:nvPr/>
        </p:nvSpPr>
        <p:spPr>
          <a:xfrm flipH="1">
            <a:off x="7160332" y="4638304"/>
            <a:ext cx="1828800"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53" name="组合 152"/>
          <p:cNvGrpSpPr/>
          <p:nvPr/>
        </p:nvGrpSpPr>
        <p:grpSpPr>
          <a:xfrm flipH="1">
            <a:off x="9000266" y="5050162"/>
            <a:ext cx="2752317" cy="970793"/>
            <a:chOff x="4818462" y="2082538"/>
            <a:chExt cx="2752317" cy="970793"/>
          </a:xfrm>
        </p:grpSpPr>
        <p:sp>
          <p:nvSpPr>
            <p:cNvPr id="154" name="文本框 153"/>
            <p:cNvSpPr txBox="1"/>
            <p:nvPr/>
          </p:nvSpPr>
          <p:spPr>
            <a:xfrm>
              <a:off x="6000646" y="2082538"/>
              <a:ext cx="1569660" cy="369332"/>
            </a:xfrm>
            <a:prstGeom prst="rect">
              <a:avLst/>
            </a:prstGeom>
            <a:noFill/>
          </p:spPr>
          <p:txBody>
            <a:bodyPr wrap="none" rtlCol="0">
              <a:spAutoFit/>
            </a:bodyPr>
            <a:lstStyle>
              <a:defPPr>
                <a:defRPr lang="zh-CN"/>
              </a:defPPr>
              <a:lvl1pPr>
                <a:defRPr b="1">
                  <a:solidFill>
                    <a:schemeClr val="accent1"/>
                  </a:solidFill>
                </a:defRPr>
              </a:lvl1pPr>
            </a:lstStyle>
            <a:p>
              <a:r>
                <a:rPr lang="zh-CN" altLang="en-US" dirty="0" smtClean="0">
                  <a:latin typeface="Agency FB" panose="020B0503020202020204" pitchFamily="34" charset="0"/>
                </a:rPr>
                <a:t>点此替换文本</a:t>
              </a:r>
              <a:endParaRPr lang="zh-CN" altLang="en-US" dirty="0">
                <a:latin typeface="Agency FB" panose="020B0503020202020204" pitchFamily="34" charset="0"/>
              </a:endParaRPr>
            </a:p>
          </p:txBody>
        </p:sp>
        <p:sp>
          <p:nvSpPr>
            <p:cNvPr id="155" name="矩形 154"/>
            <p:cNvSpPr/>
            <p:nvPr/>
          </p:nvSpPr>
          <p:spPr>
            <a:xfrm>
              <a:off x="4818462" y="2379300"/>
              <a:ext cx="2752317" cy="674031"/>
            </a:xfrm>
            <a:prstGeom prst="rect">
              <a:avLst/>
            </a:prstGeom>
          </p:spPr>
          <p:txBody>
            <a:bodyPr wrap="square">
              <a:spAutoFit/>
            </a:bodyPr>
            <a:lstStyle/>
            <a:p>
              <a:pPr>
                <a:lnSpc>
                  <a:spcPct val="90000"/>
                </a:lnSpc>
              </a:pPr>
              <a:r>
                <a:rPr lang="en-US" altLang="zh-CN" sz="1400" dirty="0">
                  <a:solidFill>
                    <a:prstClr val="black">
                      <a:lumMod val="75000"/>
                      <a:lumOff val="25000"/>
                    </a:prstClr>
                  </a:solidFill>
                  <a:latin typeface="Agency FB" panose="020B0503020202020204" pitchFamily="34" charset="0"/>
                </a:rPr>
                <a:t>But all sunshine without shade, all pleasure without pain, is not life at take the all. Take the </a:t>
              </a:r>
              <a:endParaRPr lang="zh-CN" altLang="en-US" sz="1400" dirty="0">
                <a:solidFill>
                  <a:prstClr val="black">
                    <a:lumMod val="75000"/>
                    <a:lumOff val="25000"/>
                  </a:prstClr>
                </a:solidFill>
                <a:latin typeface="Agency FB" panose="020B0503020202020204" pitchFamily="34" charset="0"/>
              </a:endParaRPr>
            </a:p>
          </p:txBody>
        </p:sp>
      </p:grpSp>
      <p:grpSp>
        <p:nvGrpSpPr>
          <p:cNvPr id="156" name="组合 155"/>
          <p:cNvGrpSpPr/>
          <p:nvPr/>
        </p:nvGrpSpPr>
        <p:grpSpPr>
          <a:xfrm>
            <a:off x="421101" y="2344979"/>
            <a:ext cx="2752317" cy="970793"/>
            <a:chOff x="4818462" y="2082538"/>
            <a:chExt cx="2752317" cy="970793"/>
          </a:xfrm>
        </p:grpSpPr>
        <p:sp>
          <p:nvSpPr>
            <p:cNvPr id="157" name="文本框 156"/>
            <p:cNvSpPr txBox="1"/>
            <p:nvPr/>
          </p:nvSpPr>
          <p:spPr>
            <a:xfrm>
              <a:off x="6001119" y="2082538"/>
              <a:ext cx="1569660" cy="369332"/>
            </a:xfrm>
            <a:prstGeom prst="rect">
              <a:avLst/>
            </a:prstGeom>
            <a:noFill/>
          </p:spPr>
          <p:txBody>
            <a:bodyPr wrap="none" rtlCol="0">
              <a:spAutoFit/>
            </a:bodyPr>
            <a:lstStyle/>
            <a:p>
              <a:pPr algn="r"/>
              <a:r>
                <a:rPr lang="zh-CN" altLang="en-US" b="1" dirty="0" smtClean="0">
                  <a:solidFill>
                    <a:schemeClr val="accent1"/>
                  </a:solidFill>
                  <a:latin typeface="Agency FB" panose="020B0503020202020204" pitchFamily="34" charset="0"/>
                </a:rPr>
                <a:t>点此替换文本</a:t>
              </a:r>
              <a:endParaRPr lang="zh-CN" altLang="en-US" b="1" dirty="0">
                <a:solidFill>
                  <a:schemeClr val="accent1"/>
                </a:solidFill>
                <a:latin typeface="Agency FB" panose="020B0503020202020204" pitchFamily="34" charset="0"/>
              </a:endParaRPr>
            </a:p>
          </p:txBody>
        </p:sp>
        <p:sp>
          <p:nvSpPr>
            <p:cNvPr id="158" name="矩形 157"/>
            <p:cNvSpPr/>
            <p:nvPr/>
          </p:nvSpPr>
          <p:spPr>
            <a:xfrm>
              <a:off x="4818462" y="2379300"/>
              <a:ext cx="2752317" cy="674031"/>
            </a:xfrm>
            <a:prstGeom prst="rect">
              <a:avLst/>
            </a:prstGeom>
          </p:spPr>
          <p:txBody>
            <a:bodyPr wrap="square">
              <a:spAutoFit/>
            </a:bodyPr>
            <a:lstStyle/>
            <a:p>
              <a:pPr algn="r">
                <a:lnSpc>
                  <a:spcPct val="90000"/>
                </a:lnSpc>
              </a:pPr>
              <a:r>
                <a:rPr lang="en-US" altLang="zh-CN" sz="1400" dirty="0">
                  <a:solidFill>
                    <a:prstClr val="black">
                      <a:lumMod val="75000"/>
                      <a:lumOff val="25000"/>
                    </a:prstClr>
                  </a:solidFill>
                  <a:latin typeface="Agency FB" panose="020B0503020202020204" pitchFamily="34" charset="0"/>
                </a:rPr>
                <a:t>But all sunshine without shade, all pleasure without pain, is not life at take the all. Take the </a:t>
              </a:r>
              <a:endParaRPr lang="zh-CN" altLang="en-US" sz="1400" dirty="0">
                <a:solidFill>
                  <a:prstClr val="black">
                    <a:lumMod val="75000"/>
                    <a:lumOff val="25000"/>
                  </a:prstClr>
                </a:solidFill>
                <a:latin typeface="Agency FB" panose="020B0503020202020204" pitchFamily="34" charset="0"/>
              </a:endParaRPr>
            </a:p>
          </p:txBody>
        </p:sp>
      </p:grpSp>
      <p:sp>
        <p:nvSpPr>
          <p:cNvPr id="159" name="任意多边形 158"/>
          <p:cNvSpPr/>
          <p:nvPr/>
        </p:nvSpPr>
        <p:spPr>
          <a:xfrm flipV="1">
            <a:off x="3173418" y="2593444"/>
            <a:ext cx="807304"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60" name="组合 159"/>
          <p:cNvGrpSpPr/>
          <p:nvPr/>
        </p:nvGrpSpPr>
        <p:grpSpPr>
          <a:xfrm flipH="1">
            <a:off x="9018583" y="2344979"/>
            <a:ext cx="2752317" cy="970793"/>
            <a:chOff x="4818462" y="2082538"/>
            <a:chExt cx="2752317" cy="970793"/>
          </a:xfrm>
        </p:grpSpPr>
        <p:sp>
          <p:nvSpPr>
            <p:cNvPr id="161" name="文本框 160"/>
            <p:cNvSpPr txBox="1"/>
            <p:nvPr/>
          </p:nvSpPr>
          <p:spPr>
            <a:xfrm>
              <a:off x="6001119" y="2082538"/>
              <a:ext cx="1569660" cy="369332"/>
            </a:xfrm>
            <a:prstGeom prst="rect">
              <a:avLst/>
            </a:prstGeom>
            <a:noFill/>
          </p:spPr>
          <p:txBody>
            <a:bodyPr wrap="none" rtlCol="0">
              <a:spAutoFit/>
            </a:bodyPr>
            <a:lstStyle>
              <a:defPPr>
                <a:defRPr lang="zh-CN"/>
              </a:defPPr>
              <a:lvl1pPr algn="ctr">
                <a:defRPr b="1">
                  <a:solidFill>
                    <a:schemeClr val="accent1"/>
                  </a:solidFill>
                </a:defRPr>
              </a:lvl1pPr>
            </a:lstStyle>
            <a:p>
              <a:pPr algn="l"/>
              <a:r>
                <a:rPr lang="zh-CN" altLang="en-US" dirty="0" smtClean="0">
                  <a:latin typeface="Agency FB" panose="020B0503020202020204" pitchFamily="34" charset="0"/>
                </a:rPr>
                <a:t>点此替换文本</a:t>
              </a:r>
              <a:endParaRPr lang="zh-CN" altLang="en-US" dirty="0">
                <a:latin typeface="Agency FB" panose="020B0503020202020204" pitchFamily="34" charset="0"/>
              </a:endParaRPr>
            </a:p>
          </p:txBody>
        </p:sp>
        <p:sp>
          <p:nvSpPr>
            <p:cNvPr id="162" name="矩形 161"/>
            <p:cNvSpPr/>
            <p:nvPr/>
          </p:nvSpPr>
          <p:spPr>
            <a:xfrm>
              <a:off x="4818462" y="2379300"/>
              <a:ext cx="2752317" cy="674031"/>
            </a:xfrm>
            <a:prstGeom prst="rect">
              <a:avLst/>
            </a:prstGeom>
          </p:spPr>
          <p:txBody>
            <a:bodyPr wrap="square">
              <a:spAutoFit/>
            </a:bodyPr>
            <a:lstStyle/>
            <a:p>
              <a:pPr>
                <a:lnSpc>
                  <a:spcPct val="90000"/>
                </a:lnSpc>
              </a:pPr>
              <a:r>
                <a:rPr lang="en-US" altLang="zh-CN" sz="1400" dirty="0">
                  <a:solidFill>
                    <a:prstClr val="black">
                      <a:lumMod val="75000"/>
                      <a:lumOff val="25000"/>
                    </a:prstClr>
                  </a:solidFill>
                  <a:latin typeface="Agency FB" panose="020B0503020202020204" pitchFamily="34" charset="0"/>
                </a:rPr>
                <a:t>But all sunshine without shade, all pleasure without pain, is not life at take the all. Take the </a:t>
              </a:r>
              <a:endParaRPr lang="zh-CN" altLang="en-US" sz="1400" dirty="0">
                <a:solidFill>
                  <a:prstClr val="black">
                    <a:lumMod val="75000"/>
                    <a:lumOff val="25000"/>
                  </a:prstClr>
                </a:solidFill>
                <a:latin typeface="Agency FB" panose="020B0503020202020204" pitchFamily="34" charset="0"/>
              </a:endParaRPr>
            </a:p>
          </p:txBody>
        </p:sp>
      </p:grpSp>
      <p:sp>
        <p:nvSpPr>
          <p:cNvPr id="163" name="任意多边形 162"/>
          <p:cNvSpPr/>
          <p:nvPr/>
        </p:nvSpPr>
        <p:spPr>
          <a:xfrm flipH="1" flipV="1">
            <a:off x="8211279" y="2593444"/>
            <a:ext cx="807304" cy="696686"/>
          </a:xfrm>
          <a:custGeom>
            <a:avLst/>
            <a:gdLst>
              <a:gd name="connsiteX0" fmla="*/ 1828800 w 1828800"/>
              <a:gd name="connsiteY0" fmla="*/ 0 h 696686"/>
              <a:gd name="connsiteX1" fmla="*/ 1828800 w 1828800"/>
              <a:gd name="connsiteY1" fmla="*/ 696686 h 696686"/>
              <a:gd name="connsiteX2" fmla="*/ 0 w 1828800"/>
              <a:gd name="connsiteY2" fmla="*/ 696686 h 696686"/>
            </a:gdLst>
            <a:ahLst/>
            <a:cxnLst>
              <a:cxn ang="0">
                <a:pos x="connsiteX0" y="connsiteY0"/>
              </a:cxn>
              <a:cxn ang="0">
                <a:pos x="connsiteX1" y="connsiteY1"/>
              </a:cxn>
              <a:cxn ang="0">
                <a:pos x="connsiteX2" y="connsiteY2"/>
              </a:cxn>
            </a:cxnLst>
            <a:rect l="l" t="t" r="r" b="b"/>
            <a:pathLst>
              <a:path w="1828800" h="696686">
                <a:moveTo>
                  <a:pt x="1828800" y="0"/>
                </a:moveTo>
                <a:lnTo>
                  <a:pt x="1828800" y="696686"/>
                </a:lnTo>
                <a:lnTo>
                  <a:pt x="0" y="696686"/>
                </a:lnTo>
              </a:path>
            </a:pathLst>
          </a:cu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64" name="组合 163"/>
          <p:cNvGrpSpPr/>
          <p:nvPr/>
        </p:nvGrpSpPr>
        <p:grpSpPr>
          <a:xfrm>
            <a:off x="4719842" y="1445100"/>
            <a:ext cx="2752317" cy="970793"/>
            <a:chOff x="4652131" y="2145434"/>
            <a:chExt cx="2752317" cy="970793"/>
          </a:xfrm>
        </p:grpSpPr>
        <p:sp>
          <p:nvSpPr>
            <p:cNvPr id="165" name="文本框 164"/>
            <p:cNvSpPr txBox="1"/>
            <p:nvPr/>
          </p:nvSpPr>
          <p:spPr>
            <a:xfrm flipH="1">
              <a:off x="5243222" y="2145434"/>
              <a:ext cx="1569660" cy="369332"/>
            </a:xfrm>
            <a:prstGeom prst="rect">
              <a:avLst/>
            </a:prstGeom>
            <a:noFill/>
          </p:spPr>
          <p:txBody>
            <a:bodyPr wrap="none" rtlCol="0">
              <a:spAutoFit/>
            </a:bodyPr>
            <a:lstStyle/>
            <a:p>
              <a:pPr algn="ctr"/>
              <a:r>
                <a:rPr lang="zh-CN" altLang="en-US" b="1" dirty="0" smtClean="0">
                  <a:solidFill>
                    <a:schemeClr val="accent1"/>
                  </a:solidFill>
                  <a:latin typeface="Agency FB" panose="020B0503020202020204" pitchFamily="34" charset="0"/>
                </a:rPr>
                <a:t>点此替换文本</a:t>
              </a:r>
              <a:endParaRPr lang="zh-CN" altLang="en-US" b="1" dirty="0">
                <a:solidFill>
                  <a:schemeClr val="accent1"/>
                </a:solidFill>
                <a:latin typeface="Agency FB" panose="020B0503020202020204" pitchFamily="34" charset="0"/>
              </a:endParaRPr>
            </a:p>
          </p:txBody>
        </p:sp>
        <p:sp>
          <p:nvSpPr>
            <p:cNvPr id="166" name="矩形 165"/>
            <p:cNvSpPr/>
            <p:nvPr/>
          </p:nvSpPr>
          <p:spPr>
            <a:xfrm flipH="1">
              <a:off x="4652131" y="2442196"/>
              <a:ext cx="2752317" cy="674031"/>
            </a:xfrm>
            <a:prstGeom prst="rect">
              <a:avLst/>
            </a:prstGeom>
          </p:spPr>
          <p:txBody>
            <a:bodyPr wrap="square">
              <a:spAutoFit/>
            </a:bodyPr>
            <a:lstStyle/>
            <a:p>
              <a:pPr algn="ctr">
                <a:lnSpc>
                  <a:spcPct val="90000"/>
                </a:lnSpc>
              </a:pPr>
              <a:r>
                <a:rPr lang="en-US" altLang="zh-CN" sz="1400" dirty="0">
                  <a:solidFill>
                    <a:prstClr val="black">
                      <a:lumMod val="75000"/>
                      <a:lumOff val="25000"/>
                    </a:prstClr>
                  </a:solidFill>
                  <a:latin typeface="Agency FB" panose="020B0503020202020204" pitchFamily="34" charset="0"/>
                </a:rPr>
                <a:t>But all sunshine without shade, all pleasure without pain, is not life at take the all. Take the </a:t>
              </a:r>
              <a:endParaRPr lang="zh-CN" altLang="en-US" sz="1400" dirty="0">
                <a:solidFill>
                  <a:prstClr val="black">
                    <a:lumMod val="75000"/>
                    <a:lumOff val="25000"/>
                  </a:prstClr>
                </a:solidFill>
                <a:latin typeface="Agency FB" panose="020B0503020202020204" pitchFamily="34" charset="0"/>
              </a:endParaRPr>
            </a:p>
          </p:txBody>
        </p:sp>
      </p:grpSp>
      <p:cxnSp>
        <p:nvCxnSpPr>
          <p:cNvPr id="167" name="直接连接符 166"/>
          <p:cNvCxnSpPr/>
          <p:nvPr/>
        </p:nvCxnSpPr>
        <p:spPr>
          <a:xfrm>
            <a:off x="6096000" y="2529645"/>
            <a:ext cx="0" cy="767077"/>
          </a:xfrm>
          <a:prstGeom prst="line">
            <a:avLst/>
          </a:prstGeom>
          <a:noFill/>
          <a:ln>
            <a:solidFill>
              <a:schemeClr val="tx1">
                <a:lumMod val="50000"/>
                <a:lumOff val="50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45" name="矩形 44">
            <a:extLst>
              <a:ext uri="{FF2B5EF4-FFF2-40B4-BE49-F238E27FC236}">
                <a16:creationId xmlns:a16="http://schemas.microsoft.com/office/drawing/2014/main" xmlns="" id="{44D1BD3F-B3FE-4CAE-9DC2-59FF825E2AD3}"/>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4689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500" fill="hold"/>
                                        <p:tgtEl>
                                          <p:spTgt spid="85"/>
                                        </p:tgtEl>
                                        <p:attrNameLst>
                                          <p:attrName>ppt_w</p:attrName>
                                        </p:attrNameLst>
                                      </p:cBhvr>
                                      <p:tavLst>
                                        <p:tav tm="0">
                                          <p:val>
                                            <p:fltVal val="0"/>
                                          </p:val>
                                        </p:tav>
                                        <p:tav tm="100000">
                                          <p:val>
                                            <p:strVal val="#ppt_w"/>
                                          </p:val>
                                        </p:tav>
                                      </p:tavLst>
                                    </p:anim>
                                    <p:anim calcmode="lin" valueType="num">
                                      <p:cBhvr>
                                        <p:cTn id="8" dur="500" fill="hold"/>
                                        <p:tgtEl>
                                          <p:spTgt spid="85"/>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250"/>
                                  </p:stCondLst>
                                  <p:childTnLst>
                                    <p:set>
                                      <p:cBhvr>
                                        <p:cTn id="10" dur="1" fill="hold">
                                          <p:stCondLst>
                                            <p:cond delay="0"/>
                                          </p:stCondLst>
                                        </p:cTn>
                                        <p:tgtEl>
                                          <p:spTgt spid="82"/>
                                        </p:tgtEl>
                                        <p:attrNameLst>
                                          <p:attrName>style.visibility</p:attrName>
                                        </p:attrNameLst>
                                      </p:cBhvr>
                                      <p:to>
                                        <p:strVal val="visible"/>
                                      </p:to>
                                    </p:set>
                                    <p:anim calcmode="lin" valueType="num">
                                      <p:cBhvr>
                                        <p:cTn id="11" dur="500" fill="hold"/>
                                        <p:tgtEl>
                                          <p:spTgt spid="82"/>
                                        </p:tgtEl>
                                        <p:attrNameLst>
                                          <p:attrName>ppt_w</p:attrName>
                                        </p:attrNameLst>
                                      </p:cBhvr>
                                      <p:tavLst>
                                        <p:tav tm="0">
                                          <p:val>
                                            <p:fltVal val="0"/>
                                          </p:val>
                                        </p:tav>
                                        <p:tav tm="100000">
                                          <p:val>
                                            <p:strVal val="#ppt_w"/>
                                          </p:val>
                                        </p:tav>
                                      </p:tavLst>
                                    </p:anim>
                                    <p:anim calcmode="lin" valueType="num">
                                      <p:cBhvr>
                                        <p:cTn id="12" dur="500" fill="hold"/>
                                        <p:tgtEl>
                                          <p:spTgt spid="82"/>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500"/>
                                  </p:stCondLst>
                                  <p:childTnLst>
                                    <p:set>
                                      <p:cBhvr>
                                        <p:cTn id="14" dur="1" fill="hold">
                                          <p:stCondLst>
                                            <p:cond delay="0"/>
                                          </p:stCondLst>
                                        </p:cTn>
                                        <p:tgtEl>
                                          <p:spTgt spid="79"/>
                                        </p:tgtEl>
                                        <p:attrNameLst>
                                          <p:attrName>style.visibility</p:attrName>
                                        </p:attrNameLst>
                                      </p:cBhvr>
                                      <p:to>
                                        <p:strVal val="visible"/>
                                      </p:to>
                                    </p:set>
                                    <p:anim calcmode="lin" valueType="num">
                                      <p:cBhvr>
                                        <p:cTn id="15" dur="500" fill="hold"/>
                                        <p:tgtEl>
                                          <p:spTgt spid="79"/>
                                        </p:tgtEl>
                                        <p:attrNameLst>
                                          <p:attrName>ppt_w</p:attrName>
                                        </p:attrNameLst>
                                      </p:cBhvr>
                                      <p:tavLst>
                                        <p:tav tm="0">
                                          <p:val>
                                            <p:fltVal val="0"/>
                                          </p:val>
                                        </p:tav>
                                        <p:tav tm="100000">
                                          <p:val>
                                            <p:strVal val="#ppt_w"/>
                                          </p:val>
                                        </p:tav>
                                      </p:tavLst>
                                    </p:anim>
                                    <p:anim calcmode="lin" valueType="num">
                                      <p:cBhvr>
                                        <p:cTn id="16" dur="500" fill="hold"/>
                                        <p:tgtEl>
                                          <p:spTgt spid="79"/>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750"/>
                                  </p:stCondLst>
                                  <p:childTnLst>
                                    <p:set>
                                      <p:cBhvr>
                                        <p:cTn id="18" dur="1" fill="hold">
                                          <p:stCondLst>
                                            <p:cond delay="0"/>
                                          </p:stCondLst>
                                        </p:cTn>
                                        <p:tgtEl>
                                          <p:spTgt spid="88"/>
                                        </p:tgtEl>
                                        <p:attrNameLst>
                                          <p:attrName>style.visibility</p:attrName>
                                        </p:attrNameLst>
                                      </p:cBhvr>
                                      <p:to>
                                        <p:strVal val="visible"/>
                                      </p:to>
                                    </p:set>
                                    <p:anim calcmode="lin" valueType="num">
                                      <p:cBhvr>
                                        <p:cTn id="19" dur="500" fill="hold"/>
                                        <p:tgtEl>
                                          <p:spTgt spid="88"/>
                                        </p:tgtEl>
                                        <p:attrNameLst>
                                          <p:attrName>ppt_w</p:attrName>
                                        </p:attrNameLst>
                                      </p:cBhvr>
                                      <p:tavLst>
                                        <p:tav tm="0">
                                          <p:val>
                                            <p:fltVal val="0"/>
                                          </p:val>
                                        </p:tav>
                                        <p:tav tm="100000">
                                          <p:val>
                                            <p:strVal val="#ppt_w"/>
                                          </p:val>
                                        </p:tav>
                                      </p:tavLst>
                                    </p:anim>
                                    <p:anim calcmode="lin" valueType="num">
                                      <p:cBhvr>
                                        <p:cTn id="20" dur="500" fill="hold"/>
                                        <p:tgtEl>
                                          <p:spTgt spid="88"/>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1000"/>
                                  </p:stCondLst>
                                  <p:childTnLst>
                                    <p:set>
                                      <p:cBhvr>
                                        <p:cTn id="22" dur="1" fill="hold">
                                          <p:stCondLst>
                                            <p:cond delay="0"/>
                                          </p:stCondLst>
                                        </p:cTn>
                                        <p:tgtEl>
                                          <p:spTgt spid="105"/>
                                        </p:tgtEl>
                                        <p:attrNameLst>
                                          <p:attrName>style.visibility</p:attrName>
                                        </p:attrNameLst>
                                      </p:cBhvr>
                                      <p:to>
                                        <p:strVal val="visible"/>
                                      </p:to>
                                    </p:set>
                                    <p:anim calcmode="lin" valueType="num">
                                      <p:cBhvr>
                                        <p:cTn id="23" dur="500" fill="hold"/>
                                        <p:tgtEl>
                                          <p:spTgt spid="105"/>
                                        </p:tgtEl>
                                        <p:attrNameLst>
                                          <p:attrName>ppt_w</p:attrName>
                                        </p:attrNameLst>
                                      </p:cBhvr>
                                      <p:tavLst>
                                        <p:tav tm="0">
                                          <p:val>
                                            <p:fltVal val="0"/>
                                          </p:val>
                                        </p:tav>
                                        <p:tav tm="100000">
                                          <p:val>
                                            <p:strVal val="#ppt_w"/>
                                          </p:val>
                                        </p:tav>
                                      </p:tavLst>
                                    </p:anim>
                                    <p:anim calcmode="lin" valueType="num">
                                      <p:cBhvr>
                                        <p:cTn id="24" dur="500" fill="hold"/>
                                        <p:tgtEl>
                                          <p:spTgt spid="105"/>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22" presetClass="entr" presetSubtype="2" fill="hold" grpId="0" nodeType="afterEffect">
                                  <p:stCondLst>
                                    <p:cond delay="0"/>
                                  </p:stCondLst>
                                  <p:childTnLst>
                                    <p:set>
                                      <p:cBhvr>
                                        <p:cTn id="27" dur="1" fill="hold">
                                          <p:stCondLst>
                                            <p:cond delay="0"/>
                                          </p:stCondLst>
                                        </p:cTn>
                                        <p:tgtEl>
                                          <p:spTgt spid="159"/>
                                        </p:tgtEl>
                                        <p:attrNameLst>
                                          <p:attrName>style.visibility</p:attrName>
                                        </p:attrNameLst>
                                      </p:cBhvr>
                                      <p:to>
                                        <p:strVal val="visible"/>
                                      </p:to>
                                    </p:set>
                                    <p:animEffect transition="in" filter="wipe(right)">
                                      <p:cBhvr>
                                        <p:cTn id="28" dur="500"/>
                                        <p:tgtEl>
                                          <p:spTgt spid="159"/>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156"/>
                                        </p:tgtEl>
                                        <p:attrNameLst>
                                          <p:attrName>style.visibility</p:attrName>
                                        </p:attrNameLst>
                                      </p:cBhvr>
                                      <p:to>
                                        <p:strVal val="visible"/>
                                      </p:to>
                                    </p:set>
                                    <p:anim calcmode="lin" valueType="num">
                                      <p:cBhvr additive="base">
                                        <p:cTn id="32" dur="500"/>
                                        <p:tgtEl>
                                          <p:spTgt spid="156"/>
                                        </p:tgtEl>
                                        <p:attrNameLst>
                                          <p:attrName>ppt_y</p:attrName>
                                        </p:attrNameLst>
                                      </p:cBhvr>
                                      <p:tavLst>
                                        <p:tav tm="0">
                                          <p:val>
                                            <p:strVal val="#ppt_y+#ppt_h*1.125000"/>
                                          </p:val>
                                        </p:tav>
                                        <p:tav tm="100000">
                                          <p:val>
                                            <p:strVal val="#ppt_y"/>
                                          </p:val>
                                        </p:tav>
                                      </p:tavLst>
                                    </p:anim>
                                    <p:animEffect transition="in" filter="wipe(up)">
                                      <p:cBhvr>
                                        <p:cTn id="33" dur="500"/>
                                        <p:tgtEl>
                                          <p:spTgt spid="156"/>
                                        </p:tgtEl>
                                      </p:cBhvr>
                                    </p:animEffect>
                                  </p:childTnLst>
                                </p:cTn>
                              </p:par>
                            </p:childTnLst>
                          </p:cTn>
                        </p:par>
                        <p:par>
                          <p:cTn id="34" fill="hold">
                            <p:stCondLst>
                              <p:cond delay="2500"/>
                            </p:stCondLst>
                            <p:childTnLst>
                              <p:par>
                                <p:cTn id="35" presetID="22" presetClass="entr" presetSubtype="2" fill="hold" grpId="0" nodeType="afterEffect">
                                  <p:stCondLst>
                                    <p:cond delay="0"/>
                                  </p:stCondLst>
                                  <p:childTnLst>
                                    <p:set>
                                      <p:cBhvr>
                                        <p:cTn id="36" dur="1" fill="hold">
                                          <p:stCondLst>
                                            <p:cond delay="0"/>
                                          </p:stCondLst>
                                        </p:cTn>
                                        <p:tgtEl>
                                          <p:spTgt spid="148"/>
                                        </p:tgtEl>
                                        <p:attrNameLst>
                                          <p:attrName>style.visibility</p:attrName>
                                        </p:attrNameLst>
                                      </p:cBhvr>
                                      <p:to>
                                        <p:strVal val="visible"/>
                                      </p:to>
                                    </p:set>
                                    <p:animEffect transition="in" filter="wipe(right)">
                                      <p:cBhvr>
                                        <p:cTn id="37" dur="500"/>
                                        <p:tgtEl>
                                          <p:spTgt spid="148"/>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149"/>
                                        </p:tgtEl>
                                        <p:attrNameLst>
                                          <p:attrName>style.visibility</p:attrName>
                                        </p:attrNameLst>
                                      </p:cBhvr>
                                      <p:to>
                                        <p:strVal val="visible"/>
                                      </p:to>
                                    </p:set>
                                    <p:anim calcmode="lin" valueType="num">
                                      <p:cBhvr additive="base">
                                        <p:cTn id="41" dur="500"/>
                                        <p:tgtEl>
                                          <p:spTgt spid="149"/>
                                        </p:tgtEl>
                                        <p:attrNameLst>
                                          <p:attrName>ppt_y</p:attrName>
                                        </p:attrNameLst>
                                      </p:cBhvr>
                                      <p:tavLst>
                                        <p:tav tm="0">
                                          <p:val>
                                            <p:strVal val="#ppt_y-#ppt_h*1.125000"/>
                                          </p:val>
                                        </p:tav>
                                        <p:tav tm="100000">
                                          <p:val>
                                            <p:strVal val="#ppt_y"/>
                                          </p:val>
                                        </p:tav>
                                      </p:tavLst>
                                    </p:anim>
                                    <p:animEffect transition="in" filter="wipe(down)">
                                      <p:cBhvr>
                                        <p:cTn id="42" dur="500"/>
                                        <p:tgtEl>
                                          <p:spTgt spid="149"/>
                                        </p:tgtEl>
                                      </p:cBhvr>
                                    </p:animEffect>
                                  </p:childTnLst>
                                </p:cTn>
                              </p:par>
                            </p:childTnLst>
                          </p:cTn>
                        </p:par>
                        <p:par>
                          <p:cTn id="43" fill="hold">
                            <p:stCondLst>
                              <p:cond delay="3500"/>
                            </p:stCondLst>
                            <p:childTnLst>
                              <p:par>
                                <p:cTn id="44" presetID="22" presetClass="entr" presetSubtype="4" fill="hold" nodeType="afterEffect">
                                  <p:stCondLst>
                                    <p:cond delay="0"/>
                                  </p:stCondLst>
                                  <p:childTnLst>
                                    <p:set>
                                      <p:cBhvr>
                                        <p:cTn id="45" dur="1" fill="hold">
                                          <p:stCondLst>
                                            <p:cond delay="0"/>
                                          </p:stCondLst>
                                        </p:cTn>
                                        <p:tgtEl>
                                          <p:spTgt spid="167"/>
                                        </p:tgtEl>
                                        <p:attrNameLst>
                                          <p:attrName>style.visibility</p:attrName>
                                        </p:attrNameLst>
                                      </p:cBhvr>
                                      <p:to>
                                        <p:strVal val="visible"/>
                                      </p:to>
                                    </p:set>
                                    <p:animEffect transition="in" filter="wipe(down)">
                                      <p:cBhvr>
                                        <p:cTn id="46" dur="500"/>
                                        <p:tgtEl>
                                          <p:spTgt spid="167"/>
                                        </p:tgtEl>
                                      </p:cBhvr>
                                    </p:animEffect>
                                  </p:childTnLst>
                                </p:cTn>
                              </p:par>
                            </p:childTnLst>
                          </p:cTn>
                        </p:par>
                        <p:par>
                          <p:cTn id="47" fill="hold">
                            <p:stCondLst>
                              <p:cond delay="4000"/>
                            </p:stCondLst>
                            <p:childTnLst>
                              <p:par>
                                <p:cTn id="48" presetID="12" presetClass="entr" presetSubtype="4" fill="hold" nodeType="afterEffect">
                                  <p:stCondLst>
                                    <p:cond delay="0"/>
                                  </p:stCondLst>
                                  <p:childTnLst>
                                    <p:set>
                                      <p:cBhvr>
                                        <p:cTn id="49" dur="1" fill="hold">
                                          <p:stCondLst>
                                            <p:cond delay="0"/>
                                          </p:stCondLst>
                                        </p:cTn>
                                        <p:tgtEl>
                                          <p:spTgt spid="164"/>
                                        </p:tgtEl>
                                        <p:attrNameLst>
                                          <p:attrName>style.visibility</p:attrName>
                                        </p:attrNameLst>
                                      </p:cBhvr>
                                      <p:to>
                                        <p:strVal val="visible"/>
                                      </p:to>
                                    </p:set>
                                    <p:anim calcmode="lin" valueType="num">
                                      <p:cBhvr additive="base">
                                        <p:cTn id="50" dur="500"/>
                                        <p:tgtEl>
                                          <p:spTgt spid="164"/>
                                        </p:tgtEl>
                                        <p:attrNameLst>
                                          <p:attrName>ppt_y</p:attrName>
                                        </p:attrNameLst>
                                      </p:cBhvr>
                                      <p:tavLst>
                                        <p:tav tm="0">
                                          <p:val>
                                            <p:strVal val="#ppt_y+#ppt_h*1.125000"/>
                                          </p:val>
                                        </p:tav>
                                        <p:tav tm="100000">
                                          <p:val>
                                            <p:strVal val="#ppt_y"/>
                                          </p:val>
                                        </p:tav>
                                      </p:tavLst>
                                    </p:anim>
                                    <p:animEffect transition="in" filter="wipe(up)">
                                      <p:cBhvr>
                                        <p:cTn id="51" dur="500"/>
                                        <p:tgtEl>
                                          <p:spTgt spid="164"/>
                                        </p:tgtEl>
                                      </p:cBhvr>
                                    </p:animEffect>
                                  </p:childTnLst>
                                </p:cTn>
                              </p:par>
                            </p:childTnLst>
                          </p:cTn>
                        </p:par>
                        <p:par>
                          <p:cTn id="52" fill="hold">
                            <p:stCondLst>
                              <p:cond delay="4500"/>
                            </p:stCondLst>
                            <p:childTnLst>
                              <p:par>
                                <p:cTn id="53" presetID="22" presetClass="entr" presetSubtype="8" fill="hold" grpId="0" nodeType="afterEffect">
                                  <p:stCondLst>
                                    <p:cond delay="0"/>
                                  </p:stCondLst>
                                  <p:childTnLst>
                                    <p:set>
                                      <p:cBhvr>
                                        <p:cTn id="54" dur="1" fill="hold">
                                          <p:stCondLst>
                                            <p:cond delay="0"/>
                                          </p:stCondLst>
                                        </p:cTn>
                                        <p:tgtEl>
                                          <p:spTgt spid="152"/>
                                        </p:tgtEl>
                                        <p:attrNameLst>
                                          <p:attrName>style.visibility</p:attrName>
                                        </p:attrNameLst>
                                      </p:cBhvr>
                                      <p:to>
                                        <p:strVal val="visible"/>
                                      </p:to>
                                    </p:set>
                                    <p:animEffect transition="in" filter="wipe(left)">
                                      <p:cBhvr>
                                        <p:cTn id="55" dur="500"/>
                                        <p:tgtEl>
                                          <p:spTgt spid="152"/>
                                        </p:tgtEl>
                                      </p:cBhvr>
                                    </p:animEffect>
                                  </p:childTnLst>
                                </p:cTn>
                              </p:par>
                            </p:childTnLst>
                          </p:cTn>
                        </p:par>
                        <p:par>
                          <p:cTn id="56" fill="hold">
                            <p:stCondLst>
                              <p:cond delay="5000"/>
                            </p:stCondLst>
                            <p:childTnLst>
                              <p:par>
                                <p:cTn id="57" presetID="12" presetClass="entr" presetSubtype="1" fill="hold" nodeType="afterEffect">
                                  <p:stCondLst>
                                    <p:cond delay="0"/>
                                  </p:stCondLst>
                                  <p:childTnLst>
                                    <p:set>
                                      <p:cBhvr>
                                        <p:cTn id="58" dur="1" fill="hold">
                                          <p:stCondLst>
                                            <p:cond delay="0"/>
                                          </p:stCondLst>
                                        </p:cTn>
                                        <p:tgtEl>
                                          <p:spTgt spid="153"/>
                                        </p:tgtEl>
                                        <p:attrNameLst>
                                          <p:attrName>style.visibility</p:attrName>
                                        </p:attrNameLst>
                                      </p:cBhvr>
                                      <p:to>
                                        <p:strVal val="visible"/>
                                      </p:to>
                                    </p:set>
                                    <p:anim calcmode="lin" valueType="num">
                                      <p:cBhvr additive="base">
                                        <p:cTn id="59" dur="500"/>
                                        <p:tgtEl>
                                          <p:spTgt spid="153"/>
                                        </p:tgtEl>
                                        <p:attrNameLst>
                                          <p:attrName>ppt_y</p:attrName>
                                        </p:attrNameLst>
                                      </p:cBhvr>
                                      <p:tavLst>
                                        <p:tav tm="0">
                                          <p:val>
                                            <p:strVal val="#ppt_y-#ppt_h*1.125000"/>
                                          </p:val>
                                        </p:tav>
                                        <p:tav tm="100000">
                                          <p:val>
                                            <p:strVal val="#ppt_y"/>
                                          </p:val>
                                        </p:tav>
                                      </p:tavLst>
                                    </p:anim>
                                    <p:animEffect transition="in" filter="wipe(down)">
                                      <p:cBhvr>
                                        <p:cTn id="60" dur="500"/>
                                        <p:tgtEl>
                                          <p:spTgt spid="153"/>
                                        </p:tgtEl>
                                      </p:cBhvr>
                                    </p:animEffect>
                                  </p:childTnLst>
                                </p:cTn>
                              </p:par>
                            </p:childTnLst>
                          </p:cTn>
                        </p:par>
                        <p:par>
                          <p:cTn id="61" fill="hold">
                            <p:stCondLst>
                              <p:cond delay="5500"/>
                            </p:stCondLst>
                            <p:childTnLst>
                              <p:par>
                                <p:cTn id="62" presetID="22" presetClass="entr" presetSubtype="8" fill="hold" grpId="0" nodeType="afterEffect">
                                  <p:stCondLst>
                                    <p:cond delay="0"/>
                                  </p:stCondLst>
                                  <p:childTnLst>
                                    <p:set>
                                      <p:cBhvr>
                                        <p:cTn id="63" dur="1" fill="hold">
                                          <p:stCondLst>
                                            <p:cond delay="0"/>
                                          </p:stCondLst>
                                        </p:cTn>
                                        <p:tgtEl>
                                          <p:spTgt spid="163"/>
                                        </p:tgtEl>
                                        <p:attrNameLst>
                                          <p:attrName>style.visibility</p:attrName>
                                        </p:attrNameLst>
                                      </p:cBhvr>
                                      <p:to>
                                        <p:strVal val="visible"/>
                                      </p:to>
                                    </p:set>
                                    <p:animEffect transition="in" filter="wipe(left)">
                                      <p:cBhvr>
                                        <p:cTn id="64" dur="500"/>
                                        <p:tgtEl>
                                          <p:spTgt spid="163"/>
                                        </p:tgtEl>
                                      </p:cBhvr>
                                    </p:animEffect>
                                  </p:childTnLst>
                                </p:cTn>
                              </p:par>
                            </p:childTnLst>
                          </p:cTn>
                        </p:par>
                        <p:par>
                          <p:cTn id="65" fill="hold">
                            <p:stCondLst>
                              <p:cond delay="6000"/>
                            </p:stCondLst>
                            <p:childTnLst>
                              <p:par>
                                <p:cTn id="66" presetID="12" presetClass="entr" presetSubtype="4" fill="hold" nodeType="afterEffect">
                                  <p:stCondLst>
                                    <p:cond delay="0"/>
                                  </p:stCondLst>
                                  <p:childTnLst>
                                    <p:set>
                                      <p:cBhvr>
                                        <p:cTn id="67" dur="1" fill="hold">
                                          <p:stCondLst>
                                            <p:cond delay="0"/>
                                          </p:stCondLst>
                                        </p:cTn>
                                        <p:tgtEl>
                                          <p:spTgt spid="160"/>
                                        </p:tgtEl>
                                        <p:attrNameLst>
                                          <p:attrName>style.visibility</p:attrName>
                                        </p:attrNameLst>
                                      </p:cBhvr>
                                      <p:to>
                                        <p:strVal val="visible"/>
                                      </p:to>
                                    </p:set>
                                    <p:anim calcmode="lin" valueType="num">
                                      <p:cBhvr additive="base">
                                        <p:cTn id="68" dur="500"/>
                                        <p:tgtEl>
                                          <p:spTgt spid="160"/>
                                        </p:tgtEl>
                                        <p:attrNameLst>
                                          <p:attrName>ppt_y</p:attrName>
                                        </p:attrNameLst>
                                      </p:cBhvr>
                                      <p:tavLst>
                                        <p:tav tm="0">
                                          <p:val>
                                            <p:strVal val="#ppt_y+#ppt_h*1.125000"/>
                                          </p:val>
                                        </p:tav>
                                        <p:tav tm="100000">
                                          <p:val>
                                            <p:strVal val="#ppt_y"/>
                                          </p:val>
                                        </p:tav>
                                      </p:tavLst>
                                    </p:anim>
                                    <p:animEffect transition="in" filter="wipe(up)">
                                      <p:cBhvr>
                                        <p:cTn id="69" dur="500"/>
                                        <p:tgtEl>
                                          <p:spTgt spid="160"/>
                                        </p:tgtEl>
                                      </p:cBhvr>
                                    </p:animEffect>
                                  </p:childTnLst>
                                </p:cTn>
                              </p:par>
                            </p:childTnLst>
                          </p:cTn>
                        </p:par>
                        <p:par>
                          <p:cTn id="70" fill="hold">
                            <p:stCondLst>
                              <p:cond delay="6500"/>
                            </p:stCondLst>
                            <p:childTnLst>
                              <p:par>
                                <p:cTn id="71" presetID="1" presetClass="entr" presetSubtype="0" fill="hold" grpId="0" nodeType="afterEffect">
                                  <p:stCondLst>
                                    <p:cond delay="2200"/>
                                  </p:stCondLst>
                                  <p:childTnLst>
                                    <p:set>
                                      <p:cBhvr>
                                        <p:cTn id="72"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152" grpId="0" animBg="1"/>
      <p:bldP spid="159" grpId="0" animBg="1"/>
      <p:bldP spid="163" grpId="0" animBg="1"/>
      <p:bldP spid="4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04</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45" name="Group 4"/>
          <p:cNvGrpSpPr/>
          <p:nvPr/>
        </p:nvGrpSpPr>
        <p:grpSpPr>
          <a:xfrm>
            <a:off x="5620074" y="2139985"/>
            <a:ext cx="5309697" cy="4463121"/>
            <a:chOff x="5620074" y="1924085"/>
            <a:chExt cx="5309697" cy="4463121"/>
          </a:xfrm>
        </p:grpSpPr>
        <p:sp>
          <p:nvSpPr>
            <p:cNvPr id="46" name="Freeform 5"/>
            <p:cNvSpPr>
              <a:spLocks noEditPoints="1"/>
            </p:cNvSpPr>
            <p:nvPr/>
          </p:nvSpPr>
          <p:spPr bwMode="auto">
            <a:xfrm>
              <a:off x="7540059" y="2060494"/>
              <a:ext cx="879810" cy="962903"/>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500">
                  <a:moveTo>
                    <a:pt x="0" y="250"/>
                  </a:moveTo>
                  <a:cubicBezTo>
                    <a:pt x="0" y="388"/>
                    <a:pt x="102" y="500"/>
                    <a:pt x="228" y="500"/>
                  </a:cubicBezTo>
                  <a:cubicBezTo>
                    <a:pt x="354" y="500"/>
                    <a:pt x="457" y="388"/>
                    <a:pt x="457" y="250"/>
                  </a:cubicBezTo>
                  <a:cubicBezTo>
                    <a:pt x="457" y="112"/>
                    <a:pt x="354"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47" name="Freeform 6"/>
            <p:cNvSpPr>
              <a:spLocks/>
            </p:cNvSpPr>
            <p:nvPr/>
          </p:nvSpPr>
          <p:spPr bwMode="auto">
            <a:xfrm>
              <a:off x="7264711" y="2331768"/>
              <a:ext cx="369846" cy="424427"/>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48" name="Freeform 7"/>
            <p:cNvSpPr>
              <a:spLocks/>
            </p:cNvSpPr>
            <p:nvPr/>
          </p:nvSpPr>
          <p:spPr bwMode="auto">
            <a:xfrm>
              <a:off x="5646839" y="2502195"/>
              <a:ext cx="1756361" cy="146635"/>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49" name="Freeform 8"/>
            <p:cNvSpPr>
              <a:spLocks/>
            </p:cNvSpPr>
            <p:nvPr/>
          </p:nvSpPr>
          <p:spPr bwMode="auto">
            <a:xfrm>
              <a:off x="6224418" y="2455761"/>
              <a:ext cx="92054" cy="262314"/>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0" name="Freeform 9"/>
            <p:cNvSpPr>
              <a:spLocks/>
            </p:cNvSpPr>
            <p:nvPr/>
          </p:nvSpPr>
          <p:spPr bwMode="auto">
            <a:xfrm>
              <a:off x="5761703" y="2617874"/>
              <a:ext cx="331558" cy="323411"/>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5"/>
                    <a:pt x="0" y="139"/>
                    <a:pt x="0" y="121"/>
                  </a:cubicBezTo>
                  <a:cubicBezTo>
                    <a:pt x="0" y="42"/>
                    <a:pt x="0" y="42"/>
                    <a:pt x="0" y="42"/>
                  </a:cubicBezTo>
                  <a:cubicBezTo>
                    <a:pt x="0" y="17"/>
                    <a:pt x="20" y="0"/>
                    <a:pt x="45" y="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1" name="Freeform 10"/>
            <p:cNvSpPr>
              <a:spLocks/>
            </p:cNvSpPr>
            <p:nvPr/>
          </p:nvSpPr>
          <p:spPr bwMode="auto">
            <a:xfrm>
              <a:off x="7310331" y="3450434"/>
              <a:ext cx="1186929" cy="2936772"/>
            </a:xfrm>
            <a:custGeom>
              <a:avLst/>
              <a:gdLst>
                <a:gd name="T0" fmla="*/ 191 w 616"/>
                <a:gd name="T1" fmla="*/ 76 h 1524"/>
                <a:gd name="T2" fmla="*/ 287 w 616"/>
                <a:gd name="T3" fmla="*/ 7 h 1524"/>
                <a:gd name="T4" fmla="*/ 538 w 616"/>
                <a:gd name="T5" fmla="*/ 42 h 1524"/>
                <a:gd name="T6" fmla="*/ 610 w 616"/>
                <a:gd name="T7" fmla="*/ 135 h 1524"/>
                <a:gd name="T8" fmla="*/ 425 w 616"/>
                <a:gd name="T9" fmla="*/ 1445 h 1524"/>
                <a:gd name="T10" fmla="*/ 329 w 616"/>
                <a:gd name="T11" fmla="*/ 1517 h 1524"/>
                <a:gd name="T12" fmla="*/ 79 w 616"/>
                <a:gd name="T13" fmla="*/ 1482 h 1524"/>
                <a:gd name="T14" fmla="*/ 6 w 616"/>
                <a:gd name="T15" fmla="*/ 1386 h 1524"/>
                <a:gd name="T16" fmla="*/ 191 w 616"/>
                <a:gd name="T17" fmla="*/ 76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6" h="1524">
                  <a:moveTo>
                    <a:pt x="191" y="76"/>
                  </a:moveTo>
                  <a:cubicBezTo>
                    <a:pt x="198" y="30"/>
                    <a:pt x="240" y="0"/>
                    <a:pt x="287" y="7"/>
                  </a:cubicBezTo>
                  <a:cubicBezTo>
                    <a:pt x="538" y="42"/>
                    <a:pt x="538" y="42"/>
                    <a:pt x="538" y="42"/>
                  </a:cubicBezTo>
                  <a:cubicBezTo>
                    <a:pt x="584" y="49"/>
                    <a:pt x="616" y="89"/>
                    <a:pt x="610" y="135"/>
                  </a:cubicBezTo>
                  <a:cubicBezTo>
                    <a:pt x="425" y="1445"/>
                    <a:pt x="425" y="1445"/>
                    <a:pt x="425" y="1445"/>
                  </a:cubicBezTo>
                  <a:cubicBezTo>
                    <a:pt x="419" y="1492"/>
                    <a:pt x="376" y="1524"/>
                    <a:pt x="329" y="1517"/>
                  </a:cubicBezTo>
                  <a:cubicBezTo>
                    <a:pt x="79" y="1482"/>
                    <a:pt x="79" y="1482"/>
                    <a:pt x="79" y="1482"/>
                  </a:cubicBezTo>
                  <a:cubicBezTo>
                    <a:pt x="32" y="1475"/>
                    <a:pt x="0" y="1433"/>
                    <a:pt x="6" y="1386"/>
                  </a:cubicBezTo>
                  <a:lnTo>
                    <a:pt x="191" y="7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2" name="Freeform 11"/>
            <p:cNvSpPr>
              <a:spLocks/>
            </p:cNvSpPr>
            <p:nvPr/>
          </p:nvSpPr>
          <p:spPr bwMode="auto">
            <a:xfrm>
              <a:off x="7886281" y="3592996"/>
              <a:ext cx="250909" cy="250094"/>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3" name="Freeform 12"/>
            <p:cNvSpPr>
              <a:spLocks/>
            </p:cNvSpPr>
            <p:nvPr/>
          </p:nvSpPr>
          <p:spPr bwMode="auto">
            <a:xfrm>
              <a:off x="7886281" y="3600328"/>
              <a:ext cx="188996" cy="225655"/>
            </a:xfrm>
            <a:custGeom>
              <a:avLst/>
              <a:gdLst>
                <a:gd name="T0" fmla="*/ 66 w 98"/>
                <a:gd name="T1" fmla="*/ 17 h 117"/>
                <a:gd name="T2" fmla="*/ 98 w 98"/>
                <a:gd name="T3" fmla="*/ 14 h 117"/>
                <a:gd name="T4" fmla="*/ 43 w 98"/>
                <a:gd name="T5" fmla="*/ 8 h 117"/>
                <a:gd name="T6" fmla="*/ 12 w 98"/>
                <a:gd name="T7" fmla="*/ 82 h 117"/>
                <a:gd name="T8" fmla="*/ 54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4" name="Freeform 13"/>
            <p:cNvSpPr>
              <a:spLocks/>
            </p:cNvSpPr>
            <p:nvPr/>
          </p:nvSpPr>
          <p:spPr bwMode="auto">
            <a:xfrm>
              <a:off x="8165702" y="3361639"/>
              <a:ext cx="1466350" cy="2946547"/>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5 h 1529"/>
                <a:gd name="T12" fmla="*/ 443 w 761"/>
                <a:gd name="T13" fmla="*/ 1518 h 1529"/>
                <a:gd name="T14" fmla="*/ 340 w 761"/>
                <a:gd name="T15" fmla="*/ 1457 h 1529"/>
                <a:gd name="T16" fmla="*/ 12 w 761"/>
                <a:gd name="T17" fmla="*/ 175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5"/>
                  </a:cubicBezTo>
                  <a:cubicBezTo>
                    <a:pt x="443" y="1518"/>
                    <a:pt x="443" y="1518"/>
                    <a:pt x="443" y="1518"/>
                  </a:cubicBezTo>
                  <a:cubicBezTo>
                    <a:pt x="398" y="1529"/>
                    <a:pt x="352" y="1502"/>
                    <a:pt x="340" y="1457"/>
                  </a:cubicBezTo>
                  <a:lnTo>
                    <a:pt x="12" y="17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5" name="Freeform 14"/>
            <p:cNvSpPr>
              <a:spLocks/>
            </p:cNvSpPr>
            <p:nvPr/>
          </p:nvSpPr>
          <p:spPr bwMode="auto">
            <a:xfrm>
              <a:off x="8419869" y="3562040"/>
              <a:ext cx="242762" cy="242762"/>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Lst>
              <a:ahLst/>
              <a:cxnLst>
                <a:cxn ang="0">
                  <a:pos x="T0" y="T1"/>
                </a:cxn>
                <a:cxn ang="0">
                  <a:pos x="T2" y="T3"/>
                </a:cxn>
                <a:cxn ang="0">
                  <a:pos x="T4" y="T5"/>
                </a:cxn>
                <a:cxn ang="0">
                  <a:pos x="T6" y="T7"/>
                </a:cxn>
                <a:cxn ang="0">
                  <a:pos x="T8" y="T9"/>
                </a:cxn>
              </a:cxnLst>
              <a:rect l="0" t="0" r="r" b="b"/>
              <a:pathLst>
                <a:path w="126" h="126">
                  <a:moveTo>
                    <a:pt x="104" y="23"/>
                  </a:moveTo>
                  <a:cubicBezTo>
                    <a:pt x="82" y="1"/>
                    <a:pt x="45" y="0"/>
                    <a:pt x="23" y="22"/>
                  </a:cubicBezTo>
                  <a:cubicBezTo>
                    <a:pt x="0" y="44"/>
                    <a:pt x="0" y="81"/>
                    <a:pt x="22" y="103"/>
                  </a:cubicBezTo>
                  <a:cubicBezTo>
                    <a:pt x="44" y="126"/>
                    <a:pt x="80" y="126"/>
                    <a:pt x="103" y="104"/>
                  </a:cubicBezTo>
                  <a:cubicBezTo>
                    <a:pt x="126" y="82"/>
                    <a:pt x="126" y="46"/>
                    <a:pt x="104" y="23"/>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6" name="Freeform 15"/>
            <p:cNvSpPr>
              <a:spLocks/>
            </p:cNvSpPr>
            <p:nvPr/>
          </p:nvSpPr>
          <p:spPr bwMode="auto">
            <a:xfrm>
              <a:off x="8419869" y="3567742"/>
              <a:ext cx="146635" cy="231357"/>
            </a:xfrm>
            <a:custGeom>
              <a:avLst/>
              <a:gdLst>
                <a:gd name="T0" fmla="*/ 48 w 76"/>
                <a:gd name="T1" fmla="*/ 20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20 h 120"/>
              </a:gdLst>
              <a:ahLst/>
              <a:cxnLst>
                <a:cxn ang="0">
                  <a:pos x="T0" y="T1"/>
                </a:cxn>
                <a:cxn ang="0">
                  <a:pos x="T2" y="T3"/>
                </a:cxn>
                <a:cxn ang="0">
                  <a:pos x="T4" y="T5"/>
                </a:cxn>
                <a:cxn ang="0">
                  <a:pos x="T6" y="T7"/>
                </a:cxn>
                <a:cxn ang="0">
                  <a:pos x="T8" y="T9"/>
                </a:cxn>
                <a:cxn ang="0">
                  <a:pos x="T10" y="T11"/>
                </a:cxn>
                <a:cxn ang="0">
                  <a:pos x="T12" y="T13"/>
                </a:cxn>
              </a:cxnLst>
              <a:rect l="0" t="0" r="r" b="b"/>
              <a:pathLst>
                <a:path w="76" h="120">
                  <a:moveTo>
                    <a:pt x="48" y="20"/>
                  </a:moveTo>
                  <a:cubicBezTo>
                    <a:pt x="56" y="12"/>
                    <a:pt x="66" y="7"/>
                    <a:pt x="76" y="4"/>
                  </a:cubicBezTo>
                  <a:cubicBezTo>
                    <a:pt x="58" y="0"/>
                    <a:pt x="37" y="5"/>
                    <a:pt x="23" y="19"/>
                  </a:cubicBezTo>
                  <a:cubicBezTo>
                    <a:pt x="0" y="41"/>
                    <a:pt x="0" y="78"/>
                    <a:pt x="22" y="100"/>
                  </a:cubicBezTo>
                  <a:cubicBezTo>
                    <a:pt x="36" y="115"/>
                    <a:pt x="56" y="120"/>
                    <a:pt x="75" y="116"/>
                  </a:cubicBezTo>
                  <a:cubicBezTo>
                    <a:pt x="65" y="114"/>
                    <a:pt x="55" y="109"/>
                    <a:pt x="47" y="100"/>
                  </a:cubicBezTo>
                  <a:cubicBezTo>
                    <a:pt x="25" y="78"/>
                    <a:pt x="25" y="42"/>
                    <a:pt x="48" y="20"/>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7" name="Freeform 16"/>
            <p:cNvSpPr>
              <a:spLocks/>
            </p:cNvSpPr>
            <p:nvPr/>
          </p:nvSpPr>
          <p:spPr bwMode="auto">
            <a:xfrm>
              <a:off x="8643895" y="3028452"/>
              <a:ext cx="2285876" cy="2699712"/>
            </a:xfrm>
            <a:custGeom>
              <a:avLst/>
              <a:gdLst>
                <a:gd name="T0" fmla="*/ 28 w 1187"/>
                <a:gd name="T1" fmla="*/ 296 h 1401"/>
                <a:gd name="T2" fmla="*/ 47 w 1187"/>
                <a:gd name="T3" fmla="*/ 180 h 1401"/>
                <a:gd name="T4" fmla="*/ 250 w 1187"/>
                <a:gd name="T5" fmla="*/ 28 h 1401"/>
                <a:gd name="T6" fmla="*/ 367 w 1187"/>
                <a:gd name="T7" fmla="*/ 43 h 1401"/>
                <a:gd name="T8" fmla="*/ 1159 w 1187"/>
                <a:gd name="T9" fmla="*/ 1103 h 1401"/>
                <a:gd name="T10" fmla="*/ 1142 w 1187"/>
                <a:gd name="T11" fmla="*/ 1221 h 1401"/>
                <a:gd name="T12" fmla="*/ 939 w 1187"/>
                <a:gd name="T13" fmla="*/ 1373 h 1401"/>
                <a:gd name="T14" fmla="*/ 821 w 1187"/>
                <a:gd name="T15" fmla="*/ 1356 h 1401"/>
                <a:gd name="T16" fmla="*/ 28 w 1187"/>
                <a:gd name="T17" fmla="*/ 296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8" name="Freeform 17"/>
            <p:cNvSpPr>
              <a:spLocks/>
            </p:cNvSpPr>
            <p:nvPr/>
          </p:nvSpPr>
          <p:spPr bwMode="auto">
            <a:xfrm>
              <a:off x="8893989" y="3324980"/>
              <a:ext cx="250094" cy="250909"/>
            </a:xfrm>
            <a:custGeom>
              <a:avLst/>
              <a:gdLst>
                <a:gd name="T0" fmla="*/ 87 w 130"/>
                <a:gd name="T1" fmla="*/ 12 h 130"/>
                <a:gd name="T2" fmla="*/ 12 w 130"/>
                <a:gd name="T3" fmla="*/ 42 h 130"/>
                <a:gd name="T4" fmla="*/ 42 w 130"/>
                <a:gd name="T5" fmla="*/ 118 h 130"/>
                <a:gd name="T6" fmla="*/ 117 w 130"/>
                <a:gd name="T7" fmla="*/ 88 h 130"/>
                <a:gd name="T8" fmla="*/ 87 w 130"/>
                <a:gd name="T9" fmla="*/ 12 h 130"/>
              </a:gdLst>
              <a:ahLst/>
              <a:cxnLst>
                <a:cxn ang="0">
                  <a:pos x="T0" y="T1"/>
                </a:cxn>
                <a:cxn ang="0">
                  <a:pos x="T2" y="T3"/>
                </a:cxn>
                <a:cxn ang="0">
                  <a:pos x="T4" y="T5"/>
                </a:cxn>
                <a:cxn ang="0">
                  <a:pos x="T6" y="T7"/>
                </a:cxn>
                <a:cxn ang="0">
                  <a:pos x="T8" y="T9"/>
                </a:cxn>
              </a:cxnLst>
              <a:rect l="0" t="0" r="r" b="b"/>
              <a:pathLst>
                <a:path w="130" h="130">
                  <a:moveTo>
                    <a:pt x="87" y="12"/>
                  </a:moveTo>
                  <a:cubicBezTo>
                    <a:pt x="58" y="0"/>
                    <a:pt x="24" y="13"/>
                    <a:pt x="12" y="42"/>
                  </a:cubicBezTo>
                  <a:cubicBezTo>
                    <a:pt x="0" y="71"/>
                    <a:pt x="13" y="105"/>
                    <a:pt x="42" y="118"/>
                  </a:cubicBezTo>
                  <a:cubicBezTo>
                    <a:pt x="71" y="130"/>
                    <a:pt x="105" y="117"/>
                    <a:pt x="117" y="88"/>
                  </a:cubicBezTo>
                  <a:cubicBezTo>
                    <a:pt x="130" y="58"/>
                    <a:pt x="116" y="25"/>
                    <a:pt x="87" y="12"/>
                  </a:cubicBez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59" name="Freeform 18"/>
            <p:cNvSpPr>
              <a:spLocks/>
            </p:cNvSpPr>
            <p:nvPr/>
          </p:nvSpPr>
          <p:spPr bwMode="auto">
            <a:xfrm>
              <a:off x="8893989" y="3342087"/>
              <a:ext cx="186552" cy="225655"/>
            </a:xfrm>
            <a:custGeom>
              <a:avLst/>
              <a:gdLst>
                <a:gd name="T0" fmla="*/ 35 w 97"/>
                <a:gd name="T1" fmla="*/ 24 h 117"/>
                <a:gd name="T2" fmla="*/ 55 w 97"/>
                <a:gd name="T3" fmla="*/ 0 h 117"/>
                <a:gd name="T4" fmla="*/ 12 w 97"/>
                <a:gd name="T5" fmla="*/ 33 h 117"/>
                <a:gd name="T6" fmla="*/ 42 w 97"/>
                <a:gd name="T7" fmla="*/ 109 h 117"/>
                <a:gd name="T8" fmla="*/ 97 w 97"/>
                <a:gd name="T9" fmla="*/ 103 h 117"/>
                <a:gd name="T10" fmla="*/ 65 w 97"/>
                <a:gd name="T11" fmla="*/ 99 h 117"/>
                <a:gd name="T12" fmla="*/ 35 w 97"/>
                <a:gd name="T13" fmla="*/ 24 h 117"/>
              </a:gdLst>
              <a:ahLst/>
              <a:cxnLst>
                <a:cxn ang="0">
                  <a:pos x="T0" y="T1"/>
                </a:cxn>
                <a:cxn ang="0">
                  <a:pos x="T2" y="T3"/>
                </a:cxn>
                <a:cxn ang="0">
                  <a:pos x="T4" y="T5"/>
                </a:cxn>
                <a:cxn ang="0">
                  <a:pos x="T6" y="T7"/>
                </a:cxn>
                <a:cxn ang="0">
                  <a:pos x="T8" y="T9"/>
                </a:cxn>
                <a:cxn ang="0">
                  <a:pos x="T10" y="T11"/>
                </a:cxn>
                <a:cxn ang="0">
                  <a:pos x="T12" y="T13"/>
                </a:cxn>
              </a:cxnLst>
              <a:rect l="0" t="0" r="r" b="b"/>
              <a:pathLst>
                <a:path w="97" h="117">
                  <a:moveTo>
                    <a:pt x="35" y="24"/>
                  </a:moveTo>
                  <a:cubicBezTo>
                    <a:pt x="40" y="14"/>
                    <a:pt x="47" y="5"/>
                    <a:pt x="55" y="0"/>
                  </a:cubicBezTo>
                  <a:cubicBezTo>
                    <a:pt x="37" y="3"/>
                    <a:pt x="20" y="15"/>
                    <a:pt x="12" y="33"/>
                  </a:cubicBezTo>
                  <a:cubicBezTo>
                    <a:pt x="0" y="62"/>
                    <a:pt x="13" y="96"/>
                    <a:pt x="42" y="109"/>
                  </a:cubicBezTo>
                  <a:cubicBezTo>
                    <a:pt x="61" y="117"/>
                    <a:pt x="81" y="114"/>
                    <a:pt x="97" y="103"/>
                  </a:cubicBezTo>
                  <a:cubicBezTo>
                    <a:pt x="87" y="105"/>
                    <a:pt x="76" y="104"/>
                    <a:pt x="65" y="99"/>
                  </a:cubicBezTo>
                  <a:cubicBezTo>
                    <a:pt x="36" y="87"/>
                    <a:pt x="23" y="53"/>
                    <a:pt x="35" y="24"/>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0" name="Freeform 19"/>
            <p:cNvSpPr>
              <a:spLocks/>
            </p:cNvSpPr>
            <p:nvPr/>
          </p:nvSpPr>
          <p:spPr bwMode="auto">
            <a:xfrm>
              <a:off x="7936788" y="2837826"/>
              <a:ext cx="132786" cy="801604"/>
            </a:xfrm>
            <a:custGeom>
              <a:avLst/>
              <a:gdLst>
                <a:gd name="T0" fmla="*/ 45 w 69"/>
                <a:gd name="T1" fmla="*/ 416 h 416"/>
                <a:gd name="T2" fmla="*/ 31 w 69"/>
                <a:gd name="T3" fmla="*/ 410 h 416"/>
                <a:gd name="T4" fmla="*/ 9 w 69"/>
                <a:gd name="T5" fmla="*/ 306 h 416"/>
                <a:gd name="T6" fmla="*/ 6 w 69"/>
                <a:gd name="T7" fmla="*/ 207 h 416"/>
                <a:gd name="T8" fmla="*/ 32 w 69"/>
                <a:gd name="T9" fmla="*/ 4 h 416"/>
                <a:gd name="T10" fmla="*/ 57 w 69"/>
                <a:gd name="T11" fmla="*/ 6 h 416"/>
                <a:gd name="T12" fmla="*/ 69 w 69"/>
                <a:gd name="T13" fmla="*/ 33 h 416"/>
                <a:gd name="T14" fmla="*/ 63 w 69"/>
                <a:gd name="T15" fmla="*/ 39 h 416"/>
                <a:gd name="T16" fmla="*/ 57 w 69"/>
                <a:gd name="T17" fmla="*/ 33 h 416"/>
                <a:gd name="T18" fmla="*/ 50 w 69"/>
                <a:gd name="T19" fmla="*/ 15 h 416"/>
                <a:gd name="T20" fmla="*/ 35 w 69"/>
                <a:gd name="T21" fmla="*/ 16 h 416"/>
                <a:gd name="T22" fmla="*/ 35 w 69"/>
                <a:gd name="T23" fmla="*/ 16 h 416"/>
                <a:gd name="T24" fmla="*/ 18 w 69"/>
                <a:gd name="T25" fmla="*/ 207 h 416"/>
                <a:gd name="T26" fmla="*/ 21 w 69"/>
                <a:gd name="T27" fmla="*/ 306 h 416"/>
                <a:gd name="T28" fmla="*/ 39 w 69"/>
                <a:gd name="T29" fmla="*/ 401 h 416"/>
                <a:gd name="T30" fmla="*/ 45 w 69"/>
                <a:gd name="T31" fmla="*/ 404 h 416"/>
                <a:gd name="T32" fmla="*/ 45 w 69"/>
                <a:gd name="T33" fmla="*/ 404 h 416"/>
                <a:gd name="T34" fmla="*/ 52 w 69"/>
                <a:gd name="T35" fmla="*/ 410 h 416"/>
                <a:gd name="T36" fmla="*/ 46 w 69"/>
                <a:gd name="T37" fmla="*/ 416 h 416"/>
                <a:gd name="T38" fmla="*/ 45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5" y="416"/>
                  </a:moveTo>
                  <a:cubicBezTo>
                    <a:pt x="43" y="416"/>
                    <a:pt x="38" y="415"/>
                    <a:pt x="31" y="410"/>
                  </a:cubicBezTo>
                  <a:cubicBezTo>
                    <a:pt x="16" y="395"/>
                    <a:pt x="8" y="359"/>
                    <a:pt x="9" y="306"/>
                  </a:cubicBezTo>
                  <a:cubicBezTo>
                    <a:pt x="9" y="277"/>
                    <a:pt x="8" y="243"/>
                    <a:pt x="6" y="207"/>
                  </a:cubicBezTo>
                  <a:cubicBezTo>
                    <a:pt x="1" y="87"/>
                    <a:pt x="0" y="13"/>
                    <a:pt x="32" y="4"/>
                  </a:cubicBezTo>
                  <a:cubicBezTo>
                    <a:pt x="42" y="0"/>
                    <a:pt x="50" y="1"/>
                    <a:pt x="57" y="6"/>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5" y="16"/>
                  </a:cubicBezTo>
                  <a:cubicBezTo>
                    <a:pt x="35" y="16"/>
                    <a:pt x="35" y="16"/>
                    <a:pt x="35" y="16"/>
                  </a:cubicBezTo>
                  <a:cubicBezTo>
                    <a:pt x="11" y="22"/>
                    <a:pt x="15" y="125"/>
                    <a:pt x="18" y="207"/>
                  </a:cubicBezTo>
                  <a:cubicBezTo>
                    <a:pt x="20" y="243"/>
                    <a:pt x="21" y="277"/>
                    <a:pt x="21" y="306"/>
                  </a:cubicBezTo>
                  <a:cubicBezTo>
                    <a:pt x="20" y="372"/>
                    <a:pt x="32" y="394"/>
                    <a:pt x="39" y="401"/>
                  </a:cubicBezTo>
                  <a:cubicBezTo>
                    <a:pt x="43" y="404"/>
                    <a:pt x="45" y="404"/>
                    <a:pt x="45" y="404"/>
                  </a:cubicBezTo>
                  <a:cubicBezTo>
                    <a:pt x="45" y="404"/>
                    <a:pt x="45" y="404"/>
                    <a:pt x="45" y="404"/>
                  </a:cubicBezTo>
                  <a:cubicBezTo>
                    <a:pt x="49" y="404"/>
                    <a:pt x="51" y="406"/>
                    <a:pt x="52" y="410"/>
                  </a:cubicBezTo>
                  <a:cubicBezTo>
                    <a:pt x="52" y="413"/>
                    <a:pt x="49" y="416"/>
                    <a:pt x="46" y="416"/>
                  </a:cubicBezTo>
                  <a:cubicBezTo>
                    <a:pt x="46" y="416"/>
                    <a:pt x="46" y="416"/>
                    <a:pt x="45" y="416"/>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1" name="Freeform 20"/>
            <p:cNvSpPr>
              <a:spLocks/>
            </p:cNvSpPr>
            <p:nvPr/>
          </p:nvSpPr>
          <p:spPr bwMode="auto">
            <a:xfrm>
              <a:off x="8058169" y="3034154"/>
              <a:ext cx="53766" cy="470046"/>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1" y="244"/>
                    <a:pt x="11" y="244"/>
                    <a:pt x="11" y="244"/>
                  </a:cubicBezTo>
                  <a:cubicBezTo>
                    <a:pt x="8" y="244"/>
                    <a:pt x="5" y="241"/>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2" name="Freeform 21"/>
            <p:cNvSpPr>
              <a:spLocks/>
            </p:cNvSpPr>
            <p:nvPr/>
          </p:nvSpPr>
          <p:spPr bwMode="auto">
            <a:xfrm>
              <a:off x="8050023" y="2785689"/>
              <a:ext cx="468417" cy="834190"/>
            </a:xfrm>
            <a:custGeom>
              <a:avLst/>
              <a:gdLst>
                <a:gd name="T0" fmla="*/ 238 w 243"/>
                <a:gd name="T1" fmla="*/ 431 h 433"/>
                <a:gd name="T2" fmla="*/ 222 w 243"/>
                <a:gd name="T3" fmla="*/ 430 h 433"/>
                <a:gd name="T4" fmla="*/ 151 w 243"/>
                <a:gd name="T5" fmla="*/ 333 h 433"/>
                <a:gd name="T6" fmla="*/ 100 w 243"/>
                <a:gd name="T7" fmla="*/ 232 h 433"/>
                <a:gd name="T8" fmla="*/ 23 w 243"/>
                <a:gd name="T9" fmla="*/ 11 h 433"/>
                <a:gd name="T10" fmla="*/ 47 w 243"/>
                <a:gd name="T11" fmla="*/ 1 h 433"/>
                <a:gd name="T12" fmla="*/ 72 w 243"/>
                <a:gd name="T13" fmla="*/ 25 h 433"/>
                <a:gd name="T14" fmla="*/ 69 w 243"/>
                <a:gd name="T15" fmla="*/ 34 h 433"/>
                <a:gd name="T16" fmla="*/ 61 w 243"/>
                <a:gd name="T17" fmla="*/ 30 h 433"/>
                <a:gd name="T18" fmla="*/ 46 w 243"/>
                <a:gd name="T19" fmla="*/ 15 h 433"/>
                <a:gd name="T20" fmla="*/ 33 w 243"/>
                <a:gd name="T21" fmla="*/ 21 h 433"/>
                <a:gd name="T22" fmla="*/ 32 w 243"/>
                <a:gd name="T23" fmla="*/ 22 h 433"/>
                <a:gd name="T24" fmla="*/ 111 w 243"/>
                <a:gd name="T25" fmla="*/ 226 h 433"/>
                <a:gd name="T26" fmla="*/ 162 w 243"/>
                <a:gd name="T27" fmla="*/ 328 h 433"/>
                <a:gd name="T28" fmla="*/ 225 w 243"/>
                <a:gd name="T29" fmla="*/ 417 h 433"/>
                <a:gd name="T30" fmla="*/ 232 w 243"/>
                <a:gd name="T31" fmla="*/ 418 h 433"/>
                <a:gd name="T32" fmla="*/ 232 w 243"/>
                <a:gd name="T33" fmla="*/ 418 h 433"/>
                <a:gd name="T34" fmla="*/ 241 w 243"/>
                <a:gd name="T35" fmla="*/ 421 h 433"/>
                <a:gd name="T36" fmla="*/ 239 w 243"/>
                <a:gd name="T37" fmla="*/ 430 h 433"/>
                <a:gd name="T38" fmla="*/ 238 w 243"/>
                <a:gd name="T39" fmla="*/ 43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3">
                  <a:moveTo>
                    <a:pt x="238" y="431"/>
                  </a:moveTo>
                  <a:cubicBezTo>
                    <a:pt x="236" y="432"/>
                    <a:pt x="231" y="433"/>
                    <a:pt x="222" y="430"/>
                  </a:cubicBezTo>
                  <a:cubicBezTo>
                    <a:pt x="201" y="422"/>
                    <a:pt x="177" y="388"/>
                    <a:pt x="151" y="333"/>
                  </a:cubicBezTo>
                  <a:cubicBezTo>
                    <a:pt x="137" y="302"/>
                    <a:pt x="119" y="268"/>
                    <a:pt x="100" y="232"/>
                  </a:cubicBezTo>
                  <a:cubicBezTo>
                    <a:pt x="37" y="110"/>
                    <a:pt x="0" y="34"/>
                    <a:pt x="23" y="11"/>
                  </a:cubicBezTo>
                  <a:cubicBezTo>
                    <a:pt x="31" y="3"/>
                    <a:pt x="39" y="0"/>
                    <a:pt x="47" y="1"/>
                  </a:cubicBezTo>
                  <a:cubicBezTo>
                    <a:pt x="62" y="5"/>
                    <a:pt x="71" y="23"/>
                    <a:pt x="72" y="25"/>
                  </a:cubicBezTo>
                  <a:cubicBezTo>
                    <a:pt x="73" y="28"/>
                    <a:pt x="72" y="32"/>
                    <a:pt x="69" y="34"/>
                  </a:cubicBezTo>
                  <a:cubicBezTo>
                    <a:pt x="66" y="35"/>
                    <a:pt x="63" y="34"/>
                    <a:pt x="61" y="30"/>
                  </a:cubicBezTo>
                  <a:cubicBezTo>
                    <a:pt x="59" y="26"/>
                    <a:pt x="53" y="16"/>
                    <a:pt x="46" y="15"/>
                  </a:cubicBezTo>
                  <a:cubicBezTo>
                    <a:pt x="42" y="14"/>
                    <a:pt x="37" y="16"/>
                    <a:pt x="33" y="21"/>
                  </a:cubicBezTo>
                  <a:cubicBezTo>
                    <a:pt x="32" y="21"/>
                    <a:pt x="32" y="21"/>
                    <a:pt x="32" y="22"/>
                  </a:cubicBezTo>
                  <a:cubicBezTo>
                    <a:pt x="13" y="39"/>
                    <a:pt x="67" y="143"/>
                    <a:pt x="111" y="226"/>
                  </a:cubicBezTo>
                  <a:cubicBezTo>
                    <a:pt x="130" y="263"/>
                    <a:pt x="148" y="297"/>
                    <a:pt x="162" y="328"/>
                  </a:cubicBezTo>
                  <a:cubicBezTo>
                    <a:pt x="194" y="397"/>
                    <a:pt x="215" y="413"/>
                    <a:pt x="225" y="417"/>
                  </a:cubicBezTo>
                  <a:cubicBezTo>
                    <a:pt x="230" y="419"/>
                    <a:pt x="232" y="418"/>
                    <a:pt x="232" y="418"/>
                  </a:cubicBezTo>
                  <a:cubicBezTo>
                    <a:pt x="232" y="418"/>
                    <a:pt x="232" y="418"/>
                    <a:pt x="232" y="418"/>
                  </a:cubicBezTo>
                  <a:cubicBezTo>
                    <a:pt x="235" y="417"/>
                    <a:pt x="239" y="418"/>
                    <a:pt x="241" y="421"/>
                  </a:cubicBezTo>
                  <a:cubicBezTo>
                    <a:pt x="243" y="425"/>
                    <a:pt x="242" y="429"/>
                    <a:pt x="239" y="430"/>
                  </a:cubicBezTo>
                  <a:cubicBezTo>
                    <a:pt x="239" y="430"/>
                    <a:pt x="239" y="430"/>
                    <a:pt x="238" y="43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3" name="Freeform 22"/>
            <p:cNvSpPr>
              <a:spLocks/>
            </p:cNvSpPr>
            <p:nvPr/>
          </p:nvSpPr>
          <p:spPr bwMode="auto">
            <a:xfrm>
              <a:off x="8503370" y="2972242"/>
              <a:ext cx="265572" cy="509149"/>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3" y="263"/>
                    <a:pt x="133" y="263"/>
                    <a:pt x="133" y="263"/>
                  </a:cubicBezTo>
                  <a:cubicBezTo>
                    <a:pt x="130" y="264"/>
                    <a:pt x="126" y="262"/>
                    <a:pt x="125" y="258"/>
                  </a:cubicBezTo>
                  <a:cubicBezTo>
                    <a:pt x="94" y="171"/>
                    <a:pt x="3" y="12"/>
                    <a:pt x="2" y="11"/>
                  </a:cubicBezTo>
                  <a:cubicBezTo>
                    <a:pt x="0" y="7"/>
                    <a:pt x="0" y="3"/>
                    <a:pt x="3" y="1"/>
                  </a:cubicBezTo>
                  <a:cubicBezTo>
                    <a:pt x="6" y="0"/>
                    <a:pt x="10" y="1"/>
                    <a:pt x="12" y="4"/>
                  </a:cubicBezTo>
                  <a:cubicBezTo>
                    <a:pt x="16" y="11"/>
                    <a:pt x="105" y="166"/>
                    <a:pt x="136" y="254"/>
                  </a:cubicBezTo>
                  <a:cubicBezTo>
                    <a:pt x="138" y="258"/>
                    <a:pt x="136" y="261"/>
                    <a:pt x="134" y="263"/>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4" name="Freeform 23"/>
            <p:cNvSpPr>
              <a:spLocks/>
            </p:cNvSpPr>
            <p:nvPr/>
          </p:nvSpPr>
          <p:spPr bwMode="auto">
            <a:xfrm>
              <a:off x="8133116" y="2670011"/>
              <a:ext cx="859444" cy="745394"/>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5" name="Freeform 24"/>
            <p:cNvSpPr>
              <a:spLocks/>
            </p:cNvSpPr>
            <p:nvPr/>
          </p:nvSpPr>
          <p:spPr bwMode="auto">
            <a:xfrm>
              <a:off x="8354698" y="2791392"/>
              <a:ext cx="549066" cy="468417"/>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66" name="TextBox 27"/>
            <p:cNvSpPr txBox="1"/>
            <p:nvPr/>
          </p:nvSpPr>
          <p:spPr>
            <a:xfrm>
              <a:off x="5620074" y="1924085"/>
              <a:ext cx="2031325" cy="461665"/>
            </a:xfrm>
            <a:prstGeom prst="rect">
              <a:avLst/>
            </a:prstGeom>
            <a:noFill/>
          </p:spPr>
          <p:txBody>
            <a:bodyPr wrap="none" rtlCol="0">
              <a:spAutoFit/>
            </a:bodyPr>
            <a:lstStyle/>
            <a:p>
              <a:r>
                <a:rPr lang="zh-CN" altLang="en-US" sz="2400" b="1" dirty="0" smtClean="0">
                  <a:solidFill>
                    <a:schemeClr val="accent1"/>
                  </a:solidFill>
                  <a:latin typeface="Agency FB" panose="020B0503020202020204" pitchFamily="34" charset="0"/>
                </a:rPr>
                <a:t>点此替换文本</a:t>
              </a:r>
              <a:endParaRPr lang="en-US" sz="2400" b="1" dirty="0">
                <a:solidFill>
                  <a:schemeClr val="accent1"/>
                </a:solidFill>
                <a:latin typeface="Agency FB" panose="020B0503020202020204" pitchFamily="34" charset="0"/>
              </a:endParaRPr>
            </a:p>
          </p:txBody>
        </p:sp>
        <p:sp>
          <p:nvSpPr>
            <p:cNvPr id="67" name="TextBox 28"/>
            <p:cNvSpPr txBox="1"/>
            <p:nvPr/>
          </p:nvSpPr>
          <p:spPr>
            <a:xfrm rot="16685089">
              <a:off x="7427822" y="4924029"/>
              <a:ext cx="888385" cy="646331"/>
            </a:xfrm>
            <a:prstGeom prst="rect">
              <a:avLst/>
            </a:prstGeom>
            <a:noFill/>
          </p:spPr>
          <p:txBody>
            <a:bodyPr wrap="none" rtlCol="0">
              <a:spAutoFit/>
            </a:bodyPr>
            <a:lstStyle/>
            <a:p>
              <a:r>
                <a:rPr lang="en-US" sz="3600" b="1">
                  <a:solidFill>
                    <a:schemeClr val="bg2"/>
                  </a:solidFill>
                  <a:latin typeface="Agency FB" panose="020B0503020202020204" pitchFamily="34" charset="0"/>
                </a:rPr>
                <a:t>IDEA</a:t>
              </a:r>
            </a:p>
          </p:txBody>
        </p:sp>
        <p:sp>
          <p:nvSpPr>
            <p:cNvPr id="68" name="TextBox 29"/>
            <p:cNvSpPr txBox="1"/>
            <p:nvPr/>
          </p:nvSpPr>
          <p:spPr>
            <a:xfrm rot="4520413">
              <a:off x="8359760" y="4858126"/>
              <a:ext cx="1226618" cy="461665"/>
            </a:xfrm>
            <a:prstGeom prst="rect">
              <a:avLst/>
            </a:prstGeom>
            <a:noFill/>
          </p:spPr>
          <p:txBody>
            <a:bodyPr wrap="none" rtlCol="0">
              <a:spAutoFit/>
            </a:bodyPr>
            <a:lstStyle/>
            <a:p>
              <a:r>
                <a:rPr lang="en-US" sz="2400" b="1">
                  <a:solidFill>
                    <a:schemeClr val="bg2"/>
                  </a:solidFill>
                  <a:latin typeface="Agency FB" panose="020B0503020202020204" pitchFamily="34" charset="0"/>
                </a:rPr>
                <a:t>PLANNING</a:t>
              </a:r>
            </a:p>
          </p:txBody>
        </p:sp>
        <p:sp>
          <p:nvSpPr>
            <p:cNvPr id="69" name="TextBox 31"/>
            <p:cNvSpPr txBox="1"/>
            <p:nvPr/>
          </p:nvSpPr>
          <p:spPr>
            <a:xfrm rot="3201610">
              <a:off x="9129375" y="4285185"/>
              <a:ext cx="1505540" cy="461665"/>
            </a:xfrm>
            <a:prstGeom prst="rect">
              <a:avLst/>
            </a:prstGeom>
            <a:noFill/>
          </p:spPr>
          <p:txBody>
            <a:bodyPr wrap="none" rtlCol="0">
              <a:spAutoFit/>
            </a:bodyPr>
            <a:lstStyle/>
            <a:p>
              <a:r>
                <a:rPr lang="en-US" sz="2400" b="1">
                  <a:solidFill>
                    <a:schemeClr val="bg2"/>
                  </a:solidFill>
                  <a:latin typeface="Agency FB" panose="020B0503020202020204" pitchFamily="34" charset="0"/>
                </a:rPr>
                <a:t>REALIZATION</a:t>
              </a:r>
            </a:p>
          </p:txBody>
        </p:sp>
      </p:grpSp>
      <p:sp>
        <p:nvSpPr>
          <p:cNvPr id="70" name="Rectangle 40"/>
          <p:cNvSpPr/>
          <p:nvPr/>
        </p:nvSpPr>
        <p:spPr>
          <a:xfrm>
            <a:off x="1923709" y="2137671"/>
            <a:ext cx="3172347" cy="646331"/>
          </a:xfrm>
          <a:prstGeom prst="rect">
            <a:avLst/>
          </a:prstGeom>
        </p:spPr>
        <p:txBody>
          <a:bodyPr wrap="square">
            <a:spAutoFit/>
          </a:bodyPr>
          <a:lstStyle/>
          <a:p>
            <a:r>
              <a:rPr lang="en-US" sz="1200" smtClean="0">
                <a:solidFill>
                  <a:schemeClr val="tx1">
                    <a:lumMod val="50000"/>
                    <a:lumOff val="50000"/>
                  </a:schemeClr>
                </a:solidFill>
                <a:latin typeface="Agency FB" panose="020B0503020202020204" pitchFamily="34" charset="0"/>
              </a:rPr>
              <a:t>Lorem </a:t>
            </a:r>
            <a:r>
              <a:rPr lang="en-US" sz="1200" dirty="0">
                <a:solidFill>
                  <a:schemeClr val="tx1">
                    <a:lumMod val="50000"/>
                    <a:lumOff val="50000"/>
                  </a:schemeClr>
                </a:solidFill>
                <a:latin typeface="Agency FB" panose="020B0503020202020204" pitchFamily="34" charset="0"/>
              </a:rPr>
              <a:t>ipsum dolor sit </a:t>
            </a:r>
            <a:r>
              <a:rPr lang="en-US" sz="1200" dirty="0" err="1">
                <a:solidFill>
                  <a:schemeClr val="tx1">
                    <a:lumMod val="50000"/>
                    <a:lumOff val="50000"/>
                  </a:schemeClr>
                </a:solidFill>
                <a:latin typeface="Agency FB" panose="020B0503020202020204" pitchFamily="34" charset="0"/>
              </a:rPr>
              <a:t>amet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consectetuer</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adipiscing</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elit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sed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diam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nonummy</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nibh</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euismod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tincidunt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ut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laoreet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dolore</a:t>
            </a:r>
            <a:r>
              <a:rPr lang="en-US" sz="1200" dirty="0">
                <a:solidFill>
                  <a:schemeClr val="tx1">
                    <a:lumMod val="50000"/>
                    <a:lumOff val="50000"/>
                  </a:schemeClr>
                </a:solidFill>
                <a:latin typeface="Agency FB" panose="020B0503020202020204" pitchFamily="34" charset="0"/>
              </a:rPr>
              <a:t> magna </a:t>
            </a:r>
            <a:r>
              <a:rPr lang="en-US" sz="1200" dirty="0" err="1">
                <a:solidFill>
                  <a:schemeClr val="tx1">
                    <a:lumMod val="50000"/>
                    <a:lumOff val="50000"/>
                  </a:schemeClr>
                </a:solidFill>
                <a:latin typeface="Agency FB" panose="020B0503020202020204" pitchFamily="34" charset="0"/>
              </a:rPr>
              <a:t>aliquam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erat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volutpat</a:t>
            </a:r>
            <a:r>
              <a:rPr lang="en-US" sz="1200" dirty="0">
                <a:solidFill>
                  <a:schemeClr val="tx1">
                    <a:lumMod val="50000"/>
                    <a:lumOff val="50000"/>
                  </a:schemeClr>
                </a:solidFill>
                <a:latin typeface="Agency FB" panose="020B0503020202020204" pitchFamily="34" charset="0"/>
              </a:rPr>
              <a:t>. </a:t>
            </a:r>
          </a:p>
        </p:txBody>
      </p:sp>
      <p:sp>
        <p:nvSpPr>
          <p:cNvPr id="71" name="Rectangle 41"/>
          <p:cNvSpPr/>
          <p:nvPr/>
        </p:nvSpPr>
        <p:spPr>
          <a:xfrm>
            <a:off x="1923709" y="5185521"/>
            <a:ext cx="3172347" cy="646331"/>
          </a:xfrm>
          <a:prstGeom prst="rect">
            <a:avLst/>
          </a:prstGeom>
        </p:spPr>
        <p:txBody>
          <a:bodyPr wrap="square">
            <a:spAutoFit/>
          </a:bodyPr>
          <a:lstStyle/>
          <a:p>
            <a:r>
              <a:rPr lang="en-US" sz="1200" smtClean="0">
                <a:solidFill>
                  <a:schemeClr val="tx1">
                    <a:lumMod val="50000"/>
                    <a:lumOff val="50000"/>
                  </a:schemeClr>
                </a:solidFill>
                <a:latin typeface="Agency FB" panose="020B0503020202020204" pitchFamily="34" charset="0"/>
              </a:rPr>
              <a:t>Lorem </a:t>
            </a:r>
            <a:r>
              <a:rPr lang="en-US" sz="1200" dirty="0">
                <a:solidFill>
                  <a:schemeClr val="tx1">
                    <a:lumMod val="50000"/>
                    <a:lumOff val="50000"/>
                  </a:schemeClr>
                </a:solidFill>
                <a:latin typeface="Agency FB" panose="020B0503020202020204" pitchFamily="34" charset="0"/>
              </a:rPr>
              <a:t>ipsum dolor sit </a:t>
            </a:r>
            <a:r>
              <a:rPr lang="en-US" sz="1200" dirty="0" err="1">
                <a:solidFill>
                  <a:schemeClr val="tx1">
                    <a:lumMod val="50000"/>
                    <a:lumOff val="50000"/>
                  </a:schemeClr>
                </a:solidFill>
                <a:latin typeface="Agency FB" panose="020B0503020202020204" pitchFamily="34" charset="0"/>
              </a:rPr>
              <a:t>amet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consectetuer</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adipiscing</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elit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sed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diam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nonummy</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nibh</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euismod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tincidunt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ut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laoreet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dolore</a:t>
            </a:r>
            <a:r>
              <a:rPr lang="en-US" sz="1200" dirty="0">
                <a:solidFill>
                  <a:schemeClr val="tx1">
                    <a:lumMod val="50000"/>
                    <a:lumOff val="50000"/>
                  </a:schemeClr>
                </a:solidFill>
                <a:latin typeface="Agency FB" panose="020B0503020202020204" pitchFamily="34" charset="0"/>
              </a:rPr>
              <a:t> magna </a:t>
            </a:r>
            <a:r>
              <a:rPr lang="en-US" sz="1200" dirty="0" err="1">
                <a:solidFill>
                  <a:schemeClr val="tx1">
                    <a:lumMod val="50000"/>
                    <a:lumOff val="50000"/>
                  </a:schemeClr>
                </a:solidFill>
                <a:latin typeface="Agency FB" panose="020B0503020202020204" pitchFamily="34" charset="0"/>
              </a:rPr>
              <a:t>aliquam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erat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volutpat</a:t>
            </a:r>
            <a:r>
              <a:rPr lang="en-US" sz="1200" dirty="0">
                <a:solidFill>
                  <a:schemeClr val="tx1">
                    <a:lumMod val="50000"/>
                    <a:lumOff val="50000"/>
                  </a:schemeClr>
                </a:solidFill>
                <a:latin typeface="Agency FB" panose="020B0503020202020204" pitchFamily="34" charset="0"/>
              </a:rPr>
              <a:t>. </a:t>
            </a:r>
          </a:p>
        </p:txBody>
      </p:sp>
      <p:sp>
        <p:nvSpPr>
          <p:cNvPr id="72" name="Rectangle 42"/>
          <p:cNvSpPr/>
          <p:nvPr/>
        </p:nvSpPr>
        <p:spPr>
          <a:xfrm>
            <a:off x="1923709" y="3150127"/>
            <a:ext cx="3172347" cy="646331"/>
          </a:xfrm>
          <a:prstGeom prst="rect">
            <a:avLst/>
          </a:prstGeom>
        </p:spPr>
        <p:txBody>
          <a:bodyPr wrap="square">
            <a:spAutoFit/>
          </a:bodyPr>
          <a:lstStyle/>
          <a:p>
            <a:r>
              <a:rPr lang="en-US" sz="1200" smtClean="0">
                <a:solidFill>
                  <a:schemeClr val="tx1">
                    <a:lumMod val="50000"/>
                    <a:lumOff val="50000"/>
                  </a:schemeClr>
                </a:solidFill>
                <a:latin typeface="Agency FB" panose="020B0503020202020204" pitchFamily="34" charset="0"/>
              </a:rPr>
              <a:t>Lorem </a:t>
            </a:r>
            <a:r>
              <a:rPr lang="en-US" sz="1200" dirty="0">
                <a:solidFill>
                  <a:schemeClr val="tx1">
                    <a:lumMod val="50000"/>
                    <a:lumOff val="50000"/>
                  </a:schemeClr>
                </a:solidFill>
                <a:latin typeface="Agency FB" panose="020B0503020202020204" pitchFamily="34" charset="0"/>
              </a:rPr>
              <a:t>ipsum dolor sit </a:t>
            </a:r>
            <a:r>
              <a:rPr lang="en-US" sz="1200" dirty="0" err="1">
                <a:solidFill>
                  <a:schemeClr val="tx1">
                    <a:lumMod val="50000"/>
                    <a:lumOff val="50000"/>
                  </a:schemeClr>
                </a:solidFill>
                <a:latin typeface="Agency FB" panose="020B0503020202020204" pitchFamily="34" charset="0"/>
              </a:rPr>
              <a:t>amet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consectetuer</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adipiscing</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elit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sed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diam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nonummy</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nibh</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euismod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tincidunt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ut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laoreet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dolore</a:t>
            </a:r>
            <a:r>
              <a:rPr lang="en-US" sz="1200" dirty="0">
                <a:solidFill>
                  <a:schemeClr val="tx1">
                    <a:lumMod val="50000"/>
                    <a:lumOff val="50000"/>
                  </a:schemeClr>
                </a:solidFill>
                <a:latin typeface="Agency FB" panose="020B0503020202020204" pitchFamily="34" charset="0"/>
              </a:rPr>
              <a:t> magna </a:t>
            </a:r>
            <a:r>
              <a:rPr lang="en-US" sz="1200" dirty="0" err="1">
                <a:solidFill>
                  <a:schemeClr val="tx1">
                    <a:lumMod val="50000"/>
                    <a:lumOff val="50000"/>
                  </a:schemeClr>
                </a:solidFill>
                <a:latin typeface="Agency FB" panose="020B0503020202020204" pitchFamily="34" charset="0"/>
              </a:rPr>
              <a:t>aliquam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erat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volutpat</a:t>
            </a:r>
            <a:r>
              <a:rPr lang="en-US" sz="1200" dirty="0">
                <a:solidFill>
                  <a:schemeClr val="tx1">
                    <a:lumMod val="50000"/>
                    <a:lumOff val="50000"/>
                  </a:schemeClr>
                </a:solidFill>
                <a:latin typeface="Agency FB" panose="020B0503020202020204" pitchFamily="34" charset="0"/>
              </a:rPr>
              <a:t>. </a:t>
            </a:r>
          </a:p>
        </p:txBody>
      </p:sp>
      <p:sp>
        <p:nvSpPr>
          <p:cNvPr id="73" name="Rectangle 43"/>
          <p:cNvSpPr/>
          <p:nvPr/>
        </p:nvSpPr>
        <p:spPr>
          <a:xfrm>
            <a:off x="1923709" y="4169571"/>
            <a:ext cx="3172347" cy="646331"/>
          </a:xfrm>
          <a:prstGeom prst="rect">
            <a:avLst/>
          </a:prstGeom>
        </p:spPr>
        <p:txBody>
          <a:bodyPr wrap="square">
            <a:spAutoFit/>
          </a:bodyPr>
          <a:lstStyle/>
          <a:p>
            <a:r>
              <a:rPr lang="en-US" sz="1200" smtClean="0">
                <a:solidFill>
                  <a:schemeClr val="tx1">
                    <a:lumMod val="50000"/>
                    <a:lumOff val="50000"/>
                  </a:schemeClr>
                </a:solidFill>
                <a:latin typeface="Agency FB" panose="020B0503020202020204" pitchFamily="34" charset="0"/>
              </a:rPr>
              <a:t>Lorem </a:t>
            </a:r>
            <a:r>
              <a:rPr lang="en-US" sz="1200" dirty="0">
                <a:solidFill>
                  <a:schemeClr val="tx1">
                    <a:lumMod val="50000"/>
                    <a:lumOff val="50000"/>
                  </a:schemeClr>
                </a:solidFill>
                <a:latin typeface="Agency FB" panose="020B0503020202020204" pitchFamily="34" charset="0"/>
              </a:rPr>
              <a:t>ipsum dolor sit </a:t>
            </a:r>
            <a:r>
              <a:rPr lang="en-US" sz="1200" dirty="0" err="1">
                <a:solidFill>
                  <a:schemeClr val="tx1">
                    <a:lumMod val="50000"/>
                    <a:lumOff val="50000"/>
                  </a:schemeClr>
                </a:solidFill>
                <a:latin typeface="Agency FB" panose="020B0503020202020204" pitchFamily="34" charset="0"/>
              </a:rPr>
              <a:t>amet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consectetuer</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adipiscing</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elit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sed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diam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nonummy</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nibh</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euismod</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tincidunt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ut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laoreet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dolore</a:t>
            </a:r>
            <a:r>
              <a:rPr lang="en-US" sz="1200" dirty="0">
                <a:solidFill>
                  <a:schemeClr val="tx1">
                    <a:lumMod val="50000"/>
                    <a:lumOff val="50000"/>
                  </a:schemeClr>
                </a:solidFill>
                <a:latin typeface="Agency FB" panose="020B0503020202020204" pitchFamily="34" charset="0"/>
              </a:rPr>
              <a:t> magna </a:t>
            </a:r>
            <a:r>
              <a:rPr lang="en-US" sz="1200" dirty="0" err="1">
                <a:solidFill>
                  <a:schemeClr val="tx1">
                    <a:lumMod val="50000"/>
                    <a:lumOff val="50000"/>
                  </a:schemeClr>
                </a:solidFill>
                <a:latin typeface="Agency FB" panose="020B0503020202020204" pitchFamily="34" charset="0"/>
              </a:rPr>
              <a:t>aliquam</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erat</a:t>
            </a:r>
            <a:r>
              <a:rPr lang="en-US" sz="1200" dirty="0">
                <a:solidFill>
                  <a:schemeClr val="tx1">
                    <a:lumMod val="50000"/>
                    <a:lumOff val="50000"/>
                  </a:schemeClr>
                </a:solidFill>
                <a:latin typeface="Agency FB" panose="020B0503020202020204" pitchFamily="34" charset="0"/>
              </a:rPr>
              <a:t> </a:t>
            </a:r>
            <a:r>
              <a:rPr lang="en-US" sz="1200" dirty="0" err="1">
                <a:solidFill>
                  <a:schemeClr val="tx1">
                    <a:lumMod val="50000"/>
                    <a:lumOff val="50000"/>
                  </a:schemeClr>
                </a:solidFill>
                <a:latin typeface="Agency FB" panose="020B0503020202020204" pitchFamily="34" charset="0"/>
              </a:rPr>
              <a:t>volutpat</a:t>
            </a:r>
            <a:r>
              <a:rPr lang="en-US" sz="1200" dirty="0">
                <a:solidFill>
                  <a:schemeClr val="tx1">
                    <a:lumMod val="50000"/>
                    <a:lumOff val="50000"/>
                  </a:schemeClr>
                </a:solidFill>
                <a:latin typeface="Agency FB" panose="020B0503020202020204" pitchFamily="34" charset="0"/>
              </a:rPr>
              <a:t>. </a:t>
            </a:r>
          </a:p>
        </p:txBody>
      </p:sp>
      <p:grpSp>
        <p:nvGrpSpPr>
          <p:cNvPr id="74" name="Group 36"/>
          <p:cNvGrpSpPr/>
          <p:nvPr/>
        </p:nvGrpSpPr>
        <p:grpSpPr>
          <a:xfrm>
            <a:off x="1090404" y="5223169"/>
            <a:ext cx="755703" cy="755703"/>
            <a:chOff x="1090404" y="5007269"/>
            <a:chExt cx="755703" cy="755703"/>
          </a:xfrm>
        </p:grpSpPr>
        <p:sp>
          <p:nvSpPr>
            <p:cNvPr id="75" name="Oval 35"/>
            <p:cNvSpPr/>
            <p:nvPr/>
          </p:nvSpPr>
          <p:spPr>
            <a:xfrm>
              <a:off x="1090404" y="5007269"/>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76" name="Freeform 44"/>
            <p:cNvSpPr>
              <a:spLocks noEditPoints="1"/>
            </p:cNvSpPr>
            <p:nvPr/>
          </p:nvSpPr>
          <p:spPr bwMode="auto">
            <a:xfrm>
              <a:off x="1272655" y="5228639"/>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77" name="Group 6"/>
          <p:cNvGrpSpPr/>
          <p:nvPr/>
        </p:nvGrpSpPr>
        <p:grpSpPr>
          <a:xfrm>
            <a:off x="1090404" y="3191269"/>
            <a:ext cx="755703" cy="755703"/>
            <a:chOff x="1090404" y="2975369"/>
            <a:chExt cx="755703" cy="755703"/>
          </a:xfrm>
        </p:grpSpPr>
        <p:sp>
          <p:nvSpPr>
            <p:cNvPr id="78" name="Oval 33"/>
            <p:cNvSpPr/>
            <p:nvPr/>
          </p:nvSpPr>
          <p:spPr>
            <a:xfrm>
              <a:off x="1090404" y="2975369"/>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91" name="Freeform 45"/>
            <p:cNvSpPr>
              <a:spLocks noEditPoints="1"/>
            </p:cNvSpPr>
            <p:nvPr/>
          </p:nvSpPr>
          <p:spPr bwMode="auto">
            <a:xfrm>
              <a:off x="1275263" y="3162713"/>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92" name="Group 30"/>
          <p:cNvGrpSpPr/>
          <p:nvPr/>
        </p:nvGrpSpPr>
        <p:grpSpPr>
          <a:xfrm>
            <a:off x="1090404" y="4207219"/>
            <a:ext cx="755703" cy="755703"/>
            <a:chOff x="1090404" y="3991319"/>
            <a:chExt cx="755703" cy="755703"/>
          </a:xfrm>
        </p:grpSpPr>
        <p:sp>
          <p:nvSpPr>
            <p:cNvPr id="93" name="Oval 34"/>
            <p:cNvSpPr/>
            <p:nvPr/>
          </p:nvSpPr>
          <p:spPr>
            <a:xfrm>
              <a:off x="1090404" y="3991319"/>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94" name="Freeform 46"/>
            <p:cNvSpPr>
              <a:spLocks noEditPoints="1"/>
            </p:cNvSpPr>
            <p:nvPr/>
          </p:nvSpPr>
          <p:spPr bwMode="auto">
            <a:xfrm>
              <a:off x="1261205" y="4214220"/>
              <a:ext cx="402650" cy="366393"/>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95" name="Group 5"/>
          <p:cNvGrpSpPr/>
          <p:nvPr/>
        </p:nvGrpSpPr>
        <p:grpSpPr>
          <a:xfrm>
            <a:off x="1090404" y="2175319"/>
            <a:ext cx="755703" cy="755703"/>
            <a:chOff x="1090404" y="1959419"/>
            <a:chExt cx="755703" cy="755703"/>
          </a:xfrm>
        </p:grpSpPr>
        <p:sp>
          <p:nvSpPr>
            <p:cNvPr id="96" name="Oval 32"/>
            <p:cNvSpPr/>
            <p:nvPr/>
          </p:nvSpPr>
          <p:spPr>
            <a:xfrm>
              <a:off x="1090404" y="1959419"/>
              <a:ext cx="755703" cy="7557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97" name="Freeform 47"/>
            <p:cNvSpPr>
              <a:spLocks noEditPoints="1"/>
            </p:cNvSpPr>
            <p:nvPr/>
          </p:nvSpPr>
          <p:spPr bwMode="auto">
            <a:xfrm>
              <a:off x="1300185" y="2195687"/>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sp>
        <p:nvSpPr>
          <p:cNvPr id="79" name="矩形 78">
            <a:extLst>
              <a:ext uri="{FF2B5EF4-FFF2-40B4-BE49-F238E27FC236}">
                <a16:creationId xmlns:a16="http://schemas.microsoft.com/office/drawing/2014/main" xmlns="" id="{1DAA82B3-DB19-4562-8F70-C17147F612DF}"/>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444246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0" fill="hold"/>
                                        <p:tgtEl>
                                          <p:spTgt spid="45"/>
                                        </p:tgtEl>
                                        <p:attrNameLst>
                                          <p:attrName>ppt_w</p:attrName>
                                        </p:attrNameLst>
                                      </p:cBhvr>
                                      <p:tavLst>
                                        <p:tav tm="0">
                                          <p:val>
                                            <p:fltVal val="0"/>
                                          </p:val>
                                        </p:tav>
                                        <p:tav tm="100000">
                                          <p:val>
                                            <p:strVal val="#ppt_w"/>
                                          </p:val>
                                        </p:tav>
                                      </p:tavLst>
                                    </p:anim>
                                    <p:anim calcmode="lin" valueType="num">
                                      <p:cBhvr>
                                        <p:cTn id="8" dur="1000" fill="hold"/>
                                        <p:tgtEl>
                                          <p:spTgt spid="45"/>
                                        </p:tgtEl>
                                        <p:attrNameLst>
                                          <p:attrName>ppt_h</p:attrName>
                                        </p:attrNameLst>
                                      </p:cBhvr>
                                      <p:tavLst>
                                        <p:tav tm="0">
                                          <p:val>
                                            <p:fltVal val="0"/>
                                          </p:val>
                                        </p:tav>
                                        <p:tav tm="100000">
                                          <p:val>
                                            <p:strVal val="#ppt_h"/>
                                          </p:val>
                                        </p:tav>
                                      </p:tavLst>
                                    </p:anim>
                                    <p:anim calcmode="lin" valueType="num">
                                      <p:cBhvr>
                                        <p:cTn id="9" dur="1000" fill="hold"/>
                                        <p:tgtEl>
                                          <p:spTgt spid="45"/>
                                        </p:tgtEl>
                                        <p:attrNameLst>
                                          <p:attrName>style.rotation</p:attrName>
                                        </p:attrNameLst>
                                      </p:cBhvr>
                                      <p:tavLst>
                                        <p:tav tm="0">
                                          <p:val>
                                            <p:fltVal val="90"/>
                                          </p:val>
                                        </p:tav>
                                        <p:tav tm="100000">
                                          <p:val>
                                            <p:fltVal val="0"/>
                                          </p:val>
                                        </p:tav>
                                      </p:tavLst>
                                    </p:anim>
                                    <p:animEffect transition="in" filter="fade">
                                      <p:cBhvr>
                                        <p:cTn id="10" dur="1000"/>
                                        <p:tgtEl>
                                          <p:spTgt spid="45"/>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95"/>
                                        </p:tgtEl>
                                        <p:attrNameLst>
                                          <p:attrName>style.visibility</p:attrName>
                                        </p:attrNameLst>
                                      </p:cBhvr>
                                      <p:to>
                                        <p:strVal val="visible"/>
                                      </p:to>
                                    </p:set>
                                    <p:animEffect transition="in" filter="randombar(horizontal)">
                                      <p:cBhvr>
                                        <p:cTn id="14" dur="500"/>
                                        <p:tgtEl>
                                          <p:spTgt spid="95"/>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randombar(horizontal)">
                                      <p:cBhvr>
                                        <p:cTn id="18" dur="500"/>
                                        <p:tgtEl>
                                          <p:spTgt spid="70"/>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randombar(horizontal)">
                                      <p:cBhvr>
                                        <p:cTn id="22" dur="500"/>
                                        <p:tgtEl>
                                          <p:spTgt spid="77"/>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randombar(horizontal)">
                                      <p:cBhvr>
                                        <p:cTn id="26" dur="500"/>
                                        <p:tgtEl>
                                          <p:spTgt spid="72"/>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92"/>
                                        </p:tgtEl>
                                        <p:attrNameLst>
                                          <p:attrName>style.visibility</p:attrName>
                                        </p:attrNameLst>
                                      </p:cBhvr>
                                      <p:to>
                                        <p:strVal val="visible"/>
                                      </p:to>
                                    </p:set>
                                    <p:animEffect transition="in" filter="randombar(horizontal)">
                                      <p:cBhvr>
                                        <p:cTn id="30" dur="500"/>
                                        <p:tgtEl>
                                          <p:spTgt spid="92"/>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Effect transition="in" filter="randombar(horizontal)">
                                      <p:cBhvr>
                                        <p:cTn id="34" dur="500"/>
                                        <p:tgtEl>
                                          <p:spTgt spid="73"/>
                                        </p:tgtEl>
                                      </p:cBhvr>
                                    </p:animEffect>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74"/>
                                        </p:tgtEl>
                                        <p:attrNameLst>
                                          <p:attrName>style.visibility</p:attrName>
                                        </p:attrNameLst>
                                      </p:cBhvr>
                                      <p:to>
                                        <p:strVal val="visible"/>
                                      </p:to>
                                    </p:set>
                                    <p:animEffect transition="in" filter="randombar(horizontal)">
                                      <p:cBhvr>
                                        <p:cTn id="38" dur="500"/>
                                        <p:tgtEl>
                                          <p:spTgt spid="74"/>
                                        </p:tgtEl>
                                      </p:cBhvr>
                                    </p:animEffect>
                                  </p:childTnLst>
                                </p:cTn>
                              </p:par>
                            </p:childTnLst>
                          </p:cTn>
                        </p:par>
                        <p:par>
                          <p:cTn id="39" fill="hold">
                            <p:stCondLst>
                              <p:cond delay="4500"/>
                            </p:stCondLst>
                            <p:childTnLst>
                              <p:par>
                                <p:cTn id="40" presetID="14" presetClass="entr" presetSubtype="10" fill="hold" grpId="0" nodeType="after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randombar(horizontal)">
                                      <p:cBhvr>
                                        <p:cTn id="42" dur="500"/>
                                        <p:tgtEl>
                                          <p:spTgt spid="71"/>
                                        </p:tgtEl>
                                      </p:cBhvr>
                                    </p:animEffect>
                                  </p:childTnLst>
                                </p:cTn>
                              </p:par>
                            </p:childTnLst>
                          </p:cTn>
                        </p:par>
                        <p:par>
                          <p:cTn id="43" fill="hold">
                            <p:stCondLst>
                              <p:cond delay="5000"/>
                            </p:stCondLst>
                            <p:childTnLst>
                              <p:par>
                                <p:cTn id="44" presetID="1" presetClass="entr" presetSubtype="0" fill="hold" grpId="0" nodeType="afterEffect">
                                  <p:stCondLst>
                                    <p:cond delay="2200"/>
                                  </p:stCondLst>
                                  <p:childTnLst>
                                    <p:set>
                                      <p:cBhvr>
                                        <p:cTn id="45"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04</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0" y="3784600"/>
            <a:ext cx="12192000" cy="0"/>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345562" y="3417351"/>
            <a:ext cx="2226188" cy="2705223"/>
            <a:chOff x="345562" y="3328451"/>
            <a:chExt cx="2226188" cy="2705223"/>
          </a:xfrm>
        </p:grpSpPr>
        <p:sp>
          <p:nvSpPr>
            <p:cNvPr id="81" name="圆角矩形 80"/>
            <p:cNvSpPr/>
            <p:nvPr/>
          </p:nvSpPr>
          <p:spPr>
            <a:xfrm rot="2700000">
              <a:off x="904082" y="3328451"/>
              <a:ext cx="734498" cy="7344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82" name="组合 81"/>
            <p:cNvGrpSpPr/>
            <p:nvPr/>
          </p:nvGrpSpPr>
          <p:grpSpPr>
            <a:xfrm>
              <a:off x="345562" y="4334328"/>
              <a:ext cx="2226188" cy="1699346"/>
              <a:chOff x="345562" y="4067628"/>
              <a:chExt cx="2226188" cy="1699346"/>
            </a:xfrm>
          </p:grpSpPr>
          <p:sp>
            <p:nvSpPr>
              <p:cNvPr id="84" name="矩形 83"/>
              <p:cNvSpPr/>
              <p:nvPr/>
            </p:nvSpPr>
            <p:spPr>
              <a:xfrm flipH="1">
                <a:off x="345562" y="4147724"/>
                <a:ext cx="98938" cy="1619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85" name="文本框 84"/>
              <p:cNvSpPr txBox="1"/>
              <p:nvPr/>
            </p:nvSpPr>
            <p:spPr>
              <a:xfrm>
                <a:off x="444500" y="4067628"/>
                <a:ext cx="2031325"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Agency FB" panose="020B0503020202020204" pitchFamily="34" charset="0"/>
                    <a:ea typeface="微软雅黑 Light" panose="020B0502040204020203" pitchFamily="34" charset="-122"/>
                  </a:rPr>
                  <a:t>点此替换文本</a:t>
                </a:r>
                <a:endParaRPr lang="zh-CN" altLang="en-US" sz="24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86" name="文本框 85"/>
              <p:cNvSpPr txBox="1"/>
              <p:nvPr/>
            </p:nvSpPr>
            <p:spPr>
              <a:xfrm>
                <a:off x="444500" y="4347779"/>
                <a:ext cx="1125629" cy="369332"/>
              </a:xfrm>
              <a:prstGeom prst="rect">
                <a:avLst/>
              </a:prstGeom>
              <a:noFill/>
            </p:spPr>
            <p:txBody>
              <a:bodyPr wrap="none" rtlCol="0">
                <a:spAutoFit/>
              </a:bodyPr>
              <a:lstStyle/>
              <a:p>
                <a:r>
                  <a:rPr lang="en-US" altLang="zh-CN" dirty="0">
                    <a:solidFill>
                      <a:schemeClr val="accent1"/>
                    </a:solidFill>
                    <a:latin typeface="Agency FB" panose="020B0503020202020204" pitchFamily="34" charset="0"/>
                    <a:ea typeface="微软雅黑 Light" panose="020B0502040204020203" pitchFamily="34" charset="-122"/>
                  </a:rPr>
                  <a:t>Subtitle here</a:t>
                </a:r>
                <a:endParaRPr lang="zh-CN" altLang="en-US" dirty="0">
                  <a:solidFill>
                    <a:schemeClr val="accent1"/>
                  </a:solidFill>
                  <a:latin typeface="Agency FB" panose="020B0503020202020204" pitchFamily="34" charset="0"/>
                  <a:ea typeface="微软雅黑 Light" panose="020B0502040204020203" pitchFamily="34" charset="-122"/>
                </a:endParaRPr>
              </a:p>
            </p:txBody>
          </p:sp>
          <p:sp>
            <p:nvSpPr>
              <p:cNvPr id="87" name="矩形 86"/>
              <p:cNvSpPr/>
              <p:nvPr/>
            </p:nvSpPr>
            <p:spPr>
              <a:xfrm>
                <a:off x="444500" y="4809444"/>
                <a:ext cx="2127250" cy="738664"/>
              </a:xfrm>
              <a:prstGeom prst="rect">
                <a:avLst/>
              </a:prstGeom>
            </p:spPr>
            <p:txBody>
              <a:bodyPr wrap="square">
                <a:spAutoFit/>
              </a:bodyPr>
              <a:lstStyle/>
              <a:p>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sp>
          <p:nvSpPr>
            <p:cNvPr id="83" name="文本框 82"/>
            <p:cNvSpPr txBox="1"/>
            <p:nvPr/>
          </p:nvSpPr>
          <p:spPr>
            <a:xfrm>
              <a:off x="918511" y="3457542"/>
              <a:ext cx="705642" cy="523220"/>
            </a:xfrm>
            <a:prstGeom prst="rect">
              <a:avLst/>
            </a:prstGeom>
            <a:noFill/>
          </p:spPr>
          <p:txBody>
            <a:bodyPr wrap="none" rtlCol="0">
              <a:spAutoFit/>
            </a:bodyPr>
            <a:lstStyle/>
            <a:p>
              <a:pPr algn="ctr"/>
              <a:r>
                <a:rPr lang="en-US" altLang="zh-CN" sz="2800" dirty="0">
                  <a:solidFill>
                    <a:schemeClr val="bg1"/>
                  </a:solidFill>
                  <a:latin typeface="Agency FB" panose="020B0503020202020204" pitchFamily="34" charset="0"/>
                  <a:ea typeface="微软雅黑 Light" panose="020B0502040204020203" pitchFamily="34" charset="-122"/>
                </a:rPr>
                <a:t>2013</a:t>
              </a:r>
              <a:endParaRPr lang="zh-CN" altLang="en-US" sz="2800" dirty="0">
                <a:solidFill>
                  <a:schemeClr val="bg1"/>
                </a:solidFill>
                <a:latin typeface="Agency FB" panose="020B0503020202020204" pitchFamily="34" charset="0"/>
                <a:ea typeface="微软雅黑 Light" panose="020B0502040204020203" pitchFamily="34" charset="-122"/>
              </a:endParaRPr>
            </a:p>
          </p:txBody>
        </p:sp>
      </p:grpSp>
      <p:grpSp>
        <p:nvGrpSpPr>
          <p:cNvPr id="88" name="组合 87"/>
          <p:cNvGrpSpPr/>
          <p:nvPr/>
        </p:nvGrpSpPr>
        <p:grpSpPr>
          <a:xfrm>
            <a:off x="2756264" y="1565882"/>
            <a:ext cx="2226188" cy="2585967"/>
            <a:chOff x="2756264" y="1476982"/>
            <a:chExt cx="2226188" cy="2585967"/>
          </a:xfrm>
        </p:grpSpPr>
        <p:sp>
          <p:nvSpPr>
            <p:cNvPr id="89" name="圆角矩形 88"/>
            <p:cNvSpPr/>
            <p:nvPr/>
          </p:nvSpPr>
          <p:spPr>
            <a:xfrm rot="2700000">
              <a:off x="3345990" y="3328451"/>
              <a:ext cx="734498" cy="73449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90" name="组合 89"/>
            <p:cNvGrpSpPr/>
            <p:nvPr/>
          </p:nvGrpSpPr>
          <p:grpSpPr>
            <a:xfrm>
              <a:off x="2756264" y="1476982"/>
              <a:ext cx="2226188" cy="1699346"/>
              <a:chOff x="345562" y="4067628"/>
              <a:chExt cx="2226188" cy="1699346"/>
            </a:xfrm>
          </p:grpSpPr>
          <p:sp>
            <p:nvSpPr>
              <p:cNvPr id="99" name="矩形 98"/>
              <p:cNvSpPr/>
              <p:nvPr/>
            </p:nvSpPr>
            <p:spPr>
              <a:xfrm flipH="1">
                <a:off x="345562" y="4147724"/>
                <a:ext cx="98938" cy="1619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00" name="文本框 99"/>
              <p:cNvSpPr txBox="1"/>
              <p:nvPr/>
            </p:nvSpPr>
            <p:spPr>
              <a:xfrm>
                <a:off x="444500" y="4067628"/>
                <a:ext cx="2031325" cy="461665"/>
              </a:xfrm>
              <a:prstGeom prst="rect">
                <a:avLst/>
              </a:prstGeom>
              <a:noFill/>
            </p:spPr>
            <p:txBody>
              <a:bodyPr wrap="none" rtlCol="0">
                <a:spAutoFit/>
              </a:bodyPr>
              <a:lstStyle/>
              <a:p>
                <a:r>
                  <a:rPr lang="zh-CN" altLang="en-US" sz="2400" dirty="0" smtClean="0">
                    <a:solidFill>
                      <a:schemeClr val="accent1"/>
                    </a:solidFill>
                    <a:latin typeface="Agency FB" panose="020B0503020202020204" pitchFamily="34" charset="0"/>
                    <a:ea typeface="微软雅黑 Light" panose="020B0502040204020203" pitchFamily="34" charset="-122"/>
                  </a:rPr>
                  <a:t>点此替换文本</a:t>
                </a:r>
                <a:endParaRPr lang="zh-CN" altLang="en-US" sz="2400" dirty="0">
                  <a:solidFill>
                    <a:schemeClr val="accent1"/>
                  </a:solidFill>
                  <a:latin typeface="Agency FB" panose="020B0503020202020204" pitchFamily="34" charset="0"/>
                  <a:ea typeface="微软雅黑 Light" panose="020B0502040204020203" pitchFamily="34" charset="-122"/>
                </a:endParaRPr>
              </a:p>
            </p:txBody>
          </p:sp>
          <p:sp>
            <p:nvSpPr>
              <p:cNvPr id="101" name="文本框 100"/>
              <p:cNvSpPr txBox="1"/>
              <p:nvPr/>
            </p:nvSpPr>
            <p:spPr>
              <a:xfrm>
                <a:off x="444500" y="4347779"/>
                <a:ext cx="1125629" cy="369332"/>
              </a:xfrm>
              <a:prstGeom prst="rect">
                <a:avLst/>
              </a:prstGeom>
              <a:noFill/>
            </p:spPr>
            <p:txBody>
              <a:bodyPr wrap="none" rtlCol="0">
                <a:spAutoFit/>
              </a:bodyPr>
              <a:lstStyle/>
              <a:p>
                <a:r>
                  <a:rPr lang="en-US" altLang="zh-CN" dirty="0">
                    <a:solidFill>
                      <a:schemeClr val="tx1">
                        <a:lumMod val="75000"/>
                        <a:lumOff val="25000"/>
                      </a:schemeClr>
                    </a:solidFill>
                    <a:latin typeface="Agency FB" panose="020B0503020202020204" pitchFamily="34" charset="0"/>
                    <a:ea typeface="微软雅黑 Light" panose="020B0502040204020203" pitchFamily="34" charset="-122"/>
                  </a:rPr>
                  <a:t>Subtitle here</a:t>
                </a:r>
                <a:endParaRPr lang="zh-CN" altLang="en-US"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02" name="矩形 101"/>
              <p:cNvSpPr/>
              <p:nvPr/>
            </p:nvSpPr>
            <p:spPr>
              <a:xfrm>
                <a:off x="444500" y="4809444"/>
                <a:ext cx="2127250" cy="738664"/>
              </a:xfrm>
              <a:prstGeom prst="rect">
                <a:avLst/>
              </a:prstGeom>
            </p:spPr>
            <p:txBody>
              <a:bodyPr wrap="square">
                <a:spAutoFit/>
              </a:bodyPr>
              <a:lstStyle/>
              <a:p>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sp>
          <p:nvSpPr>
            <p:cNvPr id="98" name="文本框 97"/>
            <p:cNvSpPr txBox="1"/>
            <p:nvPr/>
          </p:nvSpPr>
          <p:spPr>
            <a:xfrm>
              <a:off x="3367631" y="3457542"/>
              <a:ext cx="691216" cy="523220"/>
            </a:xfrm>
            <a:prstGeom prst="rect">
              <a:avLst/>
            </a:prstGeom>
            <a:noFill/>
          </p:spPr>
          <p:txBody>
            <a:bodyPr wrap="none" rtlCol="0">
              <a:spAutoFit/>
            </a:bodyPr>
            <a:lstStyle/>
            <a:p>
              <a:pPr algn="ctr"/>
              <a:r>
                <a:rPr lang="en-US" altLang="zh-CN" sz="2800" dirty="0">
                  <a:solidFill>
                    <a:schemeClr val="bg1"/>
                  </a:solidFill>
                  <a:latin typeface="Agency FB" panose="020B0503020202020204" pitchFamily="34" charset="0"/>
                  <a:ea typeface="微软雅黑 Light" panose="020B0502040204020203" pitchFamily="34" charset="-122"/>
                </a:rPr>
                <a:t>2014</a:t>
              </a:r>
              <a:endParaRPr lang="zh-CN" altLang="en-US" sz="2800" dirty="0">
                <a:solidFill>
                  <a:schemeClr val="bg1"/>
                </a:solidFill>
                <a:latin typeface="Agency FB" panose="020B0503020202020204" pitchFamily="34" charset="0"/>
                <a:ea typeface="微软雅黑 Light" panose="020B0502040204020203" pitchFamily="34" charset="-122"/>
              </a:endParaRPr>
            </a:p>
          </p:txBody>
        </p:sp>
      </p:grpSp>
      <p:grpSp>
        <p:nvGrpSpPr>
          <p:cNvPr id="103" name="组合 102"/>
          <p:cNvGrpSpPr/>
          <p:nvPr/>
        </p:nvGrpSpPr>
        <p:grpSpPr>
          <a:xfrm>
            <a:off x="5166966" y="3417350"/>
            <a:ext cx="2226188" cy="2705224"/>
            <a:chOff x="5166966" y="3328450"/>
            <a:chExt cx="2226188" cy="2705224"/>
          </a:xfrm>
        </p:grpSpPr>
        <p:sp>
          <p:nvSpPr>
            <p:cNvPr id="104" name="圆角矩形 103"/>
            <p:cNvSpPr/>
            <p:nvPr/>
          </p:nvSpPr>
          <p:spPr>
            <a:xfrm rot="2700000">
              <a:off x="5787898" y="3328450"/>
              <a:ext cx="734498" cy="7344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05" name="组合 104"/>
            <p:cNvGrpSpPr/>
            <p:nvPr/>
          </p:nvGrpSpPr>
          <p:grpSpPr>
            <a:xfrm>
              <a:off x="5166966" y="4334328"/>
              <a:ext cx="2226188" cy="1699346"/>
              <a:chOff x="345562" y="4067628"/>
              <a:chExt cx="2226188" cy="1699346"/>
            </a:xfrm>
          </p:grpSpPr>
          <p:sp>
            <p:nvSpPr>
              <p:cNvPr id="107" name="矩形 106"/>
              <p:cNvSpPr/>
              <p:nvPr/>
            </p:nvSpPr>
            <p:spPr>
              <a:xfrm flipH="1">
                <a:off x="345562" y="4147724"/>
                <a:ext cx="98938" cy="161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08" name="文本框 107"/>
              <p:cNvSpPr txBox="1"/>
              <p:nvPr/>
            </p:nvSpPr>
            <p:spPr>
              <a:xfrm>
                <a:off x="444500" y="4067628"/>
                <a:ext cx="2031325" cy="461665"/>
              </a:xfrm>
              <a:prstGeom prst="rect">
                <a:avLst/>
              </a:prstGeom>
              <a:noFill/>
            </p:spPr>
            <p:txBody>
              <a:bodyPr wrap="none" rtlCol="0">
                <a:spAutoFit/>
              </a:bodyPr>
              <a:lstStyle/>
              <a:p>
                <a:r>
                  <a:rPr lang="zh-CN" altLang="en-US" sz="2400" dirty="0" smtClean="0">
                    <a:solidFill>
                      <a:schemeClr val="accent1"/>
                    </a:solidFill>
                    <a:latin typeface="Agency FB" panose="020B0503020202020204" pitchFamily="34" charset="0"/>
                    <a:ea typeface="微软雅黑 Light" panose="020B0502040204020203" pitchFamily="34" charset="-122"/>
                  </a:rPr>
                  <a:t>点此替换文本</a:t>
                </a:r>
                <a:endParaRPr lang="zh-CN" altLang="en-US" sz="2400" dirty="0">
                  <a:solidFill>
                    <a:schemeClr val="accent1"/>
                  </a:solidFill>
                  <a:latin typeface="Agency FB" panose="020B0503020202020204" pitchFamily="34" charset="0"/>
                  <a:ea typeface="微软雅黑 Light" panose="020B0502040204020203" pitchFamily="34" charset="-122"/>
                </a:endParaRPr>
              </a:p>
            </p:txBody>
          </p:sp>
          <p:sp>
            <p:nvSpPr>
              <p:cNvPr id="109" name="文本框 108"/>
              <p:cNvSpPr txBox="1"/>
              <p:nvPr/>
            </p:nvSpPr>
            <p:spPr>
              <a:xfrm>
                <a:off x="444500" y="4347779"/>
                <a:ext cx="1125629" cy="369332"/>
              </a:xfrm>
              <a:prstGeom prst="rect">
                <a:avLst/>
              </a:prstGeom>
              <a:noFill/>
            </p:spPr>
            <p:txBody>
              <a:bodyPr wrap="none" rtlCol="0">
                <a:spAutoFit/>
              </a:bodyPr>
              <a:lstStyle/>
              <a:p>
                <a:r>
                  <a:rPr lang="en-US" altLang="zh-CN" dirty="0">
                    <a:solidFill>
                      <a:schemeClr val="tx1">
                        <a:lumMod val="75000"/>
                        <a:lumOff val="25000"/>
                      </a:schemeClr>
                    </a:solidFill>
                    <a:latin typeface="Agency FB" panose="020B0503020202020204" pitchFamily="34" charset="0"/>
                    <a:ea typeface="微软雅黑 Light" panose="020B0502040204020203" pitchFamily="34" charset="-122"/>
                  </a:rPr>
                  <a:t>Subtitle here</a:t>
                </a:r>
                <a:endParaRPr lang="zh-CN" altLang="en-US"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10" name="矩形 109"/>
              <p:cNvSpPr/>
              <p:nvPr/>
            </p:nvSpPr>
            <p:spPr>
              <a:xfrm>
                <a:off x="444500" y="4809444"/>
                <a:ext cx="2127250" cy="738664"/>
              </a:xfrm>
              <a:prstGeom prst="rect">
                <a:avLst/>
              </a:prstGeom>
            </p:spPr>
            <p:txBody>
              <a:bodyPr wrap="square">
                <a:spAutoFit/>
              </a:bodyPr>
              <a:lstStyle/>
              <a:p>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sp>
          <p:nvSpPr>
            <p:cNvPr id="106" name="文本框 105"/>
            <p:cNvSpPr txBox="1"/>
            <p:nvPr/>
          </p:nvSpPr>
          <p:spPr>
            <a:xfrm>
              <a:off x="5804731" y="3457542"/>
              <a:ext cx="700833" cy="523220"/>
            </a:xfrm>
            <a:prstGeom prst="rect">
              <a:avLst/>
            </a:prstGeom>
            <a:noFill/>
          </p:spPr>
          <p:txBody>
            <a:bodyPr wrap="none" rtlCol="0">
              <a:spAutoFit/>
            </a:bodyPr>
            <a:lstStyle/>
            <a:p>
              <a:pPr algn="ctr"/>
              <a:r>
                <a:rPr lang="en-US" altLang="zh-CN" sz="2800" dirty="0">
                  <a:solidFill>
                    <a:schemeClr val="bg1"/>
                  </a:solidFill>
                  <a:latin typeface="Agency FB" panose="020B0503020202020204" pitchFamily="34" charset="0"/>
                  <a:ea typeface="微软雅黑 Light" panose="020B0502040204020203" pitchFamily="34" charset="-122"/>
                </a:rPr>
                <a:t>2015</a:t>
              </a:r>
              <a:endParaRPr lang="zh-CN" altLang="en-US" sz="2800" dirty="0">
                <a:solidFill>
                  <a:schemeClr val="bg1"/>
                </a:solidFill>
                <a:latin typeface="Agency FB" panose="020B0503020202020204" pitchFamily="34" charset="0"/>
                <a:ea typeface="微软雅黑 Light" panose="020B0502040204020203" pitchFamily="34" charset="-122"/>
              </a:endParaRPr>
            </a:p>
          </p:txBody>
        </p:sp>
      </p:grpSp>
      <p:grpSp>
        <p:nvGrpSpPr>
          <p:cNvPr id="111" name="组合 110"/>
          <p:cNvGrpSpPr/>
          <p:nvPr/>
        </p:nvGrpSpPr>
        <p:grpSpPr>
          <a:xfrm>
            <a:off x="7577668" y="1565882"/>
            <a:ext cx="2226188" cy="2585965"/>
            <a:chOff x="7577668" y="1476982"/>
            <a:chExt cx="2226188" cy="2585965"/>
          </a:xfrm>
        </p:grpSpPr>
        <p:sp>
          <p:nvSpPr>
            <p:cNvPr id="112" name="圆角矩形 111"/>
            <p:cNvSpPr/>
            <p:nvPr/>
          </p:nvSpPr>
          <p:spPr>
            <a:xfrm rot="2700000">
              <a:off x="8229806" y="3328449"/>
              <a:ext cx="734498" cy="73449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13" name="组合 112"/>
            <p:cNvGrpSpPr/>
            <p:nvPr/>
          </p:nvGrpSpPr>
          <p:grpSpPr>
            <a:xfrm>
              <a:off x="7577668" y="1476982"/>
              <a:ext cx="2226188" cy="1699346"/>
              <a:chOff x="345562" y="4067628"/>
              <a:chExt cx="2226188" cy="1699346"/>
            </a:xfrm>
          </p:grpSpPr>
          <p:sp>
            <p:nvSpPr>
              <p:cNvPr id="115" name="矩形 114"/>
              <p:cNvSpPr/>
              <p:nvPr/>
            </p:nvSpPr>
            <p:spPr>
              <a:xfrm flipH="1">
                <a:off x="345562" y="4147724"/>
                <a:ext cx="98938" cy="1619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16" name="文本框 115"/>
              <p:cNvSpPr txBox="1"/>
              <p:nvPr/>
            </p:nvSpPr>
            <p:spPr>
              <a:xfrm>
                <a:off x="444500" y="4067628"/>
                <a:ext cx="2031325" cy="461665"/>
              </a:xfrm>
              <a:prstGeom prst="rect">
                <a:avLst/>
              </a:prstGeom>
              <a:noFill/>
            </p:spPr>
            <p:txBody>
              <a:bodyPr wrap="none" rtlCol="0">
                <a:spAutoFit/>
              </a:bodyPr>
              <a:lstStyle/>
              <a:p>
                <a:r>
                  <a:rPr lang="zh-CN" altLang="en-US" sz="2400" dirty="0" smtClean="0">
                    <a:solidFill>
                      <a:schemeClr val="tx1">
                        <a:lumMod val="75000"/>
                        <a:lumOff val="25000"/>
                      </a:schemeClr>
                    </a:solidFill>
                    <a:latin typeface="Agency FB" panose="020B0503020202020204" pitchFamily="34" charset="0"/>
                    <a:ea typeface="微软雅黑 Light" panose="020B0502040204020203" pitchFamily="34" charset="-122"/>
                  </a:rPr>
                  <a:t>点此替换文本</a:t>
                </a:r>
                <a:endParaRPr lang="zh-CN" altLang="en-US" sz="24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17" name="文本框 116"/>
              <p:cNvSpPr txBox="1"/>
              <p:nvPr/>
            </p:nvSpPr>
            <p:spPr>
              <a:xfrm>
                <a:off x="444500" y="4347779"/>
                <a:ext cx="1125629" cy="369332"/>
              </a:xfrm>
              <a:prstGeom prst="rect">
                <a:avLst/>
              </a:prstGeom>
              <a:noFill/>
            </p:spPr>
            <p:txBody>
              <a:bodyPr wrap="none" rtlCol="0">
                <a:spAutoFit/>
              </a:bodyPr>
              <a:lstStyle/>
              <a:p>
                <a:r>
                  <a:rPr lang="en-US" altLang="zh-CN" dirty="0">
                    <a:solidFill>
                      <a:schemeClr val="accent1">
                        <a:lumMod val="75000"/>
                      </a:schemeClr>
                    </a:solidFill>
                    <a:latin typeface="Agency FB" panose="020B0503020202020204" pitchFamily="34" charset="0"/>
                    <a:ea typeface="微软雅黑 Light" panose="020B0502040204020203" pitchFamily="34" charset="-122"/>
                  </a:rPr>
                  <a:t>Subtitle here</a:t>
                </a:r>
                <a:endParaRPr lang="zh-CN" altLang="en-US" dirty="0">
                  <a:solidFill>
                    <a:schemeClr val="accent1">
                      <a:lumMod val="75000"/>
                    </a:schemeClr>
                  </a:solidFill>
                  <a:latin typeface="Agency FB" panose="020B0503020202020204" pitchFamily="34" charset="0"/>
                  <a:ea typeface="微软雅黑 Light" panose="020B0502040204020203" pitchFamily="34" charset="-122"/>
                </a:endParaRPr>
              </a:p>
            </p:txBody>
          </p:sp>
          <p:sp>
            <p:nvSpPr>
              <p:cNvPr id="118" name="矩形 117"/>
              <p:cNvSpPr/>
              <p:nvPr/>
            </p:nvSpPr>
            <p:spPr>
              <a:xfrm>
                <a:off x="444500" y="4809444"/>
                <a:ext cx="2127250" cy="738664"/>
              </a:xfrm>
              <a:prstGeom prst="rect">
                <a:avLst/>
              </a:prstGeom>
            </p:spPr>
            <p:txBody>
              <a:bodyPr wrap="square">
                <a:spAutoFit/>
              </a:bodyPr>
              <a:lstStyle/>
              <a:p>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sp>
          <p:nvSpPr>
            <p:cNvPr id="114" name="文本框 113"/>
            <p:cNvSpPr txBox="1"/>
            <p:nvPr/>
          </p:nvSpPr>
          <p:spPr>
            <a:xfrm>
              <a:off x="8244234" y="3457542"/>
              <a:ext cx="705642" cy="523220"/>
            </a:xfrm>
            <a:prstGeom prst="rect">
              <a:avLst/>
            </a:prstGeom>
            <a:noFill/>
          </p:spPr>
          <p:txBody>
            <a:bodyPr wrap="none" rtlCol="0">
              <a:spAutoFit/>
            </a:bodyPr>
            <a:lstStyle/>
            <a:p>
              <a:pPr algn="ctr"/>
              <a:r>
                <a:rPr lang="en-US" altLang="zh-CN" sz="2800" dirty="0">
                  <a:solidFill>
                    <a:schemeClr val="bg1"/>
                  </a:solidFill>
                  <a:latin typeface="Agency FB" panose="020B0503020202020204" pitchFamily="34" charset="0"/>
                  <a:ea typeface="微软雅黑 Light" panose="020B0502040204020203" pitchFamily="34" charset="-122"/>
                </a:rPr>
                <a:t>2016</a:t>
              </a:r>
              <a:endParaRPr lang="zh-CN" altLang="en-US" sz="2800" dirty="0">
                <a:solidFill>
                  <a:schemeClr val="bg1"/>
                </a:solidFill>
                <a:latin typeface="Agency FB" panose="020B0503020202020204" pitchFamily="34" charset="0"/>
                <a:ea typeface="微软雅黑 Light" panose="020B0502040204020203" pitchFamily="34" charset="-122"/>
              </a:endParaRPr>
            </a:p>
          </p:txBody>
        </p:sp>
      </p:grpSp>
      <p:grpSp>
        <p:nvGrpSpPr>
          <p:cNvPr id="119" name="组合 118"/>
          <p:cNvGrpSpPr/>
          <p:nvPr/>
        </p:nvGrpSpPr>
        <p:grpSpPr>
          <a:xfrm>
            <a:off x="9988370" y="3417348"/>
            <a:ext cx="2226188" cy="2705226"/>
            <a:chOff x="9988370" y="3328448"/>
            <a:chExt cx="2226188" cy="2705226"/>
          </a:xfrm>
        </p:grpSpPr>
        <p:sp>
          <p:nvSpPr>
            <p:cNvPr id="120" name="圆角矩形 119"/>
            <p:cNvSpPr/>
            <p:nvPr/>
          </p:nvSpPr>
          <p:spPr>
            <a:xfrm rot="2700000">
              <a:off x="10671714" y="3328448"/>
              <a:ext cx="734498" cy="73449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21" name="组合 120"/>
            <p:cNvGrpSpPr/>
            <p:nvPr/>
          </p:nvGrpSpPr>
          <p:grpSpPr>
            <a:xfrm>
              <a:off x="9988370" y="4334328"/>
              <a:ext cx="2226188" cy="1699346"/>
              <a:chOff x="345562" y="4067628"/>
              <a:chExt cx="2226188" cy="1699346"/>
            </a:xfrm>
          </p:grpSpPr>
          <p:sp>
            <p:nvSpPr>
              <p:cNvPr id="123" name="矩形 122"/>
              <p:cNvSpPr/>
              <p:nvPr/>
            </p:nvSpPr>
            <p:spPr>
              <a:xfrm flipH="1">
                <a:off x="345562" y="4147724"/>
                <a:ext cx="98938" cy="161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24" name="文本框 123"/>
              <p:cNvSpPr txBox="1"/>
              <p:nvPr/>
            </p:nvSpPr>
            <p:spPr>
              <a:xfrm>
                <a:off x="444500" y="4067628"/>
                <a:ext cx="2031325" cy="461665"/>
              </a:xfrm>
              <a:prstGeom prst="rect">
                <a:avLst/>
              </a:prstGeom>
              <a:noFill/>
            </p:spPr>
            <p:txBody>
              <a:bodyPr wrap="none" rtlCol="0">
                <a:spAutoFit/>
              </a:bodyPr>
              <a:lstStyle/>
              <a:p>
                <a:r>
                  <a:rPr lang="zh-CN" altLang="en-US" sz="2400" dirty="0" smtClean="0">
                    <a:solidFill>
                      <a:schemeClr val="accent1"/>
                    </a:solidFill>
                    <a:latin typeface="Agency FB" panose="020B0503020202020204" pitchFamily="34" charset="0"/>
                    <a:ea typeface="微软雅黑 Light" panose="020B0502040204020203" pitchFamily="34" charset="-122"/>
                  </a:rPr>
                  <a:t>点此替换文本</a:t>
                </a:r>
                <a:endParaRPr lang="zh-CN" altLang="en-US" sz="2400" dirty="0">
                  <a:solidFill>
                    <a:schemeClr val="accent1"/>
                  </a:solidFill>
                  <a:latin typeface="Agency FB" panose="020B0503020202020204" pitchFamily="34" charset="0"/>
                  <a:ea typeface="微软雅黑 Light" panose="020B0502040204020203" pitchFamily="34" charset="-122"/>
                </a:endParaRPr>
              </a:p>
            </p:txBody>
          </p:sp>
          <p:sp>
            <p:nvSpPr>
              <p:cNvPr id="125" name="文本框 124"/>
              <p:cNvSpPr txBox="1"/>
              <p:nvPr/>
            </p:nvSpPr>
            <p:spPr>
              <a:xfrm>
                <a:off x="444500" y="4347779"/>
                <a:ext cx="1125629" cy="369332"/>
              </a:xfrm>
              <a:prstGeom prst="rect">
                <a:avLst/>
              </a:prstGeom>
              <a:noFill/>
            </p:spPr>
            <p:txBody>
              <a:bodyPr wrap="none" rtlCol="0">
                <a:spAutoFit/>
              </a:bodyPr>
              <a:lstStyle/>
              <a:p>
                <a:r>
                  <a:rPr lang="en-US" altLang="zh-CN" dirty="0">
                    <a:solidFill>
                      <a:schemeClr val="tx1">
                        <a:lumMod val="75000"/>
                        <a:lumOff val="25000"/>
                      </a:schemeClr>
                    </a:solidFill>
                    <a:latin typeface="Agency FB" panose="020B0503020202020204" pitchFamily="34" charset="0"/>
                    <a:ea typeface="微软雅黑 Light" panose="020B0502040204020203" pitchFamily="34" charset="-122"/>
                  </a:rPr>
                  <a:t>Subtitle here</a:t>
                </a:r>
                <a:endParaRPr lang="zh-CN" altLang="en-US"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26" name="矩形 125"/>
              <p:cNvSpPr/>
              <p:nvPr/>
            </p:nvSpPr>
            <p:spPr>
              <a:xfrm>
                <a:off x="444500" y="4809444"/>
                <a:ext cx="2127250" cy="738664"/>
              </a:xfrm>
              <a:prstGeom prst="rect">
                <a:avLst/>
              </a:prstGeom>
            </p:spPr>
            <p:txBody>
              <a:bodyPr wrap="square">
                <a:spAutoFit/>
              </a:bodyPr>
              <a:lstStyle/>
              <a:p>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sp>
          <p:nvSpPr>
            <p:cNvPr id="122" name="文本框 121"/>
            <p:cNvSpPr txBox="1"/>
            <p:nvPr/>
          </p:nvSpPr>
          <p:spPr>
            <a:xfrm>
              <a:off x="10697363" y="3457542"/>
              <a:ext cx="683200" cy="523220"/>
            </a:xfrm>
            <a:prstGeom prst="rect">
              <a:avLst/>
            </a:prstGeom>
            <a:noFill/>
          </p:spPr>
          <p:txBody>
            <a:bodyPr wrap="none" rtlCol="0">
              <a:spAutoFit/>
            </a:bodyPr>
            <a:lstStyle/>
            <a:p>
              <a:pPr algn="ctr"/>
              <a:r>
                <a:rPr lang="en-US" altLang="zh-CN" sz="2800" dirty="0">
                  <a:solidFill>
                    <a:schemeClr val="bg1"/>
                  </a:solidFill>
                  <a:latin typeface="Agency FB" panose="020B0503020202020204" pitchFamily="34" charset="0"/>
                  <a:ea typeface="微软雅黑 Light" panose="020B0502040204020203" pitchFamily="34" charset="-122"/>
                </a:rPr>
                <a:t>2017</a:t>
              </a:r>
              <a:endParaRPr lang="zh-CN" altLang="en-US" sz="2800" dirty="0">
                <a:solidFill>
                  <a:schemeClr val="bg1"/>
                </a:solidFill>
                <a:latin typeface="Agency FB" panose="020B0503020202020204" pitchFamily="34" charset="0"/>
                <a:ea typeface="微软雅黑 Light" panose="020B0502040204020203" pitchFamily="34" charset="-122"/>
              </a:endParaRPr>
            </a:p>
          </p:txBody>
        </p:sp>
      </p:grpSp>
      <p:sp>
        <p:nvSpPr>
          <p:cNvPr id="51" name="矩形 50">
            <a:extLst>
              <a:ext uri="{FF2B5EF4-FFF2-40B4-BE49-F238E27FC236}">
                <a16:creationId xmlns:a16="http://schemas.microsoft.com/office/drawing/2014/main" xmlns="" id="{6812E06E-98C3-4F74-B270-744046019D7C}"/>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400799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wipe(left)">
                                      <p:cBhvr>
                                        <p:cTn id="7" dur="500"/>
                                        <p:tgtEl>
                                          <p:spTgt spid="79"/>
                                        </p:tgtEl>
                                      </p:cBhvr>
                                    </p:animEffect>
                                  </p:childTnLst>
                                </p:cTn>
                              </p:par>
                            </p:childTnLst>
                          </p:cTn>
                        </p:par>
                        <p:par>
                          <p:cTn id="8" fill="hold">
                            <p:stCondLst>
                              <p:cond delay="500"/>
                            </p:stCondLst>
                            <p:childTnLst>
                              <p:par>
                                <p:cTn id="9" presetID="2" presetClass="entr" presetSubtype="4" decel="100000"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ppt_x"/>
                                          </p:val>
                                        </p:tav>
                                        <p:tav tm="100000">
                                          <p:val>
                                            <p:strVal val="#ppt_x"/>
                                          </p:val>
                                        </p:tav>
                                      </p:tavLst>
                                    </p:anim>
                                    <p:anim calcmode="lin" valueType="num">
                                      <p:cBhvr additive="base">
                                        <p:cTn id="12" dur="500" fill="hold"/>
                                        <p:tgtEl>
                                          <p:spTgt spid="80"/>
                                        </p:tgtEl>
                                        <p:attrNameLst>
                                          <p:attrName>ppt_y</p:attrName>
                                        </p:attrNameLst>
                                      </p:cBhvr>
                                      <p:tavLst>
                                        <p:tav tm="0">
                                          <p:val>
                                            <p:strVal val="1+#ppt_h/2"/>
                                          </p:val>
                                        </p:tav>
                                        <p:tav tm="100000">
                                          <p:val>
                                            <p:strVal val="#ppt_y"/>
                                          </p:val>
                                        </p:tav>
                                      </p:tavLst>
                                    </p:anim>
                                  </p:childTnLst>
                                </p:cTn>
                              </p:par>
                              <p:par>
                                <p:cTn id="13" presetID="2" presetClass="entr" presetSubtype="1" decel="100000" fill="hold" nodeType="withEffect">
                                  <p:stCondLst>
                                    <p:cond delay="200"/>
                                  </p:stCondLst>
                                  <p:childTnLst>
                                    <p:set>
                                      <p:cBhvr>
                                        <p:cTn id="14" dur="1" fill="hold">
                                          <p:stCondLst>
                                            <p:cond delay="0"/>
                                          </p:stCondLst>
                                        </p:cTn>
                                        <p:tgtEl>
                                          <p:spTgt spid="88"/>
                                        </p:tgtEl>
                                        <p:attrNameLst>
                                          <p:attrName>style.visibility</p:attrName>
                                        </p:attrNameLst>
                                      </p:cBhvr>
                                      <p:to>
                                        <p:strVal val="visible"/>
                                      </p:to>
                                    </p:set>
                                    <p:anim calcmode="lin" valueType="num">
                                      <p:cBhvr additive="base">
                                        <p:cTn id="15" dur="500" fill="hold"/>
                                        <p:tgtEl>
                                          <p:spTgt spid="88"/>
                                        </p:tgtEl>
                                        <p:attrNameLst>
                                          <p:attrName>ppt_x</p:attrName>
                                        </p:attrNameLst>
                                      </p:cBhvr>
                                      <p:tavLst>
                                        <p:tav tm="0">
                                          <p:val>
                                            <p:strVal val="#ppt_x"/>
                                          </p:val>
                                        </p:tav>
                                        <p:tav tm="100000">
                                          <p:val>
                                            <p:strVal val="#ppt_x"/>
                                          </p:val>
                                        </p:tav>
                                      </p:tavLst>
                                    </p:anim>
                                    <p:anim calcmode="lin" valueType="num">
                                      <p:cBhvr additive="base">
                                        <p:cTn id="16" dur="500" fill="hold"/>
                                        <p:tgtEl>
                                          <p:spTgt spid="88"/>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40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60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500" fill="hold"/>
                                        <p:tgtEl>
                                          <p:spTgt spid="111"/>
                                        </p:tgtEl>
                                        <p:attrNameLst>
                                          <p:attrName>ppt_x</p:attrName>
                                        </p:attrNameLst>
                                      </p:cBhvr>
                                      <p:tavLst>
                                        <p:tav tm="0">
                                          <p:val>
                                            <p:strVal val="#ppt_x"/>
                                          </p:val>
                                        </p:tav>
                                        <p:tav tm="100000">
                                          <p:val>
                                            <p:strVal val="#ppt_x"/>
                                          </p:val>
                                        </p:tav>
                                      </p:tavLst>
                                    </p:anim>
                                    <p:anim calcmode="lin" valueType="num">
                                      <p:cBhvr additive="base">
                                        <p:cTn id="24" dur="500" fill="hold"/>
                                        <p:tgtEl>
                                          <p:spTgt spid="111"/>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800"/>
                                  </p:stCondLst>
                                  <p:childTnLst>
                                    <p:set>
                                      <p:cBhvr>
                                        <p:cTn id="26" dur="1" fill="hold">
                                          <p:stCondLst>
                                            <p:cond delay="0"/>
                                          </p:stCondLst>
                                        </p:cTn>
                                        <p:tgtEl>
                                          <p:spTgt spid="119"/>
                                        </p:tgtEl>
                                        <p:attrNameLst>
                                          <p:attrName>style.visibility</p:attrName>
                                        </p:attrNameLst>
                                      </p:cBhvr>
                                      <p:to>
                                        <p:strVal val="visible"/>
                                      </p:to>
                                    </p:set>
                                    <p:anim calcmode="lin" valueType="num">
                                      <p:cBhvr additive="base">
                                        <p:cTn id="27" dur="500" fill="hold"/>
                                        <p:tgtEl>
                                          <p:spTgt spid="119"/>
                                        </p:tgtEl>
                                        <p:attrNameLst>
                                          <p:attrName>ppt_x</p:attrName>
                                        </p:attrNameLst>
                                      </p:cBhvr>
                                      <p:tavLst>
                                        <p:tav tm="0">
                                          <p:val>
                                            <p:strVal val="#ppt_x"/>
                                          </p:val>
                                        </p:tav>
                                        <p:tav tm="100000">
                                          <p:val>
                                            <p:strVal val="#ppt_x"/>
                                          </p:val>
                                        </p:tav>
                                      </p:tavLst>
                                    </p:anim>
                                    <p:anim calcmode="lin" valueType="num">
                                      <p:cBhvr additive="base">
                                        <p:cTn id="28" dur="500" fill="hold"/>
                                        <p:tgtEl>
                                          <p:spTgt spid="119"/>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1" presetClass="entr" presetSubtype="0" fill="hold" grpId="0" nodeType="afterEffect">
                                  <p:stCondLst>
                                    <p:cond delay="2200"/>
                                  </p:stCondLst>
                                  <p:childTnLst>
                                    <p:set>
                                      <p:cBhvr>
                                        <p:cTn id="31"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04</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14568" y="4314374"/>
            <a:ext cx="0" cy="1936402"/>
          </a:xfrm>
          <a:prstGeom prst="line">
            <a:avLst/>
          </a:prstGeom>
          <a:ln>
            <a:solidFill>
              <a:schemeClr val="accent1"/>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658435" y="1970390"/>
            <a:ext cx="0" cy="1936402"/>
          </a:xfrm>
          <a:prstGeom prst="line">
            <a:avLst/>
          </a:prstGeom>
          <a:ln>
            <a:solidFill>
              <a:schemeClr val="accent2"/>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5479094" y="4314374"/>
            <a:ext cx="0" cy="1936402"/>
          </a:xfrm>
          <a:prstGeom prst="line">
            <a:avLst/>
          </a:prstGeom>
          <a:ln>
            <a:solidFill>
              <a:schemeClr val="accent1">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8061906" y="1515793"/>
            <a:ext cx="0" cy="1558260"/>
          </a:xfrm>
          <a:prstGeom prst="line">
            <a:avLst/>
          </a:prstGeom>
          <a:ln>
            <a:solidFill>
              <a:schemeClr val="accent2"/>
            </a:solidFill>
            <a:prstDash val="dash"/>
            <a:tailEnd type="oval" w="lg" len="lg"/>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11530097" y="4117585"/>
            <a:ext cx="0" cy="1936402"/>
          </a:xfrm>
          <a:prstGeom prst="line">
            <a:avLst/>
          </a:prstGeom>
          <a:ln>
            <a:solidFill>
              <a:schemeClr val="accent1">
                <a:lumMod val="75000"/>
              </a:schemeClr>
            </a:solidFill>
            <a:prstDash val="dash"/>
            <a:tailEnd type="oval" w="lg" len="lg"/>
          </a:ln>
        </p:spPr>
        <p:style>
          <a:lnRef idx="1">
            <a:schemeClr val="accent1"/>
          </a:lnRef>
          <a:fillRef idx="0">
            <a:schemeClr val="accent1"/>
          </a:fillRef>
          <a:effectRef idx="0">
            <a:schemeClr val="accent1"/>
          </a:effectRef>
          <a:fontRef idx="minor">
            <a:schemeClr val="tx1"/>
          </a:fontRef>
        </p:style>
      </p:cxnSp>
      <p:sp>
        <p:nvSpPr>
          <p:cNvPr id="56" name="椭圆 55"/>
          <p:cNvSpPr/>
          <p:nvPr/>
        </p:nvSpPr>
        <p:spPr>
          <a:xfrm rot="10836226" flipV="1">
            <a:off x="7455764" y="3952967"/>
            <a:ext cx="117471" cy="1174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57" name="椭圆 56"/>
          <p:cNvSpPr/>
          <p:nvPr/>
        </p:nvSpPr>
        <p:spPr>
          <a:xfrm rot="10836226">
            <a:off x="4483072" y="3812154"/>
            <a:ext cx="82833" cy="8283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58" name="椭圆 57"/>
          <p:cNvSpPr/>
          <p:nvPr/>
        </p:nvSpPr>
        <p:spPr>
          <a:xfrm rot="10836226">
            <a:off x="2446236" y="4015917"/>
            <a:ext cx="82833" cy="828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59" name="椭圆 58"/>
          <p:cNvSpPr/>
          <p:nvPr/>
        </p:nvSpPr>
        <p:spPr>
          <a:xfrm rot="10836226">
            <a:off x="2033700" y="4484876"/>
            <a:ext cx="84968" cy="8496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0" name="椭圆 59"/>
          <p:cNvSpPr/>
          <p:nvPr/>
        </p:nvSpPr>
        <p:spPr>
          <a:xfrm rot="10836226">
            <a:off x="6720190" y="3786848"/>
            <a:ext cx="302845" cy="30284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1" name="椭圆 60"/>
          <p:cNvSpPr/>
          <p:nvPr/>
        </p:nvSpPr>
        <p:spPr>
          <a:xfrm rot="10836226" flipH="1">
            <a:off x="11606940" y="3323298"/>
            <a:ext cx="92874" cy="92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2" name="椭圆 61"/>
          <p:cNvSpPr/>
          <p:nvPr/>
        </p:nvSpPr>
        <p:spPr>
          <a:xfrm rot="10836226" flipH="1">
            <a:off x="1017639" y="4412861"/>
            <a:ext cx="92874" cy="928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3" name="椭圆 62"/>
          <p:cNvSpPr/>
          <p:nvPr/>
        </p:nvSpPr>
        <p:spPr>
          <a:xfrm rot="10836226" flipH="1">
            <a:off x="12060319" y="3819696"/>
            <a:ext cx="282455" cy="2824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4" name="椭圆 63"/>
          <p:cNvSpPr/>
          <p:nvPr/>
        </p:nvSpPr>
        <p:spPr>
          <a:xfrm rot="21388349">
            <a:off x="9511671" y="3282306"/>
            <a:ext cx="181758" cy="18175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5" name="椭圆 64"/>
          <p:cNvSpPr/>
          <p:nvPr/>
        </p:nvSpPr>
        <p:spPr>
          <a:xfrm rot="21388349" flipV="1">
            <a:off x="8498898" y="2946348"/>
            <a:ext cx="257255" cy="2572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6" name="椭圆 65"/>
          <p:cNvSpPr/>
          <p:nvPr/>
        </p:nvSpPr>
        <p:spPr>
          <a:xfrm rot="21388349" flipV="1">
            <a:off x="4787960" y="3988958"/>
            <a:ext cx="257255" cy="2572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7" name="椭圆 66"/>
          <p:cNvSpPr/>
          <p:nvPr/>
        </p:nvSpPr>
        <p:spPr>
          <a:xfrm rot="21388349">
            <a:off x="1924331" y="4028924"/>
            <a:ext cx="316249" cy="31624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8" name="椭圆 67"/>
          <p:cNvSpPr/>
          <p:nvPr/>
        </p:nvSpPr>
        <p:spPr>
          <a:xfrm rot="21388349">
            <a:off x="3417769" y="4296448"/>
            <a:ext cx="181404" cy="18140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69" name="椭圆 68"/>
          <p:cNvSpPr/>
          <p:nvPr/>
        </p:nvSpPr>
        <p:spPr>
          <a:xfrm rot="21388349">
            <a:off x="9130935" y="3551518"/>
            <a:ext cx="181404" cy="18140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0" name="椭圆 69"/>
          <p:cNvSpPr/>
          <p:nvPr/>
        </p:nvSpPr>
        <p:spPr>
          <a:xfrm rot="21388349">
            <a:off x="1769495" y="3665875"/>
            <a:ext cx="367740" cy="36774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1" name="椭圆 70"/>
          <p:cNvSpPr/>
          <p:nvPr/>
        </p:nvSpPr>
        <p:spPr>
          <a:xfrm rot="21388349">
            <a:off x="10587768" y="3816189"/>
            <a:ext cx="367740" cy="367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2" name="椭圆 71"/>
          <p:cNvSpPr/>
          <p:nvPr/>
        </p:nvSpPr>
        <p:spPr>
          <a:xfrm rot="21388349">
            <a:off x="3458030" y="3959785"/>
            <a:ext cx="367740" cy="36774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3" name="椭圆 72"/>
          <p:cNvSpPr/>
          <p:nvPr/>
        </p:nvSpPr>
        <p:spPr>
          <a:xfrm rot="21388349" flipH="1">
            <a:off x="-9291" y="4173774"/>
            <a:ext cx="246506" cy="2465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4" name="椭圆 73"/>
          <p:cNvSpPr/>
          <p:nvPr/>
        </p:nvSpPr>
        <p:spPr>
          <a:xfrm rot="21388349">
            <a:off x="3948968" y="3700918"/>
            <a:ext cx="407201" cy="40720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5" name="椭圆 74"/>
          <p:cNvSpPr/>
          <p:nvPr/>
        </p:nvSpPr>
        <p:spPr>
          <a:xfrm rot="21388349">
            <a:off x="5747241" y="3691772"/>
            <a:ext cx="230996" cy="23099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6" name="椭圆 75"/>
          <p:cNvSpPr/>
          <p:nvPr/>
        </p:nvSpPr>
        <p:spPr>
          <a:xfrm rot="21388349">
            <a:off x="7557023" y="3475716"/>
            <a:ext cx="165402" cy="16540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7" name="椭圆 76"/>
          <p:cNvSpPr/>
          <p:nvPr/>
        </p:nvSpPr>
        <p:spPr>
          <a:xfrm rot="21388349">
            <a:off x="11256656" y="3863962"/>
            <a:ext cx="561494" cy="5614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78" name="椭圆 77"/>
          <p:cNvSpPr/>
          <p:nvPr/>
        </p:nvSpPr>
        <p:spPr>
          <a:xfrm rot="21388349">
            <a:off x="11936615" y="3297016"/>
            <a:ext cx="487829" cy="48782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1" name="椭圆 90"/>
          <p:cNvSpPr/>
          <p:nvPr/>
        </p:nvSpPr>
        <p:spPr>
          <a:xfrm rot="21388349" flipH="1">
            <a:off x="4358727" y="4419432"/>
            <a:ext cx="206867" cy="20828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2" name="椭圆 91"/>
          <p:cNvSpPr/>
          <p:nvPr/>
        </p:nvSpPr>
        <p:spPr>
          <a:xfrm rot="21388349">
            <a:off x="8251990" y="3658012"/>
            <a:ext cx="235656" cy="23565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3" name="椭圆 92"/>
          <p:cNvSpPr/>
          <p:nvPr/>
        </p:nvSpPr>
        <p:spPr>
          <a:xfrm rot="21388349">
            <a:off x="7834278" y="3702566"/>
            <a:ext cx="241457" cy="241457"/>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4" name="椭圆 93"/>
          <p:cNvSpPr/>
          <p:nvPr/>
        </p:nvSpPr>
        <p:spPr>
          <a:xfrm rot="21388349">
            <a:off x="10858258" y="3493942"/>
            <a:ext cx="349708" cy="349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5" name="椭圆 94"/>
          <p:cNvSpPr/>
          <p:nvPr/>
        </p:nvSpPr>
        <p:spPr>
          <a:xfrm rot="21388349" flipH="1">
            <a:off x="626206" y="4479215"/>
            <a:ext cx="210805" cy="21080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6" name="椭圆 95"/>
          <p:cNvSpPr/>
          <p:nvPr/>
        </p:nvSpPr>
        <p:spPr>
          <a:xfrm rot="21388349" flipH="1">
            <a:off x="-84684" y="3693188"/>
            <a:ext cx="278535" cy="27853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97" name="椭圆 96"/>
          <p:cNvSpPr/>
          <p:nvPr/>
        </p:nvSpPr>
        <p:spPr>
          <a:xfrm rot="10836226">
            <a:off x="1519168" y="3922568"/>
            <a:ext cx="82833" cy="8283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27" name="椭圆 126"/>
          <p:cNvSpPr/>
          <p:nvPr/>
        </p:nvSpPr>
        <p:spPr>
          <a:xfrm rot="21388349">
            <a:off x="5316303" y="4026014"/>
            <a:ext cx="448816" cy="44881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28" name="椭圆 127"/>
          <p:cNvSpPr/>
          <p:nvPr/>
        </p:nvSpPr>
        <p:spPr>
          <a:xfrm rot="21388349">
            <a:off x="7077897" y="3554020"/>
            <a:ext cx="294237" cy="29423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29" name="椭圆 128"/>
          <p:cNvSpPr/>
          <p:nvPr/>
        </p:nvSpPr>
        <p:spPr>
          <a:xfrm rot="21388349">
            <a:off x="6015677" y="4021915"/>
            <a:ext cx="367740" cy="36774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0" name="椭圆 129"/>
          <p:cNvSpPr/>
          <p:nvPr/>
        </p:nvSpPr>
        <p:spPr>
          <a:xfrm rot="21388349">
            <a:off x="9842743" y="3336045"/>
            <a:ext cx="488392" cy="48839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1" name="椭圆 130"/>
          <p:cNvSpPr/>
          <p:nvPr/>
        </p:nvSpPr>
        <p:spPr>
          <a:xfrm rot="21388349">
            <a:off x="10092951" y="4067772"/>
            <a:ext cx="276348" cy="2763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2" name="椭圆 131"/>
          <p:cNvSpPr/>
          <p:nvPr/>
        </p:nvSpPr>
        <p:spPr>
          <a:xfrm rot="21388349">
            <a:off x="1224382" y="4098993"/>
            <a:ext cx="488392" cy="488391"/>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3" name="椭圆 132"/>
          <p:cNvSpPr/>
          <p:nvPr/>
        </p:nvSpPr>
        <p:spPr>
          <a:xfrm rot="21388349">
            <a:off x="4668796" y="4219095"/>
            <a:ext cx="189260" cy="19055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4" name="椭圆 133"/>
          <p:cNvSpPr/>
          <p:nvPr/>
        </p:nvSpPr>
        <p:spPr>
          <a:xfrm rot="10836226" flipH="1">
            <a:off x="9495332" y="3657159"/>
            <a:ext cx="92874" cy="92874"/>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5" name="椭圆 134"/>
          <p:cNvSpPr/>
          <p:nvPr/>
        </p:nvSpPr>
        <p:spPr>
          <a:xfrm rot="21388349">
            <a:off x="391753" y="3711945"/>
            <a:ext cx="663199" cy="66319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6" name="椭圆 135"/>
          <p:cNvSpPr/>
          <p:nvPr/>
        </p:nvSpPr>
        <p:spPr>
          <a:xfrm rot="21388349" flipH="1">
            <a:off x="3913075" y="4303041"/>
            <a:ext cx="402508" cy="4025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7" name="椭圆 136"/>
          <p:cNvSpPr/>
          <p:nvPr/>
        </p:nvSpPr>
        <p:spPr>
          <a:xfrm rot="21388349">
            <a:off x="2981316" y="3866910"/>
            <a:ext cx="256578" cy="25657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8" name="椭圆 137"/>
          <p:cNvSpPr/>
          <p:nvPr/>
        </p:nvSpPr>
        <p:spPr>
          <a:xfrm rot="21388349">
            <a:off x="7867515" y="3206260"/>
            <a:ext cx="427648" cy="42764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39" name="椭圆 138"/>
          <p:cNvSpPr/>
          <p:nvPr/>
        </p:nvSpPr>
        <p:spPr>
          <a:xfrm rot="21388349">
            <a:off x="8574050" y="3235297"/>
            <a:ext cx="362972" cy="362972"/>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0" name="椭圆 139"/>
          <p:cNvSpPr/>
          <p:nvPr/>
        </p:nvSpPr>
        <p:spPr>
          <a:xfrm rot="21388349">
            <a:off x="6285180" y="3898295"/>
            <a:ext cx="273727" cy="2737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1" name="椭圆 140"/>
          <p:cNvSpPr/>
          <p:nvPr/>
        </p:nvSpPr>
        <p:spPr>
          <a:xfrm rot="21388349">
            <a:off x="9745289" y="3807190"/>
            <a:ext cx="181758" cy="18175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2" name="椭圆 141"/>
          <p:cNvSpPr/>
          <p:nvPr/>
        </p:nvSpPr>
        <p:spPr>
          <a:xfrm rot="21388349" flipV="1">
            <a:off x="12046657" y="4268152"/>
            <a:ext cx="184205" cy="18420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3" name="椭圆 142"/>
          <p:cNvSpPr/>
          <p:nvPr/>
        </p:nvSpPr>
        <p:spPr>
          <a:xfrm>
            <a:off x="2328496" y="3815010"/>
            <a:ext cx="659878" cy="6598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4" name="椭圆 143"/>
          <p:cNvSpPr/>
          <p:nvPr/>
        </p:nvSpPr>
        <p:spPr>
          <a:xfrm>
            <a:off x="5149155" y="3948820"/>
            <a:ext cx="659878" cy="6598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5" name="椭圆 144"/>
          <p:cNvSpPr/>
          <p:nvPr/>
        </p:nvSpPr>
        <p:spPr>
          <a:xfrm>
            <a:off x="7737927" y="3033325"/>
            <a:ext cx="659878" cy="6598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6" name="椭圆 145"/>
          <p:cNvSpPr/>
          <p:nvPr/>
        </p:nvSpPr>
        <p:spPr>
          <a:xfrm>
            <a:off x="11209919" y="3775840"/>
            <a:ext cx="659878" cy="6598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sp>
        <p:nvSpPr>
          <p:cNvPr id="147" name="椭圆 146"/>
          <p:cNvSpPr/>
          <p:nvPr/>
        </p:nvSpPr>
        <p:spPr>
          <a:xfrm>
            <a:off x="400127" y="3715874"/>
            <a:ext cx="659878" cy="65987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grpSp>
        <p:nvGrpSpPr>
          <p:cNvPr id="148" name="组合 147"/>
          <p:cNvGrpSpPr/>
          <p:nvPr/>
        </p:nvGrpSpPr>
        <p:grpSpPr>
          <a:xfrm>
            <a:off x="858193" y="4803448"/>
            <a:ext cx="2198591" cy="1716315"/>
            <a:chOff x="858193" y="4331712"/>
            <a:chExt cx="2198591" cy="1716315"/>
          </a:xfrm>
        </p:grpSpPr>
        <p:sp>
          <p:nvSpPr>
            <p:cNvPr id="149" name="文本框 148"/>
            <p:cNvSpPr txBox="1"/>
            <p:nvPr/>
          </p:nvSpPr>
          <p:spPr>
            <a:xfrm>
              <a:off x="858193" y="5463252"/>
              <a:ext cx="878767" cy="584775"/>
            </a:xfrm>
            <a:prstGeom prst="rect">
              <a:avLst/>
            </a:prstGeom>
            <a:noFill/>
          </p:spPr>
          <p:txBody>
            <a:bodyPr wrap="none" rtlCol="0">
              <a:spAutoFit/>
            </a:bodyPr>
            <a:lstStyle/>
            <a:p>
              <a:r>
                <a:rPr lang="en-US" altLang="zh-CN" sz="3200" dirty="0">
                  <a:solidFill>
                    <a:schemeClr val="tx1">
                      <a:lumMod val="75000"/>
                      <a:lumOff val="25000"/>
                    </a:schemeClr>
                  </a:solidFill>
                  <a:latin typeface="Agency FB" panose="020B0503020202020204" pitchFamily="34" charset="0"/>
                  <a:ea typeface="微软雅黑 Light" panose="020B0502040204020203" pitchFamily="34" charset="-122"/>
                </a:rPr>
                <a:t>2000</a:t>
              </a:r>
              <a:endParaRPr lang="zh-CN" altLang="en-US" sz="32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50" name="矩形 149"/>
            <p:cNvSpPr/>
            <p:nvPr/>
          </p:nvSpPr>
          <p:spPr>
            <a:xfrm>
              <a:off x="862907" y="4331712"/>
              <a:ext cx="2193877" cy="738664"/>
            </a:xfrm>
            <a:prstGeom prst="rect">
              <a:avLst/>
            </a:prstGeom>
          </p:spPr>
          <p:txBody>
            <a:bodyPr wrap="square">
              <a:spAutoFit/>
            </a:bodyPr>
            <a:lstStyle/>
            <a:p>
              <a:pPr lvl="0"/>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grpSp>
        <p:nvGrpSpPr>
          <p:cNvPr id="151" name="组合 150"/>
          <p:cNvGrpSpPr/>
          <p:nvPr/>
        </p:nvGrpSpPr>
        <p:grpSpPr>
          <a:xfrm>
            <a:off x="2805901" y="1723910"/>
            <a:ext cx="2613580" cy="1087327"/>
            <a:chOff x="2805901" y="1252174"/>
            <a:chExt cx="2613580" cy="1087327"/>
          </a:xfrm>
        </p:grpSpPr>
        <p:sp>
          <p:nvSpPr>
            <p:cNvPr id="152" name="文本框 151"/>
            <p:cNvSpPr txBox="1"/>
            <p:nvPr/>
          </p:nvSpPr>
          <p:spPr>
            <a:xfrm>
              <a:off x="2805901" y="1252174"/>
              <a:ext cx="861133" cy="584775"/>
            </a:xfrm>
            <a:prstGeom prst="rect">
              <a:avLst/>
            </a:prstGeom>
            <a:noFill/>
          </p:spPr>
          <p:txBody>
            <a:bodyPr wrap="none" rtlCol="0">
              <a:spAutoFit/>
            </a:bodyPr>
            <a:lstStyle/>
            <a:p>
              <a:r>
                <a:rPr lang="en-US" altLang="zh-CN" sz="3200" dirty="0">
                  <a:solidFill>
                    <a:schemeClr val="tx1">
                      <a:lumMod val="75000"/>
                      <a:lumOff val="25000"/>
                    </a:schemeClr>
                  </a:solidFill>
                  <a:latin typeface="Agency FB" panose="020B0503020202020204" pitchFamily="34" charset="0"/>
                  <a:ea typeface="微软雅黑 Light" panose="020B0502040204020203" pitchFamily="34" charset="-122"/>
                </a:rPr>
                <a:t>2002</a:t>
              </a:r>
              <a:endParaRPr lang="zh-CN" altLang="en-US" sz="32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53" name="矩形 152"/>
            <p:cNvSpPr/>
            <p:nvPr/>
          </p:nvSpPr>
          <p:spPr>
            <a:xfrm>
              <a:off x="2805901" y="1816281"/>
              <a:ext cx="2613580" cy="523220"/>
            </a:xfrm>
            <a:prstGeom prst="rect">
              <a:avLst/>
            </a:prstGeom>
          </p:spPr>
          <p:txBody>
            <a:bodyPr wrap="square">
              <a:spAutoFit/>
            </a:bodyPr>
            <a:lstStyle/>
            <a:p>
              <a:pPr lvl="0"/>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grpSp>
        <p:nvGrpSpPr>
          <p:cNvPr id="154" name="组合 153"/>
          <p:cNvGrpSpPr/>
          <p:nvPr/>
        </p:nvGrpSpPr>
        <p:grpSpPr>
          <a:xfrm>
            <a:off x="5622718" y="4844961"/>
            <a:ext cx="2193877" cy="1674802"/>
            <a:chOff x="5622718" y="4373225"/>
            <a:chExt cx="2193877" cy="1674802"/>
          </a:xfrm>
        </p:grpSpPr>
        <p:sp>
          <p:nvSpPr>
            <p:cNvPr id="155" name="文本框 154"/>
            <p:cNvSpPr txBox="1"/>
            <p:nvPr/>
          </p:nvSpPr>
          <p:spPr>
            <a:xfrm>
              <a:off x="5622718" y="5463252"/>
              <a:ext cx="869149" cy="584775"/>
            </a:xfrm>
            <a:prstGeom prst="rect">
              <a:avLst/>
            </a:prstGeom>
            <a:noFill/>
          </p:spPr>
          <p:txBody>
            <a:bodyPr wrap="none" rtlCol="0">
              <a:spAutoFit/>
            </a:bodyPr>
            <a:lstStyle/>
            <a:p>
              <a:r>
                <a:rPr lang="en-US" altLang="zh-CN" sz="3200" dirty="0">
                  <a:solidFill>
                    <a:schemeClr val="tx1">
                      <a:lumMod val="75000"/>
                      <a:lumOff val="25000"/>
                    </a:schemeClr>
                  </a:solidFill>
                  <a:latin typeface="Agency FB" panose="020B0503020202020204" pitchFamily="34" charset="0"/>
                  <a:ea typeface="微软雅黑 Light" panose="020B0502040204020203" pitchFamily="34" charset="-122"/>
                </a:rPr>
                <a:t>2005</a:t>
              </a:r>
              <a:endParaRPr lang="zh-CN" altLang="en-US" sz="32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56" name="矩形 155"/>
            <p:cNvSpPr/>
            <p:nvPr/>
          </p:nvSpPr>
          <p:spPr>
            <a:xfrm>
              <a:off x="5622718" y="4373225"/>
              <a:ext cx="2193877" cy="738664"/>
            </a:xfrm>
            <a:prstGeom prst="rect">
              <a:avLst/>
            </a:prstGeom>
          </p:spPr>
          <p:txBody>
            <a:bodyPr wrap="square">
              <a:spAutoFit/>
            </a:bodyPr>
            <a:lstStyle/>
            <a:p>
              <a:pPr lvl="0"/>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grpSp>
        <p:nvGrpSpPr>
          <p:cNvPr id="157" name="组合 156"/>
          <p:cNvGrpSpPr/>
          <p:nvPr/>
        </p:nvGrpSpPr>
        <p:grpSpPr>
          <a:xfrm>
            <a:off x="8201867" y="1305791"/>
            <a:ext cx="2532624" cy="1284313"/>
            <a:chOff x="8365640" y="739150"/>
            <a:chExt cx="2532624" cy="1284313"/>
          </a:xfrm>
        </p:grpSpPr>
        <p:sp>
          <p:nvSpPr>
            <p:cNvPr id="158" name="文本框 157"/>
            <p:cNvSpPr txBox="1"/>
            <p:nvPr/>
          </p:nvSpPr>
          <p:spPr>
            <a:xfrm>
              <a:off x="8365640" y="739150"/>
              <a:ext cx="766557" cy="584775"/>
            </a:xfrm>
            <a:prstGeom prst="rect">
              <a:avLst/>
            </a:prstGeom>
            <a:noFill/>
          </p:spPr>
          <p:txBody>
            <a:bodyPr wrap="none" rtlCol="0">
              <a:spAutoFit/>
            </a:bodyPr>
            <a:lstStyle/>
            <a:p>
              <a:r>
                <a:rPr lang="en-US" altLang="zh-CN" sz="3200" dirty="0">
                  <a:solidFill>
                    <a:schemeClr val="tx1">
                      <a:lumMod val="75000"/>
                      <a:lumOff val="25000"/>
                    </a:schemeClr>
                  </a:solidFill>
                  <a:latin typeface="Agency FB" panose="020B0503020202020204" pitchFamily="34" charset="0"/>
                  <a:ea typeface="微软雅黑 Light" panose="020B0502040204020203" pitchFamily="34" charset="-122"/>
                </a:rPr>
                <a:t>2012</a:t>
              </a:r>
              <a:endParaRPr lang="zh-CN" altLang="en-US" sz="32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59" name="矩形 158"/>
            <p:cNvSpPr/>
            <p:nvPr/>
          </p:nvSpPr>
          <p:spPr>
            <a:xfrm>
              <a:off x="8365640" y="1284799"/>
              <a:ext cx="2532624" cy="738664"/>
            </a:xfrm>
            <a:prstGeom prst="rect">
              <a:avLst/>
            </a:prstGeom>
          </p:spPr>
          <p:txBody>
            <a:bodyPr wrap="square">
              <a:spAutoFit/>
            </a:bodyPr>
            <a:lstStyle/>
            <a:p>
              <a:pPr lvl="0"/>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grpSp>
        <p:nvGrpSpPr>
          <p:cNvPr id="160" name="组合 159"/>
          <p:cNvGrpSpPr/>
          <p:nvPr/>
        </p:nvGrpSpPr>
        <p:grpSpPr>
          <a:xfrm>
            <a:off x="9513933" y="4523574"/>
            <a:ext cx="1812364" cy="1727202"/>
            <a:chOff x="9513933" y="4051838"/>
            <a:chExt cx="1812364" cy="1727202"/>
          </a:xfrm>
        </p:grpSpPr>
        <p:sp>
          <p:nvSpPr>
            <p:cNvPr id="161" name="文本框 160"/>
            <p:cNvSpPr txBox="1"/>
            <p:nvPr/>
          </p:nvSpPr>
          <p:spPr>
            <a:xfrm>
              <a:off x="10231125" y="5194265"/>
              <a:ext cx="782587" cy="584775"/>
            </a:xfrm>
            <a:prstGeom prst="rect">
              <a:avLst/>
            </a:prstGeom>
            <a:noFill/>
          </p:spPr>
          <p:txBody>
            <a:bodyPr wrap="none" rtlCol="0">
              <a:spAutoFit/>
            </a:bodyPr>
            <a:lstStyle/>
            <a:p>
              <a:r>
                <a:rPr lang="en-US" altLang="zh-CN" sz="3200" dirty="0">
                  <a:solidFill>
                    <a:schemeClr val="tx1">
                      <a:lumMod val="75000"/>
                      <a:lumOff val="25000"/>
                    </a:schemeClr>
                  </a:solidFill>
                  <a:latin typeface="Agency FB" panose="020B0503020202020204" pitchFamily="34" charset="0"/>
                  <a:ea typeface="微软雅黑 Light" panose="020B0502040204020203" pitchFamily="34" charset="-122"/>
                </a:rPr>
                <a:t>2018</a:t>
              </a:r>
              <a:endParaRPr lang="zh-CN" altLang="en-US" sz="3200" dirty="0">
                <a:solidFill>
                  <a:schemeClr val="tx1">
                    <a:lumMod val="75000"/>
                    <a:lumOff val="25000"/>
                  </a:schemeClr>
                </a:solidFill>
                <a:latin typeface="Agency FB" panose="020B0503020202020204" pitchFamily="34" charset="0"/>
                <a:ea typeface="微软雅黑 Light" panose="020B0502040204020203" pitchFamily="34" charset="-122"/>
              </a:endParaRPr>
            </a:p>
          </p:txBody>
        </p:sp>
        <p:sp>
          <p:nvSpPr>
            <p:cNvPr id="162" name="矩形 161"/>
            <p:cNvSpPr/>
            <p:nvPr/>
          </p:nvSpPr>
          <p:spPr>
            <a:xfrm>
              <a:off x="9513933" y="4051838"/>
              <a:ext cx="1812364" cy="954107"/>
            </a:xfrm>
            <a:prstGeom prst="rect">
              <a:avLst/>
            </a:prstGeom>
          </p:spPr>
          <p:txBody>
            <a:bodyPr wrap="square">
              <a:spAutoFit/>
            </a:bodyPr>
            <a:lstStyle/>
            <a:p>
              <a:pPr lvl="0" algn="r"/>
              <a:r>
                <a:rPr lang="en-US" altLang="zh-CN" sz="1400" dirty="0">
                  <a:solidFill>
                    <a:schemeClr val="tx1">
                      <a:lumMod val="75000"/>
                      <a:lumOff val="25000"/>
                    </a:schemeClr>
                  </a:solidFill>
                  <a:latin typeface="Agency FB" panose="020B0503020202020204" pitchFamily="34" charset="0"/>
                </a:rPr>
                <a:t>I have lived a great deal among grown-ups. I have seen them intimately, close at hand.</a:t>
              </a:r>
              <a:endParaRPr lang="zh-CN" altLang="en-US" sz="1400" dirty="0">
                <a:solidFill>
                  <a:schemeClr val="tx1">
                    <a:lumMod val="75000"/>
                    <a:lumOff val="25000"/>
                  </a:schemeClr>
                </a:solidFill>
                <a:latin typeface="Agency FB" panose="020B0503020202020204" pitchFamily="34" charset="0"/>
              </a:endParaRPr>
            </a:p>
          </p:txBody>
        </p:sp>
      </p:grpSp>
      <p:sp>
        <p:nvSpPr>
          <p:cNvPr id="81" name="矩形 80">
            <a:extLst>
              <a:ext uri="{FF2B5EF4-FFF2-40B4-BE49-F238E27FC236}">
                <a16:creationId xmlns:a16="http://schemas.microsoft.com/office/drawing/2014/main" xmlns="" id="{D93EEF89-C305-4B1B-9141-F7B933F62AD5}"/>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4770859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500" fill="hold"/>
                                        <p:tgtEl>
                                          <p:spTgt spid="57"/>
                                        </p:tgtEl>
                                        <p:attrNameLst>
                                          <p:attrName>ppt_w</p:attrName>
                                        </p:attrNameLst>
                                      </p:cBhvr>
                                      <p:tavLst>
                                        <p:tav tm="0">
                                          <p:val>
                                            <p:fltVal val="0"/>
                                          </p:val>
                                        </p:tav>
                                        <p:tav tm="100000">
                                          <p:val>
                                            <p:strVal val="#ppt_w"/>
                                          </p:val>
                                        </p:tav>
                                      </p:tavLst>
                                    </p:anim>
                                    <p:anim calcmode="lin" valueType="num">
                                      <p:cBhvr>
                                        <p:cTn id="13" dur="500" fill="hold"/>
                                        <p:tgtEl>
                                          <p:spTgt spid="57"/>
                                        </p:tgtEl>
                                        <p:attrNameLst>
                                          <p:attrName>ppt_h</p:attrName>
                                        </p:attrNameLst>
                                      </p:cBhvr>
                                      <p:tavLst>
                                        <p:tav tm="0">
                                          <p:val>
                                            <p:fltVal val="0"/>
                                          </p:val>
                                        </p:tav>
                                        <p:tav tm="100000">
                                          <p:val>
                                            <p:strVal val="#ppt_h"/>
                                          </p:val>
                                        </p:tav>
                                      </p:tavLst>
                                    </p:anim>
                                    <p:animEffect transition="in" filter="fade">
                                      <p:cBhvr>
                                        <p:cTn id="14" dur="500"/>
                                        <p:tgtEl>
                                          <p:spTgt spid="5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p:cTn id="22" dur="500" fill="hold"/>
                                        <p:tgtEl>
                                          <p:spTgt spid="59"/>
                                        </p:tgtEl>
                                        <p:attrNameLst>
                                          <p:attrName>ppt_w</p:attrName>
                                        </p:attrNameLst>
                                      </p:cBhvr>
                                      <p:tavLst>
                                        <p:tav tm="0">
                                          <p:val>
                                            <p:fltVal val="0"/>
                                          </p:val>
                                        </p:tav>
                                        <p:tav tm="100000">
                                          <p:val>
                                            <p:strVal val="#ppt_w"/>
                                          </p:val>
                                        </p:tav>
                                      </p:tavLst>
                                    </p:anim>
                                    <p:anim calcmode="lin" valueType="num">
                                      <p:cBhvr>
                                        <p:cTn id="23" dur="500" fill="hold"/>
                                        <p:tgtEl>
                                          <p:spTgt spid="59"/>
                                        </p:tgtEl>
                                        <p:attrNameLst>
                                          <p:attrName>ppt_h</p:attrName>
                                        </p:attrNameLst>
                                      </p:cBhvr>
                                      <p:tavLst>
                                        <p:tav tm="0">
                                          <p:val>
                                            <p:fltVal val="0"/>
                                          </p:val>
                                        </p:tav>
                                        <p:tav tm="100000">
                                          <p:val>
                                            <p:strVal val="#ppt_h"/>
                                          </p:val>
                                        </p:tav>
                                      </p:tavLst>
                                    </p:anim>
                                    <p:animEffect transition="in" filter="fade">
                                      <p:cBhvr>
                                        <p:cTn id="24" dur="500"/>
                                        <p:tgtEl>
                                          <p:spTgt spid="5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0"/>
                                        </p:tgtEl>
                                        <p:attrNameLst>
                                          <p:attrName>style.visibility</p:attrName>
                                        </p:attrNameLst>
                                      </p:cBhvr>
                                      <p:to>
                                        <p:strVal val="visible"/>
                                      </p:to>
                                    </p:set>
                                    <p:anim calcmode="lin" valueType="num">
                                      <p:cBhvr>
                                        <p:cTn id="27" dur="500" fill="hold"/>
                                        <p:tgtEl>
                                          <p:spTgt spid="60"/>
                                        </p:tgtEl>
                                        <p:attrNameLst>
                                          <p:attrName>ppt_w</p:attrName>
                                        </p:attrNameLst>
                                      </p:cBhvr>
                                      <p:tavLst>
                                        <p:tav tm="0">
                                          <p:val>
                                            <p:fltVal val="0"/>
                                          </p:val>
                                        </p:tav>
                                        <p:tav tm="100000">
                                          <p:val>
                                            <p:strVal val="#ppt_w"/>
                                          </p:val>
                                        </p:tav>
                                      </p:tavLst>
                                    </p:anim>
                                    <p:anim calcmode="lin" valueType="num">
                                      <p:cBhvr>
                                        <p:cTn id="28" dur="500" fill="hold"/>
                                        <p:tgtEl>
                                          <p:spTgt spid="60"/>
                                        </p:tgtEl>
                                        <p:attrNameLst>
                                          <p:attrName>ppt_h</p:attrName>
                                        </p:attrNameLst>
                                      </p:cBhvr>
                                      <p:tavLst>
                                        <p:tav tm="0">
                                          <p:val>
                                            <p:fltVal val="0"/>
                                          </p:val>
                                        </p:tav>
                                        <p:tav tm="100000">
                                          <p:val>
                                            <p:strVal val="#ppt_h"/>
                                          </p:val>
                                        </p:tav>
                                      </p:tavLst>
                                    </p:anim>
                                    <p:animEffect transition="in" filter="fade">
                                      <p:cBhvr>
                                        <p:cTn id="29" dur="500"/>
                                        <p:tgtEl>
                                          <p:spTgt spid="6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p:cTn id="32" dur="500" fill="hold"/>
                                        <p:tgtEl>
                                          <p:spTgt spid="61"/>
                                        </p:tgtEl>
                                        <p:attrNameLst>
                                          <p:attrName>ppt_w</p:attrName>
                                        </p:attrNameLst>
                                      </p:cBhvr>
                                      <p:tavLst>
                                        <p:tav tm="0">
                                          <p:val>
                                            <p:fltVal val="0"/>
                                          </p:val>
                                        </p:tav>
                                        <p:tav tm="100000">
                                          <p:val>
                                            <p:strVal val="#ppt_w"/>
                                          </p:val>
                                        </p:tav>
                                      </p:tavLst>
                                    </p:anim>
                                    <p:anim calcmode="lin" valueType="num">
                                      <p:cBhvr>
                                        <p:cTn id="33" dur="500" fill="hold"/>
                                        <p:tgtEl>
                                          <p:spTgt spid="61"/>
                                        </p:tgtEl>
                                        <p:attrNameLst>
                                          <p:attrName>ppt_h</p:attrName>
                                        </p:attrNameLst>
                                      </p:cBhvr>
                                      <p:tavLst>
                                        <p:tav tm="0">
                                          <p:val>
                                            <p:fltVal val="0"/>
                                          </p:val>
                                        </p:tav>
                                        <p:tav tm="100000">
                                          <p:val>
                                            <p:strVal val="#ppt_h"/>
                                          </p:val>
                                        </p:tav>
                                      </p:tavLst>
                                    </p:anim>
                                    <p:animEffect transition="in" filter="fade">
                                      <p:cBhvr>
                                        <p:cTn id="34" dur="500"/>
                                        <p:tgtEl>
                                          <p:spTgt spid="6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p:cTn id="37" dur="500" fill="hold"/>
                                        <p:tgtEl>
                                          <p:spTgt spid="62"/>
                                        </p:tgtEl>
                                        <p:attrNameLst>
                                          <p:attrName>ppt_w</p:attrName>
                                        </p:attrNameLst>
                                      </p:cBhvr>
                                      <p:tavLst>
                                        <p:tav tm="0">
                                          <p:val>
                                            <p:fltVal val="0"/>
                                          </p:val>
                                        </p:tav>
                                        <p:tav tm="100000">
                                          <p:val>
                                            <p:strVal val="#ppt_w"/>
                                          </p:val>
                                        </p:tav>
                                      </p:tavLst>
                                    </p:anim>
                                    <p:anim calcmode="lin" valueType="num">
                                      <p:cBhvr>
                                        <p:cTn id="38" dur="500" fill="hold"/>
                                        <p:tgtEl>
                                          <p:spTgt spid="62"/>
                                        </p:tgtEl>
                                        <p:attrNameLst>
                                          <p:attrName>ppt_h</p:attrName>
                                        </p:attrNameLst>
                                      </p:cBhvr>
                                      <p:tavLst>
                                        <p:tav tm="0">
                                          <p:val>
                                            <p:fltVal val="0"/>
                                          </p:val>
                                        </p:tav>
                                        <p:tav tm="100000">
                                          <p:val>
                                            <p:strVal val="#ppt_h"/>
                                          </p:val>
                                        </p:tav>
                                      </p:tavLst>
                                    </p:anim>
                                    <p:animEffect transition="in" filter="fade">
                                      <p:cBhvr>
                                        <p:cTn id="39" dur="500"/>
                                        <p:tgtEl>
                                          <p:spTgt spid="6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3"/>
                                        </p:tgtEl>
                                        <p:attrNameLst>
                                          <p:attrName>style.visibility</p:attrName>
                                        </p:attrNameLst>
                                      </p:cBhvr>
                                      <p:to>
                                        <p:strVal val="visible"/>
                                      </p:to>
                                    </p:set>
                                    <p:anim calcmode="lin" valueType="num">
                                      <p:cBhvr>
                                        <p:cTn id="42" dur="500" fill="hold"/>
                                        <p:tgtEl>
                                          <p:spTgt spid="63"/>
                                        </p:tgtEl>
                                        <p:attrNameLst>
                                          <p:attrName>ppt_w</p:attrName>
                                        </p:attrNameLst>
                                      </p:cBhvr>
                                      <p:tavLst>
                                        <p:tav tm="0">
                                          <p:val>
                                            <p:fltVal val="0"/>
                                          </p:val>
                                        </p:tav>
                                        <p:tav tm="100000">
                                          <p:val>
                                            <p:strVal val="#ppt_w"/>
                                          </p:val>
                                        </p:tav>
                                      </p:tavLst>
                                    </p:anim>
                                    <p:anim calcmode="lin" valueType="num">
                                      <p:cBhvr>
                                        <p:cTn id="43" dur="500" fill="hold"/>
                                        <p:tgtEl>
                                          <p:spTgt spid="63"/>
                                        </p:tgtEl>
                                        <p:attrNameLst>
                                          <p:attrName>ppt_h</p:attrName>
                                        </p:attrNameLst>
                                      </p:cBhvr>
                                      <p:tavLst>
                                        <p:tav tm="0">
                                          <p:val>
                                            <p:fltVal val="0"/>
                                          </p:val>
                                        </p:tav>
                                        <p:tav tm="100000">
                                          <p:val>
                                            <p:strVal val="#ppt_h"/>
                                          </p:val>
                                        </p:tav>
                                      </p:tavLst>
                                    </p:anim>
                                    <p:animEffect transition="in" filter="fade">
                                      <p:cBhvr>
                                        <p:cTn id="44" dur="500"/>
                                        <p:tgtEl>
                                          <p:spTgt spid="6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500" fill="hold"/>
                                        <p:tgtEl>
                                          <p:spTgt spid="64"/>
                                        </p:tgtEl>
                                        <p:attrNameLst>
                                          <p:attrName>ppt_w</p:attrName>
                                        </p:attrNameLst>
                                      </p:cBhvr>
                                      <p:tavLst>
                                        <p:tav tm="0">
                                          <p:val>
                                            <p:fltVal val="0"/>
                                          </p:val>
                                        </p:tav>
                                        <p:tav tm="100000">
                                          <p:val>
                                            <p:strVal val="#ppt_w"/>
                                          </p:val>
                                        </p:tav>
                                      </p:tavLst>
                                    </p:anim>
                                    <p:anim calcmode="lin" valueType="num">
                                      <p:cBhvr>
                                        <p:cTn id="48" dur="500" fill="hold"/>
                                        <p:tgtEl>
                                          <p:spTgt spid="64"/>
                                        </p:tgtEl>
                                        <p:attrNameLst>
                                          <p:attrName>ppt_h</p:attrName>
                                        </p:attrNameLst>
                                      </p:cBhvr>
                                      <p:tavLst>
                                        <p:tav tm="0">
                                          <p:val>
                                            <p:fltVal val="0"/>
                                          </p:val>
                                        </p:tav>
                                        <p:tav tm="100000">
                                          <p:val>
                                            <p:strVal val="#ppt_h"/>
                                          </p:val>
                                        </p:tav>
                                      </p:tavLst>
                                    </p:anim>
                                    <p:animEffect transition="in" filter="fade">
                                      <p:cBhvr>
                                        <p:cTn id="49" dur="500"/>
                                        <p:tgtEl>
                                          <p:spTgt spid="6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p:cTn id="52" dur="500" fill="hold"/>
                                        <p:tgtEl>
                                          <p:spTgt spid="65"/>
                                        </p:tgtEl>
                                        <p:attrNameLst>
                                          <p:attrName>ppt_w</p:attrName>
                                        </p:attrNameLst>
                                      </p:cBhvr>
                                      <p:tavLst>
                                        <p:tav tm="0">
                                          <p:val>
                                            <p:fltVal val="0"/>
                                          </p:val>
                                        </p:tav>
                                        <p:tav tm="100000">
                                          <p:val>
                                            <p:strVal val="#ppt_w"/>
                                          </p:val>
                                        </p:tav>
                                      </p:tavLst>
                                    </p:anim>
                                    <p:anim calcmode="lin" valueType="num">
                                      <p:cBhvr>
                                        <p:cTn id="53" dur="500" fill="hold"/>
                                        <p:tgtEl>
                                          <p:spTgt spid="65"/>
                                        </p:tgtEl>
                                        <p:attrNameLst>
                                          <p:attrName>ppt_h</p:attrName>
                                        </p:attrNameLst>
                                      </p:cBhvr>
                                      <p:tavLst>
                                        <p:tav tm="0">
                                          <p:val>
                                            <p:fltVal val="0"/>
                                          </p:val>
                                        </p:tav>
                                        <p:tav tm="100000">
                                          <p:val>
                                            <p:strVal val="#ppt_h"/>
                                          </p:val>
                                        </p:tav>
                                      </p:tavLst>
                                    </p:anim>
                                    <p:animEffect transition="in" filter="fade">
                                      <p:cBhvr>
                                        <p:cTn id="54" dur="500"/>
                                        <p:tgtEl>
                                          <p:spTgt spid="6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6"/>
                                        </p:tgtEl>
                                        <p:attrNameLst>
                                          <p:attrName>style.visibility</p:attrName>
                                        </p:attrNameLst>
                                      </p:cBhvr>
                                      <p:to>
                                        <p:strVal val="visible"/>
                                      </p:to>
                                    </p:set>
                                    <p:anim calcmode="lin" valueType="num">
                                      <p:cBhvr>
                                        <p:cTn id="57" dur="500" fill="hold"/>
                                        <p:tgtEl>
                                          <p:spTgt spid="66"/>
                                        </p:tgtEl>
                                        <p:attrNameLst>
                                          <p:attrName>ppt_w</p:attrName>
                                        </p:attrNameLst>
                                      </p:cBhvr>
                                      <p:tavLst>
                                        <p:tav tm="0">
                                          <p:val>
                                            <p:fltVal val="0"/>
                                          </p:val>
                                        </p:tav>
                                        <p:tav tm="100000">
                                          <p:val>
                                            <p:strVal val="#ppt_w"/>
                                          </p:val>
                                        </p:tav>
                                      </p:tavLst>
                                    </p:anim>
                                    <p:anim calcmode="lin" valueType="num">
                                      <p:cBhvr>
                                        <p:cTn id="58" dur="500" fill="hold"/>
                                        <p:tgtEl>
                                          <p:spTgt spid="66"/>
                                        </p:tgtEl>
                                        <p:attrNameLst>
                                          <p:attrName>ppt_h</p:attrName>
                                        </p:attrNameLst>
                                      </p:cBhvr>
                                      <p:tavLst>
                                        <p:tav tm="0">
                                          <p:val>
                                            <p:fltVal val="0"/>
                                          </p:val>
                                        </p:tav>
                                        <p:tav tm="100000">
                                          <p:val>
                                            <p:strVal val="#ppt_h"/>
                                          </p:val>
                                        </p:tav>
                                      </p:tavLst>
                                    </p:anim>
                                    <p:animEffect transition="in" filter="fade">
                                      <p:cBhvr>
                                        <p:cTn id="59" dur="500"/>
                                        <p:tgtEl>
                                          <p:spTgt spid="6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p:cTn id="62" dur="500" fill="hold"/>
                                        <p:tgtEl>
                                          <p:spTgt spid="67"/>
                                        </p:tgtEl>
                                        <p:attrNameLst>
                                          <p:attrName>ppt_w</p:attrName>
                                        </p:attrNameLst>
                                      </p:cBhvr>
                                      <p:tavLst>
                                        <p:tav tm="0">
                                          <p:val>
                                            <p:fltVal val="0"/>
                                          </p:val>
                                        </p:tav>
                                        <p:tav tm="100000">
                                          <p:val>
                                            <p:strVal val="#ppt_w"/>
                                          </p:val>
                                        </p:tav>
                                      </p:tavLst>
                                    </p:anim>
                                    <p:anim calcmode="lin" valueType="num">
                                      <p:cBhvr>
                                        <p:cTn id="63" dur="500" fill="hold"/>
                                        <p:tgtEl>
                                          <p:spTgt spid="67"/>
                                        </p:tgtEl>
                                        <p:attrNameLst>
                                          <p:attrName>ppt_h</p:attrName>
                                        </p:attrNameLst>
                                      </p:cBhvr>
                                      <p:tavLst>
                                        <p:tav tm="0">
                                          <p:val>
                                            <p:fltVal val="0"/>
                                          </p:val>
                                        </p:tav>
                                        <p:tav tm="100000">
                                          <p:val>
                                            <p:strVal val="#ppt_h"/>
                                          </p:val>
                                        </p:tav>
                                      </p:tavLst>
                                    </p:anim>
                                    <p:animEffect transition="in" filter="fade">
                                      <p:cBhvr>
                                        <p:cTn id="64" dur="500"/>
                                        <p:tgtEl>
                                          <p:spTgt spid="6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68"/>
                                        </p:tgtEl>
                                        <p:attrNameLst>
                                          <p:attrName>style.visibility</p:attrName>
                                        </p:attrNameLst>
                                      </p:cBhvr>
                                      <p:to>
                                        <p:strVal val="visible"/>
                                      </p:to>
                                    </p:set>
                                    <p:anim calcmode="lin" valueType="num">
                                      <p:cBhvr>
                                        <p:cTn id="67" dur="500" fill="hold"/>
                                        <p:tgtEl>
                                          <p:spTgt spid="68"/>
                                        </p:tgtEl>
                                        <p:attrNameLst>
                                          <p:attrName>ppt_w</p:attrName>
                                        </p:attrNameLst>
                                      </p:cBhvr>
                                      <p:tavLst>
                                        <p:tav tm="0">
                                          <p:val>
                                            <p:fltVal val="0"/>
                                          </p:val>
                                        </p:tav>
                                        <p:tav tm="100000">
                                          <p:val>
                                            <p:strVal val="#ppt_w"/>
                                          </p:val>
                                        </p:tav>
                                      </p:tavLst>
                                    </p:anim>
                                    <p:anim calcmode="lin" valueType="num">
                                      <p:cBhvr>
                                        <p:cTn id="68" dur="500" fill="hold"/>
                                        <p:tgtEl>
                                          <p:spTgt spid="68"/>
                                        </p:tgtEl>
                                        <p:attrNameLst>
                                          <p:attrName>ppt_h</p:attrName>
                                        </p:attrNameLst>
                                      </p:cBhvr>
                                      <p:tavLst>
                                        <p:tav tm="0">
                                          <p:val>
                                            <p:fltVal val="0"/>
                                          </p:val>
                                        </p:tav>
                                        <p:tav tm="100000">
                                          <p:val>
                                            <p:strVal val="#ppt_h"/>
                                          </p:val>
                                        </p:tav>
                                      </p:tavLst>
                                    </p:anim>
                                    <p:animEffect transition="in" filter="fade">
                                      <p:cBhvr>
                                        <p:cTn id="69" dur="500"/>
                                        <p:tgtEl>
                                          <p:spTgt spid="6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p:cTn id="72" dur="500" fill="hold"/>
                                        <p:tgtEl>
                                          <p:spTgt spid="69"/>
                                        </p:tgtEl>
                                        <p:attrNameLst>
                                          <p:attrName>ppt_w</p:attrName>
                                        </p:attrNameLst>
                                      </p:cBhvr>
                                      <p:tavLst>
                                        <p:tav tm="0">
                                          <p:val>
                                            <p:fltVal val="0"/>
                                          </p:val>
                                        </p:tav>
                                        <p:tav tm="100000">
                                          <p:val>
                                            <p:strVal val="#ppt_w"/>
                                          </p:val>
                                        </p:tav>
                                      </p:tavLst>
                                    </p:anim>
                                    <p:anim calcmode="lin" valueType="num">
                                      <p:cBhvr>
                                        <p:cTn id="73" dur="500" fill="hold"/>
                                        <p:tgtEl>
                                          <p:spTgt spid="69"/>
                                        </p:tgtEl>
                                        <p:attrNameLst>
                                          <p:attrName>ppt_h</p:attrName>
                                        </p:attrNameLst>
                                      </p:cBhvr>
                                      <p:tavLst>
                                        <p:tav tm="0">
                                          <p:val>
                                            <p:fltVal val="0"/>
                                          </p:val>
                                        </p:tav>
                                        <p:tav tm="100000">
                                          <p:val>
                                            <p:strVal val="#ppt_h"/>
                                          </p:val>
                                        </p:tav>
                                      </p:tavLst>
                                    </p:anim>
                                    <p:animEffect transition="in" filter="fade">
                                      <p:cBhvr>
                                        <p:cTn id="74" dur="500"/>
                                        <p:tgtEl>
                                          <p:spTgt spid="6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0"/>
                                        </p:tgtEl>
                                        <p:attrNameLst>
                                          <p:attrName>style.visibility</p:attrName>
                                        </p:attrNameLst>
                                      </p:cBhvr>
                                      <p:to>
                                        <p:strVal val="visible"/>
                                      </p:to>
                                    </p:set>
                                    <p:anim calcmode="lin" valueType="num">
                                      <p:cBhvr>
                                        <p:cTn id="77" dur="500" fill="hold"/>
                                        <p:tgtEl>
                                          <p:spTgt spid="70"/>
                                        </p:tgtEl>
                                        <p:attrNameLst>
                                          <p:attrName>ppt_w</p:attrName>
                                        </p:attrNameLst>
                                      </p:cBhvr>
                                      <p:tavLst>
                                        <p:tav tm="0">
                                          <p:val>
                                            <p:fltVal val="0"/>
                                          </p:val>
                                        </p:tav>
                                        <p:tav tm="100000">
                                          <p:val>
                                            <p:strVal val="#ppt_w"/>
                                          </p:val>
                                        </p:tav>
                                      </p:tavLst>
                                    </p:anim>
                                    <p:anim calcmode="lin" valueType="num">
                                      <p:cBhvr>
                                        <p:cTn id="78" dur="500" fill="hold"/>
                                        <p:tgtEl>
                                          <p:spTgt spid="70"/>
                                        </p:tgtEl>
                                        <p:attrNameLst>
                                          <p:attrName>ppt_h</p:attrName>
                                        </p:attrNameLst>
                                      </p:cBhvr>
                                      <p:tavLst>
                                        <p:tav tm="0">
                                          <p:val>
                                            <p:fltVal val="0"/>
                                          </p:val>
                                        </p:tav>
                                        <p:tav tm="100000">
                                          <p:val>
                                            <p:strVal val="#ppt_h"/>
                                          </p:val>
                                        </p:tav>
                                      </p:tavLst>
                                    </p:anim>
                                    <p:animEffect transition="in" filter="fade">
                                      <p:cBhvr>
                                        <p:cTn id="79" dur="500"/>
                                        <p:tgtEl>
                                          <p:spTgt spid="7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1"/>
                                        </p:tgtEl>
                                        <p:attrNameLst>
                                          <p:attrName>style.visibility</p:attrName>
                                        </p:attrNameLst>
                                      </p:cBhvr>
                                      <p:to>
                                        <p:strVal val="visible"/>
                                      </p:to>
                                    </p:set>
                                    <p:anim calcmode="lin" valueType="num">
                                      <p:cBhvr>
                                        <p:cTn id="82" dur="500" fill="hold"/>
                                        <p:tgtEl>
                                          <p:spTgt spid="71"/>
                                        </p:tgtEl>
                                        <p:attrNameLst>
                                          <p:attrName>ppt_w</p:attrName>
                                        </p:attrNameLst>
                                      </p:cBhvr>
                                      <p:tavLst>
                                        <p:tav tm="0">
                                          <p:val>
                                            <p:fltVal val="0"/>
                                          </p:val>
                                        </p:tav>
                                        <p:tav tm="100000">
                                          <p:val>
                                            <p:strVal val="#ppt_w"/>
                                          </p:val>
                                        </p:tav>
                                      </p:tavLst>
                                    </p:anim>
                                    <p:anim calcmode="lin" valueType="num">
                                      <p:cBhvr>
                                        <p:cTn id="83" dur="500" fill="hold"/>
                                        <p:tgtEl>
                                          <p:spTgt spid="71"/>
                                        </p:tgtEl>
                                        <p:attrNameLst>
                                          <p:attrName>ppt_h</p:attrName>
                                        </p:attrNameLst>
                                      </p:cBhvr>
                                      <p:tavLst>
                                        <p:tav tm="0">
                                          <p:val>
                                            <p:fltVal val="0"/>
                                          </p:val>
                                        </p:tav>
                                        <p:tav tm="100000">
                                          <p:val>
                                            <p:strVal val="#ppt_h"/>
                                          </p:val>
                                        </p:tav>
                                      </p:tavLst>
                                    </p:anim>
                                    <p:animEffect transition="in" filter="fade">
                                      <p:cBhvr>
                                        <p:cTn id="84" dur="500"/>
                                        <p:tgtEl>
                                          <p:spTgt spid="71"/>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 calcmode="lin" valueType="num">
                                      <p:cBhvr>
                                        <p:cTn id="87" dur="500" fill="hold"/>
                                        <p:tgtEl>
                                          <p:spTgt spid="72"/>
                                        </p:tgtEl>
                                        <p:attrNameLst>
                                          <p:attrName>ppt_w</p:attrName>
                                        </p:attrNameLst>
                                      </p:cBhvr>
                                      <p:tavLst>
                                        <p:tav tm="0">
                                          <p:val>
                                            <p:fltVal val="0"/>
                                          </p:val>
                                        </p:tav>
                                        <p:tav tm="100000">
                                          <p:val>
                                            <p:strVal val="#ppt_w"/>
                                          </p:val>
                                        </p:tav>
                                      </p:tavLst>
                                    </p:anim>
                                    <p:anim calcmode="lin" valueType="num">
                                      <p:cBhvr>
                                        <p:cTn id="88" dur="500" fill="hold"/>
                                        <p:tgtEl>
                                          <p:spTgt spid="72"/>
                                        </p:tgtEl>
                                        <p:attrNameLst>
                                          <p:attrName>ppt_h</p:attrName>
                                        </p:attrNameLst>
                                      </p:cBhvr>
                                      <p:tavLst>
                                        <p:tav tm="0">
                                          <p:val>
                                            <p:fltVal val="0"/>
                                          </p:val>
                                        </p:tav>
                                        <p:tav tm="100000">
                                          <p:val>
                                            <p:strVal val="#ppt_h"/>
                                          </p:val>
                                        </p:tav>
                                      </p:tavLst>
                                    </p:anim>
                                    <p:animEffect transition="in" filter="fade">
                                      <p:cBhvr>
                                        <p:cTn id="89" dur="500"/>
                                        <p:tgtEl>
                                          <p:spTgt spid="72"/>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p:cTn id="92" dur="500" fill="hold"/>
                                        <p:tgtEl>
                                          <p:spTgt spid="73"/>
                                        </p:tgtEl>
                                        <p:attrNameLst>
                                          <p:attrName>ppt_w</p:attrName>
                                        </p:attrNameLst>
                                      </p:cBhvr>
                                      <p:tavLst>
                                        <p:tav tm="0">
                                          <p:val>
                                            <p:fltVal val="0"/>
                                          </p:val>
                                        </p:tav>
                                        <p:tav tm="100000">
                                          <p:val>
                                            <p:strVal val="#ppt_w"/>
                                          </p:val>
                                        </p:tav>
                                      </p:tavLst>
                                    </p:anim>
                                    <p:anim calcmode="lin" valueType="num">
                                      <p:cBhvr>
                                        <p:cTn id="93" dur="500" fill="hold"/>
                                        <p:tgtEl>
                                          <p:spTgt spid="73"/>
                                        </p:tgtEl>
                                        <p:attrNameLst>
                                          <p:attrName>ppt_h</p:attrName>
                                        </p:attrNameLst>
                                      </p:cBhvr>
                                      <p:tavLst>
                                        <p:tav tm="0">
                                          <p:val>
                                            <p:fltVal val="0"/>
                                          </p:val>
                                        </p:tav>
                                        <p:tav tm="100000">
                                          <p:val>
                                            <p:strVal val="#ppt_h"/>
                                          </p:val>
                                        </p:tav>
                                      </p:tavLst>
                                    </p:anim>
                                    <p:animEffect transition="in" filter="fade">
                                      <p:cBhvr>
                                        <p:cTn id="94" dur="500"/>
                                        <p:tgtEl>
                                          <p:spTgt spid="73"/>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74"/>
                                        </p:tgtEl>
                                        <p:attrNameLst>
                                          <p:attrName>style.visibility</p:attrName>
                                        </p:attrNameLst>
                                      </p:cBhvr>
                                      <p:to>
                                        <p:strVal val="visible"/>
                                      </p:to>
                                    </p:set>
                                    <p:anim calcmode="lin" valueType="num">
                                      <p:cBhvr>
                                        <p:cTn id="97" dur="500" fill="hold"/>
                                        <p:tgtEl>
                                          <p:spTgt spid="74"/>
                                        </p:tgtEl>
                                        <p:attrNameLst>
                                          <p:attrName>ppt_w</p:attrName>
                                        </p:attrNameLst>
                                      </p:cBhvr>
                                      <p:tavLst>
                                        <p:tav tm="0">
                                          <p:val>
                                            <p:fltVal val="0"/>
                                          </p:val>
                                        </p:tav>
                                        <p:tav tm="100000">
                                          <p:val>
                                            <p:strVal val="#ppt_w"/>
                                          </p:val>
                                        </p:tav>
                                      </p:tavLst>
                                    </p:anim>
                                    <p:anim calcmode="lin" valueType="num">
                                      <p:cBhvr>
                                        <p:cTn id="98" dur="500" fill="hold"/>
                                        <p:tgtEl>
                                          <p:spTgt spid="74"/>
                                        </p:tgtEl>
                                        <p:attrNameLst>
                                          <p:attrName>ppt_h</p:attrName>
                                        </p:attrNameLst>
                                      </p:cBhvr>
                                      <p:tavLst>
                                        <p:tav tm="0">
                                          <p:val>
                                            <p:fltVal val="0"/>
                                          </p:val>
                                        </p:tav>
                                        <p:tav tm="100000">
                                          <p:val>
                                            <p:strVal val="#ppt_h"/>
                                          </p:val>
                                        </p:tav>
                                      </p:tavLst>
                                    </p:anim>
                                    <p:animEffect transition="in" filter="fade">
                                      <p:cBhvr>
                                        <p:cTn id="99" dur="500"/>
                                        <p:tgtEl>
                                          <p:spTgt spid="74"/>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75"/>
                                        </p:tgtEl>
                                        <p:attrNameLst>
                                          <p:attrName>style.visibility</p:attrName>
                                        </p:attrNameLst>
                                      </p:cBhvr>
                                      <p:to>
                                        <p:strVal val="visible"/>
                                      </p:to>
                                    </p:set>
                                    <p:anim calcmode="lin" valueType="num">
                                      <p:cBhvr>
                                        <p:cTn id="102" dur="500" fill="hold"/>
                                        <p:tgtEl>
                                          <p:spTgt spid="75"/>
                                        </p:tgtEl>
                                        <p:attrNameLst>
                                          <p:attrName>ppt_w</p:attrName>
                                        </p:attrNameLst>
                                      </p:cBhvr>
                                      <p:tavLst>
                                        <p:tav tm="0">
                                          <p:val>
                                            <p:fltVal val="0"/>
                                          </p:val>
                                        </p:tav>
                                        <p:tav tm="100000">
                                          <p:val>
                                            <p:strVal val="#ppt_w"/>
                                          </p:val>
                                        </p:tav>
                                      </p:tavLst>
                                    </p:anim>
                                    <p:anim calcmode="lin" valueType="num">
                                      <p:cBhvr>
                                        <p:cTn id="103" dur="500" fill="hold"/>
                                        <p:tgtEl>
                                          <p:spTgt spid="75"/>
                                        </p:tgtEl>
                                        <p:attrNameLst>
                                          <p:attrName>ppt_h</p:attrName>
                                        </p:attrNameLst>
                                      </p:cBhvr>
                                      <p:tavLst>
                                        <p:tav tm="0">
                                          <p:val>
                                            <p:fltVal val="0"/>
                                          </p:val>
                                        </p:tav>
                                        <p:tav tm="100000">
                                          <p:val>
                                            <p:strVal val="#ppt_h"/>
                                          </p:val>
                                        </p:tav>
                                      </p:tavLst>
                                    </p:anim>
                                    <p:animEffect transition="in" filter="fade">
                                      <p:cBhvr>
                                        <p:cTn id="104" dur="500"/>
                                        <p:tgtEl>
                                          <p:spTgt spid="7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6"/>
                                        </p:tgtEl>
                                        <p:attrNameLst>
                                          <p:attrName>style.visibility</p:attrName>
                                        </p:attrNameLst>
                                      </p:cBhvr>
                                      <p:to>
                                        <p:strVal val="visible"/>
                                      </p:to>
                                    </p:set>
                                    <p:anim calcmode="lin" valueType="num">
                                      <p:cBhvr>
                                        <p:cTn id="107" dur="500" fill="hold"/>
                                        <p:tgtEl>
                                          <p:spTgt spid="76"/>
                                        </p:tgtEl>
                                        <p:attrNameLst>
                                          <p:attrName>ppt_w</p:attrName>
                                        </p:attrNameLst>
                                      </p:cBhvr>
                                      <p:tavLst>
                                        <p:tav tm="0">
                                          <p:val>
                                            <p:fltVal val="0"/>
                                          </p:val>
                                        </p:tav>
                                        <p:tav tm="100000">
                                          <p:val>
                                            <p:strVal val="#ppt_w"/>
                                          </p:val>
                                        </p:tav>
                                      </p:tavLst>
                                    </p:anim>
                                    <p:anim calcmode="lin" valueType="num">
                                      <p:cBhvr>
                                        <p:cTn id="108" dur="500" fill="hold"/>
                                        <p:tgtEl>
                                          <p:spTgt spid="76"/>
                                        </p:tgtEl>
                                        <p:attrNameLst>
                                          <p:attrName>ppt_h</p:attrName>
                                        </p:attrNameLst>
                                      </p:cBhvr>
                                      <p:tavLst>
                                        <p:tav tm="0">
                                          <p:val>
                                            <p:fltVal val="0"/>
                                          </p:val>
                                        </p:tav>
                                        <p:tav tm="100000">
                                          <p:val>
                                            <p:strVal val="#ppt_h"/>
                                          </p:val>
                                        </p:tav>
                                      </p:tavLst>
                                    </p:anim>
                                    <p:animEffect transition="in" filter="fade">
                                      <p:cBhvr>
                                        <p:cTn id="109" dur="500"/>
                                        <p:tgtEl>
                                          <p:spTgt spid="76"/>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7"/>
                                        </p:tgtEl>
                                        <p:attrNameLst>
                                          <p:attrName>style.visibility</p:attrName>
                                        </p:attrNameLst>
                                      </p:cBhvr>
                                      <p:to>
                                        <p:strVal val="visible"/>
                                      </p:to>
                                    </p:set>
                                    <p:anim calcmode="lin" valueType="num">
                                      <p:cBhvr>
                                        <p:cTn id="112" dur="500" fill="hold"/>
                                        <p:tgtEl>
                                          <p:spTgt spid="77"/>
                                        </p:tgtEl>
                                        <p:attrNameLst>
                                          <p:attrName>ppt_w</p:attrName>
                                        </p:attrNameLst>
                                      </p:cBhvr>
                                      <p:tavLst>
                                        <p:tav tm="0">
                                          <p:val>
                                            <p:fltVal val="0"/>
                                          </p:val>
                                        </p:tav>
                                        <p:tav tm="100000">
                                          <p:val>
                                            <p:strVal val="#ppt_w"/>
                                          </p:val>
                                        </p:tav>
                                      </p:tavLst>
                                    </p:anim>
                                    <p:anim calcmode="lin" valueType="num">
                                      <p:cBhvr>
                                        <p:cTn id="113" dur="500" fill="hold"/>
                                        <p:tgtEl>
                                          <p:spTgt spid="77"/>
                                        </p:tgtEl>
                                        <p:attrNameLst>
                                          <p:attrName>ppt_h</p:attrName>
                                        </p:attrNameLst>
                                      </p:cBhvr>
                                      <p:tavLst>
                                        <p:tav tm="0">
                                          <p:val>
                                            <p:fltVal val="0"/>
                                          </p:val>
                                        </p:tav>
                                        <p:tav tm="100000">
                                          <p:val>
                                            <p:strVal val="#ppt_h"/>
                                          </p:val>
                                        </p:tav>
                                      </p:tavLst>
                                    </p:anim>
                                    <p:animEffect transition="in" filter="fade">
                                      <p:cBhvr>
                                        <p:cTn id="114" dur="500"/>
                                        <p:tgtEl>
                                          <p:spTgt spid="77"/>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78"/>
                                        </p:tgtEl>
                                        <p:attrNameLst>
                                          <p:attrName>style.visibility</p:attrName>
                                        </p:attrNameLst>
                                      </p:cBhvr>
                                      <p:to>
                                        <p:strVal val="visible"/>
                                      </p:to>
                                    </p:set>
                                    <p:anim calcmode="lin" valueType="num">
                                      <p:cBhvr>
                                        <p:cTn id="117" dur="500" fill="hold"/>
                                        <p:tgtEl>
                                          <p:spTgt spid="78"/>
                                        </p:tgtEl>
                                        <p:attrNameLst>
                                          <p:attrName>ppt_w</p:attrName>
                                        </p:attrNameLst>
                                      </p:cBhvr>
                                      <p:tavLst>
                                        <p:tav tm="0">
                                          <p:val>
                                            <p:fltVal val="0"/>
                                          </p:val>
                                        </p:tav>
                                        <p:tav tm="100000">
                                          <p:val>
                                            <p:strVal val="#ppt_w"/>
                                          </p:val>
                                        </p:tav>
                                      </p:tavLst>
                                    </p:anim>
                                    <p:anim calcmode="lin" valueType="num">
                                      <p:cBhvr>
                                        <p:cTn id="118" dur="500" fill="hold"/>
                                        <p:tgtEl>
                                          <p:spTgt spid="78"/>
                                        </p:tgtEl>
                                        <p:attrNameLst>
                                          <p:attrName>ppt_h</p:attrName>
                                        </p:attrNameLst>
                                      </p:cBhvr>
                                      <p:tavLst>
                                        <p:tav tm="0">
                                          <p:val>
                                            <p:fltVal val="0"/>
                                          </p:val>
                                        </p:tav>
                                        <p:tav tm="100000">
                                          <p:val>
                                            <p:strVal val="#ppt_h"/>
                                          </p:val>
                                        </p:tav>
                                      </p:tavLst>
                                    </p:anim>
                                    <p:animEffect transition="in" filter="fade">
                                      <p:cBhvr>
                                        <p:cTn id="119" dur="500"/>
                                        <p:tgtEl>
                                          <p:spTgt spid="78"/>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91"/>
                                        </p:tgtEl>
                                        <p:attrNameLst>
                                          <p:attrName>style.visibility</p:attrName>
                                        </p:attrNameLst>
                                      </p:cBhvr>
                                      <p:to>
                                        <p:strVal val="visible"/>
                                      </p:to>
                                    </p:set>
                                    <p:anim calcmode="lin" valueType="num">
                                      <p:cBhvr>
                                        <p:cTn id="122" dur="500" fill="hold"/>
                                        <p:tgtEl>
                                          <p:spTgt spid="91"/>
                                        </p:tgtEl>
                                        <p:attrNameLst>
                                          <p:attrName>ppt_w</p:attrName>
                                        </p:attrNameLst>
                                      </p:cBhvr>
                                      <p:tavLst>
                                        <p:tav tm="0">
                                          <p:val>
                                            <p:fltVal val="0"/>
                                          </p:val>
                                        </p:tav>
                                        <p:tav tm="100000">
                                          <p:val>
                                            <p:strVal val="#ppt_w"/>
                                          </p:val>
                                        </p:tav>
                                      </p:tavLst>
                                    </p:anim>
                                    <p:anim calcmode="lin" valueType="num">
                                      <p:cBhvr>
                                        <p:cTn id="123" dur="500" fill="hold"/>
                                        <p:tgtEl>
                                          <p:spTgt spid="91"/>
                                        </p:tgtEl>
                                        <p:attrNameLst>
                                          <p:attrName>ppt_h</p:attrName>
                                        </p:attrNameLst>
                                      </p:cBhvr>
                                      <p:tavLst>
                                        <p:tav tm="0">
                                          <p:val>
                                            <p:fltVal val="0"/>
                                          </p:val>
                                        </p:tav>
                                        <p:tav tm="100000">
                                          <p:val>
                                            <p:strVal val="#ppt_h"/>
                                          </p:val>
                                        </p:tav>
                                      </p:tavLst>
                                    </p:anim>
                                    <p:animEffect transition="in" filter="fade">
                                      <p:cBhvr>
                                        <p:cTn id="124" dur="500"/>
                                        <p:tgtEl>
                                          <p:spTgt spid="91"/>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92"/>
                                        </p:tgtEl>
                                        <p:attrNameLst>
                                          <p:attrName>style.visibility</p:attrName>
                                        </p:attrNameLst>
                                      </p:cBhvr>
                                      <p:to>
                                        <p:strVal val="visible"/>
                                      </p:to>
                                    </p:set>
                                    <p:anim calcmode="lin" valueType="num">
                                      <p:cBhvr>
                                        <p:cTn id="127" dur="500" fill="hold"/>
                                        <p:tgtEl>
                                          <p:spTgt spid="92"/>
                                        </p:tgtEl>
                                        <p:attrNameLst>
                                          <p:attrName>ppt_w</p:attrName>
                                        </p:attrNameLst>
                                      </p:cBhvr>
                                      <p:tavLst>
                                        <p:tav tm="0">
                                          <p:val>
                                            <p:fltVal val="0"/>
                                          </p:val>
                                        </p:tav>
                                        <p:tav tm="100000">
                                          <p:val>
                                            <p:strVal val="#ppt_w"/>
                                          </p:val>
                                        </p:tav>
                                      </p:tavLst>
                                    </p:anim>
                                    <p:anim calcmode="lin" valueType="num">
                                      <p:cBhvr>
                                        <p:cTn id="128" dur="500" fill="hold"/>
                                        <p:tgtEl>
                                          <p:spTgt spid="92"/>
                                        </p:tgtEl>
                                        <p:attrNameLst>
                                          <p:attrName>ppt_h</p:attrName>
                                        </p:attrNameLst>
                                      </p:cBhvr>
                                      <p:tavLst>
                                        <p:tav tm="0">
                                          <p:val>
                                            <p:fltVal val="0"/>
                                          </p:val>
                                        </p:tav>
                                        <p:tav tm="100000">
                                          <p:val>
                                            <p:strVal val="#ppt_h"/>
                                          </p:val>
                                        </p:tav>
                                      </p:tavLst>
                                    </p:anim>
                                    <p:animEffect transition="in" filter="fade">
                                      <p:cBhvr>
                                        <p:cTn id="129" dur="500"/>
                                        <p:tgtEl>
                                          <p:spTgt spid="92"/>
                                        </p:tgtEl>
                                      </p:cBhvr>
                                    </p:animEffect>
                                  </p:childTnLst>
                                </p:cTn>
                              </p:par>
                              <p:par>
                                <p:cTn id="130" presetID="53" presetClass="entr" presetSubtype="16" fill="hold" grpId="0" nodeType="withEffect">
                                  <p:stCondLst>
                                    <p:cond delay="0"/>
                                  </p:stCondLst>
                                  <p:childTnLst>
                                    <p:set>
                                      <p:cBhvr>
                                        <p:cTn id="131" dur="1" fill="hold">
                                          <p:stCondLst>
                                            <p:cond delay="0"/>
                                          </p:stCondLst>
                                        </p:cTn>
                                        <p:tgtEl>
                                          <p:spTgt spid="93"/>
                                        </p:tgtEl>
                                        <p:attrNameLst>
                                          <p:attrName>style.visibility</p:attrName>
                                        </p:attrNameLst>
                                      </p:cBhvr>
                                      <p:to>
                                        <p:strVal val="visible"/>
                                      </p:to>
                                    </p:set>
                                    <p:anim calcmode="lin" valueType="num">
                                      <p:cBhvr>
                                        <p:cTn id="132" dur="500" fill="hold"/>
                                        <p:tgtEl>
                                          <p:spTgt spid="93"/>
                                        </p:tgtEl>
                                        <p:attrNameLst>
                                          <p:attrName>ppt_w</p:attrName>
                                        </p:attrNameLst>
                                      </p:cBhvr>
                                      <p:tavLst>
                                        <p:tav tm="0">
                                          <p:val>
                                            <p:fltVal val="0"/>
                                          </p:val>
                                        </p:tav>
                                        <p:tav tm="100000">
                                          <p:val>
                                            <p:strVal val="#ppt_w"/>
                                          </p:val>
                                        </p:tav>
                                      </p:tavLst>
                                    </p:anim>
                                    <p:anim calcmode="lin" valueType="num">
                                      <p:cBhvr>
                                        <p:cTn id="133" dur="500" fill="hold"/>
                                        <p:tgtEl>
                                          <p:spTgt spid="93"/>
                                        </p:tgtEl>
                                        <p:attrNameLst>
                                          <p:attrName>ppt_h</p:attrName>
                                        </p:attrNameLst>
                                      </p:cBhvr>
                                      <p:tavLst>
                                        <p:tav tm="0">
                                          <p:val>
                                            <p:fltVal val="0"/>
                                          </p:val>
                                        </p:tav>
                                        <p:tav tm="100000">
                                          <p:val>
                                            <p:strVal val="#ppt_h"/>
                                          </p:val>
                                        </p:tav>
                                      </p:tavLst>
                                    </p:anim>
                                    <p:animEffect transition="in" filter="fade">
                                      <p:cBhvr>
                                        <p:cTn id="134" dur="500"/>
                                        <p:tgtEl>
                                          <p:spTgt spid="93"/>
                                        </p:tgtEl>
                                      </p:cBhvr>
                                    </p:animEffect>
                                  </p:childTnLst>
                                </p:cTn>
                              </p:par>
                              <p:par>
                                <p:cTn id="135" presetID="53" presetClass="entr" presetSubtype="16" fill="hold" grpId="0" nodeType="withEffect">
                                  <p:stCondLst>
                                    <p:cond delay="0"/>
                                  </p:stCondLst>
                                  <p:childTnLst>
                                    <p:set>
                                      <p:cBhvr>
                                        <p:cTn id="136" dur="1" fill="hold">
                                          <p:stCondLst>
                                            <p:cond delay="0"/>
                                          </p:stCondLst>
                                        </p:cTn>
                                        <p:tgtEl>
                                          <p:spTgt spid="94"/>
                                        </p:tgtEl>
                                        <p:attrNameLst>
                                          <p:attrName>style.visibility</p:attrName>
                                        </p:attrNameLst>
                                      </p:cBhvr>
                                      <p:to>
                                        <p:strVal val="visible"/>
                                      </p:to>
                                    </p:set>
                                    <p:anim calcmode="lin" valueType="num">
                                      <p:cBhvr>
                                        <p:cTn id="137" dur="500" fill="hold"/>
                                        <p:tgtEl>
                                          <p:spTgt spid="94"/>
                                        </p:tgtEl>
                                        <p:attrNameLst>
                                          <p:attrName>ppt_w</p:attrName>
                                        </p:attrNameLst>
                                      </p:cBhvr>
                                      <p:tavLst>
                                        <p:tav tm="0">
                                          <p:val>
                                            <p:fltVal val="0"/>
                                          </p:val>
                                        </p:tav>
                                        <p:tav tm="100000">
                                          <p:val>
                                            <p:strVal val="#ppt_w"/>
                                          </p:val>
                                        </p:tav>
                                      </p:tavLst>
                                    </p:anim>
                                    <p:anim calcmode="lin" valueType="num">
                                      <p:cBhvr>
                                        <p:cTn id="138" dur="500" fill="hold"/>
                                        <p:tgtEl>
                                          <p:spTgt spid="94"/>
                                        </p:tgtEl>
                                        <p:attrNameLst>
                                          <p:attrName>ppt_h</p:attrName>
                                        </p:attrNameLst>
                                      </p:cBhvr>
                                      <p:tavLst>
                                        <p:tav tm="0">
                                          <p:val>
                                            <p:fltVal val="0"/>
                                          </p:val>
                                        </p:tav>
                                        <p:tav tm="100000">
                                          <p:val>
                                            <p:strVal val="#ppt_h"/>
                                          </p:val>
                                        </p:tav>
                                      </p:tavLst>
                                    </p:anim>
                                    <p:animEffect transition="in" filter="fade">
                                      <p:cBhvr>
                                        <p:cTn id="139" dur="500"/>
                                        <p:tgtEl>
                                          <p:spTgt spid="94"/>
                                        </p:tgtEl>
                                      </p:cBhvr>
                                    </p:animEffect>
                                  </p:childTnLst>
                                </p:cTn>
                              </p:par>
                              <p:par>
                                <p:cTn id="140" presetID="53" presetClass="entr" presetSubtype="16" fill="hold" grpId="0" nodeType="withEffect">
                                  <p:stCondLst>
                                    <p:cond delay="0"/>
                                  </p:stCondLst>
                                  <p:childTnLst>
                                    <p:set>
                                      <p:cBhvr>
                                        <p:cTn id="141" dur="1" fill="hold">
                                          <p:stCondLst>
                                            <p:cond delay="0"/>
                                          </p:stCondLst>
                                        </p:cTn>
                                        <p:tgtEl>
                                          <p:spTgt spid="95"/>
                                        </p:tgtEl>
                                        <p:attrNameLst>
                                          <p:attrName>style.visibility</p:attrName>
                                        </p:attrNameLst>
                                      </p:cBhvr>
                                      <p:to>
                                        <p:strVal val="visible"/>
                                      </p:to>
                                    </p:set>
                                    <p:anim calcmode="lin" valueType="num">
                                      <p:cBhvr>
                                        <p:cTn id="142" dur="500" fill="hold"/>
                                        <p:tgtEl>
                                          <p:spTgt spid="95"/>
                                        </p:tgtEl>
                                        <p:attrNameLst>
                                          <p:attrName>ppt_w</p:attrName>
                                        </p:attrNameLst>
                                      </p:cBhvr>
                                      <p:tavLst>
                                        <p:tav tm="0">
                                          <p:val>
                                            <p:fltVal val="0"/>
                                          </p:val>
                                        </p:tav>
                                        <p:tav tm="100000">
                                          <p:val>
                                            <p:strVal val="#ppt_w"/>
                                          </p:val>
                                        </p:tav>
                                      </p:tavLst>
                                    </p:anim>
                                    <p:anim calcmode="lin" valueType="num">
                                      <p:cBhvr>
                                        <p:cTn id="143" dur="500" fill="hold"/>
                                        <p:tgtEl>
                                          <p:spTgt spid="95"/>
                                        </p:tgtEl>
                                        <p:attrNameLst>
                                          <p:attrName>ppt_h</p:attrName>
                                        </p:attrNameLst>
                                      </p:cBhvr>
                                      <p:tavLst>
                                        <p:tav tm="0">
                                          <p:val>
                                            <p:fltVal val="0"/>
                                          </p:val>
                                        </p:tav>
                                        <p:tav tm="100000">
                                          <p:val>
                                            <p:strVal val="#ppt_h"/>
                                          </p:val>
                                        </p:tav>
                                      </p:tavLst>
                                    </p:anim>
                                    <p:animEffect transition="in" filter="fade">
                                      <p:cBhvr>
                                        <p:cTn id="144" dur="500"/>
                                        <p:tgtEl>
                                          <p:spTgt spid="95"/>
                                        </p:tgtEl>
                                      </p:cBhvr>
                                    </p:animEffect>
                                  </p:childTnLst>
                                </p:cTn>
                              </p:par>
                              <p:par>
                                <p:cTn id="145" presetID="53" presetClass="entr" presetSubtype="16" fill="hold" grpId="0" nodeType="withEffect">
                                  <p:stCondLst>
                                    <p:cond delay="0"/>
                                  </p:stCondLst>
                                  <p:childTnLst>
                                    <p:set>
                                      <p:cBhvr>
                                        <p:cTn id="146" dur="1" fill="hold">
                                          <p:stCondLst>
                                            <p:cond delay="0"/>
                                          </p:stCondLst>
                                        </p:cTn>
                                        <p:tgtEl>
                                          <p:spTgt spid="96"/>
                                        </p:tgtEl>
                                        <p:attrNameLst>
                                          <p:attrName>style.visibility</p:attrName>
                                        </p:attrNameLst>
                                      </p:cBhvr>
                                      <p:to>
                                        <p:strVal val="visible"/>
                                      </p:to>
                                    </p:set>
                                    <p:anim calcmode="lin" valueType="num">
                                      <p:cBhvr>
                                        <p:cTn id="147" dur="500" fill="hold"/>
                                        <p:tgtEl>
                                          <p:spTgt spid="96"/>
                                        </p:tgtEl>
                                        <p:attrNameLst>
                                          <p:attrName>ppt_w</p:attrName>
                                        </p:attrNameLst>
                                      </p:cBhvr>
                                      <p:tavLst>
                                        <p:tav tm="0">
                                          <p:val>
                                            <p:fltVal val="0"/>
                                          </p:val>
                                        </p:tav>
                                        <p:tav tm="100000">
                                          <p:val>
                                            <p:strVal val="#ppt_w"/>
                                          </p:val>
                                        </p:tav>
                                      </p:tavLst>
                                    </p:anim>
                                    <p:anim calcmode="lin" valueType="num">
                                      <p:cBhvr>
                                        <p:cTn id="148" dur="500" fill="hold"/>
                                        <p:tgtEl>
                                          <p:spTgt spid="96"/>
                                        </p:tgtEl>
                                        <p:attrNameLst>
                                          <p:attrName>ppt_h</p:attrName>
                                        </p:attrNameLst>
                                      </p:cBhvr>
                                      <p:tavLst>
                                        <p:tav tm="0">
                                          <p:val>
                                            <p:fltVal val="0"/>
                                          </p:val>
                                        </p:tav>
                                        <p:tav tm="100000">
                                          <p:val>
                                            <p:strVal val="#ppt_h"/>
                                          </p:val>
                                        </p:tav>
                                      </p:tavLst>
                                    </p:anim>
                                    <p:animEffect transition="in" filter="fade">
                                      <p:cBhvr>
                                        <p:cTn id="149" dur="500"/>
                                        <p:tgtEl>
                                          <p:spTgt spid="96"/>
                                        </p:tgtEl>
                                      </p:cBhvr>
                                    </p:animEffect>
                                  </p:childTnLst>
                                </p:cTn>
                              </p:par>
                              <p:par>
                                <p:cTn id="150" presetID="53" presetClass="entr" presetSubtype="16" fill="hold" grpId="0" nodeType="withEffect">
                                  <p:stCondLst>
                                    <p:cond delay="0"/>
                                  </p:stCondLst>
                                  <p:childTnLst>
                                    <p:set>
                                      <p:cBhvr>
                                        <p:cTn id="151" dur="1" fill="hold">
                                          <p:stCondLst>
                                            <p:cond delay="0"/>
                                          </p:stCondLst>
                                        </p:cTn>
                                        <p:tgtEl>
                                          <p:spTgt spid="97"/>
                                        </p:tgtEl>
                                        <p:attrNameLst>
                                          <p:attrName>style.visibility</p:attrName>
                                        </p:attrNameLst>
                                      </p:cBhvr>
                                      <p:to>
                                        <p:strVal val="visible"/>
                                      </p:to>
                                    </p:set>
                                    <p:anim calcmode="lin" valueType="num">
                                      <p:cBhvr>
                                        <p:cTn id="152" dur="500" fill="hold"/>
                                        <p:tgtEl>
                                          <p:spTgt spid="97"/>
                                        </p:tgtEl>
                                        <p:attrNameLst>
                                          <p:attrName>ppt_w</p:attrName>
                                        </p:attrNameLst>
                                      </p:cBhvr>
                                      <p:tavLst>
                                        <p:tav tm="0">
                                          <p:val>
                                            <p:fltVal val="0"/>
                                          </p:val>
                                        </p:tav>
                                        <p:tav tm="100000">
                                          <p:val>
                                            <p:strVal val="#ppt_w"/>
                                          </p:val>
                                        </p:tav>
                                      </p:tavLst>
                                    </p:anim>
                                    <p:anim calcmode="lin" valueType="num">
                                      <p:cBhvr>
                                        <p:cTn id="153" dur="500" fill="hold"/>
                                        <p:tgtEl>
                                          <p:spTgt spid="97"/>
                                        </p:tgtEl>
                                        <p:attrNameLst>
                                          <p:attrName>ppt_h</p:attrName>
                                        </p:attrNameLst>
                                      </p:cBhvr>
                                      <p:tavLst>
                                        <p:tav tm="0">
                                          <p:val>
                                            <p:fltVal val="0"/>
                                          </p:val>
                                        </p:tav>
                                        <p:tav tm="100000">
                                          <p:val>
                                            <p:strVal val="#ppt_h"/>
                                          </p:val>
                                        </p:tav>
                                      </p:tavLst>
                                    </p:anim>
                                    <p:animEffect transition="in" filter="fade">
                                      <p:cBhvr>
                                        <p:cTn id="154" dur="500"/>
                                        <p:tgtEl>
                                          <p:spTgt spid="97"/>
                                        </p:tgtEl>
                                      </p:cBhvr>
                                    </p:animEffect>
                                  </p:childTnLst>
                                </p:cTn>
                              </p:par>
                              <p:par>
                                <p:cTn id="155" presetID="53" presetClass="entr" presetSubtype="16" fill="hold" grpId="0" nodeType="withEffect">
                                  <p:stCondLst>
                                    <p:cond delay="0"/>
                                  </p:stCondLst>
                                  <p:childTnLst>
                                    <p:set>
                                      <p:cBhvr>
                                        <p:cTn id="156" dur="1" fill="hold">
                                          <p:stCondLst>
                                            <p:cond delay="0"/>
                                          </p:stCondLst>
                                        </p:cTn>
                                        <p:tgtEl>
                                          <p:spTgt spid="127"/>
                                        </p:tgtEl>
                                        <p:attrNameLst>
                                          <p:attrName>style.visibility</p:attrName>
                                        </p:attrNameLst>
                                      </p:cBhvr>
                                      <p:to>
                                        <p:strVal val="visible"/>
                                      </p:to>
                                    </p:set>
                                    <p:anim calcmode="lin" valueType="num">
                                      <p:cBhvr>
                                        <p:cTn id="157" dur="500" fill="hold"/>
                                        <p:tgtEl>
                                          <p:spTgt spid="127"/>
                                        </p:tgtEl>
                                        <p:attrNameLst>
                                          <p:attrName>ppt_w</p:attrName>
                                        </p:attrNameLst>
                                      </p:cBhvr>
                                      <p:tavLst>
                                        <p:tav tm="0">
                                          <p:val>
                                            <p:fltVal val="0"/>
                                          </p:val>
                                        </p:tav>
                                        <p:tav tm="100000">
                                          <p:val>
                                            <p:strVal val="#ppt_w"/>
                                          </p:val>
                                        </p:tav>
                                      </p:tavLst>
                                    </p:anim>
                                    <p:anim calcmode="lin" valueType="num">
                                      <p:cBhvr>
                                        <p:cTn id="158" dur="500" fill="hold"/>
                                        <p:tgtEl>
                                          <p:spTgt spid="127"/>
                                        </p:tgtEl>
                                        <p:attrNameLst>
                                          <p:attrName>ppt_h</p:attrName>
                                        </p:attrNameLst>
                                      </p:cBhvr>
                                      <p:tavLst>
                                        <p:tav tm="0">
                                          <p:val>
                                            <p:fltVal val="0"/>
                                          </p:val>
                                        </p:tav>
                                        <p:tav tm="100000">
                                          <p:val>
                                            <p:strVal val="#ppt_h"/>
                                          </p:val>
                                        </p:tav>
                                      </p:tavLst>
                                    </p:anim>
                                    <p:animEffect transition="in" filter="fade">
                                      <p:cBhvr>
                                        <p:cTn id="159" dur="500"/>
                                        <p:tgtEl>
                                          <p:spTgt spid="127"/>
                                        </p:tgtEl>
                                      </p:cBhvr>
                                    </p:animEffect>
                                  </p:childTnLst>
                                </p:cTn>
                              </p:par>
                              <p:par>
                                <p:cTn id="160" presetID="53" presetClass="entr" presetSubtype="16" fill="hold" grpId="0" nodeType="withEffect">
                                  <p:stCondLst>
                                    <p:cond delay="0"/>
                                  </p:stCondLst>
                                  <p:childTnLst>
                                    <p:set>
                                      <p:cBhvr>
                                        <p:cTn id="161" dur="1" fill="hold">
                                          <p:stCondLst>
                                            <p:cond delay="0"/>
                                          </p:stCondLst>
                                        </p:cTn>
                                        <p:tgtEl>
                                          <p:spTgt spid="128"/>
                                        </p:tgtEl>
                                        <p:attrNameLst>
                                          <p:attrName>style.visibility</p:attrName>
                                        </p:attrNameLst>
                                      </p:cBhvr>
                                      <p:to>
                                        <p:strVal val="visible"/>
                                      </p:to>
                                    </p:set>
                                    <p:anim calcmode="lin" valueType="num">
                                      <p:cBhvr>
                                        <p:cTn id="162" dur="500" fill="hold"/>
                                        <p:tgtEl>
                                          <p:spTgt spid="128"/>
                                        </p:tgtEl>
                                        <p:attrNameLst>
                                          <p:attrName>ppt_w</p:attrName>
                                        </p:attrNameLst>
                                      </p:cBhvr>
                                      <p:tavLst>
                                        <p:tav tm="0">
                                          <p:val>
                                            <p:fltVal val="0"/>
                                          </p:val>
                                        </p:tav>
                                        <p:tav tm="100000">
                                          <p:val>
                                            <p:strVal val="#ppt_w"/>
                                          </p:val>
                                        </p:tav>
                                      </p:tavLst>
                                    </p:anim>
                                    <p:anim calcmode="lin" valueType="num">
                                      <p:cBhvr>
                                        <p:cTn id="163" dur="500" fill="hold"/>
                                        <p:tgtEl>
                                          <p:spTgt spid="128"/>
                                        </p:tgtEl>
                                        <p:attrNameLst>
                                          <p:attrName>ppt_h</p:attrName>
                                        </p:attrNameLst>
                                      </p:cBhvr>
                                      <p:tavLst>
                                        <p:tav tm="0">
                                          <p:val>
                                            <p:fltVal val="0"/>
                                          </p:val>
                                        </p:tav>
                                        <p:tav tm="100000">
                                          <p:val>
                                            <p:strVal val="#ppt_h"/>
                                          </p:val>
                                        </p:tav>
                                      </p:tavLst>
                                    </p:anim>
                                    <p:animEffect transition="in" filter="fade">
                                      <p:cBhvr>
                                        <p:cTn id="164" dur="500"/>
                                        <p:tgtEl>
                                          <p:spTgt spid="128"/>
                                        </p:tgtEl>
                                      </p:cBhvr>
                                    </p:animEffect>
                                  </p:childTnLst>
                                </p:cTn>
                              </p:par>
                              <p:par>
                                <p:cTn id="165" presetID="53" presetClass="entr" presetSubtype="16" fill="hold" grpId="0" nodeType="withEffect">
                                  <p:stCondLst>
                                    <p:cond delay="0"/>
                                  </p:stCondLst>
                                  <p:childTnLst>
                                    <p:set>
                                      <p:cBhvr>
                                        <p:cTn id="166" dur="1" fill="hold">
                                          <p:stCondLst>
                                            <p:cond delay="0"/>
                                          </p:stCondLst>
                                        </p:cTn>
                                        <p:tgtEl>
                                          <p:spTgt spid="129"/>
                                        </p:tgtEl>
                                        <p:attrNameLst>
                                          <p:attrName>style.visibility</p:attrName>
                                        </p:attrNameLst>
                                      </p:cBhvr>
                                      <p:to>
                                        <p:strVal val="visible"/>
                                      </p:to>
                                    </p:set>
                                    <p:anim calcmode="lin" valueType="num">
                                      <p:cBhvr>
                                        <p:cTn id="167" dur="500" fill="hold"/>
                                        <p:tgtEl>
                                          <p:spTgt spid="129"/>
                                        </p:tgtEl>
                                        <p:attrNameLst>
                                          <p:attrName>ppt_w</p:attrName>
                                        </p:attrNameLst>
                                      </p:cBhvr>
                                      <p:tavLst>
                                        <p:tav tm="0">
                                          <p:val>
                                            <p:fltVal val="0"/>
                                          </p:val>
                                        </p:tav>
                                        <p:tav tm="100000">
                                          <p:val>
                                            <p:strVal val="#ppt_w"/>
                                          </p:val>
                                        </p:tav>
                                      </p:tavLst>
                                    </p:anim>
                                    <p:anim calcmode="lin" valueType="num">
                                      <p:cBhvr>
                                        <p:cTn id="168" dur="500" fill="hold"/>
                                        <p:tgtEl>
                                          <p:spTgt spid="129"/>
                                        </p:tgtEl>
                                        <p:attrNameLst>
                                          <p:attrName>ppt_h</p:attrName>
                                        </p:attrNameLst>
                                      </p:cBhvr>
                                      <p:tavLst>
                                        <p:tav tm="0">
                                          <p:val>
                                            <p:fltVal val="0"/>
                                          </p:val>
                                        </p:tav>
                                        <p:tav tm="100000">
                                          <p:val>
                                            <p:strVal val="#ppt_h"/>
                                          </p:val>
                                        </p:tav>
                                      </p:tavLst>
                                    </p:anim>
                                    <p:animEffect transition="in" filter="fade">
                                      <p:cBhvr>
                                        <p:cTn id="169" dur="500"/>
                                        <p:tgtEl>
                                          <p:spTgt spid="129"/>
                                        </p:tgtEl>
                                      </p:cBhvr>
                                    </p:animEffect>
                                  </p:childTnLst>
                                </p:cTn>
                              </p:par>
                              <p:par>
                                <p:cTn id="170" presetID="53" presetClass="entr" presetSubtype="16" fill="hold" grpId="0" nodeType="withEffect">
                                  <p:stCondLst>
                                    <p:cond delay="0"/>
                                  </p:stCondLst>
                                  <p:childTnLst>
                                    <p:set>
                                      <p:cBhvr>
                                        <p:cTn id="171" dur="1" fill="hold">
                                          <p:stCondLst>
                                            <p:cond delay="0"/>
                                          </p:stCondLst>
                                        </p:cTn>
                                        <p:tgtEl>
                                          <p:spTgt spid="130"/>
                                        </p:tgtEl>
                                        <p:attrNameLst>
                                          <p:attrName>style.visibility</p:attrName>
                                        </p:attrNameLst>
                                      </p:cBhvr>
                                      <p:to>
                                        <p:strVal val="visible"/>
                                      </p:to>
                                    </p:set>
                                    <p:anim calcmode="lin" valueType="num">
                                      <p:cBhvr>
                                        <p:cTn id="172" dur="500" fill="hold"/>
                                        <p:tgtEl>
                                          <p:spTgt spid="130"/>
                                        </p:tgtEl>
                                        <p:attrNameLst>
                                          <p:attrName>ppt_w</p:attrName>
                                        </p:attrNameLst>
                                      </p:cBhvr>
                                      <p:tavLst>
                                        <p:tav tm="0">
                                          <p:val>
                                            <p:fltVal val="0"/>
                                          </p:val>
                                        </p:tav>
                                        <p:tav tm="100000">
                                          <p:val>
                                            <p:strVal val="#ppt_w"/>
                                          </p:val>
                                        </p:tav>
                                      </p:tavLst>
                                    </p:anim>
                                    <p:anim calcmode="lin" valueType="num">
                                      <p:cBhvr>
                                        <p:cTn id="173" dur="500" fill="hold"/>
                                        <p:tgtEl>
                                          <p:spTgt spid="130"/>
                                        </p:tgtEl>
                                        <p:attrNameLst>
                                          <p:attrName>ppt_h</p:attrName>
                                        </p:attrNameLst>
                                      </p:cBhvr>
                                      <p:tavLst>
                                        <p:tav tm="0">
                                          <p:val>
                                            <p:fltVal val="0"/>
                                          </p:val>
                                        </p:tav>
                                        <p:tav tm="100000">
                                          <p:val>
                                            <p:strVal val="#ppt_h"/>
                                          </p:val>
                                        </p:tav>
                                      </p:tavLst>
                                    </p:anim>
                                    <p:animEffect transition="in" filter="fade">
                                      <p:cBhvr>
                                        <p:cTn id="174" dur="500"/>
                                        <p:tgtEl>
                                          <p:spTgt spid="130"/>
                                        </p:tgtEl>
                                      </p:cBhvr>
                                    </p:animEffect>
                                  </p:childTnLst>
                                </p:cTn>
                              </p:par>
                              <p:par>
                                <p:cTn id="175" presetID="53" presetClass="entr" presetSubtype="16" fill="hold" grpId="0" nodeType="withEffect">
                                  <p:stCondLst>
                                    <p:cond delay="0"/>
                                  </p:stCondLst>
                                  <p:childTnLst>
                                    <p:set>
                                      <p:cBhvr>
                                        <p:cTn id="176" dur="1" fill="hold">
                                          <p:stCondLst>
                                            <p:cond delay="0"/>
                                          </p:stCondLst>
                                        </p:cTn>
                                        <p:tgtEl>
                                          <p:spTgt spid="131"/>
                                        </p:tgtEl>
                                        <p:attrNameLst>
                                          <p:attrName>style.visibility</p:attrName>
                                        </p:attrNameLst>
                                      </p:cBhvr>
                                      <p:to>
                                        <p:strVal val="visible"/>
                                      </p:to>
                                    </p:set>
                                    <p:anim calcmode="lin" valueType="num">
                                      <p:cBhvr>
                                        <p:cTn id="177" dur="500" fill="hold"/>
                                        <p:tgtEl>
                                          <p:spTgt spid="131"/>
                                        </p:tgtEl>
                                        <p:attrNameLst>
                                          <p:attrName>ppt_w</p:attrName>
                                        </p:attrNameLst>
                                      </p:cBhvr>
                                      <p:tavLst>
                                        <p:tav tm="0">
                                          <p:val>
                                            <p:fltVal val="0"/>
                                          </p:val>
                                        </p:tav>
                                        <p:tav tm="100000">
                                          <p:val>
                                            <p:strVal val="#ppt_w"/>
                                          </p:val>
                                        </p:tav>
                                      </p:tavLst>
                                    </p:anim>
                                    <p:anim calcmode="lin" valueType="num">
                                      <p:cBhvr>
                                        <p:cTn id="178" dur="500" fill="hold"/>
                                        <p:tgtEl>
                                          <p:spTgt spid="131"/>
                                        </p:tgtEl>
                                        <p:attrNameLst>
                                          <p:attrName>ppt_h</p:attrName>
                                        </p:attrNameLst>
                                      </p:cBhvr>
                                      <p:tavLst>
                                        <p:tav tm="0">
                                          <p:val>
                                            <p:fltVal val="0"/>
                                          </p:val>
                                        </p:tav>
                                        <p:tav tm="100000">
                                          <p:val>
                                            <p:strVal val="#ppt_h"/>
                                          </p:val>
                                        </p:tav>
                                      </p:tavLst>
                                    </p:anim>
                                    <p:animEffect transition="in" filter="fade">
                                      <p:cBhvr>
                                        <p:cTn id="179" dur="500"/>
                                        <p:tgtEl>
                                          <p:spTgt spid="131"/>
                                        </p:tgtEl>
                                      </p:cBhvr>
                                    </p:animEffect>
                                  </p:childTnLst>
                                </p:cTn>
                              </p:par>
                              <p:par>
                                <p:cTn id="180" presetID="53" presetClass="entr" presetSubtype="16" fill="hold" grpId="0" nodeType="withEffect">
                                  <p:stCondLst>
                                    <p:cond delay="0"/>
                                  </p:stCondLst>
                                  <p:childTnLst>
                                    <p:set>
                                      <p:cBhvr>
                                        <p:cTn id="181" dur="1" fill="hold">
                                          <p:stCondLst>
                                            <p:cond delay="0"/>
                                          </p:stCondLst>
                                        </p:cTn>
                                        <p:tgtEl>
                                          <p:spTgt spid="132"/>
                                        </p:tgtEl>
                                        <p:attrNameLst>
                                          <p:attrName>style.visibility</p:attrName>
                                        </p:attrNameLst>
                                      </p:cBhvr>
                                      <p:to>
                                        <p:strVal val="visible"/>
                                      </p:to>
                                    </p:set>
                                    <p:anim calcmode="lin" valueType="num">
                                      <p:cBhvr>
                                        <p:cTn id="182" dur="500" fill="hold"/>
                                        <p:tgtEl>
                                          <p:spTgt spid="132"/>
                                        </p:tgtEl>
                                        <p:attrNameLst>
                                          <p:attrName>ppt_w</p:attrName>
                                        </p:attrNameLst>
                                      </p:cBhvr>
                                      <p:tavLst>
                                        <p:tav tm="0">
                                          <p:val>
                                            <p:fltVal val="0"/>
                                          </p:val>
                                        </p:tav>
                                        <p:tav tm="100000">
                                          <p:val>
                                            <p:strVal val="#ppt_w"/>
                                          </p:val>
                                        </p:tav>
                                      </p:tavLst>
                                    </p:anim>
                                    <p:anim calcmode="lin" valueType="num">
                                      <p:cBhvr>
                                        <p:cTn id="183" dur="500" fill="hold"/>
                                        <p:tgtEl>
                                          <p:spTgt spid="132"/>
                                        </p:tgtEl>
                                        <p:attrNameLst>
                                          <p:attrName>ppt_h</p:attrName>
                                        </p:attrNameLst>
                                      </p:cBhvr>
                                      <p:tavLst>
                                        <p:tav tm="0">
                                          <p:val>
                                            <p:fltVal val="0"/>
                                          </p:val>
                                        </p:tav>
                                        <p:tav tm="100000">
                                          <p:val>
                                            <p:strVal val="#ppt_h"/>
                                          </p:val>
                                        </p:tav>
                                      </p:tavLst>
                                    </p:anim>
                                    <p:animEffect transition="in" filter="fade">
                                      <p:cBhvr>
                                        <p:cTn id="184" dur="500"/>
                                        <p:tgtEl>
                                          <p:spTgt spid="132"/>
                                        </p:tgtEl>
                                      </p:cBhvr>
                                    </p:animEffect>
                                  </p:childTnLst>
                                </p:cTn>
                              </p:par>
                              <p:par>
                                <p:cTn id="185" presetID="53" presetClass="entr" presetSubtype="16" fill="hold" grpId="0" nodeType="withEffect">
                                  <p:stCondLst>
                                    <p:cond delay="0"/>
                                  </p:stCondLst>
                                  <p:childTnLst>
                                    <p:set>
                                      <p:cBhvr>
                                        <p:cTn id="186" dur="1" fill="hold">
                                          <p:stCondLst>
                                            <p:cond delay="0"/>
                                          </p:stCondLst>
                                        </p:cTn>
                                        <p:tgtEl>
                                          <p:spTgt spid="133"/>
                                        </p:tgtEl>
                                        <p:attrNameLst>
                                          <p:attrName>style.visibility</p:attrName>
                                        </p:attrNameLst>
                                      </p:cBhvr>
                                      <p:to>
                                        <p:strVal val="visible"/>
                                      </p:to>
                                    </p:set>
                                    <p:anim calcmode="lin" valueType="num">
                                      <p:cBhvr>
                                        <p:cTn id="187" dur="500" fill="hold"/>
                                        <p:tgtEl>
                                          <p:spTgt spid="133"/>
                                        </p:tgtEl>
                                        <p:attrNameLst>
                                          <p:attrName>ppt_w</p:attrName>
                                        </p:attrNameLst>
                                      </p:cBhvr>
                                      <p:tavLst>
                                        <p:tav tm="0">
                                          <p:val>
                                            <p:fltVal val="0"/>
                                          </p:val>
                                        </p:tav>
                                        <p:tav tm="100000">
                                          <p:val>
                                            <p:strVal val="#ppt_w"/>
                                          </p:val>
                                        </p:tav>
                                      </p:tavLst>
                                    </p:anim>
                                    <p:anim calcmode="lin" valueType="num">
                                      <p:cBhvr>
                                        <p:cTn id="188" dur="500" fill="hold"/>
                                        <p:tgtEl>
                                          <p:spTgt spid="133"/>
                                        </p:tgtEl>
                                        <p:attrNameLst>
                                          <p:attrName>ppt_h</p:attrName>
                                        </p:attrNameLst>
                                      </p:cBhvr>
                                      <p:tavLst>
                                        <p:tav tm="0">
                                          <p:val>
                                            <p:fltVal val="0"/>
                                          </p:val>
                                        </p:tav>
                                        <p:tav tm="100000">
                                          <p:val>
                                            <p:strVal val="#ppt_h"/>
                                          </p:val>
                                        </p:tav>
                                      </p:tavLst>
                                    </p:anim>
                                    <p:animEffect transition="in" filter="fade">
                                      <p:cBhvr>
                                        <p:cTn id="189" dur="500"/>
                                        <p:tgtEl>
                                          <p:spTgt spid="133"/>
                                        </p:tgtEl>
                                      </p:cBhvr>
                                    </p:animEffect>
                                  </p:childTnLst>
                                </p:cTn>
                              </p:par>
                              <p:par>
                                <p:cTn id="190" presetID="53" presetClass="entr" presetSubtype="16" fill="hold" grpId="0" nodeType="withEffect">
                                  <p:stCondLst>
                                    <p:cond delay="0"/>
                                  </p:stCondLst>
                                  <p:childTnLst>
                                    <p:set>
                                      <p:cBhvr>
                                        <p:cTn id="191" dur="1" fill="hold">
                                          <p:stCondLst>
                                            <p:cond delay="0"/>
                                          </p:stCondLst>
                                        </p:cTn>
                                        <p:tgtEl>
                                          <p:spTgt spid="134"/>
                                        </p:tgtEl>
                                        <p:attrNameLst>
                                          <p:attrName>style.visibility</p:attrName>
                                        </p:attrNameLst>
                                      </p:cBhvr>
                                      <p:to>
                                        <p:strVal val="visible"/>
                                      </p:to>
                                    </p:set>
                                    <p:anim calcmode="lin" valueType="num">
                                      <p:cBhvr>
                                        <p:cTn id="192" dur="500" fill="hold"/>
                                        <p:tgtEl>
                                          <p:spTgt spid="134"/>
                                        </p:tgtEl>
                                        <p:attrNameLst>
                                          <p:attrName>ppt_w</p:attrName>
                                        </p:attrNameLst>
                                      </p:cBhvr>
                                      <p:tavLst>
                                        <p:tav tm="0">
                                          <p:val>
                                            <p:fltVal val="0"/>
                                          </p:val>
                                        </p:tav>
                                        <p:tav tm="100000">
                                          <p:val>
                                            <p:strVal val="#ppt_w"/>
                                          </p:val>
                                        </p:tav>
                                      </p:tavLst>
                                    </p:anim>
                                    <p:anim calcmode="lin" valueType="num">
                                      <p:cBhvr>
                                        <p:cTn id="193" dur="500" fill="hold"/>
                                        <p:tgtEl>
                                          <p:spTgt spid="134"/>
                                        </p:tgtEl>
                                        <p:attrNameLst>
                                          <p:attrName>ppt_h</p:attrName>
                                        </p:attrNameLst>
                                      </p:cBhvr>
                                      <p:tavLst>
                                        <p:tav tm="0">
                                          <p:val>
                                            <p:fltVal val="0"/>
                                          </p:val>
                                        </p:tav>
                                        <p:tav tm="100000">
                                          <p:val>
                                            <p:strVal val="#ppt_h"/>
                                          </p:val>
                                        </p:tav>
                                      </p:tavLst>
                                    </p:anim>
                                    <p:animEffect transition="in" filter="fade">
                                      <p:cBhvr>
                                        <p:cTn id="194" dur="500"/>
                                        <p:tgtEl>
                                          <p:spTgt spid="134"/>
                                        </p:tgtEl>
                                      </p:cBhvr>
                                    </p:animEffect>
                                  </p:childTnLst>
                                </p:cTn>
                              </p:par>
                              <p:par>
                                <p:cTn id="195" presetID="53" presetClass="entr" presetSubtype="16" fill="hold" grpId="0" nodeType="withEffect">
                                  <p:stCondLst>
                                    <p:cond delay="0"/>
                                  </p:stCondLst>
                                  <p:childTnLst>
                                    <p:set>
                                      <p:cBhvr>
                                        <p:cTn id="196" dur="1" fill="hold">
                                          <p:stCondLst>
                                            <p:cond delay="0"/>
                                          </p:stCondLst>
                                        </p:cTn>
                                        <p:tgtEl>
                                          <p:spTgt spid="135"/>
                                        </p:tgtEl>
                                        <p:attrNameLst>
                                          <p:attrName>style.visibility</p:attrName>
                                        </p:attrNameLst>
                                      </p:cBhvr>
                                      <p:to>
                                        <p:strVal val="visible"/>
                                      </p:to>
                                    </p:set>
                                    <p:anim calcmode="lin" valueType="num">
                                      <p:cBhvr>
                                        <p:cTn id="197" dur="500" fill="hold"/>
                                        <p:tgtEl>
                                          <p:spTgt spid="135"/>
                                        </p:tgtEl>
                                        <p:attrNameLst>
                                          <p:attrName>ppt_w</p:attrName>
                                        </p:attrNameLst>
                                      </p:cBhvr>
                                      <p:tavLst>
                                        <p:tav tm="0">
                                          <p:val>
                                            <p:fltVal val="0"/>
                                          </p:val>
                                        </p:tav>
                                        <p:tav tm="100000">
                                          <p:val>
                                            <p:strVal val="#ppt_w"/>
                                          </p:val>
                                        </p:tav>
                                      </p:tavLst>
                                    </p:anim>
                                    <p:anim calcmode="lin" valueType="num">
                                      <p:cBhvr>
                                        <p:cTn id="198" dur="500" fill="hold"/>
                                        <p:tgtEl>
                                          <p:spTgt spid="135"/>
                                        </p:tgtEl>
                                        <p:attrNameLst>
                                          <p:attrName>ppt_h</p:attrName>
                                        </p:attrNameLst>
                                      </p:cBhvr>
                                      <p:tavLst>
                                        <p:tav tm="0">
                                          <p:val>
                                            <p:fltVal val="0"/>
                                          </p:val>
                                        </p:tav>
                                        <p:tav tm="100000">
                                          <p:val>
                                            <p:strVal val="#ppt_h"/>
                                          </p:val>
                                        </p:tav>
                                      </p:tavLst>
                                    </p:anim>
                                    <p:animEffect transition="in" filter="fade">
                                      <p:cBhvr>
                                        <p:cTn id="199" dur="500"/>
                                        <p:tgtEl>
                                          <p:spTgt spid="135"/>
                                        </p:tgtEl>
                                      </p:cBhvr>
                                    </p:animEffect>
                                  </p:childTnLst>
                                </p:cTn>
                              </p:par>
                              <p:par>
                                <p:cTn id="200" presetID="53" presetClass="entr" presetSubtype="16" fill="hold" grpId="0" nodeType="withEffect">
                                  <p:stCondLst>
                                    <p:cond delay="0"/>
                                  </p:stCondLst>
                                  <p:childTnLst>
                                    <p:set>
                                      <p:cBhvr>
                                        <p:cTn id="201" dur="1" fill="hold">
                                          <p:stCondLst>
                                            <p:cond delay="0"/>
                                          </p:stCondLst>
                                        </p:cTn>
                                        <p:tgtEl>
                                          <p:spTgt spid="136"/>
                                        </p:tgtEl>
                                        <p:attrNameLst>
                                          <p:attrName>style.visibility</p:attrName>
                                        </p:attrNameLst>
                                      </p:cBhvr>
                                      <p:to>
                                        <p:strVal val="visible"/>
                                      </p:to>
                                    </p:set>
                                    <p:anim calcmode="lin" valueType="num">
                                      <p:cBhvr>
                                        <p:cTn id="202" dur="500" fill="hold"/>
                                        <p:tgtEl>
                                          <p:spTgt spid="136"/>
                                        </p:tgtEl>
                                        <p:attrNameLst>
                                          <p:attrName>ppt_w</p:attrName>
                                        </p:attrNameLst>
                                      </p:cBhvr>
                                      <p:tavLst>
                                        <p:tav tm="0">
                                          <p:val>
                                            <p:fltVal val="0"/>
                                          </p:val>
                                        </p:tav>
                                        <p:tav tm="100000">
                                          <p:val>
                                            <p:strVal val="#ppt_w"/>
                                          </p:val>
                                        </p:tav>
                                      </p:tavLst>
                                    </p:anim>
                                    <p:anim calcmode="lin" valueType="num">
                                      <p:cBhvr>
                                        <p:cTn id="203" dur="500" fill="hold"/>
                                        <p:tgtEl>
                                          <p:spTgt spid="136"/>
                                        </p:tgtEl>
                                        <p:attrNameLst>
                                          <p:attrName>ppt_h</p:attrName>
                                        </p:attrNameLst>
                                      </p:cBhvr>
                                      <p:tavLst>
                                        <p:tav tm="0">
                                          <p:val>
                                            <p:fltVal val="0"/>
                                          </p:val>
                                        </p:tav>
                                        <p:tav tm="100000">
                                          <p:val>
                                            <p:strVal val="#ppt_h"/>
                                          </p:val>
                                        </p:tav>
                                      </p:tavLst>
                                    </p:anim>
                                    <p:animEffect transition="in" filter="fade">
                                      <p:cBhvr>
                                        <p:cTn id="204" dur="500"/>
                                        <p:tgtEl>
                                          <p:spTgt spid="136"/>
                                        </p:tgtEl>
                                      </p:cBhvr>
                                    </p:animEffect>
                                  </p:childTnLst>
                                </p:cTn>
                              </p:par>
                              <p:par>
                                <p:cTn id="205" presetID="53" presetClass="entr" presetSubtype="16" fill="hold" grpId="0" nodeType="withEffect">
                                  <p:stCondLst>
                                    <p:cond delay="0"/>
                                  </p:stCondLst>
                                  <p:childTnLst>
                                    <p:set>
                                      <p:cBhvr>
                                        <p:cTn id="206" dur="1" fill="hold">
                                          <p:stCondLst>
                                            <p:cond delay="0"/>
                                          </p:stCondLst>
                                        </p:cTn>
                                        <p:tgtEl>
                                          <p:spTgt spid="137"/>
                                        </p:tgtEl>
                                        <p:attrNameLst>
                                          <p:attrName>style.visibility</p:attrName>
                                        </p:attrNameLst>
                                      </p:cBhvr>
                                      <p:to>
                                        <p:strVal val="visible"/>
                                      </p:to>
                                    </p:set>
                                    <p:anim calcmode="lin" valueType="num">
                                      <p:cBhvr>
                                        <p:cTn id="207" dur="500" fill="hold"/>
                                        <p:tgtEl>
                                          <p:spTgt spid="137"/>
                                        </p:tgtEl>
                                        <p:attrNameLst>
                                          <p:attrName>ppt_w</p:attrName>
                                        </p:attrNameLst>
                                      </p:cBhvr>
                                      <p:tavLst>
                                        <p:tav tm="0">
                                          <p:val>
                                            <p:fltVal val="0"/>
                                          </p:val>
                                        </p:tav>
                                        <p:tav tm="100000">
                                          <p:val>
                                            <p:strVal val="#ppt_w"/>
                                          </p:val>
                                        </p:tav>
                                      </p:tavLst>
                                    </p:anim>
                                    <p:anim calcmode="lin" valueType="num">
                                      <p:cBhvr>
                                        <p:cTn id="208" dur="500" fill="hold"/>
                                        <p:tgtEl>
                                          <p:spTgt spid="137"/>
                                        </p:tgtEl>
                                        <p:attrNameLst>
                                          <p:attrName>ppt_h</p:attrName>
                                        </p:attrNameLst>
                                      </p:cBhvr>
                                      <p:tavLst>
                                        <p:tav tm="0">
                                          <p:val>
                                            <p:fltVal val="0"/>
                                          </p:val>
                                        </p:tav>
                                        <p:tav tm="100000">
                                          <p:val>
                                            <p:strVal val="#ppt_h"/>
                                          </p:val>
                                        </p:tav>
                                      </p:tavLst>
                                    </p:anim>
                                    <p:animEffect transition="in" filter="fade">
                                      <p:cBhvr>
                                        <p:cTn id="209" dur="500"/>
                                        <p:tgtEl>
                                          <p:spTgt spid="137"/>
                                        </p:tgtEl>
                                      </p:cBhvr>
                                    </p:animEffect>
                                  </p:childTnLst>
                                </p:cTn>
                              </p:par>
                              <p:par>
                                <p:cTn id="210" presetID="53" presetClass="entr" presetSubtype="16" fill="hold" grpId="0" nodeType="withEffect">
                                  <p:stCondLst>
                                    <p:cond delay="0"/>
                                  </p:stCondLst>
                                  <p:childTnLst>
                                    <p:set>
                                      <p:cBhvr>
                                        <p:cTn id="211" dur="1" fill="hold">
                                          <p:stCondLst>
                                            <p:cond delay="0"/>
                                          </p:stCondLst>
                                        </p:cTn>
                                        <p:tgtEl>
                                          <p:spTgt spid="138"/>
                                        </p:tgtEl>
                                        <p:attrNameLst>
                                          <p:attrName>style.visibility</p:attrName>
                                        </p:attrNameLst>
                                      </p:cBhvr>
                                      <p:to>
                                        <p:strVal val="visible"/>
                                      </p:to>
                                    </p:set>
                                    <p:anim calcmode="lin" valueType="num">
                                      <p:cBhvr>
                                        <p:cTn id="212" dur="500" fill="hold"/>
                                        <p:tgtEl>
                                          <p:spTgt spid="138"/>
                                        </p:tgtEl>
                                        <p:attrNameLst>
                                          <p:attrName>ppt_w</p:attrName>
                                        </p:attrNameLst>
                                      </p:cBhvr>
                                      <p:tavLst>
                                        <p:tav tm="0">
                                          <p:val>
                                            <p:fltVal val="0"/>
                                          </p:val>
                                        </p:tav>
                                        <p:tav tm="100000">
                                          <p:val>
                                            <p:strVal val="#ppt_w"/>
                                          </p:val>
                                        </p:tav>
                                      </p:tavLst>
                                    </p:anim>
                                    <p:anim calcmode="lin" valueType="num">
                                      <p:cBhvr>
                                        <p:cTn id="213" dur="500" fill="hold"/>
                                        <p:tgtEl>
                                          <p:spTgt spid="138"/>
                                        </p:tgtEl>
                                        <p:attrNameLst>
                                          <p:attrName>ppt_h</p:attrName>
                                        </p:attrNameLst>
                                      </p:cBhvr>
                                      <p:tavLst>
                                        <p:tav tm="0">
                                          <p:val>
                                            <p:fltVal val="0"/>
                                          </p:val>
                                        </p:tav>
                                        <p:tav tm="100000">
                                          <p:val>
                                            <p:strVal val="#ppt_h"/>
                                          </p:val>
                                        </p:tav>
                                      </p:tavLst>
                                    </p:anim>
                                    <p:animEffect transition="in" filter="fade">
                                      <p:cBhvr>
                                        <p:cTn id="214" dur="500"/>
                                        <p:tgtEl>
                                          <p:spTgt spid="138"/>
                                        </p:tgtEl>
                                      </p:cBhvr>
                                    </p:animEffect>
                                  </p:childTnLst>
                                </p:cTn>
                              </p:par>
                              <p:par>
                                <p:cTn id="215" presetID="53" presetClass="entr" presetSubtype="16" fill="hold" grpId="0" nodeType="withEffect">
                                  <p:stCondLst>
                                    <p:cond delay="0"/>
                                  </p:stCondLst>
                                  <p:childTnLst>
                                    <p:set>
                                      <p:cBhvr>
                                        <p:cTn id="216" dur="1" fill="hold">
                                          <p:stCondLst>
                                            <p:cond delay="0"/>
                                          </p:stCondLst>
                                        </p:cTn>
                                        <p:tgtEl>
                                          <p:spTgt spid="139"/>
                                        </p:tgtEl>
                                        <p:attrNameLst>
                                          <p:attrName>style.visibility</p:attrName>
                                        </p:attrNameLst>
                                      </p:cBhvr>
                                      <p:to>
                                        <p:strVal val="visible"/>
                                      </p:to>
                                    </p:set>
                                    <p:anim calcmode="lin" valueType="num">
                                      <p:cBhvr>
                                        <p:cTn id="217" dur="500" fill="hold"/>
                                        <p:tgtEl>
                                          <p:spTgt spid="139"/>
                                        </p:tgtEl>
                                        <p:attrNameLst>
                                          <p:attrName>ppt_w</p:attrName>
                                        </p:attrNameLst>
                                      </p:cBhvr>
                                      <p:tavLst>
                                        <p:tav tm="0">
                                          <p:val>
                                            <p:fltVal val="0"/>
                                          </p:val>
                                        </p:tav>
                                        <p:tav tm="100000">
                                          <p:val>
                                            <p:strVal val="#ppt_w"/>
                                          </p:val>
                                        </p:tav>
                                      </p:tavLst>
                                    </p:anim>
                                    <p:anim calcmode="lin" valueType="num">
                                      <p:cBhvr>
                                        <p:cTn id="218" dur="500" fill="hold"/>
                                        <p:tgtEl>
                                          <p:spTgt spid="139"/>
                                        </p:tgtEl>
                                        <p:attrNameLst>
                                          <p:attrName>ppt_h</p:attrName>
                                        </p:attrNameLst>
                                      </p:cBhvr>
                                      <p:tavLst>
                                        <p:tav tm="0">
                                          <p:val>
                                            <p:fltVal val="0"/>
                                          </p:val>
                                        </p:tav>
                                        <p:tav tm="100000">
                                          <p:val>
                                            <p:strVal val="#ppt_h"/>
                                          </p:val>
                                        </p:tav>
                                      </p:tavLst>
                                    </p:anim>
                                    <p:animEffect transition="in" filter="fade">
                                      <p:cBhvr>
                                        <p:cTn id="219" dur="500"/>
                                        <p:tgtEl>
                                          <p:spTgt spid="139"/>
                                        </p:tgtEl>
                                      </p:cBhvr>
                                    </p:animEffect>
                                  </p:childTnLst>
                                </p:cTn>
                              </p:par>
                              <p:par>
                                <p:cTn id="220" presetID="53" presetClass="entr" presetSubtype="16" fill="hold" grpId="0" nodeType="withEffect">
                                  <p:stCondLst>
                                    <p:cond delay="0"/>
                                  </p:stCondLst>
                                  <p:childTnLst>
                                    <p:set>
                                      <p:cBhvr>
                                        <p:cTn id="221" dur="1" fill="hold">
                                          <p:stCondLst>
                                            <p:cond delay="0"/>
                                          </p:stCondLst>
                                        </p:cTn>
                                        <p:tgtEl>
                                          <p:spTgt spid="140"/>
                                        </p:tgtEl>
                                        <p:attrNameLst>
                                          <p:attrName>style.visibility</p:attrName>
                                        </p:attrNameLst>
                                      </p:cBhvr>
                                      <p:to>
                                        <p:strVal val="visible"/>
                                      </p:to>
                                    </p:set>
                                    <p:anim calcmode="lin" valueType="num">
                                      <p:cBhvr>
                                        <p:cTn id="222" dur="500" fill="hold"/>
                                        <p:tgtEl>
                                          <p:spTgt spid="140"/>
                                        </p:tgtEl>
                                        <p:attrNameLst>
                                          <p:attrName>ppt_w</p:attrName>
                                        </p:attrNameLst>
                                      </p:cBhvr>
                                      <p:tavLst>
                                        <p:tav tm="0">
                                          <p:val>
                                            <p:fltVal val="0"/>
                                          </p:val>
                                        </p:tav>
                                        <p:tav tm="100000">
                                          <p:val>
                                            <p:strVal val="#ppt_w"/>
                                          </p:val>
                                        </p:tav>
                                      </p:tavLst>
                                    </p:anim>
                                    <p:anim calcmode="lin" valueType="num">
                                      <p:cBhvr>
                                        <p:cTn id="223" dur="500" fill="hold"/>
                                        <p:tgtEl>
                                          <p:spTgt spid="140"/>
                                        </p:tgtEl>
                                        <p:attrNameLst>
                                          <p:attrName>ppt_h</p:attrName>
                                        </p:attrNameLst>
                                      </p:cBhvr>
                                      <p:tavLst>
                                        <p:tav tm="0">
                                          <p:val>
                                            <p:fltVal val="0"/>
                                          </p:val>
                                        </p:tav>
                                        <p:tav tm="100000">
                                          <p:val>
                                            <p:strVal val="#ppt_h"/>
                                          </p:val>
                                        </p:tav>
                                      </p:tavLst>
                                    </p:anim>
                                    <p:animEffect transition="in" filter="fade">
                                      <p:cBhvr>
                                        <p:cTn id="224" dur="500"/>
                                        <p:tgtEl>
                                          <p:spTgt spid="140"/>
                                        </p:tgtEl>
                                      </p:cBhvr>
                                    </p:animEffect>
                                  </p:childTnLst>
                                </p:cTn>
                              </p:par>
                              <p:par>
                                <p:cTn id="225" presetID="53" presetClass="entr" presetSubtype="16" fill="hold" grpId="0" nodeType="withEffect">
                                  <p:stCondLst>
                                    <p:cond delay="0"/>
                                  </p:stCondLst>
                                  <p:childTnLst>
                                    <p:set>
                                      <p:cBhvr>
                                        <p:cTn id="226" dur="1" fill="hold">
                                          <p:stCondLst>
                                            <p:cond delay="0"/>
                                          </p:stCondLst>
                                        </p:cTn>
                                        <p:tgtEl>
                                          <p:spTgt spid="141"/>
                                        </p:tgtEl>
                                        <p:attrNameLst>
                                          <p:attrName>style.visibility</p:attrName>
                                        </p:attrNameLst>
                                      </p:cBhvr>
                                      <p:to>
                                        <p:strVal val="visible"/>
                                      </p:to>
                                    </p:set>
                                    <p:anim calcmode="lin" valueType="num">
                                      <p:cBhvr>
                                        <p:cTn id="227" dur="500" fill="hold"/>
                                        <p:tgtEl>
                                          <p:spTgt spid="141"/>
                                        </p:tgtEl>
                                        <p:attrNameLst>
                                          <p:attrName>ppt_w</p:attrName>
                                        </p:attrNameLst>
                                      </p:cBhvr>
                                      <p:tavLst>
                                        <p:tav tm="0">
                                          <p:val>
                                            <p:fltVal val="0"/>
                                          </p:val>
                                        </p:tav>
                                        <p:tav tm="100000">
                                          <p:val>
                                            <p:strVal val="#ppt_w"/>
                                          </p:val>
                                        </p:tav>
                                      </p:tavLst>
                                    </p:anim>
                                    <p:anim calcmode="lin" valueType="num">
                                      <p:cBhvr>
                                        <p:cTn id="228" dur="500" fill="hold"/>
                                        <p:tgtEl>
                                          <p:spTgt spid="141"/>
                                        </p:tgtEl>
                                        <p:attrNameLst>
                                          <p:attrName>ppt_h</p:attrName>
                                        </p:attrNameLst>
                                      </p:cBhvr>
                                      <p:tavLst>
                                        <p:tav tm="0">
                                          <p:val>
                                            <p:fltVal val="0"/>
                                          </p:val>
                                        </p:tav>
                                        <p:tav tm="100000">
                                          <p:val>
                                            <p:strVal val="#ppt_h"/>
                                          </p:val>
                                        </p:tav>
                                      </p:tavLst>
                                    </p:anim>
                                    <p:animEffect transition="in" filter="fade">
                                      <p:cBhvr>
                                        <p:cTn id="229" dur="500"/>
                                        <p:tgtEl>
                                          <p:spTgt spid="141"/>
                                        </p:tgtEl>
                                      </p:cBhvr>
                                    </p:animEffect>
                                  </p:childTnLst>
                                </p:cTn>
                              </p:par>
                              <p:par>
                                <p:cTn id="230" presetID="53" presetClass="entr" presetSubtype="16" fill="hold" grpId="0" nodeType="withEffect">
                                  <p:stCondLst>
                                    <p:cond delay="0"/>
                                  </p:stCondLst>
                                  <p:childTnLst>
                                    <p:set>
                                      <p:cBhvr>
                                        <p:cTn id="231" dur="1" fill="hold">
                                          <p:stCondLst>
                                            <p:cond delay="0"/>
                                          </p:stCondLst>
                                        </p:cTn>
                                        <p:tgtEl>
                                          <p:spTgt spid="142"/>
                                        </p:tgtEl>
                                        <p:attrNameLst>
                                          <p:attrName>style.visibility</p:attrName>
                                        </p:attrNameLst>
                                      </p:cBhvr>
                                      <p:to>
                                        <p:strVal val="visible"/>
                                      </p:to>
                                    </p:set>
                                    <p:anim calcmode="lin" valueType="num">
                                      <p:cBhvr>
                                        <p:cTn id="232" dur="500" fill="hold"/>
                                        <p:tgtEl>
                                          <p:spTgt spid="142"/>
                                        </p:tgtEl>
                                        <p:attrNameLst>
                                          <p:attrName>ppt_w</p:attrName>
                                        </p:attrNameLst>
                                      </p:cBhvr>
                                      <p:tavLst>
                                        <p:tav tm="0">
                                          <p:val>
                                            <p:fltVal val="0"/>
                                          </p:val>
                                        </p:tav>
                                        <p:tav tm="100000">
                                          <p:val>
                                            <p:strVal val="#ppt_w"/>
                                          </p:val>
                                        </p:tav>
                                      </p:tavLst>
                                    </p:anim>
                                    <p:anim calcmode="lin" valueType="num">
                                      <p:cBhvr>
                                        <p:cTn id="233" dur="500" fill="hold"/>
                                        <p:tgtEl>
                                          <p:spTgt spid="142"/>
                                        </p:tgtEl>
                                        <p:attrNameLst>
                                          <p:attrName>ppt_h</p:attrName>
                                        </p:attrNameLst>
                                      </p:cBhvr>
                                      <p:tavLst>
                                        <p:tav tm="0">
                                          <p:val>
                                            <p:fltVal val="0"/>
                                          </p:val>
                                        </p:tav>
                                        <p:tav tm="100000">
                                          <p:val>
                                            <p:strVal val="#ppt_h"/>
                                          </p:val>
                                        </p:tav>
                                      </p:tavLst>
                                    </p:anim>
                                    <p:animEffect transition="in" filter="fade">
                                      <p:cBhvr>
                                        <p:cTn id="234" dur="500"/>
                                        <p:tgtEl>
                                          <p:spTgt spid="142"/>
                                        </p:tgtEl>
                                      </p:cBhvr>
                                    </p:animEffect>
                                  </p:childTnLst>
                                </p:cTn>
                              </p:par>
                            </p:childTnLst>
                          </p:cTn>
                        </p:par>
                        <p:par>
                          <p:cTn id="235" fill="hold">
                            <p:stCondLst>
                              <p:cond delay="500"/>
                            </p:stCondLst>
                            <p:childTnLst>
                              <p:par>
                                <p:cTn id="236" presetID="53" presetClass="entr" presetSubtype="16" fill="hold" grpId="0" nodeType="afterEffect">
                                  <p:stCondLst>
                                    <p:cond delay="0"/>
                                  </p:stCondLst>
                                  <p:childTnLst>
                                    <p:set>
                                      <p:cBhvr>
                                        <p:cTn id="237" dur="1" fill="hold">
                                          <p:stCondLst>
                                            <p:cond delay="0"/>
                                          </p:stCondLst>
                                        </p:cTn>
                                        <p:tgtEl>
                                          <p:spTgt spid="147"/>
                                        </p:tgtEl>
                                        <p:attrNameLst>
                                          <p:attrName>style.visibility</p:attrName>
                                        </p:attrNameLst>
                                      </p:cBhvr>
                                      <p:to>
                                        <p:strVal val="visible"/>
                                      </p:to>
                                    </p:set>
                                    <p:anim calcmode="lin" valueType="num">
                                      <p:cBhvr>
                                        <p:cTn id="238" dur="500" fill="hold"/>
                                        <p:tgtEl>
                                          <p:spTgt spid="147"/>
                                        </p:tgtEl>
                                        <p:attrNameLst>
                                          <p:attrName>ppt_w</p:attrName>
                                        </p:attrNameLst>
                                      </p:cBhvr>
                                      <p:tavLst>
                                        <p:tav tm="0">
                                          <p:val>
                                            <p:fltVal val="0"/>
                                          </p:val>
                                        </p:tav>
                                        <p:tav tm="100000">
                                          <p:val>
                                            <p:strVal val="#ppt_w"/>
                                          </p:val>
                                        </p:tav>
                                      </p:tavLst>
                                    </p:anim>
                                    <p:anim calcmode="lin" valueType="num">
                                      <p:cBhvr>
                                        <p:cTn id="239" dur="500" fill="hold"/>
                                        <p:tgtEl>
                                          <p:spTgt spid="147"/>
                                        </p:tgtEl>
                                        <p:attrNameLst>
                                          <p:attrName>ppt_h</p:attrName>
                                        </p:attrNameLst>
                                      </p:cBhvr>
                                      <p:tavLst>
                                        <p:tav tm="0">
                                          <p:val>
                                            <p:fltVal val="0"/>
                                          </p:val>
                                        </p:tav>
                                        <p:tav tm="100000">
                                          <p:val>
                                            <p:strVal val="#ppt_h"/>
                                          </p:val>
                                        </p:tav>
                                      </p:tavLst>
                                    </p:anim>
                                    <p:animEffect transition="in" filter="fade">
                                      <p:cBhvr>
                                        <p:cTn id="240" dur="500"/>
                                        <p:tgtEl>
                                          <p:spTgt spid="147"/>
                                        </p:tgtEl>
                                      </p:cBhvr>
                                    </p:animEffect>
                                  </p:childTnLst>
                                </p:cTn>
                              </p:par>
                            </p:childTnLst>
                          </p:cTn>
                        </p:par>
                        <p:par>
                          <p:cTn id="241" fill="hold">
                            <p:stCondLst>
                              <p:cond delay="1000"/>
                            </p:stCondLst>
                            <p:childTnLst>
                              <p:par>
                                <p:cTn id="242" presetID="22" presetClass="entr" presetSubtype="1" fill="hold" nodeType="afterEffect">
                                  <p:stCondLst>
                                    <p:cond delay="0"/>
                                  </p:stCondLst>
                                  <p:childTnLst>
                                    <p:set>
                                      <p:cBhvr>
                                        <p:cTn id="243" dur="1" fill="hold">
                                          <p:stCondLst>
                                            <p:cond delay="0"/>
                                          </p:stCondLst>
                                        </p:cTn>
                                        <p:tgtEl>
                                          <p:spTgt spid="51"/>
                                        </p:tgtEl>
                                        <p:attrNameLst>
                                          <p:attrName>style.visibility</p:attrName>
                                        </p:attrNameLst>
                                      </p:cBhvr>
                                      <p:to>
                                        <p:strVal val="visible"/>
                                      </p:to>
                                    </p:set>
                                    <p:animEffect transition="in" filter="wipe(up)">
                                      <p:cBhvr>
                                        <p:cTn id="244" dur="250"/>
                                        <p:tgtEl>
                                          <p:spTgt spid="51"/>
                                        </p:tgtEl>
                                      </p:cBhvr>
                                    </p:animEffect>
                                  </p:childTnLst>
                                </p:cTn>
                              </p:par>
                              <p:par>
                                <p:cTn id="245" presetID="12" presetClass="entr" presetSubtype="8" fill="hold" nodeType="withEffect">
                                  <p:stCondLst>
                                    <p:cond delay="200"/>
                                  </p:stCondLst>
                                  <p:childTnLst>
                                    <p:set>
                                      <p:cBhvr>
                                        <p:cTn id="246" dur="1" fill="hold">
                                          <p:stCondLst>
                                            <p:cond delay="0"/>
                                          </p:stCondLst>
                                        </p:cTn>
                                        <p:tgtEl>
                                          <p:spTgt spid="148"/>
                                        </p:tgtEl>
                                        <p:attrNameLst>
                                          <p:attrName>style.visibility</p:attrName>
                                        </p:attrNameLst>
                                      </p:cBhvr>
                                      <p:to>
                                        <p:strVal val="visible"/>
                                      </p:to>
                                    </p:set>
                                    <p:anim calcmode="lin" valueType="num">
                                      <p:cBhvr additive="base">
                                        <p:cTn id="247" dur="500"/>
                                        <p:tgtEl>
                                          <p:spTgt spid="148"/>
                                        </p:tgtEl>
                                        <p:attrNameLst>
                                          <p:attrName>ppt_x</p:attrName>
                                        </p:attrNameLst>
                                      </p:cBhvr>
                                      <p:tavLst>
                                        <p:tav tm="0">
                                          <p:val>
                                            <p:strVal val="#ppt_x-#ppt_w*1.125000"/>
                                          </p:val>
                                        </p:tav>
                                        <p:tav tm="100000">
                                          <p:val>
                                            <p:strVal val="#ppt_x"/>
                                          </p:val>
                                        </p:tav>
                                      </p:tavLst>
                                    </p:anim>
                                    <p:animEffect transition="in" filter="wipe(right)">
                                      <p:cBhvr>
                                        <p:cTn id="248" dur="500"/>
                                        <p:tgtEl>
                                          <p:spTgt spid="148"/>
                                        </p:tgtEl>
                                      </p:cBhvr>
                                    </p:animEffect>
                                  </p:childTnLst>
                                </p:cTn>
                              </p:par>
                            </p:childTnLst>
                          </p:cTn>
                        </p:par>
                        <p:par>
                          <p:cTn id="249" fill="hold">
                            <p:stCondLst>
                              <p:cond delay="1700"/>
                            </p:stCondLst>
                            <p:childTnLst>
                              <p:par>
                                <p:cTn id="250" presetID="53" presetClass="entr" presetSubtype="16" fill="hold" grpId="0" nodeType="afterEffect">
                                  <p:stCondLst>
                                    <p:cond delay="0"/>
                                  </p:stCondLst>
                                  <p:childTnLst>
                                    <p:set>
                                      <p:cBhvr>
                                        <p:cTn id="251" dur="1" fill="hold">
                                          <p:stCondLst>
                                            <p:cond delay="0"/>
                                          </p:stCondLst>
                                        </p:cTn>
                                        <p:tgtEl>
                                          <p:spTgt spid="143"/>
                                        </p:tgtEl>
                                        <p:attrNameLst>
                                          <p:attrName>style.visibility</p:attrName>
                                        </p:attrNameLst>
                                      </p:cBhvr>
                                      <p:to>
                                        <p:strVal val="visible"/>
                                      </p:to>
                                    </p:set>
                                    <p:anim calcmode="lin" valueType="num">
                                      <p:cBhvr>
                                        <p:cTn id="252" dur="500" fill="hold"/>
                                        <p:tgtEl>
                                          <p:spTgt spid="143"/>
                                        </p:tgtEl>
                                        <p:attrNameLst>
                                          <p:attrName>ppt_w</p:attrName>
                                        </p:attrNameLst>
                                      </p:cBhvr>
                                      <p:tavLst>
                                        <p:tav tm="0">
                                          <p:val>
                                            <p:fltVal val="0"/>
                                          </p:val>
                                        </p:tav>
                                        <p:tav tm="100000">
                                          <p:val>
                                            <p:strVal val="#ppt_w"/>
                                          </p:val>
                                        </p:tav>
                                      </p:tavLst>
                                    </p:anim>
                                    <p:anim calcmode="lin" valueType="num">
                                      <p:cBhvr>
                                        <p:cTn id="253" dur="500" fill="hold"/>
                                        <p:tgtEl>
                                          <p:spTgt spid="143"/>
                                        </p:tgtEl>
                                        <p:attrNameLst>
                                          <p:attrName>ppt_h</p:attrName>
                                        </p:attrNameLst>
                                      </p:cBhvr>
                                      <p:tavLst>
                                        <p:tav tm="0">
                                          <p:val>
                                            <p:fltVal val="0"/>
                                          </p:val>
                                        </p:tav>
                                        <p:tav tm="100000">
                                          <p:val>
                                            <p:strVal val="#ppt_h"/>
                                          </p:val>
                                        </p:tav>
                                      </p:tavLst>
                                    </p:anim>
                                    <p:animEffect transition="in" filter="fade">
                                      <p:cBhvr>
                                        <p:cTn id="254" dur="500"/>
                                        <p:tgtEl>
                                          <p:spTgt spid="143"/>
                                        </p:tgtEl>
                                      </p:cBhvr>
                                    </p:animEffect>
                                  </p:childTnLst>
                                </p:cTn>
                              </p:par>
                            </p:childTnLst>
                          </p:cTn>
                        </p:par>
                        <p:par>
                          <p:cTn id="255" fill="hold">
                            <p:stCondLst>
                              <p:cond delay="2200"/>
                            </p:stCondLst>
                            <p:childTnLst>
                              <p:par>
                                <p:cTn id="256" presetID="22" presetClass="entr" presetSubtype="4" fill="hold" nodeType="afterEffect">
                                  <p:stCondLst>
                                    <p:cond delay="0"/>
                                  </p:stCondLst>
                                  <p:childTnLst>
                                    <p:set>
                                      <p:cBhvr>
                                        <p:cTn id="257" dur="1" fill="hold">
                                          <p:stCondLst>
                                            <p:cond delay="0"/>
                                          </p:stCondLst>
                                        </p:cTn>
                                        <p:tgtEl>
                                          <p:spTgt spid="52"/>
                                        </p:tgtEl>
                                        <p:attrNameLst>
                                          <p:attrName>style.visibility</p:attrName>
                                        </p:attrNameLst>
                                      </p:cBhvr>
                                      <p:to>
                                        <p:strVal val="visible"/>
                                      </p:to>
                                    </p:set>
                                    <p:animEffect transition="in" filter="wipe(down)">
                                      <p:cBhvr>
                                        <p:cTn id="258" dur="250"/>
                                        <p:tgtEl>
                                          <p:spTgt spid="52"/>
                                        </p:tgtEl>
                                      </p:cBhvr>
                                    </p:animEffect>
                                  </p:childTnLst>
                                </p:cTn>
                              </p:par>
                            </p:childTnLst>
                          </p:cTn>
                        </p:par>
                        <p:par>
                          <p:cTn id="259" fill="hold">
                            <p:stCondLst>
                              <p:cond delay="2450"/>
                            </p:stCondLst>
                            <p:childTnLst>
                              <p:par>
                                <p:cTn id="260" presetID="12" presetClass="entr" presetSubtype="8" fill="hold" nodeType="afterEffect">
                                  <p:stCondLst>
                                    <p:cond delay="0"/>
                                  </p:stCondLst>
                                  <p:childTnLst>
                                    <p:set>
                                      <p:cBhvr>
                                        <p:cTn id="261" dur="1" fill="hold">
                                          <p:stCondLst>
                                            <p:cond delay="0"/>
                                          </p:stCondLst>
                                        </p:cTn>
                                        <p:tgtEl>
                                          <p:spTgt spid="151"/>
                                        </p:tgtEl>
                                        <p:attrNameLst>
                                          <p:attrName>style.visibility</p:attrName>
                                        </p:attrNameLst>
                                      </p:cBhvr>
                                      <p:to>
                                        <p:strVal val="visible"/>
                                      </p:to>
                                    </p:set>
                                    <p:anim calcmode="lin" valueType="num">
                                      <p:cBhvr additive="base">
                                        <p:cTn id="262" dur="500"/>
                                        <p:tgtEl>
                                          <p:spTgt spid="151"/>
                                        </p:tgtEl>
                                        <p:attrNameLst>
                                          <p:attrName>ppt_x</p:attrName>
                                        </p:attrNameLst>
                                      </p:cBhvr>
                                      <p:tavLst>
                                        <p:tav tm="0">
                                          <p:val>
                                            <p:strVal val="#ppt_x-#ppt_w*1.125000"/>
                                          </p:val>
                                        </p:tav>
                                        <p:tav tm="100000">
                                          <p:val>
                                            <p:strVal val="#ppt_x"/>
                                          </p:val>
                                        </p:tav>
                                      </p:tavLst>
                                    </p:anim>
                                    <p:animEffect transition="in" filter="wipe(right)">
                                      <p:cBhvr>
                                        <p:cTn id="263" dur="500"/>
                                        <p:tgtEl>
                                          <p:spTgt spid="151"/>
                                        </p:tgtEl>
                                      </p:cBhvr>
                                    </p:animEffect>
                                  </p:childTnLst>
                                </p:cTn>
                              </p:par>
                            </p:childTnLst>
                          </p:cTn>
                        </p:par>
                        <p:par>
                          <p:cTn id="264" fill="hold">
                            <p:stCondLst>
                              <p:cond delay="2950"/>
                            </p:stCondLst>
                            <p:childTnLst>
                              <p:par>
                                <p:cTn id="265" presetID="53" presetClass="entr" presetSubtype="16" fill="hold" grpId="0" nodeType="afterEffect">
                                  <p:stCondLst>
                                    <p:cond delay="0"/>
                                  </p:stCondLst>
                                  <p:childTnLst>
                                    <p:set>
                                      <p:cBhvr>
                                        <p:cTn id="266" dur="1" fill="hold">
                                          <p:stCondLst>
                                            <p:cond delay="0"/>
                                          </p:stCondLst>
                                        </p:cTn>
                                        <p:tgtEl>
                                          <p:spTgt spid="144"/>
                                        </p:tgtEl>
                                        <p:attrNameLst>
                                          <p:attrName>style.visibility</p:attrName>
                                        </p:attrNameLst>
                                      </p:cBhvr>
                                      <p:to>
                                        <p:strVal val="visible"/>
                                      </p:to>
                                    </p:set>
                                    <p:anim calcmode="lin" valueType="num">
                                      <p:cBhvr>
                                        <p:cTn id="267" dur="500" fill="hold"/>
                                        <p:tgtEl>
                                          <p:spTgt spid="144"/>
                                        </p:tgtEl>
                                        <p:attrNameLst>
                                          <p:attrName>ppt_w</p:attrName>
                                        </p:attrNameLst>
                                      </p:cBhvr>
                                      <p:tavLst>
                                        <p:tav tm="0">
                                          <p:val>
                                            <p:fltVal val="0"/>
                                          </p:val>
                                        </p:tav>
                                        <p:tav tm="100000">
                                          <p:val>
                                            <p:strVal val="#ppt_w"/>
                                          </p:val>
                                        </p:tav>
                                      </p:tavLst>
                                    </p:anim>
                                    <p:anim calcmode="lin" valueType="num">
                                      <p:cBhvr>
                                        <p:cTn id="268" dur="500" fill="hold"/>
                                        <p:tgtEl>
                                          <p:spTgt spid="144"/>
                                        </p:tgtEl>
                                        <p:attrNameLst>
                                          <p:attrName>ppt_h</p:attrName>
                                        </p:attrNameLst>
                                      </p:cBhvr>
                                      <p:tavLst>
                                        <p:tav tm="0">
                                          <p:val>
                                            <p:fltVal val="0"/>
                                          </p:val>
                                        </p:tav>
                                        <p:tav tm="100000">
                                          <p:val>
                                            <p:strVal val="#ppt_h"/>
                                          </p:val>
                                        </p:tav>
                                      </p:tavLst>
                                    </p:anim>
                                    <p:animEffect transition="in" filter="fade">
                                      <p:cBhvr>
                                        <p:cTn id="269" dur="500"/>
                                        <p:tgtEl>
                                          <p:spTgt spid="144"/>
                                        </p:tgtEl>
                                      </p:cBhvr>
                                    </p:animEffect>
                                  </p:childTnLst>
                                </p:cTn>
                              </p:par>
                            </p:childTnLst>
                          </p:cTn>
                        </p:par>
                        <p:par>
                          <p:cTn id="270" fill="hold">
                            <p:stCondLst>
                              <p:cond delay="3450"/>
                            </p:stCondLst>
                            <p:childTnLst>
                              <p:par>
                                <p:cTn id="271" presetID="22" presetClass="entr" presetSubtype="1" fill="hold" nodeType="afterEffect">
                                  <p:stCondLst>
                                    <p:cond delay="0"/>
                                  </p:stCondLst>
                                  <p:childTnLst>
                                    <p:set>
                                      <p:cBhvr>
                                        <p:cTn id="272" dur="1" fill="hold">
                                          <p:stCondLst>
                                            <p:cond delay="0"/>
                                          </p:stCondLst>
                                        </p:cTn>
                                        <p:tgtEl>
                                          <p:spTgt spid="53"/>
                                        </p:tgtEl>
                                        <p:attrNameLst>
                                          <p:attrName>style.visibility</p:attrName>
                                        </p:attrNameLst>
                                      </p:cBhvr>
                                      <p:to>
                                        <p:strVal val="visible"/>
                                      </p:to>
                                    </p:set>
                                    <p:animEffect transition="in" filter="wipe(up)">
                                      <p:cBhvr>
                                        <p:cTn id="273" dur="250"/>
                                        <p:tgtEl>
                                          <p:spTgt spid="53"/>
                                        </p:tgtEl>
                                      </p:cBhvr>
                                    </p:animEffect>
                                  </p:childTnLst>
                                </p:cTn>
                              </p:par>
                            </p:childTnLst>
                          </p:cTn>
                        </p:par>
                        <p:par>
                          <p:cTn id="274" fill="hold">
                            <p:stCondLst>
                              <p:cond delay="3700"/>
                            </p:stCondLst>
                            <p:childTnLst>
                              <p:par>
                                <p:cTn id="275" presetID="12" presetClass="entr" presetSubtype="8" fill="hold" nodeType="afterEffect">
                                  <p:stCondLst>
                                    <p:cond delay="0"/>
                                  </p:stCondLst>
                                  <p:childTnLst>
                                    <p:set>
                                      <p:cBhvr>
                                        <p:cTn id="276" dur="1" fill="hold">
                                          <p:stCondLst>
                                            <p:cond delay="0"/>
                                          </p:stCondLst>
                                        </p:cTn>
                                        <p:tgtEl>
                                          <p:spTgt spid="154"/>
                                        </p:tgtEl>
                                        <p:attrNameLst>
                                          <p:attrName>style.visibility</p:attrName>
                                        </p:attrNameLst>
                                      </p:cBhvr>
                                      <p:to>
                                        <p:strVal val="visible"/>
                                      </p:to>
                                    </p:set>
                                    <p:anim calcmode="lin" valueType="num">
                                      <p:cBhvr additive="base">
                                        <p:cTn id="277" dur="500"/>
                                        <p:tgtEl>
                                          <p:spTgt spid="154"/>
                                        </p:tgtEl>
                                        <p:attrNameLst>
                                          <p:attrName>ppt_x</p:attrName>
                                        </p:attrNameLst>
                                      </p:cBhvr>
                                      <p:tavLst>
                                        <p:tav tm="0">
                                          <p:val>
                                            <p:strVal val="#ppt_x-#ppt_w*1.125000"/>
                                          </p:val>
                                        </p:tav>
                                        <p:tav tm="100000">
                                          <p:val>
                                            <p:strVal val="#ppt_x"/>
                                          </p:val>
                                        </p:tav>
                                      </p:tavLst>
                                    </p:anim>
                                    <p:animEffect transition="in" filter="wipe(right)">
                                      <p:cBhvr>
                                        <p:cTn id="278" dur="500"/>
                                        <p:tgtEl>
                                          <p:spTgt spid="154"/>
                                        </p:tgtEl>
                                      </p:cBhvr>
                                    </p:animEffect>
                                  </p:childTnLst>
                                </p:cTn>
                              </p:par>
                            </p:childTnLst>
                          </p:cTn>
                        </p:par>
                        <p:par>
                          <p:cTn id="279" fill="hold">
                            <p:stCondLst>
                              <p:cond delay="4200"/>
                            </p:stCondLst>
                            <p:childTnLst>
                              <p:par>
                                <p:cTn id="280" presetID="53" presetClass="entr" presetSubtype="16" fill="hold" grpId="0" nodeType="afterEffect">
                                  <p:stCondLst>
                                    <p:cond delay="0"/>
                                  </p:stCondLst>
                                  <p:childTnLst>
                                    <p:set>
                                      <p:cBhvr>
                                        <p:cTn id="281" dur="1" fill="hold">
                                          <p:stCondLst>
                                            <p:cond delay="0"/>
                                          </p:stCondLst>
                                        </p:cTn>
                                        <p:tgtEl>
                                          <p:spTgt spid="145"/>
                                        </p:tgtEl>
                                        <p:attrNameLst>
                                          <p:attrName>style.visibility</p:attrName>
                                        </p:attrNameLst>
                                      </p:cBhvr>
                                      <p:to>
                                        <p:strVal val="visible"/>
                                      </p:to>
                                    </p:set>
                                    <p:anim calcmode="lin" valueType="num">
                                      <p:cBhvr>
                                        <p:cTn id="282" dur="500" fill="hold"/>
                                        <p:tgtEl>
                                          <p:spTgt spid="145"/>
                                        </p:tgtEl>
                                        <p:attrNameLst>
                                          <p:attrName>ppt_w</p:attrName>
                                        </p:attrNameLst>
                                      </p:cBhvr>
                                      <p:tavLst>
                                        <p:tav tm="0">
                                          <p:val>
                                            <p:fltVal val="0"/>
                                          </p:val>
                                        </p:tav>
                                        <p:tav tm="100000">
                                          <p:val>
                                            <p:strVal val="#ppt_w"/>
                                          </p:val>
                                        </p:tav>
                                      </p:tavLst>
                                    </p:anim>
                                    <p:anim calcmode="lin" valueType="num">
                                      <p:cBhvr>
                                        <p:cTn id="283" dur="500" fill="hold"/>
                                        <p:tgtEl>
                                          <p:spTgt spid="145"/>
                                        </p:tgtEl>
                                        <p:attrNameLst>
                                          <p:attrName>ppt_h</p:attrName>
                                        </p:attrNameLst>
                                      </p:cBhvr>
                                      <p:tavLst>
                                        <p:tav tm="0">
                                          <p:val>
                                            <p:fltVal val="0"/>
                                          </p:val>
                                        </p:tav>
                                        <p:tav tm="100000">
                                          <p:val>
                                            <p:strVal val="#ppt_h"/>
                                          </p:val>
                                        </p:tav>
                                      </p:tavLst>
                                    </p:anim>
                                    <p:animEffect transition="in" filter="fade">
                                      <p:cBhvr>
                                        <p:cTn id="284" dur="500"/>
                                        <p:tgtEl>
                                          <p:spTgt spid="145"/>
                                        </p:tgtEl>
                                      </p:cBhvr>
                                    </p:animEffect>
                                  </p:childTnLst>
                                </p:cTn>
                              </p:par>
                            </p:childTnLst>
                          </p:cTn>
                        </p:par>
                        <p:par>
                          <p:cTn id="285" fill="hold">
                            <p:stCondLst>
                              <p:cond delay="4700"/>
                            </p:stCondLst>
                            <p:childTnLst>
                              <p:par>
                                <p:cTn id="286" presetID="22" presetClass="entr" presetSubtype="4" fill="hold" nodeType="afterEffect">
                                  <p:stCondLst>
                                    <p:cond delay="0"/>
                                  </p:stCondLst>
                                  <p:childTnLst>
                                    <p:set>
                                      <p:cBhvr>
                                        <p:cTn id="287" dur="1" fill="hold">
                                          <p:stCondLst>
                                            <p:cond delay="0"/>
                                          </p:stCondLst>
                                        </p:cTn>
                                        <p:tgtEl>
                                          <p:spTgt spid="54"/>
                                        </p:tgtEl>
                                        <p:attrNameLst>
                                          <p:attrName>style.visibility</p:attrName>
                                        </p:attrNameLst>
                                      </p:cBhvr>
                                      <p:to>
                                        <p:strVal val="visible"/>
                                      </p:to>
                                    </p:set>
                                    <p:animEffect transition="in" filter="wipe(down)">
                                      <p:cBhvr>
                                        <p:cTn id="288" dur="250"/>
                                        <p:tgtEl>
                                          <p:spTgt spid="54"/>
                                        </p:tgtEl>
                                      </p:cBhvr>
                                    </p:animEffect>
                                  </p:childTnLst>
                                </p:cTn>
                              </p:par>
                            </p:childTnLst>
                          </p:cTn>
                        </p:par>
                        <p:par>
                          <p:cTn id="289" fill="hold">
                            <p:stCondLst>
                              <p:cond delay="4950"/>
                            </p:stCondLst>
                            <p:childTnLst>
                              <p:par>
                                <p:cTn id="290" presetID="12" presetClass="entr" presetSubtype="8" fill="hold" nodeType="afterEffect">
                                  <p:stCondLst>
                                    <p:cond delay="0"/>
                                  </p:stCondLst>
                                  <p:childTnLst>
                                    <p:set>
                                      <p:cBhvr>
                                        <p:cTn id="291" dur="1" fill="hold">
                                          <p:stCondLst>
                                            <p:cond delay="0"/>
                                          </p:stCondLst>
                                        </p:cTn>
                                        <p:tgtEl>
                                          <p:spTgt spid="157"/>
                                        </p:tgtEl>
                                        <p:attrNameLst>
                                          <p:attrName>style.visibility</p:attrName>
                                        </p:attrNameLst>
                                      </p:cBhvr>
                                      <p:to>
                                        <p:strVal val="visible"/>
                                      </p:to>
                                    </p:set>
                                    <p:anim calcmode="lin" valueType="num">
                                      <p:cBhvr additive="base">
                                        <p:cTn id="292" dur="500"/>
                                        <p:tgtEl>
                                          <p:spTgt spid="157"/>
                                        </p:tgtEl>
                                        <p:attrNameLst>
                                          <p:attrName>ppt_x</p:attrName>
                                        </p:attrNameLst>
                                      </p:cBhvr>
                                      <p:tavLst>
                                        <p:tav tm="0">
                                          <p:val>
                                            <p:strVal val="#ppt_x-#ppt_w*1.125000"/>
                                          </p:val>
                                        </p:tav>
                                        <p:tav tm="100000">
                                          <p:val>
                                            <p:strVal val="#ppt_x"/>
                                          </p:val>
                                        </p:tav>
                                      </p:tavLst>
                                    </p:anim>
                                    <p:animEffect transition="in" filter="wipe(right)">
                                      <p:cBhvr>
                                        <p:cTn id="293" dur="500"/>
                                        <p:tgtEl>
                                          <p:spTgt spid="157"/>
                                        </p:tgtEl>
                                      </p:cBhvr>
                                    </p:animEffect>
                                  </p:childTnLst>
                                </p:cTn>
                              </p:par>
                            </p:childTnLst>
                          </p:cTn>
                        </p:par>
                        <p:par>
                          <p:cTn id="294" fill="hold">
                            <p:stCondLst>
                              <p:cond delay="5450"/>
                            </p:stCondLst>
                            <p:childTnLst>
                              <p:par>
                                <p:cTn id="295" presetID="53" presetClass="entr" presetSubtype="16" fill="hold" grpId="0" nodeType="afterEffect">
                                  <p:stCondLst>
                                    <p:cond delay="0"/>
                                  </p:stCondLst>
                                  <p:childTnLst>
                                    <p:set>
                                      <p:cBhvr>
                                        <p:cTn id="296" dur="1" fill="hold">
                                          <p:stCondLst>
                                            <p:cond delay="0"/>
                                          </p:stCondLst>
                                        </p:cTn>
                                        <p:tgtEl>
                                          <p:spTgt spid="146"/>
                                        </p:tgtEl>
                                        <p:attrNameLst>
                                          <p:attrName>style.visibility</p:attrName>
                                        </p:attrNameLst>
                                      </p:cBhvr>
                                      <p:to>
                                        <p:strVal val="visible"/>
                                      </p:to>
                                    </p:set>
                                    <p:anim calcmode="lin" valueType="num">
                                      <p:cBhvr>
                                        <p:cTn id="297" dur="500" fill="hold"/>
                                        <p:tgtEl>
                                          <p:spTgt spid="146"/>
                                        </p:tgtEl>
                                        <p:attrNameLst>
                                          <p:attrName>ppt_w</p:attrName>
                                        </p:attrNameLst>
                                      </p:cBhvr>
                                      <p:tavLst>
                                        <p:tav tm="0">
                                          <p:val>
                                            <p:fltVal val="0"/>
                                          </p:val>
                                        </p:tav>
                                        <p:tav tm="100000">
                                          <p:val>
                                            <p:strVal val="#ppt_w"/>
                                          </p:val>
                                        </p:tav>
                                      </p:tavLst>
                                    </p:anim>
                                    <p:anim calcmode="lin" valueType="num">
                                      <p:cBhvr>
                                        <p:cTn id="298" dur="500" fill="hold"/>
                                        <p:tgtEl>
                                          <p:spTgt spid="146"/>
                                        </p:tgtEl>
                                        <p:attrNameLst>
                                          <p:attrName>ppt_h</p:attrName>
                                        </p:attrNameLst>
                                      </p:cBhvr>
                                      <p:tavLst>
                                        <p:tav tm="0">
                                          <p:val>
                                            <p:fltVal val="0"/>
                                          </p:val>
                                        </p:tav>
                                        <p:tav tm="100000">
                                          <p:val>
                                            <p:strVal val="#ppt_h"/>
                                          </p:val>
                                        </p:tav>
                                      </p:tavLst>
                                    </p:anim>
                                    <p:animEffect transition="in" filter="fade">
                                      <p:cBhvr>
                                        <p:cTn id="299" dur="500"/>
                                        <p:tgtEl>
                                          <p:spTgt spid="146"/>
                                        </p:tgtEl>
                                      </p:cBhvr>
                                    </p:animEffect>
                                  </p:childTnLst>
                                </p:cTn>
                              </p:par>
                            </p:childTnLst>
                          </p:cTn>
                        </p:par>
                        <p:par>
                          <p:cTn id="300" fill="hold">
                            <p:stCondLst>
                              <p:cond delay="5950"/>
                            </p:stCondLst>
                            <p:childTnLst>
                              <p:par>
                                <p:cTn id="301" presetID="22" presetClass="entr" presetSubtype="1" fill="hold" nodeType="afterEffect">
                                  <p:stCondLst>
                                    <p:cond delay="0"/>
                                  </p:stCondLst>
                                  <p:childTnLst>
                                    <p:set>
                                      <p:cBhvr>
                                        <p:cTn id="302" dur="1" fill="hold">
                                          <p:stCondLst>
                                            <p:cond delay="0"/>
                                          </p:stCondLst>
                                        </p:cTn>
                                        <p:tgtEl>
                                          <p:spTgt spid="55"/>
                                        </p:tgtEl>
                                        <p:attrNameLst>
                                          <p:attrName>style.visibility</p:attrName>
                                        </p:attrNameLst>
                                      </p:cBhvr>
                                      <p:to>
                                        <p:strVal val="visible"/>
                                      </p:to>
                                    </p:set>
                                    <p:animEffect transition="in" filter="wipe(up)">
                                      <p:cBhvr>
                                        <p:cTn id="303" dur="250"/>
                                        <p:tgtEl>
                                          <p:spTgt spid="55"/>
                                        </p:tgtEl>
                                      </p:cBhvr>
                                    </p:animEffect>
                                  </p:childTnLst>
                                </p:cTn>
                              </p:par>
                            </p:childTnLst>
                          </p:cTn>
                        </p:par>
                        <p:par>
                          <p:cTn id="304" fill="hold">
                            <p:stCondLst>
                              <p:cond delay="6200"/>
                            </p:stCondLst>
                            <p:childTnLst>
                              <p:par>
                                <p:cTn id="305" presetID="12" presetClass="entr" presetSubtype="2" fill="hold" nodeType="afterEffect">
                                  <p:stCondLst>
                                    <p:cond delay="0"/>
                                  </p:stCondLst>
                                  <p:childTnLst>
                                    <p:set>
                                      <p:cBhvr>
                                        <p:cTn id="306" dur="1" fill="hold">
                                          <p:stCondLst>
                                            <p:cond delay="0"/>
                                          </p:stCondLst>
                                        </p:cTn>
                                        <p:tgtEl>
                                          <p:spTgt spid="160"/>
                                        </p:tgtEl>
                                        <p:attrNameLst>
                                          <p:attrName>style.visibility</p:attrName>
                                        </p:attrNameLst>
                                      </p:cBhvr>
                                      <p:to>
                                        <p:strVal val="visible"/>
                                      </p:to>
                                    </p:set>
                                    <p:anim calcmode="lin" valueType="num">
                                      <p:cBhvr additive="base">
                                        <p:cTn id="307" dur="500"/>
                                        <p:tgtEl>
                                          <p:spTgt spid="160"/>
                                        </p:tgtEl>
                                        <p:attrNameLst>
                                          <p:attrName>ppt_x</p:attrName>
                                        </p:attrNameLst>
                                      </p:cBhvr>
                                      <p:tavLst>
                                        <p:tav tm="0">
                                          <p:val>
                                            <p:strVal val="#ppt_x+#ppt_w*1.125000"/>
                                          </p:val>
                                        </p:tav>
                                        <p:tav tm="100000">
                                          <p:val>
                                            <p:strVal val="#ppt_x"/>
                                          </p:val>
                                        </p:tav>
                                      </p:tavLst>
                                    </p:anim>
                                    <p:animEffect transition="in" filter="wipe(left)">
                                      <p:cBhvr>
                                        <p:cTn id="308" dur="500"/>
                                        <p:tgtEl>
                                          <p:spTgt spid="160"/>
                                        </p:tgtEl>
                                      </p:cBhvr>
                                    </p:animEffect>
                                  </p:childTnLst>
                                </p:cTn>
                              </p:par>
                            </p:childTnLst>
                          </p:cTn>
                        </p:par>
                        <p:par>
                          <p:cTn id="309" fill="hold">
                            <p:stCondLst>
                              <p:cond delay="6700"/>
                            </p:stCondLst>
                            <p:childTnLst>
                              <p:par>
                                <p:cTn id="310" presetID="1" presetClass="entr" presetSubtype="0" fill="hold" grpId="0" nodeType="afterEffect">
                                  <p:stCondLst>
                                    <p:cond delay="2200"/>
                                  </p:stCondLst>
                                  <p:childTnLst>
                                    <p:set>
                                      <p:cBhvr>
                                        <p:cTn id="311"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91" grpId="0" animBg="1"/>
      <p:bldP spid="92" grpId="0" animBg="1"/>
      <p:bldP spid="93" grpId="0" animBg="1"/>
      <p:bldP spid="94" grpId="0" animBg="1"/>
      <p:bldP spid="95" grpId="0" animBg="1"/>
      <p:bldP spid="96" grpId="0" animBg="1"/>
      <p:bldP spid="97"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81"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flipH="1">
            <a:off x="5051564" y="4938757"/>
            <a:ext cx="5946635" cy="830997"/>
          </a:xfrm>
          <a:prstGeom prst="rect">
            <a:avLst/>
          </a:prstGeom>
          <a:solidFill>
            <a:schemeClr val="accent1"/>
          </a:solidFill>
          <a:ln>
            <a:solidFill>
              <a:schemeClr val="bg1"/>
            </a:solidFill>
          </a:ln>
        </p:spPr>
        <p:txBody>
          <a:bodyPr wrap="square">
            <a:spAutoFit/>
          </a:bodyPr>
          <a:lstStyle/>
          <a:p>
            <a:pPr algn="ctr"/>
            <a:r>
              <a:rPr lang="zh-CN" altLang="en-US"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浪漫海之旅</a:t>
            </a:r>
            <a:r>
              <a:rPr lang="en-US" altLang="zh-CN"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PPT</a:t>
            </a:r>
            <a:r>
              <a:rPr lang="zh-CN" altLang="en-US"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rPr>
              <a:t>模板</a:t>
            </a:r>
            <a:endParaRPr lang="en-US" altLang="zh-CN" sz="4800" b="1" dirty="0">
              <a:solidFill>
                <a:schemeClr val="bg1"/>
              </a:solidFill>
              <a:latin typeface="方正正中黑简体" panose="02000000000000000000" pitchFamily="2" charset="-122"/>
              <a:ea typeface="方正正中黑简体" panose="02000000000000000000" pitchFamily="2" charset="-122"/>
              <a:cs typeface="BrowalliaUPC" panose="020B0604020202020204" pitchFamily="34" charset="-34"/>
            </a:endParaRPr>
          </a:p>
        </p:txBody>
      </p:sp>
      <p:sp>
        <p:nvSpPr>
          <p:cNvPr id="12" name="矩形 11"/>
          <p:cNvSpPr/>
          <p:nvPr/>
        </p:nvSpPr>
        <p:spPr>
          <a:xfrm flipH="1">
            <a:off x="5934899" y="4393472"/>
            <a:ext cx="4065980" cy="523220"/>
          </a:xfrm>
          <a:prstGeom prst="rect">
            <a:avLst/>
          </a:prstGeom>
          <a:ln>
            <a:noFill/>
          </a:ln>
        </p:spPr>
        <p:txBody>
          <a:bodyPr wrap="square">
            <a:spAutoFit/>
          </a:bodyPr>
          <a:lstStyle/>
          <a:p>
            <a:pPr algn="ctr"/>
            <a:r>
              <a:rPr lang="en-US" altLang="zh-CN" sz="2800" b="1" dirty="0">
                <a:latin typeface="Agency FB" panose="020B0503020202020204" pitchFamily="34" charset="0"/>
                <a:ea typeface="微软雅黑" panose="020B0503020204020204" pitchFamily="34" charset="-122"/>
                <a:cs typeface="BrowalliaUPC" panose="020B0604020202020204" pitchFamily="34" charset="-34"/>
              </a:rPr>
              <a:t>BUSENISS REPORT</a:t>
            </a:r>
          </a:p>
        </p:txBody>
      </p:sp>
      <p:sp>
        <p:nvSpPr>
          <p:cNvPr id="13" name="TextBox 7"/>
          <p:cNvSpPr txBox="1"/>
          <p:nvPr/>
        </p:nvSpPr>
        <p:spPr>
          <a:xfrm>
            <a:off x="5231585" y="5791819"/>
            <a:ext cx="5472608" cy="553998"/>
          </a:xfrm>
          <a:prstGeom prst="rect">
            <a:avLst/>
          </a:prstGeom>
          <a:noFill/>
          <a:effectLst/>
        </p:spPr>
        <p:txBody>
          <a:bodyPr wrap="square" rtlCol="0">
            <a:spAutoFit/>
          </a:bodyPr>
          <a:lstStyle/>
          <a:p>
            <a:pPr algn="ctr"/>
            <a:r>
              <a:rPr lang="en-US" altLang="zh-CN" sz="1000" dirty="0">
                <a:latin typeface="Agency FB" panose="020B0503020202020204" pitchFamily="34" charset="0"/>
                <a:ea typeface="微软雅黑" panose="020B0503020204020204" pitchFamily="34" charset="-122"/>
              </a:rPr>
              <a:t>Your content to play here, or through your copy, paste in this box, and select only </a:t>
            </a:r>
          </a:p>
          <a:p>
            <a:pPr algn="ctr"/>
            <a:r>
              <a:rPr lang="en-US" altLang="zh-CN" sz="1000" dirty="0">
                <a:latin typeface="Agency FB" panose="020B0503020202020204" pitchFamily="34" charset="0"/>
                <a:ea typeface="微软雅黑" panose="020B0503020204020204" pitchFamily="34" charset="-122"/>
              </a:rPr>
              <a:t>the text. Your content to play here, or through your copy, paste in </a:t>
            </a:r>
          </a:p>
          <a:p>
            <a:pPr algn="ctr"/>
            <a:r>
              <a:rPr lang="en-US" altLang="zh-CN" sz="1000" dirty="0">
                <a:latin typeface="Agency FB" panose="020B0503020202020204" pitchFamily="34" charset="0"/>
                <a:ea typeface="微软雅黑" panose="020B0503020204020204" pitchFamily="34" charset="-122"/>
              </a:rPr>
              <a:t>this box, and select only the text.</a:t>
            </a:r>
          </a:p>
        </p:txBody>
      </p:sp>
      <p:pic>
        <p:nvPicPr>
          <p:cNvPr id="16" name="图片 15"/>
          <p:cNvPicPr>
            <a:picLocks noChangeAspect="1"/>
          </p:cNvPicPr>
          <p:nvPr/>
        </p:nvPicPr>
        <p:blipFill rotWithShape="1">
          <a:blip r:embed="rId4">
            <a:extLst>
              <a:ext uri="{28A0092B-C50C-407E-A947-70E740481C1C}">
                <a14:useLocalDpi xmlns:a14="http://schemas.microsoft.com/office/drawing/2010/main" val="0"/>
              </a:ext>
            </a:extLst>
          </a:blip>
          <a:srcRect l="49946" t="10837" r="20509"/>
          <a:stretch/>
        </p:blipFill>
        <p:spPr>
          <a:xfrm>
            <a:off x="1481917" y="3926841"/>
            <a:ext cx="2971800" cy="2802616"/>
          </a:xfrm>
          <a:prstGeom prst="rect">
            <a:avLst/>
          </a:prstGeom>
        </p:spPr>
      </p:pic>
      <p:sp>
        <p:nvSpPr>
          <p:cNvPr id="6" name="矩形 5">
            <a:extLst>
              <a:ext uri="{FF2B5EF4-FFF2-40B4-BE49-F238E27FC236}">
                <a16:creationId xmlns:a16="http://schemas.microsoft.com/office/drawing/2014/main" xmlns="" id="{70399D24-6B8B-4F93-B2AC-133826158419}"/>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76500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1150"/>
                            </p:stCondLst>
                            <p:childTnLst>
                              <p:par>
                                <p:cTn id="13" presetID="16" presetClass="entr" presetSubtype="21"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650"/>
                            </p:stCondLst>
                            <p:childTnLst>
                              <p:par>
                                <p:cTn id="17" presetID="22" presetClass="entr" presetSubtype="8"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1400"/>
                                        <p:tgtEl>
                                          <p:spTgt spid="13"/>
                                        </p:tgtEl>
                                      </p:cBhvr>
                                    </p:animEffect>
                                  </p:childTnLst>
                                </p:cTn>
                              </p:par>
                            </p:childTnLst>
                          </p:cTn>
                        </p:par>
                        <p:par>
                          <p:cTn id="20" fill="hold">
                            <p:stCondLst>
                              <p:cond delay="3050"/>
                            </p:stCondLst>
                            <p:childTnLst>
                              <p:par>
                                <p:cTn id="21" presetID="1" presetClass="entr" presetSubtype="0" fill="hold" grpId="0" nodeType="afterEffect">
                                  <p:stCondLst>
                                    <p:cond delay="220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1209" y="2392338"/>
            <a:ext cx="6048672" cy="2088232"/>
          </a:xfrm>
          <a:prstGeom prst="rect">
            <a:avLst/>
          </a:prstGeom>
          <a:solidFill>
            <a:schemeClr val="accent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正中黑简体" panose="02000000000000000000" pitchFamily="2" charset="-122"/>
              <a:ea typeface="方正正中黑简体" panose="02000000000000000000" pitchFamily="2" charset="-122"/>
            </a:endParaRPr>
          </a:p>
        </p:txBody>
      </p:sp>
      <p:sp>
        <p:nvSpPr>
          <p:cNvPr id="3" name="TextBox 10"/>
          <p:cNvSpPr txBox="1"/>
          <p:nvPr/>
        </p:nvSpPr>
        <p:spPr>
          <a:xfrm>
            <a:off x="3773432" y="252394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1"/>
                </a:solidFill>
                <a:latin typeface="方正正中黑简体" panose="02000000000000000000" pitchFamily="2" charset="-122"/>
                <a:ea typeface="方正正中黑简体" panose="02000000000000000000" pitchFamily="2" charset="-122"/>
              </a:rPr>
              <a:t>PART 01</a:t>
            </a:r>
            <a:endParaRPr lang="zh-CN" altLang="en-US" sz="3600" b="0" dirty="0">
              <a:solidFill>
                <a:schemeClr val="bg1"/>
              </a:solidFill>
              <a:latin typeface="方正正中黑简体" panose="02000000000000000000" pitchFamily="2" charset="-122"/>
              <a:ea typeface="方正正中黑简体" panose="02000000000000000000" pitchFamily="2" charset="-122"/>
            </a:endParaRPr>
          </a:p>
        </p:txBody>
      </p:sp>
      <p:sp>
        <p:nvSpPr>
          <p:cNvPr id="4" name="TextBox 11"/>
          <p:cNvSpPr txBox="1"/>
          <p:nvPr/>
        </p:nvSpPr>
        <p:spPr>
          <a:xfrm>
            <a:off x="3773432" y="3041782"/>
            <a:ext cx="4968604"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400" dirty="0">
                <a:solidFill>
                  <a:schemeClr val="bg1"/>
                </a:solidFill>
                <a:latin typeface="方正正中黑简体" panose="02000000000000000000" pitchFamily="2" charset="-122"/>
                <a:ea typeface="方正正中黑简体" panose="02000000000000000000" pitchFamily="2" charset="-122"/>
              </a:rPr>
              <a:t>单击添加标题</a:t>
            </a:r>
          </a:p>
        </p:txBody>
      </p:sp>
      <p:sp>
        <p:nvSpPr>
          <p:cNvPr id="5" name="TextBox 12"/>
          <p:cNvSpPr txBox="1"/>
          <p:nvPr/>
        </p:nvSpPr>
        <p:spPr>
          <a:xfrm>
            <a:off x="3695100" y="3769167"/>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bg1"/>
                </a:solidFill>
                <a:latin typeface="方正正中黑简体" panose="02000000000000000000" pitchFamily="2" charset="-122"/>
                <a:ea typeface="方正正中黑简体" panose="02000000000000000000" pitchFamily="2" charset="-122"/>
              </a:rPr>
              <a:t>Your content to play here, or through your copy, paste in this box, and select only the text. Your content to play here, or through your copy, paste in this box, and select only the text.</a:t>
            </a:r>
          </a:p>
        </p:txBody>
      </p:sp>
      <p:sp>
        <p:nvSpPr>
          <p:cNvPr id="9" name="任意多边形 8"/>
          <p:cNvSpPr/>
          <p:nvPr/>
        </p:nvSpPr>
        <p:spPr>
          <a:xfrm>
            <a:off x="660401" y="5137252"/>
            <a:ext cx="115316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3">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0" name="任意多边形 9"/>
          <p:cNvSpPr/>
          <p:nvPr/>
        </p:nvSpPr>
        <p:spPr>
          <a:xfrm>
            <a:off x="0" y="5288724"/>
            <a:ext cx="11787257"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2">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1" name="任意多边形 10"/>
          <p:cNvSpPr/>
          <p:nvPr/>
        </p:nvSpPr>
        <p:spPr>
          <a:xfrm>
            <a:off x="0" y="5511885"/>
            <a:ext cx="121920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1"/>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2" name="矩形 11">
            <a:extLst>
              <a:ext uri="{FF2B5EF4-FFF2-40B4-BE49-F238E27FC236}">
                <a16:creationId xmlns:a16="http://schemas.microsoft.com/office/drawing/2014/main" xmlns="" id="{96DAB8AE-179B-4E94-87FB-13B75E013D1C}"/>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495999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Effect transition="in" filter="fade">
                                      <p:cBhvr>
                                        <p:cTn id="9" dur="800"/>
                                        <p:tgtEl>
                                          <p:spTgt spid="2"/>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 presetClass="entr" presetSubtype="0" fill="hold" grpId="0" nodeType="afterEffect">
                                  <p:stCondLst>
                                    <p:cond delay="220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9" grpId="0" animBg="1"/>
      <p:bldP spid="10"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01</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590887" y="1760049"/>
            <a:ext cx="3862293" cy="2411482"/>
            <a:chOff x="3622876" y="1775439"/>
            <a:chExt cx="4560425" cy="2847372"/>
          </a:xfrm>
          <a:effectLst>
            <a:outerShdw blurRad="203200" dist="88900" dir="5400000" algn="t" rotWithShape="0">
              <a:prstClr val="black">
                <a:alpha val="40000"/>
              </a:prstClr>
            </a:outerShdw>
          </a:effectLst>
        </p:grpSpPr>
        <p:sp>
          <p:nvSpPr>
            <p:cNvPr id="11" name="矩形 10"/>
            <p:cNvSpPr/>
            <p:nvPr/>
          </p:nvSpPr>
          <p:spPr>
            <a:xfrm>
              <a:off x="3622876" y="1775439"/>
              <a:ext cx="4560425" cy="2847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564" y="1816647"/>
              <a:ext cx="4349046" cy="2764958"/>
            </a:xfrm>
            <a:prstGeom prst="rect">
              <a:avLst/>
            </a:prstGeom>
          </p:spPr>
        </p:pic>
      </p:grpSp>
      <p:grpSp>
        <p:nvGrpSpPr>
          <p:cNvPr id="13" name="组合 12"/>
          <p:cNvGrpSpPr/>
          <p:nvPr/>
        </p:nvGrpSpPr>
        <p:grpSpPr>
          <a:xfrm>
            <a:off x="7738820" y="1760049"/>
            <a:ext cx="3862293" cy="2411482"/>
            <a:chOff x="3622876" y="1775439"/>
            <a:chExt cx="4560425" cy="2847372"/>
          </a:xfrm>
          <a:effectLst>
            <a:outerShdw blurRad="203200" dist="88900" dir="5400000" algn="t" rotWithShape="0">
              <a:prstClr val="black">
                <a:alpha val="40000"/>
              </a:prstClr>
            </a:outerShdw>
          </a:effectLst>
        </p:grpSpPr>
        <p:sp>
          <p:nvSpPr>
            <p:cNvPr id="14" name="矩形 13"/>
            <p:cNvSpPr/>
            <p:nvPr/>
          </p:nvSpPr>
          <p:spPr>
            <a:xfrm>
              <a:off x="3622876" y="1775439"/>
              <a:ext cx="4560425" cy="28473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pic>
          <p:nvPicPr>
            <p:cNvPr id="15" name="图片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28564" y="1816647"/>
              <a:ext cx="4349046" cy="2764958"/>
            </a:xfrm>
            <a:prstGeom prst="rect">
              <a:avLst/>
            </a:prstGeom>
          </p:spPr>
        </p:pic>
      </p:grpSp>
      <p:grpSp>
        <p:nvGrpSpPr>
          <p:cNvPr id="16" name="组合 15"/>
          <p:cNvGrpSpPr/>
          <p:nvPr/>
        </p:nvGrpSpPr>
        <p:grpSpPr>
          <a:xfrm>
            <a:off x="3890859" y="1535110"/>
            <a:ext cx="4410282" cy="2753628"/>
            <a:chOff x="3622876" y="1775439"/>
            <a:chExt cx="4560425" cy="2847372"/>
          </a:xfrm>
          <a:effectLst>
            <a:outerShdw blurRad="203200" dist="88900" dir="5400000" algn="t" rotWithShape="0">
              <a:prstClr val="black">
                <a:alpha val="40000"/>
              </a:prstClr>
            </a:outerShdw>
          </a:effectLst>
        </p:grpSpPr>
        <p:sp>
          <p:nvSpPr>
            <p:cNvPr id="17" name="矩形 16"/>
            <p:cNvSpPr/>
            <p:nvPr/>
          </p:nvSpPr>
          <p:spPr>
            <a:xfrm>
              <a:off x="3622876" y="1775439"/>
              <a:ext cx="4560425" cy="28473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pic>
          <p:nvPicPr>
            <p:cNvPr id="18" name="图片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27569" y="1817624"/>
              <a:ext cx="4351038" cy="2763001"/>
            </a:xfrm>
            <a:prstGeom prst="rect">
              <a:avLst/>
            </a:prstGeom>
          </p:spPr>
        </p:pic>
      </p:grpSp>
      <p:grpSp>
        <p:nvGrpSpPr>
          <p:cNvPr id="19" name="组合 18"/>
          <p:cNvGrpSpPr/>
          <p:nvPr/>
        </p:nvGrpSpPr>
        <p:grpSpPr>
          <a:xfrm>
            <a:off x="7588384" y="4546302"/>
            <a:ext cx="689710" cy="689710"/>
            <a:chOff x="4209112" y="-2157038"/>
            <a:chExt cx="984738" cy="984738"/>
          </a:xfrm>
          <a:effectLst>
            <a:reflection blurRad="6350" stA="25000" endPos="24000" dir="5400000" sy="-100000" algn="bl" rotWithShape="0"/>
          </a:effectLst>
        </p:grpSpPr>
        <p:sp>
          <p:nvSpPr>
            <p:cNvPr id="20" name="椭圆 19"/>
            <p:cNvSpPr/>
            <p:nvPr/>
          </p:nvSpPr>
          <p:spPr>
            <a:xfrm>
              <a:off x="4209112" y="-2157038"/>
              <a:ext cx="984738" cy="984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grpSp>
          <p:nvGrpSpPr>
            <p:cNvPr id="21" name="组合 20"/>
            <p:cNvGrpSpPr/>
            <p:nvPr/>
          </p:nvGrpSpPr>
          <p:grpSpPr>
            <a:xfrm>
              <a:off x="4394956" y="-1969901"/>
              <a:ext cx="613051" cy="610464"/>
              <a:chOff x="8116888" y="8920163"/>
              <a:chExt cx="752475" cy="749300"/>
            </a:xfrm>
            <a:solidFill>
              <a:schemeClr val="bg1"/>
            </a:solidFill>
          </p:grpSpPr>
          <p:sp>
            <p:nvSpPr>
              <p:cNvPr id="22" name="Freeform 18"/>
              <p:cNvSpPr>
                <a:spLocks noEditPoints="1"/>
              </p:cNvSpPr>
              <p:nvPr/>
            </p:nvSpPr>
            <p:spPr bwMode="auto">
              <a:xfrm>
                <a:off x="8274051" y="9074150"/>
                <a:ext cx="441325" cy="436563"/>
              </a:xfrm>
              <a:custGeom>
                <a:avLst/>
                <a:gdLst>
                  <a:gd name="T0" fmla="*/ 93 w 117"/>
                  <a:gd name="T1" fmla="*/ 116 h 116"/>
                  <a:gd name="T2" fmla="*/ 88 w 117"/>
                  <a:gd name="T3" fmla="*/ 114 h 116"/>
                  <a:gd name="T4" fmla="*/ 3 w 117"/>
                  <a:gd name="T5" fmla="*/ 29 h 116"/>
                  <a:gd name="T6" fmla="*/ 0 w 117"/>
                  <a:gd name="T7" fmla="*/ 22 h 116"/>
                  <a:gd name="T8" fmla="*/ 4 w 117"/>
                  <a:gd name="T9" fmla="*/ 17 h 116"/>
                  <a:gd name="T10" fmla="*/ 33 w 117"/>
                  <a:gd name="T11" fmla="*/ 2 h 116"/>
                  <a:gd name="T12" fmla="*/ 42 w 117"/>
                  <a:gd name="T13" fmla="*/ 3 h 116"/>
                  <a:gd name="T14" fmla="*/ 114 w 117"/>
                  <a:gd name="T15" fmla="*/ 74 h 116"/>
                  <a:gd name="T16" fmla="*/ 115 w 117"/>
                  <a:gd name="T17" fmla="*/ 84 h 116"/>
                  <a:gd name="T18" fmla="*/ 100 w 117"/>
                  <a:gd name="T19" fmla="*/ 112 h 116"/>
                  <a:gd name="T20" fmla="*/ 94 w 117"/>
                  <a:gd name="T21" fmla="*/ 116 h 116"/>
                  <a:gd name="T22" fmla="*/ 93 w 117"/>
                  <a:gd name="T23" fmla="*/ 116 h 116"/>
                  <a:gd name="T24" fmla="*/ 21 w 117"/>
                  <a:gd name="T25" fmla="*/ 26 h 116"/>
                  <a:gd name="T26" fmla="*/ 91 w 117"/>
                  <a:gd name="T27" fmla="*/ 96 h 116"/>
                  <a:gd name="T28" fmla="*/ 99 w 117"/>
                  <a:gd name="T29" fmla="*/ 81 h 116"/>
                  <a:gd name="T30" fmla="*/ 35 w 117"/>
                  <a:gd name="T31" fmla="*/ 18 h 116"/>
                  <a:gd name="T32" fmla="*/ 21 w 117"/>
                  <a:gd name="T33" fmla="*/ 2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16">
                    <a:moveTo>
                      <a:pt x="93" y="116"/>
                    </a:moveTo>
                    <a:cubicBezTo>
                      <a:pt x="91" y="116"/>
                      <a:pt x="89" y="116"/>
                      <a:pt x="88" y="114"/>
                    </a:cubicBezTo>
                    <a:cubicBezTo>
                      <a:pt x="3" y="29"/>
                      <a:pt x="3" y="29"/>
                      <a:pt x="3" y="29"/>
                    </a:cubicBezTo>
                    <a:cubicBezTo>
                      <a:pt x="1" y="27"/>
                      <a:pt x="0" y="25"/>
                      <a:pt x="0" y="22"/>
                    </a:cubicBezTo>
                    <a:cubicBezTo>
                      <a:pt x="1" y="20"/>
                      <a:pt x="2" y="18"/>
                      <a:pt x="4" y="17"/>
                    </a:cubicBezTo>
                    <a:cubicBezTo>
                      <a:pt x="33" y="2"/>
                      <a:pt x="33" y="2"/>
                      <a:pt x="33" y="2"/>
                    </a:cubicBezTo>
                    <a:cubicBezTo>
                      <a:pt x="36" y="0"/>
                      <a:pt x="40" y="1"/>
                      <a:pt x="42" y="3"/>
                    </a:cubicBezTo>
                    <a:cubicBezTo>
                      <a:pt x="114" y="74"/>
                      <a:pt x="114" y="74"/>
                      <a:pt x="114" y="74"/>
                    </a:cubicBezTo>
                    <a:cubicBezTo>
                      <a:pt x="116" y="77"/>
                      <a:pt x="117" y="81"/>
                      <a:pt x="115" y="84"/>
                    </a:cubicBezTo>
                    <a:cubicBezTo>
                      <a:pt x="100" y="112"/>
                      <a:pt x="100" y="112"/>
                      <a:pt x="100" y="112"/>
                    </a:cubicBezTo>
                    <a:cubicBezTo>
                      <a:pt x="99" y="114"/>
                      <a:pt x="97" y="116"/>
                      <a:pt x="94" y="116"/>
                    </a:cubicBezTo>
                    <a:cubicBezTo>
                      <a:pt x="94" y="116"/>
                      <a:pt x="94" y="116"/>
                      <a:pt x="93" y="116"/>
                    </a:cubicBezTo>
                    <a:close/>
                    <a:moveTo>
                      <a:pt x="21" y="26"/>
                    </a:moveTo>
                    <a:cubicBezTo>
                      <a:pt x="91" y="96"/>
                      <a:pt x="91" y="96"/>
                      <a:pt x="91" y="96"/>
                    </a:cubicBezTo>
                    <a:cubicBezTo>
                      <a:pt x="99" y="81"/>
                      <a:pt x="99" y="81"/>
                      <a:pt x="99" y="81"/>
                    </a:cubicBezTo>
                    <a:cubicBezTo>
                      <a:pt x="35" y="18"/>
                      <a:pt x="35" y="18"/>
                      <a:pt x="35" y="18"/>
                    </a:cubicBezTo>
                    <a:lnTo>
                      <a:pt x="21" y="26"/>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23" name="Freeform 19"/>
              <p:cNvSpPr>
                <a:spLocks/>
              </p:cNvSpPr>
              <p:nvPr/>
            </p:nvSpPr>
            <p:spPr bwMode="auto">
              <a:xfrm>
                <a:off x="8466138" y="8920163"/>
                <a:ext cx="403225" cy="395288"/>
              </a:xfrm>
              <a:custGeom>
                <a:avLst/>
                <a:gdLst>
                  <a:gd name="T0" fmla="*/ 38 w 107"/>
                  <a:gd name="T1" fmla="*/ 105 h 105"/>
                  <a:gd name="T2" fmla="*/ 33 w 107"/>
                  <a:gd name="T3" fmla="*/ 104 h 105"/>
                  <a:gd name="T4" fmla="*/ 32 w 107"/>
                  <a:gd name="T5" fmla="*/ 93 h 105"/>
                  <a:gd name="T6" fmla="*/ 89 w 107"/>
                  <a:gd name="T7" fmla="*/ 29 h 105"/>
                  <a:gd name="T8" fmla="*/ 89 w 107"/>
                  <a:gd name="T9" fmla="*/ 29 h 105"/>
                  <a:gd name="T10" fmla="*/ 92 w 107"/>
                  <a:gd name="T11" fmla="*/ 23 h 105"/>
                  <a:gd name="T12" fmla="*/ 89 w 107"/>
                  <a:gd name="T13" fmla="*/ 17 h 105"/>
                  <a:gd name="T14" fmla="*/ 78 w 107"/>
                  <a:gd name="T15" fmla="*/ 17 h 105"/>
                  <a:gd name="T16" fmla="*/ 78 w 107"/>
                  <a:gd name="T17" fmla="*/ 18 h 105"/>
                  <a:gd name="T18" fmla="*/ 14 w 107"/>
                  <a:gd name="T19" fmla="*/ 75 h 105"/>
                  <a:gd name="T20" fmla="*/ 3 w 107"/>
                  <a:gd name="T21" fmla="*/ 74 h 105"/>
                  <a:gd name="T22" fmla="*/ 4 w 107"/>
                  <a:gd name="T23" fmla="*/ 63 h 105"/>
                  <a:gd name="T24" fmla="*/ 68 w 107"/>
                  <a:gd name="T25" fmla="*/ 6 h 105"/>
                  <a:gd name="T26" fmla="*/ 84 w 107"/>
                  <a:gd name="T27" fmla="*/ 0 h 105"/>
                  <a:gd name="T28" fmla="*/ 100 w 107"/>
                  <a:gd name="T29" fmla="*/ 6 h 105"/>
                  <a:gd name="T30" fmla="*/ 107 w 107"/>
                  <a:gd name="T31" fmla="*/ 23 h 105"/>
                  <a:gd name="T32" fmla="*/ 100 w 107"/>
                  <a:gd name="T33" fmla="*/ 39 h 105"/>
                  <a:gd name="T34" fmla="*/ 44 w 107"/>
                  <a:gd name="T35" fmla="*/ 103 h 105"/>
                  <a:gd name="T36" fmla="*/ 38 w 107"/>
                  <a:gd name="T3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7" h="105">
                    <a:moveTo>
                      <a:pt x="38" y="105"/>
                    </a:moveTo>
                    <a:cubicBezTo>
                      <a:pt x="36" y="105"/>
                      <a:pt x="34" y="105"/>
                      <a:pt x="33" y="104"/>
                    </a:cubicBezTo>
                    <a:cubicBezTo>
                      <a:pt x="30" y="101"/>
                      <a:pt x="29" y="96"/>
                      <a:pt x="32" y="93"/>
                    </a:cubicBezTo>
                    <a:cubicBezTo>
                      <a:pt x="89" y="29"/>
                      <a:pt x="89" y="29"/>
                      <a:pt x="89" y="29"/>
                    </a:cubicBezTo>
                    <a:cubicBezTo>
                      <a:pt x="89" y="29"/>
                      <a:pt x="89" y="29"/>
                      <a:pt x="89" y="29"/>
                    </a:cubicBezTo>
                    <a:cubicBezTo>
                      <a:pt x="91" y="27"/>
                      <a:pt x="92" y="25"/>
                      <a:pt x="92" y="23"/>
                    </a:cubicBezTo>
                    <a:cubicBezTo>
                      <a:pt x="92" y="21"/>
                      <a:pt x="91" y="19"/>
                      <a:pt x="89" y="17"/>
                    </a:cubicBezTo>
                    <a:cubicBezTo>
                      <a:pt x="86" y="14"/>
                      <a:pt x="81" y="14"/>
                      <a:pt x="78" y="17"/>
                    </a:cubicBezTo>
                    <a:cubicBezTo>
                      <a:pt x="78" y="17"/>
                      <a:pt x="78" y="18"/>
                      <a:pt x="78" y="18"/>
                    </a:cubicBezTo>
                    <a:cubicBezTo>
                      <a:pt x="14" y="75"/>
                      <a:pt x="14" y="75"/>
                      <a:pt x="14" y="75"/>
                    </a:cubicBezTo>
                    <a:cubicBezTo>
                      <a:pt x="11" y="78"/>
                      <a:pt x="6" y="77"/>
                      <a:pt x="3" y="74"/>
                    </a:cubicBezTo>
                    <a:cubicBezTo>
                      <a:pt x="0" y="71"/>
                      <a:pt x="1" y="66"/>
                      <a:pt x="4" y="63"/>
                    </a:cubicBezTo>
                    <a:cubicBezTo>
                      <a:pt x="68" y="6"/>
                      <a:pt x="68" y="6"/>
                      <a:pt x="68" y="6"/>
                    </a:cubicBezTo>
                    <a:cubicBezTo>
                      <a:pt x="72" y="2"/>
                      <a:pt x="78" y="0"/>
                      <a:pt x="84" y="0"/>
                    </a:cubicBezTo>
                    <a:cubicBezTo>
                      <a:pt x="90" y="0"/>
                      <a:pt x="96" y="2"/>
                      <a:pt x="100" y="6"/>
                    </a:cubicBezTo>
                    <a:cubicBezTo>
                      <a:pt x="105" y="11"/>
                      <a:pt x="107" y="17"/>
                      <a:pt x="107" y="23"/>
                    </a:cubicBezTo>
                    <a:cubicBezTo>
                      <a:pt x="107" y="29"/>
                      <a:pt x="105" y="35"/>
                      <a:pt x="100" y="39"/>
                    </a:cubicBezTo>
                    <a:cubicBezTo>
                      <a:pt x="44" y="103"/>
                      <a:pt x="44" y="103"/>
                      <a:pt x="44" y="103"/>
                    </a:cubicBezTo>
                    <a:cubicBezTo>
                      <a:pt x="42" y="105"/>
                      <a:pt x="40" y="105"/>
                      <a:pt x="38" y="10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24" name="Freeform 20"/>
              <p:cNvSpPr>
                <a:spLocks noEditPoints="1"/>
              </p:cNvSpPr>
              <p:nvPr/>
            </p:nvSpPr>
            <p:spPr bwMode="auto">
              <a:xfrm>
                <a:off x="8116888" y="9172575"/>
                <a:ext cx="500063" cy="496888"/>
              </a:xfrm>
              <a:custGeom>
                <a:avLst/>
                <a:gdLst>
                  <a:gd name="T0" fmla="*/ 89 w 133"/>
                  <a:gd name="T1" fmla="*/ 132 h 132"/>
                  <a:gd name="T2" fmla="*/ 87 w 133"/>
                  <a:gd name="T3" fmla="*/ 131 h 132"/>
                  <a:gd name="T4" fmla="*/ 76 w 133"/>
                  <a:gd name="T5" fmla="*/ 121 h 132"/>
                  <a:gd name="T6" fmla="*/ 76 w 133"/>
                  <a:gd name="T7" fmla="*/ 116 h 132"/>
                  <a:gd name="T8" fmla="*/ 77 w 133"/>
                  <a:gd name="T9" fmla="*/ 113 h 132"/>
                  <a:gd name="T10" fmla="*/ 75 w 133"/>
                  <a:gd name="T11" fmla="*/ 115 h 132"/>
                  <a:gd name="T12" fmla="*/ 70 w 133"/>
                  <a:gd name="T13" fmla="*/ 114 h 132"/>
                  <a:gd name="T14" fmla="*/ 61 w 133"/>
                  <a:gd name="T15" fmla="*/ 105 h 132"/>
                  <a:gd name="T16" fmla="*/ 60 w 133"/>
                  <a:gd name="T17" fmla="*/ 100 h 132"/>
                  <a:gd name="T18" fmla="*/ 68 w 133"/>
                  <a:gd name="T19" fmla="*/ 87 h 132"/>
                  <a:gd name="T20" fmla="*/ 55 w 133"/>
                  <a:gd name="T21" fmla="*/ 95 h 132"/>
                  <a:gd name="T22" fmla="*/ 50 w 133"/>
                  <a:gd name="T23" fmla="*/ 95 h 132"/>
                  <a:gd name="T24" fmla="*/ 27 w 133"/>
                  <a:gd name="T25" fmla="*/ 72 h 132"/>
                  <a:gd name="T26" fmla="*/ 27 w 133"/>
                  <a:gd name="T27" fmla="*/ 68 h 132"/>
                  <a:gd name="T28" fmla="*/ 30 w 133"/>
                  <a:gd name="T29" fmla="*/ 60 h 132"/>
                  <a:gd name="T30" fmla="*/ 22 w 133"/>
                  <a:gd name="T31" fmla="*/ 63 h 132"/>
                  <a:gd name="T32" fmla="*/ 18 w 133"/>
                  <a:gd name="T33" fmla="*/ 62 h 132"/>
                  <a:gd name="T34" fmla="*/ 2 w 133"/>
                  <a:gd name="T35" fmla="*/ 46 h 132"/>
                  <a:gd name="T36" fmla="*/ 1 w 133"/>
                  <a:gd name="T37" fmla="*/ 43 h 132"/>
                  <a:gd name="T38" fmla="*/ 2 w 133"/>
                  <a:gd name="T39" fmla="*/ 40 h 132"/>
                  <a:gd name="T40" fmla="*/ 55 w 133"/>
                  <a:gd name="T41" fmla="*/ 1 h 132"/>
                  <a:gd name="T42" fmla="*/ 60 w 133"/>
                  <a:gd name="T43" fmla="*/ 2 h 132"/>
                  <a:gd name="T44" fmla="*/ 131 w 133"/>
                  <a:gd name="T45" fmla="*/ 73 h 132"/>
                  <a:gd name="T46" fmla="*/ 131 w 133"/>
                  <a:gd name="T47" fmla="*/ 78 h 132"/>
                  <a:gd name="T48" fmla="*/ 93 w 133"/>
                  <a:gd name="T49" fmla="*/ 131 h 132"/>
                  <a:gd name="T50" fmla="*/ 90 w 133"/>
                  <a:gd name="T51" fmla="*/ 132 h 132"/>
                  <a:gd name="T52" fmla="*/ 89 w 133"/>
                  <a:gd name="T53" fmla="*/ 132 h 132"/>
                  <a:gd name="T54" fmla="*/ 84 w 133"/>
                  <a:gd name="T55" fmla="*/ 117 h 132"/>
                  <a:gd name="T56" fmla="*/ 89 w 133"/>
                  <a:gd name="T57" fmla="*/ 123 h 132"/>
                  <a:gd name="T58" fmla="*/ 123 w 133"/>
                  <a:gd name="T59" fmla="*/ 76 h 132"/>
                  <a:gd name="T60" fmla="*/ 57 w 133"/>
                  <a:gd name="T61" fmla="*/ 9 h 132"/>
                  <a:gd name="T62" fmla="*/ 10 w 133"/>
                  <a:gd name="T63" fmla="*/ 44 h 132"/>
                  <a:gd name="T64" fmla="*/ 21 w 133"/>
                  <a:gd name="T65" fmla="*/ 55 h 132"/>
                  <a:gd name="T66" fmla="*/ 35 w 133"/>
                  <a:gd name="T67" fmla="*/ 48 h 132"/>
                  <a:gd name="T68" fmla="*/ 39 w 133"/>
                  <a:gd name="T69" fmla="*/ 49 h 132"/>
                  <a:gd name="T70" fmla="*/ 40 w 133"/>
                  <a:gd name="T71" fmla="*/ 53 h 132"/>
                  <a:gd name="T72" fmla="*/ 35 w 133"/>
                  <a:gd name="T73" fmla="*/ 68 h 132"/>
                  <a:gd name="T74" fmla="*/ 53 w 133"/>
                  <a:gd name="T75" fmla="*/ 87 h 132"/>
                  <a:gd name="T76" fmla="*/ 77 w 133"/>
                  <a:gd name="T77" fmla="*/ 73 h 132"/>
                  <a:gd name="T78" fmla="*/ 82 w 133"/>
                  <a:gd name="T79" fmla="*/ 73 h 132"/>
                  <a:gd name="T80" fmla="*/ 82 w 133"/>
                  <a:gd name="T81" fmla="*/ 78 h 132"/>
                  <a:gd name="T82" fmla="*/ 68 w 133"/>
                  <a:gd name="T83" fmla="*/ 102 h 132"/>
                  <a:gd name="T84" fmla="*/ 73 w 133"/>
                  <a:gd name="T85" fmla="*/ 107 h 132"/>
                  <a:gd name="T86" fmla="*/ 85 w 133"/>
                  <a:gd name="T87" fmla="*/ 99 h 132"/>
                  <a:gd name="T88" fmla="*/ 89 w 133"/>
                  <a:gd name="T89" fmla="*/ 100 h 132"/>
                  <a:gd name="T90" fmla="*/ 90 w 133"/>
                  <a:gd name="T91" fmla="*/ 104 h 132"/>
                  <a:gd name="T92" fmla="*/ 84 w 133"/>
                  <a:gd name="T93" fmla="*/ 11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2">
                    <a:moveTo>
                      <a:pt x="89" y="132"/>
                    </a:moveTo>
                    <a:cubicBezTo>
                      <a:pt x="88" y="132"/>
                      <a:pt x="87" y="132"/>
                      <a:pt x="87" y="131"/>
                    </a:cubicBezTo>
                    <a:cubicBezTo>
                      <a:pt x="76" y="121"/>
                      <a:pt x="76" y="121"/>
                      <a:pt x="76" y="121"/>
                    </a:cubicBezTo>
                    <a:cubicBezTo>
                      <a:pt x="75" y="120"/>
                      <a:pt x="75" y="118"/>
                      <a:pt x="76" y="116"/>
                    </a:cubicBezTo>
                    <a:cubicBezTo>
                      <a:pt x="77" y="113"/>
                      <a:pt x="77" y="113"/>
                      <a:pt x="77" y="113"/>
                    </a:cubicBezTo>
                    <a:cubicBezTo>
                      <a:pt x="75" y="115"/>
                      <a:pt x="75" y="115"/>
                      <a:pt x="75" y="115"/>
                    </a:cubicBezTo>
                    <a:cubicBezTo>
                      <a:pt x="73" y="116"/>
                      <a:pt x="71" y="116"/>
                      <a:pt x="70" y="114"/>
                    </a:cubicBezTo>
                    <a:cubicBezTo>
                      <a:pt x="61" y="105"/>
                      <a:pt x="61" y="105"/>
                      <a:pt x="61" y="105"/>
                    </a:cubicBezTo>
                    <a:cubicBezTo>
                      <a:pt x="59" y="104"/>
                      <a:pt x="59" y="102"/>
                      <a:pt x="60" y="100"/>
                    </a:cubicBezTo>
                    <a:cubicBezTo>
                      <a:pt x="68" y="87"/>
                      <a:pt x="68" y="87"/>
                      <a:pt x="68" y="87"/>
                    </a:cubicBezTo>
                    <a:cubicBezTo>
                      <a:pt x="55" y="95"/>
                      <a:pt x="55" y="95"/>
                      <a:pt x="55" y="95"/>
                    </a:cubicBezTo>
                    <a:cubicBezTo>
                      <a:pt x="53" y="96"/>
                      <a:pt x="51" y="96"/>
                      <a:pt x="50" y="95"/>
                    </a:cubicBezTo>
                    <a:cubicBezTo>
                      <a:pt x="27" y="72"/>
                      <a:pt x="27" y="72"/>
                      <a:pt x="27" y="72"/>
                    </a:cubicBezTo>
                    <a:cubicBezTo>
                      <a:pt x="26" y="71"/>
                      <a:pt x="26" y="69"/>
                      <a:pt x="27" y="68"/>
                    </a:cubicBezTo>
                    <a:cubicBezTo>
                      <a:pt x="30" y="60"/>
                      <a:pt x="30" y="60"/>
                      <a:pt x="30" y="60"/>
                    </a:cubicBezTo>
                    <a:cubicBezTo>
                      <a:pt x="22" y="63"/>
                      <a:pt x="22" y="63"/>
                      <a:pt x="22" y="63"/>
                    </a:cubicBezTo>
                    <a:cubicBezTo>
                      <a:pt x="21" y="64"/>
                      <a:pt x="19" y="63"/>
                      <a:pt x="18" y="62"/>
                    </a:cubicBezTo>
                    <a:cubicBezTo>
                      <a:pt x="2" y="46"/>
                      <a:pt x="2" y="46"/>
                      <a:pt x="2" y="46"/>
                    </a:cubicBezTo>
                    <a:cubicBezTo>
                      <a:pt x="1" y="45"/>
                      <a:pt x="0" y="44"/>
                      <a:pt x="1" y="43"/>
                    </a:cubicBezTo>
                    <a:cubicBezTo>
                      <a:pt x="1" y="42"/>
                      <a:pt x="1" y="41"/>
                      <a:pt x="2" y="40"/>
                    </a:cubicBezTo>
                    <a:cubicBezTo>
                      <a:pt x="55" y="1"/>
                      <a:pt x="55" y="1"/>
                      <a:pt x="55" y="1"/>
                    </a:cubicBezTo>
                    <a:cubicBezTo>
                      <a:pt x="56" y="0"/>
                      <a:pt x="58" y="0"/>
                      <a:pt x="60" y="2"/>
                    </a:cubicBezTo>
                    <a:cubicBezTo>
                      <a:pt x="131" y="73"/>
                      <a:pt x="131" y="73"/>
                      <a:pt x="131" y="73"/>
                    </a:cubicBezTo>
                    <a:cubicBezTo>
                      <a:pt x="132" y="75"/>
                      <a:pt x="133" y="77"/>
                      <a:pt x="131" y="78"/>
                    </a:cubicBezTo>
                    <a:cubicBezTo>
                      <a:pt x="93" y="131"/>
                      <a:pt x="93" y="131"/>
                      <a:pt x="93" y="131"/>
                    </a:cubicBezTo>
                    <a:cubicBezTo>
                      <a:pt x="92" y="132"/>
                      <a:pt x="91" y="132"/>
                      <a:pt x="90" y="132"/>
                    </a:cubicBezTo>
                    <a:cubicBezTo>
                      <a:pt x="90" y="132"/>
                      <a:pt x="90" y="132"/>
                      <a:pt x="89" y="132"/>
                    </a:cubicBezTo>
                    <a:close/>
                    <a:moveTo>
                      <a:pt x="84" y="117"/>
                    </a:moveTo>
                    <a:cubicBezTo>
                      <a:pt x="89" y="123"/>
                      <a:pt x="89" y="123"/>
                      <a:pt x="89" y="123"/>
                    </a:cubicBezTo>
                    <a:cubicBezTo>
                      <a:pt x="123" y="76"/>
                      <a:pt x="123" y="76"/>
                      <a:pt x="123" y="76"/>
                    </a:cubicBezTo>
                    <a:cubicBezTo>
                      <a:pt x="57" y="9"/>
                      <a:pt x="57" y="9"/>
                      <a:pt x="57" y="9"/>
                    </a:cubicBezTo>
                    <a:cubicBezTo>
                      <a:pt x="10" y="44"/>
                      <a:pt x="10" y="44"/>
                      <a:pt x="10" y="44"/>
                    </a:cubicBezTo>
                    <a:cubicBezTo>
                      <a:pt x="21" y="55"/>
                      <a:pt x="21" y="55"/>
                      <a:pt x="21" y="55"/>
                    </a:cubicBezTo>
                    <a:cubicBezTo>
                      <a:pt x="35" y="48"/>
                      <a:pt x="35" y="48"/>
                      <a:pt x="35" y="48"/>
                    </a:cubicBezTo>
                    <a:cubicBezTo>
                      <a:pt x="36" y="48"/>
                      <a:pt x="38" y="48"/>
                      <a:pt x="39" y="49"/>
                    </a:cubicBezTo>
                    <a:cubicBezTo>
                      <a:pt x="40" y="50"/>
                      <a:pt x="41" y="52"/>
                      <a:pt x="40" y="53"/>
                    </a:cubicBezTo>
                    <a:cubicBezTo>
                      <a:pt x="35" y="68"/>
                      <a:pt x="35" y="68"/>
                      <a:pt x="35" y="68"/>
                    </a:cubicBezTo>
                    <a:cubicBezTo>
                      <a:pt x="53" y="87"/>
                      <a:pt x="53" y="87"/>
                      <a:pt x="53" y="87"/>
                    </a:cubicBezTo>
                    <a:cubicBezTo>
                      <a:pt x="77" y="73"/>
                      <a:pt x="77" y="73"/>
                      <a:pt x="77" y="73"/>
                    </a:cubicBezTo>
                    <a:cubicBezTo>
                      <a:pt x="78" y="72"/>
                      <a:pt x="80" y="72"/>
                      <a:pt x="82" y="73"/>
                    </a:cubicBezTo>
                    <a:cubicBezTo>
                      <a:pt x="83" y="75"/>
                      <a:pt x="83" y="76"/>
                      <a:pt x="82" y="78"/>
                    </a:cubicBezTo>
                    <a:cubicBezTo>
                      <a:pt x="68" y="102"/>
                      <a:pt x="68" y="102"/>
                      <a:pt x="68" y="102"/>
                    </a:cubicBezTo>
                    <a:cubicBezTo>
                      <a:pt x="73" y="107"/>
                      <a:pt x="73" y="107"/>
                      <a:pt x="73" y="107"/>
                    </a:cubicBezTo>
                    <a:cubicBezTo>
                      <a:pt x="85" y="99"/>
                      <a:pt x="85" y="99"/>
                      <a:pt x="85" y="99"/>
                    </a:cubicBezTo>
                    <a:cubicBezTo>
                      <a:pt x="86" y="98"/>
                      <a:pt x="88" y="99"/>
                      <a:pt x="89" y="100"/>
                    </a:cubicBezTo>
                    <a:cubicBezTo>
                      <a:pt x="91" y="101"/>
                      <a:pt x="91" y="103"/>
                      <a:pt x="90" y="104"/>
                    </a:cubicBezTo>
                    <a:lnTo>
                      <a:pt x="84" y="117"/>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grpSp>
      <p:grpSp>
        <p:nvGrpSpPr>
          <p:cNvPr id="25" name="组合 24"/>
          <p:cNvGrpSpPr/>
          <p:nvPr/>
        </p:nvGrpSpPr>
        <p:grpSpPr>
          <a:xfrm>
            <a:off x="5138732" y="4546302"/>
            <a:ext cx="689710" cy="689710"/>
            <a:chOff x="3153540" y="-2432531"/>
            <a:chExt cx="984738" cy="984738"/>
          </a:xfrm>
          <a:effectLst>
            <a:reflection blurRad="6350" stA="25000" endPos="24000" dir="5400000" sy="-100000" algn="bl" rotWithShape="0"/>
          </a:effectLst>
        </p:grpSpPr>
        <p:sp>
          <p:nvSpPr>
            <p:cNvPr id="26" name="椭圆 25"/>
            <p:cNvSpPr/>
            <p:nvPr/>
          </p:nvSpPr>
          <p:spPr>
            <a:xfrm>
              <a:off x="3153540" y="-2432531"/>
              <a:ext cx="984738" cy="9847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grpSp>
          <p:nvGrpSpPr>
            <p:cNvPr id="27" name="组合 26"/>
            <p:cNvGrpSpPr/>
            <p:nvPr/>
          </p:nvGrpSpPr>
          <p:grpSpPr>
            <a:xfrm>
              <a:off x="3376245" y="-2196246"/>
              <a:ext cx="539329" cy="512168"/>
              <a:chOff x="7285038" y="7953375"/>
              <a:chExt cx="661988" cy="628650"/>
            </a:xfrm>
            <a:solidFill>
              <a:schemeClr val="bg1"/>
            </a:solidFill>
          </p:grpSpPr>
          <p:sp>
            <p:nvSpPr>
              <p:cNvPr id="28" name="Freeform 14"/>
              <p:cNvSpPr>
                <a:spLocks/>
              </p:cNvSpPr>
              <p:nvPr/>
            </p:nvSpPr>
            <p:spPr bwMode="auto">
              <a:xfrm>
                <a:off x="7405688" y="7953375"/>
                <a:ext cx="541338" cy="522288"/>
              </a:xfrm>
              <a:custGeom>
                <a:avLst/>
                <a:gdLst>
                  <a:gd name="T0" fmla="*/ 136 w 144"/>
                  <a:gd name="T1" fmla="*/ 139 h 139"/>
                  <a:gd name="T2" fmla="*/ 8 w 144"/>
                  <a:gd name="T3" fmla="*/ 139 h 139"/>
                  <a:gd name="T4" fmla="*/ 0 w 144"/>
                  <a:gd name="T5" fmla="*/ 131 h 139"/>
                  <a:gd name="T6" fmla="*/ 0 w 144"/>
                  <a:gd name="T7" fmla="*/ 8 h 139"/>
                  <a:gd name="T8" fmla="*/ 8 w 144"/>
                  <a:gd name="T9" fmla="*/ 0 h 139"/>
                  <a:gd name="T10" fmla="*/ 16 w 144"/>
                  <a:gd name="T11" fmla="*/ 8 h 139"/>
                  <a:gd name="T12" fmla="*/ 16 w 144"/>
                  <a:gd name="T13" fmla="*/ 123 h 139"/>
                  <a:gd name="T14" fmla="*/ 136 w 144"/>
                  <a:gd name="T15" fmla="*/ 123 h 139"/>
                  <a:gd name="T16" fmla="*/ 144 w 144"/>
                  <a:gd name="T17" fmla="*/ 131 h 139"/>
                  <a:gd name="T18" fmla="*/ 136 w 144"/>
                  <a:gd name="T19"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4" h="139">
                    <a:moveTo>
                      <a:pt x="136" y="139"/>
                    </a:moveTo>
                    <a:cubicBezTo>
                      <a:pt x="8" y="139"/>
                      <a:pt x="8" y="139"/>
                      <a:pt x="8" y="139"/>
                    </a:cubicBezTo>
                    <a:cubicBezTo>
                      <a:pt x="4" y="139"/>
                      <a:pt x="0" y="135"/>
                      <a:pt x="0" y="131"/>
                    </a:cubicBezTo>
                    <a:cubicBezTo>
                      <a:pt x="0" y="8"/>
                      <a:pt x="0" y="8"/>
                      <a:pt x="0" y="8"/>
                    </a:cubicBezTo>
                    <a:cubicBezTo>
                      <a:pt x="0" y="4"/>
                      <a:pt x="4" y="0"/>
                      <a:pt x="8" y="0"/>
                    </a:cubicBezTo>
                    <a:cubicBezTo>
                      <a:pt x="12" y="0"/>
                      <a:pt x="16" y="4"/>
                      <a:pt x="16" y="8"/>
                    </a:cubicBezTo>
                    <a:cubicBezTo>
                      <a:pt x="16" y="123"/>
                      <a:pt x="16" y="123"/>
                      <a:pt x="16" y="123"/>
                    </a:cubicBezTo>
                    <a:cubicBezTo>
                      <a:pt x="136" y="123"/>
                      <a:pt x="136" y="123"/>
                      <a:pt x="136" y="123"/>
                    </a:cubicBezTo>
                    <a:cubicBezTo>
                      <a:pt x="140" y="123"/>
                      <a:pt x="144" y="127"/>
                      <a:pt x="144" y="131"/>
                    </a:cubicBezTo>
                    <a:cubicBezTo>
                      <a:pt x="144" y="135"/>
                      <a:pt x="140" y="139"/>
                      <a:pt x="136" y="13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29" name="Freeform 15"/>
              <p:cNvSpPr>
                <a:spLocks/>
              </p:cNvSpPr>
              <p:nvPr/>
            </p:nvSpPr>
            <p:spPr bwMode="auto">
              <a:xfrm>
                <a:off x="7285038" y="8061325"/>
                <a:ext cx="538163" cy="520700"/>
              </a:xfrm>
              <a:custGeom>
                <a:avLst/>
                <a:gdLst>
                  <a:gd name="T0" fmla="*/ 135 w 143"/>
                  <a:gd name="T1" fmla="*/ 138 h 138"/>
                  <a:gd name="T2" fmla="*/ 127 w 143"/>
                  <a:gd name="T3" fmla="*/ 131 h 138"/>
                  <a:gd name="T4" fmla="*/ 127 w 143"/>
                  <a:gd name="T5" fmla="*/ 15 h 138"/>
                  <a:gd name="T6" fmla="*/ 7 w 143"/>
                  <a:gd name="T7" fmla="*/ 15 h 138"/>
                  <a:gd name="T8" fmla="*/ 0 w 143"/>
                  <a:gd name="T9" fmla="*/ 7 h 138"/>
                  <a:gd name="T10" fmla="*/ 7 w 143"/>
                  <a:gd name="T11" fmla="*/ 0 h 138"/>
                  <a:gd name="T12" fmla="*/ 135 w 143"/>
                  <a:gd name="T13" fmla="*/ 0 h 138"/>
                  <a:gd name="T14" fmla="*/ 143 w 143"/>
                  <a:gd name="T15" fmla="*/ 7 h 138"/>
                  <a:gd name="T16" fmla="*/ 143 w 143"/>
                  <a:gd name="T17" fmla="*/ 131 h 138"/>
                  <a:gd name="T18" fmla="*/ 135 w 143"/>
                  <a:gd name="T19"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138">
                    <a:moveTo>
                      <a:pt x="135" y="138"/>
                    </a:moveTo>
                    <a:cubicBezTo>
                      <a:pt x="131" y="138"/>
                      <a:pt x="127" y="135"/>
                      <a:pt x="127" y="131"/>
                    </a:cubicBezTo>
                    <a:cubicBezTo>
                      <a:pt x="127" y="15"/>
                      <a:pt x="127" y="15"/>
                      <a:pt x="127" y="15"/>
                    </a:cubicBezTo>
                    <a:cubicBezTo>
                      <a:pt x="7" y="15"/>
                      <a:pt x="7" y="15"/>
                      <a:pt x="7" y="15"/>
                    </a:cubicBezTo>
                    <a:cubicBezTo>
                      <a:pt x="3" y="15"/>
                      <a:pt x="0" y="12"/>
                      <a:pt x="0" y="7"/>
                    </a:cubicBezTo>
                    <a:cubicBezTo>
                      <a:pt x="0" y="3"/>
                      <a:pt x="3" y="0"/>
                      <a:pt x="7" y="0"/>
                    </a:cubicBezTo>
                    <a:cubicBezTo>
                      <a:pt x="135" y="0"/>
                      <a:pt x="135" y="0"/>
                      <a:pt x="135" y="0"/>
                    </a:cubicBezTo>
                    <a:cubicBezTo>
                      <a:pt x="139" y="0"/>
                      <a:pt x="143" y="3"/>
                      <a:pt x="143" y="7"/>
                    </a:cubicBezTo>
                    <a:cubicBezTo>
                      <a:pt x="143" y="131"/>
                      <a:pt x="143" y="131"/>
                      <a:pt x="143" y="131"/>
                    </a:cubicBezTo>
                    <a:cubicBezTo>
                      <a:pt x="143" y="135"/>
                      <a:pt x="139" y="138"/>
                      <a:pt x="135" y="13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30" name="Freeform 16"/>
              <p:cNvSpPr>
                <a:spLocks/>
              </p:cNvSpPr>
              <p:nvPr/>
            </p:nvSpPr>
            <p:spPr bwMode="auto">
              <a:xfrm>
                <a:off x="7419976" y="7956550"/>
                <a:ext cx="504825" cy="504825"/>
              </a:xfrm>
              <a:custGeom>
                <a:avLst/>
                <a:gdLst>
                  <a:gd name="T0" fmla="*/ 4 w 134"/>
                  <a:gd name="T1" fmla="*/ 134 h 134"/>
                  <a:gd name="T2" fmla="*/ 1 w 134"/>
                  <a:gd name="T3" fmla="*/ 133 h 134"/>
                  <a:gd name="T4" fmla="*/ 1 w 134"/>
                  <a:gd name="T5" fmla="*/ 127 h 134"/>
                  <a:gd name="T6" fmla="*/ 127 w 134"/>
                  <a:gd name="T7" fmla="*/ 2 h 134"/>
                  <a:gd name="T8" fmla="*/ 132 w 134"/>
                  <a:gd name="T9" fmla="*/ 2 h 134"/>
                  <a:gd name="T10" fmla="*/ 132 w 134"/>
                  <a:gd name="T11" fmla="*/ 7 h 134"/>
                  <a:gd name="T12" fmla="*/ 7 w 134"/>
                  <a:gd name="T13" fmla="*/ 133 h 134"/>
                  <a:gd name="T14" fmla="*/ 4 w 134"/>
                  <a:gd name="T15" fmla="*/ 134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134">
                    <a:moveTo>
                      <a:pt x="4" y="134"/>
                    </a:moveTo>
                    <a:cubicBezTo>
                      <a:pt x="3" y="134"/>
                      <a:pt x="2" y="133"/>
                      <a:pt x="1" y="133"/>
                    </a:cubicBezTo>
                    <a:cubicBezTo>
                      <a:pt x="0" y="131"/>
                      <a:pt x="0" y="129"/>
                      <a:pt x="1" y="127"/>
                    </a:cubicBezTo>
                    <a:cubicBezTo>
                      <a:pt x="127" y="2"/>
                      <a:pt x="127" y="2"/>
                      <a:pt x="127" y="2"/>
                    </a:cubicBezTo>
                    <a:cubicBezTo>
                      <a:pt x="128" y="0"/>
                      <a:pt x="131" y="0"/>
                      <a:pt x="132" y="2"/>
                    </a:cubicBezTo>
                    <a:cubicBezTo>
                      <a:pt x="134" y="3"/>
                      <a:pt x="134" y="6"/>
                      <a:pt x="132" y="7"/>
                    </a:cubicBezTo>
                    <a:cubicBezTo>
                      <a:pt x="7" y="133"/>
                      <a:pt x="7" y="133"/>
                      <a:pt x="7" y="133"/>
                    </a:cubicBezTo>
                    <a:cubicBezTo>
                      <a:pt x="6" y="133"/>
                      <a:pt x="5" y="134"/>
                      <a:pt x="4" y="13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31" name="Freeform 17"/>
              <p:cNvSpPr>
                <a:spLocks/>
              </p:cNvSpPr>
              <p:nvPr/>
            </p:nvSpPr>
            <p:spPr bwMode="auto">
              <a:xfrm>
                <a:off x="7408863" y="8321675"/>
                <a:ext cx="146050" cy="142875"/>
              </a:xfrm>
              <a:custGeom>
                <a:avLst/>
                <a:gdLst>
                  <a:gd name="T0" fmla="*/ 30 w 39"/>
                  <a:gd name="T1" fmla="*/ 38 h 38"/>
                  <a:gd name="T2" fmla="*/ 9 w 39"/>
                  <a:gd name="T3" fmla="*/ 38 h 38"/>
                  <a:gd name="T4" fmla="*/ 1 w 39"/>
                  <a:gd name="T5" fmla="*/ 31 h 38"/>
                  <a:gd name="T6" fmla="*/ 0 w 39"/>
                  <a:gd name="T7" fmla="*/ 8 h 38"/>
                  <a:gd name="T8" fmla="*/ 4 w 39"/>
                  <a:gd name="T9" fmla="*/ 1 h 38"/>
                  <a:gd name="T10" fmla="*/ 13 w 39"/>
                  <a:gd name="T11" fmla="*/ 2 h 38"/>
                  <a:gd name="T12" fmla="*/ 36 w 39"/>
                  <a:gd name="T13" fmla="*/ 25 h 38"/>
                  <a:gd name="T14" fmla="*/ 37 w 39"/>
                  <a:gd name="T15" fmla="*/ 34 h 38"/>
                  <a:gd name="T16" fmla="*/ 30 w 39"/>
                  <a:gd name="T1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8">
                    <a:moveTo>
                      <a:pt x="30" y="38"/>
                    </a:moveTo>
                    <a:cubicBezTo>
                      <a:pt x="9" y="38"/>
                      <a:pt x="9" y="38"/>
                      <a:pt x="9" y="38"/>
                    </a:cubicBezTo>
                    <a:cubicBezTo>
                      <a:pt x="4" y="38"/>
                      <a:pt x="1" y="35"/>
                      <a:pt x="1" y="31"/>
                    </a:cubicBezTo>
                    <a:cubicBezTo>
                      <a:pt x="0" y="8"/>
                      <a:pt x="0" y="8"/>
                      <a:pt x="0" y="8"/>
                    </a:cubicBezTo>
                    <a:cubicBezTo>
                      <a:pt x="0" y="5"/>
                      <a:pt x="2" y="2"/>
                      <a:pt x="4" y="1"/>
                    </a:cubicBezTo>
                    <a:cubicBezTo>
                      <a:pt x="7" y="0"/>
                      <a:pt x="11" y="0"/>
                      <a:pt x="13" y="2"/>
                    </a:cubicBezTo>
                    <a:cubicBezTo>
                      <a:pt x="36" y="25"/>
                      <a:pt x="36" y="25"/>
                      <a:pt x="36" y="25"/>
                    </a:cubicBezTo>
                    <a:cubicBezTo>
                      <a:pt x="38" y="27"/>
                      <a:pt x="39" y="31"/>
                      <a:pt x="37" y="34"/>
                    </a:cubicBezTo>
                    <a:cubicBezTo>
                      <a:pt x="36" y="37"/>
                      <a:pt x="33" y="38"/>
                      <a:pt x="30" y="3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grpSp>
      <p:grpSp>
        <p:nvGrpSpPr>
          <p:cNvPr id="32" name="组合 31"/>
          <p:cNvGrpSpPr/>
          <p:nvPr/>
        </p:nvGrpSpPr>
        <p:grpSpPr>
          <a:xfrm>
            <a:off x="6363558" y="4546302"/>
            <a:ext cx="689710" cy="689710"/>
            <a:chOff x="3391726" y="-2557474"/>
            <a:chExt cx="984738" cy="984738"/>
          </a:xfrm>
          <a:effectLst>
            <a:reflection blurRad="6350" stA="25000" endPos="24000" dir="5400000" sy="-100000" algn="bl" rotWithShape="0"/>
          </a:effectLst>
        </p:grpSpPr>
        <p:sp>
          <p:nvSpPr>
            <p:cNvPr id="33" name="椭圆 32"/>
            <p:cNvSpPr/>
            <p:nvPr/>
          </p:nvSpPr>
          <p:spPr>
            <a:xfrm>
              <a:off x="3391726" y="-2557474"/>
              <a:ext cx="984738" cy="9847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grpSp>
          <p:nvGrpSpPr>
            <p:cNvPr id="34" name="组合 33"/>
            <p:cNvGrpSpPr/>
            <p:nvPr/>
          </p:nvGrpSpPr>
          <p:grpSpPr>
            <a:xfrm>
              <a:off x="3603437" y="-2344469"/>
              <a:ext cx="561316" cy="558729"/>
              <a:chOff x="8805863" y="7210425"/>
              <a:chExt cx="688975" cy="685800"/>
            </a:xfrm>
            <a:solidFill>
              <a:schemeClr val="bg1"/>
            </a:solidFill>
          </p:grpSpPr>
          <p:sp>
            <p:nvSpPr>
              <p:cNvPr id="35" name="Freeform 21"/>
              <p:cNvSpPr>
                <a:spLocks noEditPoints="1"/>
              </p:cNvSpPr>
              <p:nvPr/>
            </p:nvSpPr>
            <p:spPr bwMode="auto">
              <a:xfrm>
                <a:off x="8805863" y="7210425"/>
                <a:ext cx="688975" cy="685800"/>
              </a:xfrm>
              <a:custGeom>
                <a:avLst/>
                <a:gdLst>
                  <a:gd name="T0" fmla="*/ 104 w 183"/>
                  <a:gd name="T1" fmla="*/ 182 h 182"/>
                  <a:gd name="T2" fmla="*/ 99 w 183"/>
                  <a:gd name="T3" fmla="*/ 180 h 182"/>
                  <a:gd name="T4" fmla="*/ 3 w 183"/>
                  <a:gd name="T5" fmla="*/ 84 h 182"/>
                  <a:gd name="T6" fmla="*/ 1 w 183"/>
                  <a:gd name="T7" fmla="*/ 78 h 182"/>
                  <a:gd name="T8" fmla="*/ 8 w 183"/>
                  <a:gd name="T9" fmla="*/ 13 h 182"/>
                  <a:gd name="T10" fmla="*/ 15 w 183"/>
                  <a:gd name="T11" fmla="*/ 7 h 182"/>
                  <a:gd name="T12" fmla="*/ 79 w 183"/>
                  <a:gd name="T13" fmla="*/ 0 h 182"/>
                  <a:gd name="T14" fmla="*/ 85 w 183"/>
                  <a:gd name="T15" fmla="*/ 2 h 182"/>
                  <a:gd name="T16" fmla="*/ 181 w 183"/>
                  <a:gd name="T17" fmla="*/ 98 h 182"/>
                  <a:gd name="T18" fmla="*/ 183 w 183"/>
                  <a:gd name="T19" fmla="*/ 103 h 182"/>
                  <a:gd name="T20" fmla="*/ 181 w 183"/>
                  <a:gd name="T21" fmla="*/ 109 h 182"/>
                  <a:gd name="T22" fmla="*/ 110 w 183"/>
                  <a:gd name="T23" fmla="*/ 180 h 182"/>
                  <a:gd name="T24" fmla="*/ 104 w 183"/>
                  <a:gd name="T25" fmla="*/ 182 h 182"/>
                  <a:gd name="T26" fmla="*/ 16 w 183"/>
                  <a:gd name="T27" fmla="*/ 76 h 182"/>
                  <a:gd name="T28" fmla="*/ 104 w 183"/>
                  <a:gd name="T29" fmla="*/ 163 h 182"/>
                  <a:gd name="T30" fmla="*/ 164 w 183"/>
                  <a:gd name="T31" fmla="*/ 103 h 182"/>
                  <a:gd name="T32" fmla="*/ 77 w 183"/>
                  <a:gd name="T33" fmla="*/ 16 h 182"/>
                  <a:gd name="T34" fmla="*/ 23 w 183"/>
                  <a:gd name="T35" fmla="*/ 21 h 182"/>
                  <a:gd name="T36" fmla="*/ 16 w 183"/>
                  <a:gd name="T37" fmla="*/ 7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3" h="182">
                    <a:moveTo>
                      <a:pt x="104" y="182"/>
                    </a:moveTo>
                    <a:cubicBezTo>
                      <a:pt x="102" y="182"/>
                      <a:pt x="100" y="181"/>
                      <a:pt x="99" y="180"/>
                    </a:cubicBezTo>
                    <a:cubicBezTo>
                      <a:pt x="3" y="84"/>
                      <a:pt x="3" y="84"/>
                      <a:pt x="3" y="84"/>
                    </a:cubicBezTo>
                    <a:cubicBezTo>
                      <a:pt x="1" y="82"/>
                      <a:pt x="0" y="80"/>
                      <a:pt x="1" y="78"/>
                    </a:cubicBezTo>
                    <a:cubicBezTo>
                      <a:pt x="8" y="13"/>
                      <a:pt x="8" y="13"/>
                      <a:pt x="8" y="13"/>
                    </a:cubicBezTo>
                    <a:cubicBezTo>
                      <a:pt x="9" y="10"/>
                      <a:pt x="12" y="7"/>
                      <a:pt x="15" y="7"/>
                    </a:cubicBezTo>
                    <a:cubicBezTo>
                      <a:pt x="79" y="0"/>
                      <a:pt x="79" y="0"/>
                      <a:pt x="79" y="0"/>
                    </a:cubicBezTo>
                    <a:cubicBezTo>
                      <a:pt x="81" y="0"/>
                      <a:pt x="83" y="0"/>
                      <a:pt x="85" y="2"/>
                    </a:cubicBezTo>
                    <a:cubicBezTo>
                      <a:pt x="181" y="98"/>
                      <a:pt x="181" y="98"/>
                      <a:pt x="181" y="98"/>
                    </a:cubicBezTo>
                    <a:cubicBezTo>
                      <a:pt x="182" y="99"/>
                      <a:pt x="183" y="101"/>
                      <a:pt x="183" y="103"/>
                    </a:cubicBezTo>
                    <a:cubicBezTo>
                      <a:pt x="183" y="105"/>
                      <a:pt x="182" y="107"/>
                      <a:pt x="181" y="109"/>
                    </a:cubicBezTo>
                    <a:cubicBezTo>
                      <a:pt x="110" y="180"/>
                      <a:pt x="110" y="180"/>
                      <a:pt x="110" y="180"/>
                    </a:cubicBezTo>
                    <a:cubicBezTo>
                      <a:pt x="108" y="181"/>
                      <a:pt x="106" y="182"/>
                      <a:pt x="104" y="182"/>
                    </a:cubicBezTo>
                    <a:close/>
                    <a:moveTo>
                      <a:pt x="16" y="76"/>
                    </a:moveTo>
                    <a:cubicBezTo>
                      <a:pt x="104" y="163"/>
                      <a:pt x="104" y="163"/>
                      <a:pt x="104" y="163"/>
                    </a:cubicBezTo>
                    <a:cubicBezTo>
                      <a:pt x="164" y="103"/>
                      <a:pt x="164" y="103"/>
                      <a:pt x="164" y="103"/>
                    </a:cubicBezTo>
                    <a:cubicBezTo>
                      <a:pt x="77" y="16"/>
                      <a:pt x="77" y="16"/>
                      <a:pt x="77" y="16"/>
                    </a:cubicBezTo>
                    <a:cubicBezTo>
                      <a:pt x="23" y="21"/>
                      <a:pt x="23" y="21"/>
                      <a:pt x="23" y="21"/>
                    </a:cubicBezTo>
                    <a:lnTo>
                      <a:pt x="16" y="76"/>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36" name="Freeform 22"/>
              <p:cNvSpPr>
                <a:spLocks noEditPoints="1"/>
              </p:cNvSpPr>
              <p:nvPr/>
            </p:nvSpPr>
            <p:spPr bwMode="auto">
              <a:xfrm>
                <a:off x="8937626" y="7335838"/>
                <a:ext cx="96838" cy="96838"/>
              </a:xfrm>
              <a:custGeom>
                <a:avLst/>
                <a:gdLst>
                  <a:gd name="T0" fmla="*/ 13 w 26"/>
                  <a:gd name="T1" fmla="*/ 26 h 26"/>
                  <a:gd name="T2" fmla="*/ 0 w 26"/>
                  <a:gd name="T3" fmla="*/ 13 h 26"/>
                  <a:gd name="T4" fmla="*/ 13 w 26"/>
                  <a:gd name="T5" fmla="*/ 0 h 26"/>
                  <a:gd name="T6" fmla="*/ 26 w 26"/>
                  <a:gd name="T7" fmla="*/ 13 h 26"/>
                  <a:gd name="T8" fmla="*/ 13 w 26"/>
                  <a:gd name="T9" fmla="*/ 26 h 26"/>
                  <a:gd name="T10" fmla="*/ 13 w 26"/>
                  <a:gd name="T11" fmla="*/ 8 h 26"/>
                  <a:gd name="T12" fmla="*/ 8 w 26"/>
                  <a:gd name="T13" fmla="*/ 13 h 26"/>
                  <a:gd name="T14" fmla="*/ 13 w 26"/>
                  <a:gd name="T15" fmla="*/ 18 h 26"/>
                  <a:gd name="T16" fmla="*/ 18 w 26"/>
                  <a:gd name="T17" fmla="*/ 13 h 26"/>
                  <a:gd name="T18" fmla="*/ 13 w 26"/>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26"/>
                    </a:moveTo>
                    <a:cubicBezTo>
                      <a:pt x="6" y="26"/>
                      <a:pt x="0" y="20"/>
                      <a:pt x="0" y="13"/>
                    </a:cubicBezTo>
                    <a:cubicBezTo>
                      <a:pt x="0" y="6"/>
                      <a:pt x="6" y="0"/>
                      <a:pt x="13" y="0"/>
                    </a:cubicBezTo>
                    <a:cubicBezTo>
                      <a:pt x="20" y="0"/>
                      <a:pt x="26" y="6"/>
                      <a:pt x="26" y="13"/>
                    </a:cubicBezTo>
                    <a:cubicBezTo>
                      <a:pt x="26" y="20"/>
                      <a:pt x="20" y="26"/>
                      <a:pt x="13" y="26"/>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37" name="Freeform 23"/>
              <p:cNvSpPr>
                <a:spLocks/>
              </p:cNvSpPr>
              <p:nvPr/>
            </p:nvSpPr>
            <p:spPr bwMode="auto">
              <a:xfrm>
                <a:off x="9045576" y="7512050"/>
                <a:ext cx="173038" cy="173038"/>
              </a:xfrm>
              <a:custGeom>
                <a:avLst/>
                <a:gdLst>
                  <a:gd name="T0" fmla="*/ 41 w 46"/>
                  <a:gd name="T1" fmla="*/ 46 h 46"/>
                  <a:gd name="T2" fmla="*/ 39 w 46"/>
                  <a:gd name="T3" fmla="*/ 45 h 46"/>
                  <a:gd name="T4" fmla="*/ 1 w 46"/>
                  <a:gd name="T5" fmla="*/ 7 h 46"/>
                  <a:gd name="T6" fmla="*/ 1 w 46"/>
                  <a:gd name="T7" fmla="*/ 2 h 46"/>
                  <a:gd name="T8" fmla="*/ 6 w 46"/>
                  <a:gd name="T9" fmla="*/ 2 h 46"/>
                  <a:gd name="T10" fmla="*/ 44 w 46"/>
                  <a:gd name="T11" fmla="*/ 39 h 46"/>
                  <a:gd name="T12" fmla="*/ 44 w 46"/>
                  <a:gd name="T13" fmla="*/ 45 h 46"/>
                  <a:gd name="T14" fmla="*/ 41 w 46"/>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6">
                    <a:moveTo>
                      <a:pt x="41" y="46"/>
                    </a:moveTo>
                    <a:cubicBezTo>
                      <a:pt x="40" y="46"/>
                      <a:pt x="39" y="45"/>
                      <a:pt x="39" y="45"/>
                    </a:cubicBezTo>
                    <a:cubicBezTo>
                      <a:pt x="1" y="7"/>
                      <a:pt x="1" y="7"/>
                      <a:pt x="1" y="7"/>
                    </a:cubicBezTo>
                    <a:cubicBezTo>
                      <a:pt x="0" y="6"/>
                      <a:pt x="0" y="3"/>
                      <a:pt x="1" y="2"/>
                    </a:cubicBezTo>
                    <a:cubicBezTo>
                      <a:pt x="3" y="0"/>
                      <a:pt x="5" y="0"/>
                      <a:pt x="6" y="2"/>
                    </a:cubicBezTo>
                    <a:cubicBezTo>
                      <a:pt x="44" y="39"/>
                      <a:pt x="44" y="39"/>
                      <a:pt x="44" y="39"/>
                    </a:cubicBezTo>
                    <a:cubicBezTo>
                      <a:pt x="46" y="41"/>
                      <a:pt x="46" y="43"/>
                      <a:pt x="44" y="45"/>
                    </a:cubicBezTo>
                    <a:cubicBezTo>
                      <a:pt x="43" y="45"/>
                      <a:pt x="42" y="46"/>
                      <a:pt x="41"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38" name="Freeform 24"/>
              <p:cNvSpPr>
                <a:spLocks/>
              </p:cNvSpPr>
              <p:nvPr/>
            </p:nvSpPr>
            <p:spPr bwMode="auto">
              <a:xfrm>
                <a:off x="9102726" y="7456488"/>
                <a:ext cx="173038" cy="168275"/>
              </a:xfrm>
              <a:custGeom>
                <a:avLst/>
                <a:gdLst>
                  <a:gd name="T0" fmla="*/ 42 w 46"/>
                  <a:gd name="T1" fmla="*/ 45 h 45"/>
                  <a:gd name="T2" fmla="*/ 39 w 46"/>
                  <a:gd name="T3" fmla="*/ 44 h 45"/>
                  <a:gd name="T4" fmla="*/ 1 w 46"/>
                  <a:gd name="T5" fmla="*/ 7 h 45"/>
                  <a:gd name="T6" fmla="*/ 1 w 46"/>
                  <a:gd name="T7" fmla="*/ 1 h 45"/>
                  <a:gd name="T8" fmla="*/ 7 w 46"/>
                  <a:gd name="T9" fmla="*/ 1 h 45"/>
                  <a:gd name="T10" fmla="*/ 45 w 46"/>
                  <a:gd name="T11" fmla="*/ 39 h 45"/>
                  <a:gd name="T12" fmla="*/ 45 w 46"/>
                  <a:gd name="T13" fmla="*/ 44 h 45"/>
                  <a:gd name="T14" fmla="*/ 42 w 46"/>
                  <a:gd name="T15" fmla="*/ 4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45">
                    <a:moveTo>
                      <a:pt x="42" y="45"/>
                    </a:moveTo>
                    <a:cubicBezTo>
                      <a:pt x="41" y="45"/>
                      <a:pt x="40" y="45"/>
                      <a:pt x="39" y="44"/>
                    </a:cubicBezTo>
                    <a:cubicBezTo>
                      <a:pt x="1" y="7"/>
                      <a:pt x="1" y="7"/>
                      <a:pt x="1" y="7"/>
                    </a:cubicBezTo>
                    <a:cubicBezTo>
                      <a:pt x="0" y="5"/>
                      <a:pt x="0" y="3"/>
                      <a:pt x="1" y="1"/>
                    </a:cubicBezTo>
                    <a:cubicBezTo>
                      <a:pt x="3" y="0"/>
                      <a:pt x="5" y="0"/>
                      <a:pt x="7" y="1"/>
                    </a:cubicBezTo>
                    <a:cubicBezTo>
                      <a:pt x="45" y="39"/>
                      <a:pt x="45" y="39"/>
                      <a:pt x="45" y="39"/>
                    </a:cubicBezTo>
                    <a:cubicBezTo>
                      <a:pt x="46" y="40"/>
                      <a:pt x="46" y="43"/>
                      <a:pt x="45" y="44"/>
                    </a:cubicBezTo>
                    <a:cubicBezTo>
                      <a:pt x="44" y="45"/>
                      <a:pt x="43" y="45"/>
                      <a:pt x="42" y="4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grpSp>
      <p:grpSp>
        <p:nvGrpSpPr>
          <p:cNvPr id="39" name="组合 38"/>
          <p:cNvGrpSpPr/>
          <p:nvPr/>
        </p:nvGrpSpPr>
        <p:grpSpPr>
          <a:xfrm>
            <a:off x="3913906" y="4546302"/>
            <a:ext cx="689710" cy="689710"/>
            <a:chOff x="3275435" y="-2457828"/>
            <a:chExt cx="984738" cy="984738"/>
          </a:xfrm>
          <a:effectLst>
            <a:reflection blurRad="6350" stA="25000" endPos="24000" dir="5400000" sy="-100000" algn="bl" rotWithShape="0"/>
          </a:effectLst>
        </p:grpSpPr>
        <p:sp>
          <p:nvSpPr>
            <p:cNvPr id="40" name="椭圆 39"/>
            <p:cNvSpPr/>
            <p:nvPr/>
          </p:nvSpPr>
          <p:spPr>
            <a:xfrm>
              <a:off x="3275435" y="-2457828"/>
              <a:ext cx="984738" cy="9847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Agency FB" panose="020B0503020202020204" pitchFamily="34" charset="0"/>
              </a:endParaRPr>
            </a:p>
          </p:txBody>
        </p:sp>
        <p:grpSp>
          <p:nvGrpSpPr>
            <p:cNvPr id="41" name="组合 40"/>
            <p:cNvGrpSpPr/>
            <p:nvPr/>
          </p:nvGrpSpPr>
          <p:grpSpPr>
            <a:xfrm>
              <a:off x="3514306" y="-2232537"/>
              <a:ext cx="506996" cy="534156"/>
              <a:chOff x="6783388" y="9510713"/>
              <a:chExt cx="622301" cy="655638"/>
            </a:xfrm>
            <a:solidFill>
              <a:schemeClr val="bg1"/>
            </a:solidFill>
          </p:grpSpPr>
          <p:sp>
            <p:nvSpPr>
              <p:cNvPr id="42" name="Freeform 25"/>
              <p:cNvSpPr>
                <a:spLocks/>
              </p:cNvSpPr>
              <p:nvPr/>
            </p:nvSpPr>
            <p:spPr bwMode="auto">
              <a:xfrm>
                <a:off x="6824663" y="9801225"/>
                <a:ext cx="539750" cy="247650"/>
              </a:xfrm>
              <a:custGeom>
                <a:avLst/>
                <a:gdLst>
                  <a:gd name="T0" fmla="*/ 135 w 143"/>
                  <a:gd name="T1" fmla="*/ 66 h 66"/>
                  <a:gd name="T2" fmla="*/ 128 w 143"/>
                  <a:gd name="T3" fmla="*/ 58 h 66"/>
                  <a:gd name="T4" fmla="*/ 128 w 143"/>
                  <a:gd name="T5" fmla="*/ 16 h 66"/>
                  <a:gd name="T6" fmla="*/ 16 w 143"/>
                  <a:gd name="T7" fmla="*/ 16 h 66"/>
                  <a:gd name="T8" fmla="*/ 16 w 143"/>
                  <a:gd name="T9" fmla="*/ 58 h 66"/>
                  <a:gd name="T10" fmla="*/ 8 w 143"/>
                  <a:gd name="T11" fmla="*/ 66 h 66"/>
                  <a:gd name="T12" fmla="*/ 0 w 143"/>
                  <a:gd name="T13" fmla="*/ 58 h 66"/>
                  <a:gd name="T14" fmla="*/ 0 w 143"/>
                  <a:gd name="T15" fmla="*/ 8 h 66"/>
                  <a:gd name="T16" fmla="*/ 8 w 143"/>
                  <a:gd name="T17" fmla="*/ 0 h 66"/>
                  <a:gd name="T18" fmla="*/ 135 w 143"/>
                  <a:gd name="T19" fmla="*/ 0 h 66"/>
                  <a:gd name="T20" fmla="*/ 143 w 143"/>
                  <a:gd name="T21" fmla="*/ 8 h 66"/>
                  <a:gd name="T22" fmla="*/ 143 w 143"/>
                  <a:gd name="T23" fmla="*/ 58 h 66"/>
                  <a:gd name="T24" fmla="*/ 135 w 143"/>
                  <a:gd name="T2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66">
                    <a:moveTo>
                      <a:pt x="135" y="66"/>
                    </a:moveTo>
                    <a:cubicBezTo>
                      <a:pt x="131" y="66"/>
                      <a:pt x="128" y="63"/>
                      <a:pt x="128" y="58"/>
                    </a:cubicBezTo>
                    <a:cubicBezTo>
                      <a:pt x="128" y="16"/>
                      <a:pt x="128" y="16"/>
                      <a:pt x="128" y="16"/>
                    </a:cubicBezTo>
                    <a:cubicBezTo>
                      <a:pt x="16" y="16"/>
                      <a:pt x="16" y="16"/>
                      <a:pt x="16" y="16"/>
                    </a:cubicBezTo>
                    <a:cubicBezTo>
                      <a:pt x="16" y="58"/>
                      <a:pt x="16" y="58"/>
                      <a:pt x="16" y="58"/>
                    </a:cubicBezTo>
                    <a:cubicBezTo>
                      <a:pt x="16" y="63"/>
                      <a:pt x="12" y="66"/>
                      <a:pt x="8" y="66"/>
                    </a:cubicBezTo>
                    <a:cubicBezTo>
                      <a:pt x="4" y="66"/>
                      <a:pt x="0" y="63"/>
                      <a:pt x="0" y="58"/>
                    </a:cubicBezTo>
                    <a:cubicBezTo>
                      <a:pt x="0" y="8"/>
                      <a:pt x="0" y="8"/>
                      <a:pt x="0" y="8"/>
                    </a:cubicBezTo>
                    <a:cubicBezTo>
                      <a:pt x="0" y="4"/>
                      <a:pt x="4" y="0"/>
                      <a:pt x="8" y="0"/>
                    </a:cubicBezTo>
                    <a:cubicBezTo>
                      <a:pt x="135" y="0"/>
                      <a:pt x="135" y="0"/>
                      <a:pt x="135" y="0"/>
                    </a:cubicBezTo>
                    <a:cubicBezTo>
                      <a:pt x="140" y="0"/>
                      <a:pt x="143" y="4"/>
                      <a:pt x="143" y="8"/>
                    </a:cubicBezTo>
                    <a:cubicBezTo>
                      <a:pt x="143" y="58"/>
                      <a:pt x="143" y="58"/>
                      <a:pt x="143" y="58"/>
                    </a:cubicBezTo>
                    <a:cubicBezTo>
                      <a:pt x="143" y="63"/>
                      <a:pt x="140" y="66"/>
                      <a:pt x="135" y="6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3" name="Freeform 26"/>
              <p:cNvSpPr>
                <a:spLocks/>
              </p:cNvSpPr>
              <p:nvPr/>
            </p:nvSpPr>
            <p:spPr bwMode="auto">
              <a:xfrm>
                <a:off x="7065963" y="9623425"/>
                <a:ext cx="57150" cy="430213"/>
              </a:xfrm>
              <a:custGeom>
                <a:avLst/>
                <a:gdLst>
                  <a:gd name="T0" fmla="*/ 8 w 15"/>
                  <a:gd name="T1" fmla="*/ 114 h 114"/>
                  <a:gd name="T2" fmla="*/ 0 w 15"/>
                  <a:gd name="T3" fmla="*/ 106 h 114"/>
                  <a:gd name="T4" fmla="*/ 0 w 15"/>
                  <a:gd name="T5" fmla="*/ 8 h 114"/>
                  <a:gd name="T6" fmla="*/ 8 w 15"/>
                  <a:gd name="T7" fmla="*/ 0 h 114"/>
                  <a:gd name="T8" fmla="*/ 15 w 15"/>
                  <a:gd name="T9" fmla="*/ 8 h 114"/>
                  <a:gd name="T10" fmla="*/ 15 w 15"/>
                  <a:gd name="T11" fmla="*/ 106 h 114"/>
                  <a:gd name="T12" fmla="*/ 8 w 15"/>
                  <a:gd name="T13" fmla="*/ 114 h 114"/>
                </a:gdLst>
                <a:ahLst/>
                <a:cxnLst>
                  <a:cxn ang="0">
                    <a:pos x="T0" y="T1"/>
                  </a:cxn>
                  <a:cxn ang="0">
                    <a:pos x="T2" y="T3"/>
                  </a:cxn>
                  <a:cxn ang="0">
                    <a:pos x="T4" y="T5"/>
                  </a:cxn>
                  <a:cxn ang="0">
                    <a:pos x="T6" y="T7"/>
                  </a:cxn>
                  <a:cxn ang="0">
                    <a:pos x="T8" y="T9"/>
                  </a:cxn>
                  <a:cxn ang="0">
                    <a:pos x="T10" y="T11"/>
                  </a:cxn>
                  <a:cxn ang="0">
                    <a:pos x="T12" y="T13"/>
                  </a:cxn>
                </a:cxnLst>
                <a:rect l="0" t="0" r="r" b="b"/>
                <a:pathLst>
                  <a:path w="15" h="114">
                    <a:moveTo>
                      <a:pt x="8" y="114"/>
                    </a:moveTo>
                    <a:cubicBezTo>
                      <a:pt x="3" y="114"/>
                      <a:pt x="0" y="110"/>
                      <a:pt x="0" y="106"/>
                    </a:cubicBezTo>
                    <a:cubicBezTo>
                      <a:pt x="0" y="8"/>
                      <a:pt x="0" y="8"/>
                      <a:pt x="0" y="8"/>
                    </a:cubicBezTo>
                    <a:cubicBezTo>
                      <a:pt x="0" y="4"/>
                      <a:pt x="3" y="0"/>
                      <a:pt x="8" y="0"/>
                    </a:cubicBezTo>
                    <a:cubicBezTo>
                      <a:pt x="12" y="0"/>
                      <a:pt x="15" y="4"/>
                      <a:pt x="15" y="8"/>
                    </a:cubicBezTo>
                    <a:cubicBezTo>
                      <a:pt x="15" y="106"/>
                      <a:pt x="15" y="106"/>
                      <a:pt x="15" y="106"/>
                    </a:cubicBezTo>
                    <a:cubicBezTo>
                      <a:pt x="15" y="110"/>
                      <a:pt x="12" y="114"/>
                      <a:pt x="8" y="11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4" name="Freeform 27"/>
              <p:cNvSpPr>
                <a:spLocks noEditPoints="1"/>
              </p:cNvSpPr>
              <p:nvPr/>
            </p:nvSpPr>
            <p:spPr bwMode="auto">
              <a:xfrm>
                <a:off x="7021513" y="9510713"/>
                <a:ext cx="146050" cy="142875"/>
              </a:xfrm>
              <a:custGeom>
                <a:avLst/>
                <a:gdLst>
                  <a:gd name="T0" fmla="*/ 20 w 39"/>
                  <a:gd name="T1" fmla="*/ 38 h 38"/>
                  <a:gd name="T2" fmla="*/ 0 w 39"/>
                  <a:gd name="T3" fmla="*/ 19 h 38"/>
                  <a:gd name="T4" fmla="*/ 20 w 39"/>
                  <a:gd name="T5" fmla="*/ 0 h 38"/>
                  <a:gd name="T6" fmla="*/ 39 w 39"/>
                  <a:gd name="T7" fmla="*/ 19 h 38"/>
                  <a:gd name="T8" fmla="*/ 20 w 39"/>
                  <a:gd name="T9" fmla="*/ 38 h 38"/>
                  <a:gd name="T10" fmla="*/ 20 w 39"/>
                  <a:gd name="T11" fmla="*/ 7 h 38"/>
                  <a:gd name="T12" fmla="*/ 8 w 39"/>
                  <a:gd name="T13" fmla="*/ 19 h 38"/>
                  <a:gd name="T14" fmla="*/ 20 w 39"/>
                  <a:gd name="T15" fmla="*/ 30 h 38"/>
                  <a:gd name="T16" fmla="*/ 31 w 39"/>
                  <a:gd name="T17" fmla="*/ 19 h 38"/>
                  <a:gd name="T18" fmla="*/ 20 w 39"/>
                  <a:gd name="T19" fmla="*/ 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20" y="38"/>
                    </a:moveTo>
                    <a:cubicBezTo>
                      <a:pt x="9" y="38"/>
                      <a:pt x="0" y="29"/>
                      <a:pt x="0" y="19"/>
                    </a:cubicBezTo>
                    <a:cubicBezTo>
                      <a:pt x="0" y="8"/>
                      <a:pt x="9" y="0"/>
                      <a:pt x="20" y="0"/>
                    </a:cubicBezTo>
                    <a:cubicBezTo>
                      <a:pt x="30" y="0"/>
                      <a:pt x="39" y="8"/>
                      <a:pt x="39" y="19"/>
                    </a:cubicBezTo>
                    <a:cubicBezTo>
                      <a:pt x="39" y="29"/>
                      <a:pt x="30" y="38"/>
                      <a:pt x="20" y="38"/>
                    </a:cubicBezTo>
                    <a:close/>
                    <a:moveTo>
                      <a:pt x="20" y="7"/>
                    </a:moveTo>
                    <a:cubicBezTo>
                      <a:pt x="13" y="7"/>
                      <a:pt x="8" y="12"/>
                      <a:pt x="8" y="19"/>
                    </a:cubicBezTo>
                    <a:cubicBezTo>
                      <a:pt x="8" y="25"/>
                      <a:pt x="13" y="30"/>
                      <a:pt x="20" y="30"/>
                    </a:cubicBezTo>
                    <a:cubicBezTo>
                      <a:pt x="26" y="30"/>
                      <a:pt x="31" y="25"/>
                      <a:pt x="31" y="19"/>
                    </a:cubicBezTo>
                    <a:cubicBezTo>
                      <a:pt x="31" y="12"/>
                      <a:pt x="26" y="7"/>
                      <a:pt x="20" y="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5" name="Freeform 28"/>
              <p:cNvSpPr>
                <a:spLocks noEditPoints="1"/>
              </p:cNvSpPr>
              <p:nvPr/>
            </p:nvSpPr>
            <p:spPr bwMode="auto">
              <a:xfrm>
                <a:off x="7261226" y="10018713"/>
                <a:ext cx="144463" cy="147638"/>
              </a:xfrm>
              <a:custGeom>
                <a:avLst/>
                <a:gdLst>
                  <a:gd name="T0" fmla="*/ 19 w 38"/>
                  <a:gd name="T1" fmla="*/ 39 h 39"/>
                  <a:gd name="T2" fmla="*/ 0 w 38"/>
                  <a:gd name="T3" fmla="*/ 19 h 39"/>
                  <a:gd name="T4" fmla="*/ 19 w 38"/>
                  <a:gd name="T5" fmla="*/ 0 h 39"/>
                  <a:gd name="T6" fmla="*/ 38 w 38"/>
                  <a:gd name="T7" fmla="*/ 19 h 39"/>
                  <a:gd name="T8" fmla="*/ 19 w 38"/>
                  <a:gd name="T9" fmla="*/ 39 h 39"/>
                  <a:gd name="T10" fmla="*/ 19 w 38"/>
                  <a:gd name="T11" fmla="*/ 8 h 39"/>
                  <a:gd name="T12" fmla="*/ 8 w 38"/>
                  <a:gd name="T13" fmla="*/ 19 h 39"/>
                  <a:gd name="T14" fmla="*/ 19 w 38"/>
                  <a:gd name="T15" fmla="*/ 31 h 39"/>
                  <a:gd name="T16" fmla="*/ 31 w 38"/>
                  <a:gd name="T17" fmla="*/ 19 h 39"/>
                  <a:gd name="T18" fmla="*/ 19 w 38"/>
                  <a:gd name="T1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9" y="39"/>
                    </a:moveTo>
                    <a:cubicBezTo>
                      <a:pt x="9" y="39"/>
                      <a:pt x="0" y="30"/>
                      <a:pt x="0" y="19"/>
                    </a:cubicBezTo>
                    <a:cubicBezTo>
                      <a:pt x="0" y="9"/>
                      <a:pt x="9" y="0"/>
                      <a:pt x="19" y="0"/>
                    </a:cubicBezTo>
                    <a:cubicBezTo>
                      <a:pt x="30" y="0"/>
                      <a:pt x="38" y="9"/>
                      <a:pt x="38" y="19"/>
                    </a:cubicBezTo>
                    <a:cubicBezTo>
                      <a:pt x="38" y="30"/>
                      <a:pt x="30" y="39"/>
                      <a:pt x="19" y="39"/>
                    </a:cubicBezTo>
                    <a:close/>
                    <a:moveTo>
                      <a:pt x="19" y="8"/>
                    </a:moveTo>
                    <a:cubicBezTo>
                      <a:pt x="13" y="8"/>
                      <a:pt x="8" y="13"/>
                      <a:pt x="8" y="19"/>
                    </a:cubicBezTo>
                    <a:cubicBezTo>
                      <a:pt x="8" y="26"/>
                      <a:pt x="13" y="31"/>
                      <a:pt x="19" y="31"/>
                    </a:cubicBezTo>
                    <a:cubicBezTo>
                      <a:pt x="26" y="31"/>
                      <a:pt x="31" y="26"/>
                      <a:pt x="31" y="19"/>
                    </a:cubicBezTo>
                    <a:cubicBezTo>
                      <a:pt x="31" y="13"/>
                      <a:pt x="26" y="8"/>
                      <a:pt x="19"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6" name="Freeform 29"/>
              <p:cNvSpPr>
                <a:spLocks noEditPoints="1"/>
              </p:cNvSpPr>
              <p:nvPr/>
            </p:nvSpPr>
            <p:spPr bwMode="auto">
              <a:xfrm>
                <a:off x="7021513" y="10018713"/>
                <a:ext cx="146050" cy="147638"/>
              </a:xfrm>
              <a:custGeom>
                <a:avLst/>
                <a:gdLst>
                  <a:gd name="T0" fmla="*/ 20 w 39"/>
                  <a:gd name="T1" fmla="*/ 39 h 39"/>
                  <a:gd name="T2" fmla="*/ 0 w 39"/>
                  <a:gd name="T3" fmla="*/ 19 h 39"/>
                  <a:gd name="T4" fmla="*/ 20 w 39"/>
                  <a:gd name="T5" fmla="*/ 0 h 39"/>
                  <a:gd name="T6" fmla="*/ 39 w 39"/>
                  <a:gd name="T7" fmla="*/ 19 h 39"/>
                  <a:gd name="T8" fmla="*/ 20 w 39"/>
                  <a:gd name="T9" fmla="*/ 39 h 39"/>
                  <a:gd name="T10" fmla="*/ 20 w 39"/>
                  <a:gd name="T11" fmla="*/ 8 h 39"/>
                  <a:gd name="T12" fmla="*/ 8 w 39"/>
                  <a:gd name="T13" fmla="*/ 19 h 39"/>
                  <a:gd name="T14" fmla="*/ 20 w 39"/>
                  <a:gd name="T15" fmla="*/ 31 h 39"/>
                  <a:gd name="T16" fmla="*/ 31 w 39"/>
                  <a:gd name="T17" fmla="*/ 19 h 39"/>
                  <a:gd name="T18" fmla="*/ 20 w 39"/>
                  <a:gd name="T1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8"/>
                    </a:moveTo>
                    <a:cubicBezTo>
                      <a:pt x="13" y="8"/>
                      <a:pt x="8" y="13"/>
                      <a:pt x="8" y="19"/>
                    </a:cubicBezTo>
                    <a:cubicBezTo>
                      <a:pt x="8" y="26"/>
                      <a:pt x="13" y="31"/>
                      <a:pt x="20" y="31"/>
                    </a:cubicBezTo>
                    <a:cubicBezTo>
                      <a:pt x="26" y="31"/>
                      <a:pt x="31" y="26"/>
                      <a:pt x="31" y="19"/>
                    </a:cubicBezTo>
                    <a:cubicBezTo>
                      <a:pt x="31" y="13"/>
                      <a:pt x="26" y="8"/>
                      <a:pt x="20"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sp>
            <p:nvSpPr>
              <p:cNvPr id="47" name="Freeform 30"/>
              <p:cNvSpPr>
                <a:spLocks noEditPoints="1"/>
              </p:cNvSpPr>
              <p:nvPr/>
            </p:nvSpPr>
            <p:spPr bwMode="auto">
              <a:xfrm>
                <a:off x="6783388" y="10018713"/>
                <a:ext cx="142875" cy="147638"/>
              </a:xfrm>
              <a:custGeom>
                <a:avLst/>
                <a:gdLst>
                  <a:gd name="T0" fmla="*/ 19 w 38"/>
                  <a:gd name="T1" fmla="*/ 39 h 39"/>
                  <a:gd name="T2" fmla="*/ 0 w 38"/>
                  <a:gd name="T3" fmla="*/ 19 h 39"/>
                  <a:gd name="T4" fmla="*/ 19 w 38"/>
                  <a:gd name="T5" fmla="*/ 0 h 39"/>
                  <a:gd name="T6" fmla="*/ 38 w 38"/>
                  <a:gd name="T7" fmla="*/ 19 h 39"/>
                  <a:gd name="T8" fmla="*/ 19 w 38"/>
                  <a:gd name="T9" fmla="*/ 39 h 39"/>
                  <a:gd name="T10" fmla="*/ 19 w 38"/>
                  <a:gd name="T11" fmla="*/ 8 h 39"/>
                  <a:gd name="T12" fmla="*/ 8 w 38"/>
                  <a:gd name="T13" fmla="*/ 19 h 39"/>
                  <a:gd name="T14" fmla="*/ 19 w 38"/>
                  <a:gd name="T15" fmla="*/ 31 h 39"/>
                  <a:gd name="T16" fmla="*/ 30 w 38"/>
                  <a:gd name="T17" fmla="*/ 19 h 39"/>
                  <a:gd name="T18" fmla="*/ 19 w 38"/>
                  <a:gd name="T1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9" y="39"/>
                    </a:moveTo>
                    <a:cubicBezTo>
                      <a:pt x="8" y="39"/>
                      <a:pt x="0" y="30"/>
                      <a:pt x="0" y="19"/>
                    </a:cubicBezTo>
                    <a:cubicBezTo>
                      <a:pt x="0" y="9"/>
                      <a:pt x="8" y="0"/>
                      <a:pt x="19" y="0"/>
                    </a:cubicBezTo>
                    <a:cubicBezTo>
                      <a:pt x="30" y="0"/>
                      <a:pt x="38" y="9"/>
                      <a:pt x="38" y="19"/>
                    </a:cubicBezTo>
                    <a:cubicBezTo>
                      <a:pt x="38" y="30"/>
                      <a:pt x="30" y="39"/>
                      <a:pt x="19" y="39"/>
                    </a:cubicBezTo>
                    <a:close/>
                    <a:moveTo>
                      <a:pt x="19" y="8"/>
                    </a:moveTo>
                    <a:cubicBezTo>
                      <a:pt x="13" y="8"/>
                      <a:pt x="8" y="13"/>
                      <a:pt x="8" y="19"/>
                    </a:cubicBezTo>
                    <a:cubicBezTo>
                      <a:pt x="8" y="26"/>
                      <a:pt x="13" y="31"/>
                      <a:pt x="19" y="31"/>
                    </a:cubicBezTo>
                    <a:cubicBezTo>
                      <a:pt x="25" y="31"/>
                      <a:pt x="30" y="26"/>
                      <a:pt x="30" y="19"/>
                    </a:cubicBezTo>
                    <a:cubicBezTo>
                      <a:pt x="30" y="13"/>
                      <a:pt x="25" y="8"/>
                      <a:pt x="19"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Agency FB" panose="020B0503020202020204" pitchFamily="34" charset="0"/>
                </a:endParaRPr>
              </a:p>
            </p:txBody>
          </p:sp>
        </p:grpSp>
      </p:grpSp>
      <p:sp>
        <p:nvSpPr>
          <p:cNvPr id="48" name="矩形 47"/>
          <p:cNvSpPr/>
          <p:nvPr/>
        </p:nvSpPr>
        <p:spPr>
          <a:xfrm>
            <a:off x="690783" y="5515947"/>
            <a:ext cx="10810435" cy="584775"/>
          </a:xfrm>
          <a:prstGeom prst="rect">
            <a:avLst/>
          </a:prstGeom>
        </p:spPr>
        <p:txBody>
          <a:bodyPr wrap="square">
            <a:spAutoFit/>
          </a:bodyPr>
          <a:lstStyle/>
          <a:p>
            <a:pPr algn="ctr"/>
            <a:r>
              <a:rPr lang="en-US" altLang="zh-CN" sz="1600" dirty="0">
                <a:solidFill>
                  <a:schemeClr val="tx1">
                    <a:lumMod val="75000"/>
                    <a:lumOff val="2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 make us sad and blessed by turns. But all sunshine without shade, all pleasure without pain, is not life at all. Take the lot of the happiest - it is a</a:t>
            </a:r>
            <a:endParaRPr lang="zh-CN" altLang="en-US" sz="1600" dirty="0">
              <a:solidFill>
                <a:schemeClr val="tx1">
                  <a:lumMod val="75000"/>
                  <a:lumOff val="25000"/>
                </a:schemeClr>
              </a:solidFill>
              <a:latin typeface="Agency FB" panose="020B0503020202020204" pitchFamily="34" charset="0"/>
            </a:endParaRPr>
          </a:p>
        </p:txBody>
      </p:sp>
      <p:cxnSp>
        <p:nvCxnSpPr>
          <p:cNvPr id="49" name="直接连接符 48"/>
          <p:cNvCxnSpPr/>
          <p:nvPr/>
        </p:nvCxnSpPr>
        <p:spPr>
          <a:xfrm>
            <a:off x="571759" y="5431110"/>
            <a:ext cx="1104848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0" name="矩形 49">
            <a:extLst>
              <a:ext uri="{FF2B5EF4-FFF2-40B4-BE49-F238E27FC236}">
                <a16:creationId xmlns:a16="http://schemas.microsoft.com/office/drawing/2014/main" xmlns="" id="{DA5B20ED-9DF3-4A71-B8C2-D22990EE3904}"/>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280992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nodeType="withEffect">
                                      <p:stCondLst>
                                        <p:cond delay="3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nodeType="withEffect">
                                      <p:stCondLst>
                                        <p:cond delay="3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par>
                              <p:cTn id="17" fill="hold">
                                <p:stCondLst>
                                  <p:cond delay="850"/>
                                </p:stCondLst>
                                <p:childTnLst>
                                  <p:par>
                                    <p:cTn id="18" presetID="2" presetClass="entr" presetSubtype="4" accel="90000" fill="hold" nodeType="afterEffect" p14:presetBounceEnd="16000">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14:bounceEnd="16000">
                                          <p:cBhvr additive="base">
                                            <p:cTn id="20" dur="500" fill="hold"/>
                                            <p:tgtEl>
                                              <p:spTgt spid="39"/>
                                            </p:tgtEl>
                                            <p:attrNameLst>
                                              <p:attrName>ppt_x</p:attrName>
                                            </p:attrNameLst>
                                          </p:cBhvr>
                                          <p:tavLst>
                                            <p:tav tm="0">
                                              <p:val>
                                                <p:strVal val="#ppt_x"/>
                                              </p:val>
                                            </p:tav>
                                            <p:tav tm="100000">
                                              <p:val>
                                                <p:strVal val="#ppt_x"/>
                                              </p:val>
                                            </p:tav>
                                          </p:tavLst>
                                        </p:anim>
                                        <p:anim calcmode="lin" valueType="num" p14:bounceEnd="16000">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4" accel="90000" fill="hold" nodeType="withEffect" p14:presetBounceEnd="16000">
                                      <p:stCondLst>
                                        <p:cond delay="335"/>
                                      </p:stCondLst>
                                      <p:childTnLst>
                                        <p:set>
                                          <p:cBhvr>
                                            <p:cTn id="23" dur="1" fill="hold">
                                              <p:stCondLst>
                                                <p:cond delay="0"/>
                                              </p:stCondLst>
                                            </p:cTn>
                                            <p:tgtEl>
                                              <p:spTgt spid="25"/>
                                            </p:tgtEl>
                                            <p:attrNameLst>
                                              <p:attrName>style.visibility</p:attrName>
                                            </p:attrNameLst>
                                          </p:cBhvr>
                                          <p:to>
                                            <p:strVal val="visible"/>
                                          </p:to>
                                        </p:set>
                                        <p:anim calcmode="lin" valueType="num" p14:bounceEnd="16000">
                                          <p:cBhvr additive="base">
                                            <p:cTn id="24" dur="500" fill="hold"/>
                                            <p:tgtEl>
                                              <p:spTgt spid="25"/>
                                            </p:tgtEl>
                                            <p:attrNameLst>
                                              <p:attrName>ppt_x</p:attrName>
                                            </p:attrNameLst>
                                          </p:cBhvr>
                                          <p:tavLst>
                                            <p:tav tm="0">
                                              <p:val>
                                                <p:strVal val="#ppt_x"/>
                                              </p:val>
                                            </p:tav>
                                            <p:tav tm="100000">
                                              <p:val>
                                                <p:strVal val="#ppt_x"/>
                                              </p:val>
                                            </p:tav>
                                          </p:tavLst>
                                        </p:anim>
                                        <p:anim calcmode="lin" valueType="num" p14:bounceEnd="16000">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accel="90000" fill="hold" nodeType="withEffect" p14:presetBounceEnd="16000">
                                      <p:stCondLst>
                                        <p:cond delay="635"/>
                                      </p:stCondLst>
                                      <p:childTnLst>
                                        <p:set>
                                          <p:cBhvr>
                                            <p:cTn id="27" dur="1" fill="hold">
                                              <p:stCondLst>
                                                <p:cond delay="0"/>
                                              </p:stCondLst>
                                            </p:cTn>
                                            <p:tgtEl>
                                              <p:spTgt spid="32"/>
                                            </p:tgtEl>
                                            <p:attrNameLst>
                                              <p:attrName>style.visibility</p:attrName>
                                            </p:attrNameLst>
                                          </p:cBhvr>
                                          <p:to>
                                            <p:strVal val="visible"/>
                                          </p:to>
                                        </p:set>
                                        <p:anim calcmode="lin" valueType="num" p14:bounceEnd="16000">
                                          <p:cBhvr additive="base">
                                            <p:cTn id="28" dur="500" fill="hold"/>
                                            <p:tgtEl>
                                              <p:spTgt spid="32"/>
                                            </p:tgtEl>
                                            <p:attrNameLst>
                                              <p:attrName>ppt_x</p:attrName>
                                            </p:attrNameLst>
                                          </p:cBhvr>
                                          <p:tavLst>
                                            <p:tav tm="0">
                                              <p:val>
                                                <p:strVal val="#ppt_x"/>
                                              </p:val>
                                            </p:tav>
                                            <p:tav tm="100000">
                                              <p:val>
                                                <p:strVal val="#ppt_x"/>
                                              </p:val>
                                            </p:tav>
                                          </p:tavLst>
                                        </p:anim>
                                        <p:anim calcmode="lin" valueType="num" p14:bounceEnd="16000">
                                          <p:cBhvr additive="base">
                                            <p:cTn id="29" dur="500" fill="hold"/>
                                            <p:tgtEl>
                                              <p:spTgt spid="32"/>
                                            </p:tgtEl>
                                            <p:attrNameLst>
                                              <p:attrName>ppt_y</p:attrName>
                                            </p:attrNameLst>
                                          </p:cBhvr>
                                          <p:tavLst>
                                            <p:tav tm="0">
                                              <p:val>
                                                <p:strVal val="1+#ppt_h/2"/>
                                              </p:val>
                                            </p:tav>
                                            <p:tav tm="100000">
                                              <p:val>
                                                <p:strVal val="#ppt_y"/>
                                              </p:val>
                                            </p:tav>
                                          </p:tavLst>
                                        </p:anim>
                                      </p:childTnLst>
                                    </p:cTn>
                                  </p:par>
                                  <p:par>
                                    <p:cTn id="30" presetID="2" presetClass="entr" presetSubtype="4" accel="90000" fill="hold" nodeType="withEffect" p14:presetBounceEnd="16000">
                                      <p:stCondLst>
                                        <p:cond delay="1035"/>
                                      </p:stCondLst>
                                      <p:childTnLst>
                                        <p:set>
                                          <p:cBhvr>
                                            <p:cTn id="31" dur="1" fill="hold">
                                              <p:stCondLst>
                                                <p:cond delay="0"/>
                                              </p:stCondLst>
                                            </p:cTn>
                                            <p:tgtEl>
                                              <p:spTgt spid="19"/>
                                            </p:tgtEl>
                                            <p:attrNameLst>
                                              <p:attrName>style.visibility</p:attrName>
                                            </p:attrNameLst>
                                          </p:cBhvr>
                                          <p:to>
                                            <p:strVal val="visible"/>
                                          </p:to>
                                        </p:set>
                                        <p:anim calcmode="lin" valueType="num" p14:bounceEnd="16000">
                                          <p:cBhvr additive="base">
                                            <p:cTn id="32" dur="500" fill="hold"/>
                                            <p:tgtEl>
                                              <p:spTgt spid="19"/>
                                            </p:tgtEl>
                                            <p:attrNameLst>
                                              <p:attrName>ppt_x</p:attrName>
                                            </p:attrNameLst>
                                          </p:cBhvr>
                                          <p:tavLst>
                                            <p:tav tm="0">
                                              <p:val>
                                                <p:strVal val="#ppt_x"/>
                                              </p:val>
                                            </p:tav>
                                            <p:tav tm="100000">
                                              <p:val>
                                                <p:strVal val="#ppt_x"/>
                                              </p:val>
                                            </p:tav>
                                          </p:tavLst>
                                        </p:anim>
                                        <p:anim calcmode="lin" valueType="num" p14:bounceEnd="16000">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2385"/>
                                </p:stCondLst>
                                <p:childTnLst>
                                  <p:par>
                                    <p:cTn id="35" presetID="16" presetClass="entr" presetSubtype="37"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barn(outVertical)">
                                          <p:cBhvr>
                                            <p:cTn id="37" dur="500"/>
                                            <p:tgtEl>
                                              <p:spTgt spid="49"/>
                                            </p:tgtEl>
                                          </p:cBhvr>
                                        </p:animEffect>
                                      </p:childTnLst>
                                    </p:cTn>
                                  </p:par>
                                </p:childTnLst>
                              </p:cTn>
                            </p:par>
                            <p:par>
                              <p:cTn id="38" fill="hold">
                                <p:stCondLst>
                                  <p:cond delay="2885"/>
                                </p:stCondLst>
                                <p:childTnLst>
                                  <p:par>
                                    <p:cTn id="39" presetID="22"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3385"/>
                                </p:stCondLst>
                                <p:childTnLst>
                                  <p:par>
                                    <p:cTn id="43" presetID="1" presetClass="entr" presetSubtype="0" fill="hold" grpId="0" nodeType="afterEffect">
                                      <p:stCondLst>
                                        <p:cond delay="220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ppt_y</p:attrName>
                                            </p:attrNameLst>
                                          </p:cBhvr>
                                          <p:tavLst>
                                            <p:tav tm="0">
                                              <p:val>
                                                <p:strVal val="#ppt_y+#ppt_h*1.125000"/>
                                              </p:val>
                                            </p:tav>
                                            <p:tav tm="100000">
                                              <p:val>
                                                <p:strVal val="#ppt_y"/>
                                              </p:val>
                                            </p:tav>
                                          </p:tavLst>
                                        </p:anim>
                                        <p:animEffect transition="in" filter="wipe(up)">
                                          <p:cBhvr>
                                            <p:cTn id="8" dur="500"/>
                                            <p:tgtEl>
                                              <p:spTgt spid="16"/>
                                            </p:tgtEl>
                                          </p:cBhvr>
                                        </p:animEffect>
                                      </p:childTnLst>
                                    </p:cTn>
                                  </p:par>
                                  <p:par>
                                    <p:cTn id="9" presetID="12" presetClass="entr" presetSubtype="4" fill="hold" nodeType="withEffect">
                                      <p:stCondLst>
                                        <p:cond delay="35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par>
                                    <p:cTn id="13" presetID="12" presetClass="entr" presetSubtype="4" fill="hold" nodeType="withEffect">
                                      <p:stCondLst>
                                        <p:cond delay="3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ppt_y</p:attrName>
                                            </p:attrNameLst>
                                          </p:cBhvr>
                                          <p:tavLst>
                                            <p:tav tm="0">
                                              <p:val>
                                                <p:strVal val="#ppt_y+#ppt_h*1.125000"/>
                                              </p:val>
                                            </p:tav>
                                            <p:tav tm="100000">
                                              <p:val>
                                                <p:strVal val="#ppt_y"/>
                                              </p:val>
                                            </p:tav>
                                          </p:tavLst>
                                        </p:anim>
                                        <p:animEffect transition="in" filter="wipe(up)">
                                          <p:cBhvr>
                                            <p:cTn id="16" dur="500"/>
                                            <p:tgtEl>
                                              <p:spTgt spid="13"/>
                                            </p:tgtEl>
                                          </p:cBhvr>
                                        </p:animEffect>
                                      </p:childTnLst>
                                    </p:cTn>
                                  </p:par>
                                </p:childTnLst>
                              </p:cTn>
                            </p:par>
                            <p:par>
                              <p:cTn id="17" fill="hold">
                                <p:stCondLst>
                                  <p:cond delay="850"/>
                                </p:stCondLst>
                                <p:childTnLst>
                                  <p:par>
                                    <p:cTn id="18" presetID="2" presetClass="entr" presetSubtype="4" accel="90000"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ppt_x"/>
                                              </p:val>
                                            </p:tav>
                                            <p:tav tm="100000">
                                              <p:val>
                                                <p:strVal val="#ppt_x"/>
                                              </p:val>
                                            </p:tav>
                                          </p:tavLst>
                                        </p:anim>
                                        <p:anim calcmode="lin" valueType="num">
                                          <p:cBhvr additive="base">
                                            <p:cTn id="21" dur="500" fill="hold"/>
                                            <p:tgtEl>
                                              <p:spTgt spid="39"/>
                                            </p:tgtEl>
                                            <p:attrNameLst>
                                              <p:attrName>ppt_y</p:attrName>
                                            </p:attrNameLst>
                                          </p:cBhvr>
                                          <p:tavLst>
                                            <p:tav tm="0">
                                              <p:val>
                                                <p:strVal val="1+#ppt_h/2"/>
                                              </p:val>
                                            </p:tav>
                                            <p:tav tm="100000">
                                              <p:val>
                                                <p:strVal val="#ppt_y"/>
                                              </p:val>
                                            </p:tav>
                                          </p:tavLst>
                                        </p:anim>
                                      </p:childTnLst>
                                    </p:cTn>
                                  </p:par>
                                  <p:par>
                                    <p:cTn id="22" presetID="2" presetClass="entr" presetSubtype="4" accel="90000" fill="hold" nodeType="withEffect">
                                      <p:stCondLst>
                                        <p:cond delay="335"/>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par>
                                    <p:cTn id="26" presetID="2" presetClass="entr" presetSubtype="4" accel="90000" fill="hold" nodeType="withEffect">
                                      <p:stCondLst>
                                        <p:cond delay="635"/>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par>
                                    <p:cTn id="30" presetID="2" presetClass="entr" presetSubtype="4" accel="90000" fill="hold" nodeType="withEffect">
                                      <p:stCondLst>
                                        <p:cond delay="1035"/>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par>
                              <p:cTn id="34" fill="hold">
                                <p:stCondLst>
                                  <p:cond delay="2385"/>
                                </p:stCondLst>
                                <p:childTnLst>
                                  <p:par>
                                    <p:cTn id="35" presetID="16" presetClass="entr" presetSubtype="37"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barn(outVertical)">
                                          <p:cBhvr>
                                            <p:cTn id="37" dur="500"/>
                                            <p:tgtEl>
                                              <p:spTgt spid="49"/>
                                            </p:tgtEl>
                                          </p:cBhvr>
                                        </p:animEffect>
                                      </p:childTnLst>
                                    </p:cTn>
                                  </p:par>
                                </p:childTnLst>
                              </p:cTn>
                            </p:par>
                            <p:par>
                              <p:cTn id="38" fill="hold">
                                <p:stCondLst>
                                  <p:cond delay="2885"/>
                                </p:stCondLst>
                                <p:childTnLst>
                                  <p:par>
                                    <p:cTn id="39" presetID="22"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3385"/>
                                </p:stCondLst>
                                <p:childTnLst>
                                  <p:par>
                                    <p:cTn id="43" presetID="1" presetClass="entr" presetSubtype="0" fill="hold" grpId="0" nodeType="afterEffect">
                                      <p:stCondLst>
                                        <p:cond delay="220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50"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01</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119063" y="2084388"/>
            <a:ext cx="3889375" cy="226853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1" name="矩形 50"/>
          <p:cNvSpPr/>
          <p:nvPr/>
        </p:nvSpPr>
        <p:spPr>
          <a:xfrm>
            <a:off x="4151313" y="2084388"/>
            <a:ext cx="3889375" cy="2268537"/>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2" name="矩形 51"/>
          <p:cNvSpPr/>
          <p:nvPr/>
        </p:nvSpPr>
        <p:spPr>
          <a:xfrm>
            <a:off x="8183563" y="2084388"/>
            <a:ext cx="3889375" cy="2268537"/>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3" name="组合 52"/>
          <p:cNvGrpSpPr/>
          <p:nvPr/>
        </p:nvGrpSpPr>
        <p:grpSpPr>
          <a:xfrm>
            <a:off x="119063" y="1508983"/>
            <a:ext cx="3889375" cy="457200"/>
            <a:chOff x="119063" y="1737583"/>
            <a:chExt cx="3889375" cy="457200"/>
          </a:xfrm>
        </p:grpSpPr>
        <p:sp>
          <p:nvSpPr>
            <p:cNvPr id="54" name="矩形 53"/>
            <p:cNvSpPr/>
            <p:nvPr/>
          </p:nvSpPr>
          <p:spPr>
            <a:xfrm>
              <a:off x="119063" y="1737583"/>
              <a:ext cx="3889375" cy="457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5" name="文本框 54"/>
            <p:cNvSpPr txBox="1"/>
            <p:nvPr/>
          </p:nvSpPr>
          <p:spPr>
            <a:xfrm>
              <a:off x="157163" y="1756633"/>
              <a:ext cx="3729037"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cs typeface="Arial" panose="020B0604020202020204" pitchFamily="34" charset="0"/>
                </a:rPr>
                <a:t>点此替换文本</a:t>
              </a:r>
              <a:endParaRPr lang="zh-CN" altLang="en-US" sz="2000" dirty="0">
                <a:solidFill>
                  <a:schemeClr val="bg1"/>
                </a:solidFill>
                <a:latin typeface="Agency FB" panose="020B0503020202020204" pitchFamily="34" charset="0"/>
                <a:cs typeface="Arial" panose="020B0604020202020204" pitchFamily="34" charset="0"/>
              </a:endParaRPr>
            </a:p>
          </p:txBody>
        </p:sp>
      </p:grpSp>
      <p:grpSp>
        <p:nvGrpSpPr>
          <p:cNvPr id="56" name="组合 55"/>
          <p:cNvGrpSpPr/>
          <p:nvPr/>
        </p:nvGrpSpPr>
        <p:grpSpPr>
          <a:xfrm>
            <a:off x="4151313" y="1508983"/>
            <a:ext cx="3889375" cy="457200"/>
            <a:chOff x="4151313" y="1737583"/>
            <a:chExt cx="3889375" cy="457200"/>
          </a:xfrm>
        </p:grpSpPr>
        <p:sp>
          <p:nvSpPr>
            <p:cNvPr id="57" name="矩形 56"/>
            <p:cNvSpPr/>
            <p:nvPr/>
          </p:nvSpPr>
          <p:spPr>
            <a:xfrm>
              <a:off x="4151313" y="1737583"/>
              <a:ext cx="388937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58" name="文本框 57"/>
            <p:cNvSpPr txBox="1"/>
            <p:nvPr/>
          </p:nvSpPr>
          <p:spPr>
            <a:xfrm>
              <a:off x="4203139" y="1756633"/>
              <a:ext cx="3729037"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cs typeface="Arial" panose="020B0604020202020204" pitchFamily="34" charset="0"/>
                </a:rPr>
                <a:t>点此替换文本</a:t>
              </a:r>
              <a:endParaRPr lang="zh-CN" altLang="en-US" sz="2000" dirty="0">
                <a:solidFill>
                  <a:schemeClr val="bg1"/>
                </a:solidFill>
                <a:latin typeface="Agency FB" panose="020B0503020202020204" pitchFamily="34" charset="0"/>
                <a:cs typeface="Arial" panose="020B0604020202020204" pitchFamily="34" charset="0"/>
              </a:endParaRPr>
            </a:p>
          </p:txBody>
        </p:sp>
      </p:grpSp>
      <p:grpSp>
        <p:nvGrpSpPr>
          <p:cNvPr id="59" name="组合 58"/>
          <p:cNvGrpSpPr/>
          <p:nvPr/>
        </p:nvGrpSpPr>
        <p:grpSpPr>
          <a:xfrm>
            <a:off x="8183563" y="1508983"/>
            <a:ext cx="3889375" cy="457200"/>
            <a:chOff x="8183563" y="1737583"/>
            <a:chExt cx="3889375" cy="457200"/>
          </a:xfrm>
        </p:grpSpPr>
        <p:sp>
          <p:nvSpPr>
            <p:cNvPr id="60" name="矩形 59"/>
            <p:cNvSpPr/>
            <p:nvPr/>
          </p:nvSpPr>
          <p:spPr>
            <a:xfrm>
              <a:off x="8183563" y="1737583"/>
              <a:ext cx="3889375" cy="457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1" name="文本框 60"/>
            <p:cNvSpPr txBox="1"/>
            <p:nvPr/>
          </p:nvSpPr>
          <p:spPr>
            <a:xfrm>
              <a:off x="8249115" y="1756633"/>
              <a:ext cx="3729037" cy="400110"/>
            </a:xfrm>
            <a:prstGeom prst="rect">
              <a:avLst/>
            </a:prstGeom>
            <a:noFill/>
          </p:spPr>
          <p:txBody>
            <a:bodyPr wrap="square" rtlCol="0">
              <a:spAutoFit/>
            </a:bodyPr>
            <a:lstStyle/>
            <a:p>
              <a:r>
                <a:rPr lang="zh-CN" altLang="en-US" sz="2000" dirty="0" smtClean="0">
                  <a:solidFill>
                    <a:schemeClr val="bg1"/>
                  </a:solidFill>
                  <a:latin typeface="Agency FB" panose="020B0503020202020204" pitchFamily="34" charset="0"/>
                  <a:cs typeface="Arial" panose="020B0604020202020204" pitchFamily="34" charset="0"/>
                </a:rPr>
                <a:t>点此替换文本</a:t>
              </a:r>
              <a:endParaRPr lang="zh-CN" altLang="en-US" sz="2000" dirty="0">
                <a:solidFill>
                  <a:schemeClr val="bg1"/>
                </a:solidFill>
                <a:latin typeface="Agency FB" panose="020B0503020202020204" pitchFamily="34" charset="0"/>
                <a:cs typeface="Arial" panose="020B0604020202020204" pitchFamily="34" charset="0"/>
              </a:endParaRPr>
            </a:p>
          </p:txBody>
        </p:sp>
      </p:grpSp>
      <p:grpSp>
        <p:nvGrpSpPr>
          <p:cNvPr id="62" name="组合 61"/>
          <p:cNvGrpSpPr/>
          <p:nvPr/>
        </p:nvGrpSpPr>
        <p:grpSpPr>
          <a:xfrm>
            <a:off x="109509" y="4570070"/>
            <a:ext cx="3900543" cy="461665"/>
            <a:chOff x="107895" y="4741520"/>
            <a:chExt cx="3900543" cy="461665"/>
          </a:xfrm>
        </p:grpSpPr>
        <p:sp>
          <p:nvSpPr>
            <p:cNvPr id="63"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64" name="矩形 63"/>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65" name="组合 64"/>
          <p:cNvGrpSpPr/>
          <p:nvPr/>
        </p:nvGrpSpPr>
        <p:grpSpPr>
          <a:xfrm>
            <a:off x="109509" y="5166262"/>
            <a:ext cx="3900543" cy="461665"/>
            <a:chOff x="107895" y="4741520"/>
            <a:chExt cx="3900543" cy="461665"/>
          </a:xfrm>
        </p:grpSpPr>
        <p:sp>
          <p:nvSpPr>
            <p:cNvPr id="66"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67" name="矩形 66"/>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68" name="组合 67"/>
          <p:cNvGrpSpPr/>
          <p:nvPr/>
        </p:nvGrpSpPr>
        <p:grpSpPr>
          <a:xfrm>
            <a:off x="109509" y="5762453"/>
            <a:ext cx="3900543" cy="461665"/>
            <a:chOff x="107895" y="4741520"/>
            <a:chExt cx="3900543" cy="461665"/>
          </a:xfrm>
        </p:grpSpPr>
        <p:sp>
          <p:nvSpPr>
            <p:cNvPr id="69"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70" name="矩形 69"/>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cxnSp>
        <p:nvCxnSpPr>
          <p:cNvPr id="71" name="直接连接符 70"/>
          <p:cNvCxnSpPr/>
          <p:nvPr/>
        </p:nvCxnSpPr>
        <p:spPr>
          <a:xfrm>
            <a:off x="185709" y="5088885"/>
            <a:ext cx="3744000"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128559" y="5704264"/>
            <a:ext cx="3744000"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4174535" y="4570070"/>
            <a:ext cx="3900543" cy="461665"/>
            <a:chOff x="107895" y="4741520"/>
            <a:chExt cx="3900543" cy="461665"/>
          </a:xfrm>
        </p:grpSpPr>
        <p:sp>
          <p:nvSpPr>
            <p:cNvPr id="74"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75" name="矩形 74"/>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76" name="组合 75"/>
          <p:cNvGrpSpPr/>
          <p:nvPr/>
        </p:nvGrpSpPr>
        <p:grpSpPr>
          <a:xfrm>
            <a:off x="4174535" y="5166262"/>
            <a:ext cx="3900543" cy="461665"/>
            <a:chOff x="107895" y="4741520"/>
            <a:chExt cx="3900543" cy="461665"/>
          </a:xfrm>
        </p:grpSpPr>
        <p:sp>
          <p:nvSpPr>
            <p:cNvPr id="77"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78" name="矩形 77"/>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79" name="组合 78"/>
          <p:cNvGrpSpPr/>
          <p:nvPr/>
        </p:nvGrpSpPr>
        <p:grpSpPr>
          <a:xfrm>
            <a:off x="4174535" y="5762453"/>
            <a:ext cx="3900543" cy="461665"/>
            <a:chOff x="107895" y="4741520"/>
            <a:chExt cx="3900543" cy="461665"/>
          </a:xfrm>
        </p:grpSpPr>
        <p:sp>
          <p:nvSpPr>
            <p:cNvPr id="80"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81" name="矩形 80"/>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cxnSp>
        <p:nvCxnSpPr>
          <p:cNvPr id="82" name="直接连接符 81"/>
          <p:cNvCxnSpPr/>
          <p:nvPr/>
        </p:nvCxnSpPr>
        <p:spPr>
          <a:xfrm>
            <a:off x="4250735" y="5088885"/>
            <a:ext cx="3744000"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4193585" y="5704264"/>
            <a:ext cx="3744000"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8220076" y="4570070"/>
            <a:ext cx="3900543" cy="461665"/>
            <a:chOff x="107895" y="4741520"/>
            <a:chExt cx="3900543" cy="461665"/>
          </a:xfrm>
        </p:grpSpPr>
        <p:sp>
          <p:nvSpPr>
            <p:cNvPr id="85"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86" name="矩形 85"/>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87" name="组合 86"/>
          <p:cNvGrpSpPr/>
          <p:nvPr/>
        </p:nvGrpSpPr>
        <p:grpSpPr>
          <a:xfrm>
            <a:off x="8220076" y="5166262"/>
            <a:ext cx="3900543" cy="461665"/>
            <a:chOff x="107895" y="4741520"/>
            <a:chExt cx="3900543" cy="461665"/>
          </a:xfrm>
        </p:grpSpPr>
        <p:sp>
          <p:nvSpPr>
            <p:cNvPr id="88"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89" name="矩形 88"/>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grpSp>
        <p:nvGrpSpPr>
          <p:cNvPr id="90" name="组合 89"/>
          <p:cNvGrpSpPr/>
          <p:nvPr/>
        </p:nvGrpSpPr>
        <p:grpSpPr>
          <a:xfrm>
            <a:off x="8220076" y="5762453"/>
            <a:ext cx="3900543" cy="461665"/>
            <a:chOff x="107895" y="4741520"/>
            <a:chExt cx="3900543" cy="461665"/>
          </a:xfrm>
        </p:grpSpPr>
        <p:sp>
          <p:nvSpPr>
            <p:cNvPr id="91" name="Freeform 314"/>
            <p:cNvSpPr>
              <a:spLocks/>
            </p:cNvSpPr>
            <p:nvPr/>
          </p:nvSpPr>
          <p:spPr bwMode="auto">
            <a:xfrm>
              <a:off x="107895" y="4838208"/>
              <a:ext cx="290512" cy="268288"/>
            </a:xfrm>
            <a:custGeom>
              <a:avLst/>
              <a:gdLst>
                <a:gd name="T0" fmla="*/ 61 w 64"/>
                <a:gd name="T1" fmla="*/ 1 h 59"/>
                <a:gd name="T2" fmla="*/ 53 w 64"/>
                <a:gd name="T3" fmla="*/ 3 h 59"/>
                <a:gd name="T4" fmla="*/ 26 w 64"/>
                <a:gd name="T5" fmla="*/ 45 h 59"/>
                <a:gd name="T6" fmla="*/ 13 w 64"/>
                <a:gd name="T7" fmla="*/ 27 h 59"/>
                <a:gd name="T8" fmla="*/ 0 w 64"/>
                <a:gd name="T9" fmla="*/ 27 h 59"/>
                <a:gd name="T10" fmla="*/ 0 w 64"/>
                <a:gd name="T11" fmla="*/ 28 h 59"/>
                <a:gd name="T12" fmla="*/ 23 w 64"/>
                <a:gd name="T13" fmla="*/ 57 h 59"/>
                <a:gd name="T14" fmla="*/ 27 w 64"/>
                <a:gd name="T15" fmla="*/ 59 h 59"/>
                <a:gd name="T16" fmla="*/ 27 w 64"/>
                <a:gd name="T17" fmla="*/ 59 h 59"/>
                <a:gd name="T18" fmla="*/ 31 w 64"/>
                <a:gd name="T19" fmla="*/ 57 h 59"/>
                <a:gd name="T20" fmla="*/ 62 w 64"/>
                <a:gd name="T21" fmla="*/ 9 h 59"/>
                <a:gd name="T22" fmla="*/ 61 w 64"/>
                <a:gd name="T23" fmla="*/ 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 h="59">
                  <a:moveTo>
                    <a:pt x="61" y="1"/>
                  </a:moveTo>
                  <a:cubicBezTo>
                    <a:pt x="58" y="0"/>
                    <a:pt x="55" y="0"/>
                    <a:pt x="53" y="3"/>
                  </a:cubicBezTo>
                  <a:cubicBezTo>
                    <a:pt x="26" y="45"/>
                    <a:pt x="26" y="45"/>
                    <a:pt x="26" y="45"/>
                  </a:cubicBezTo>
                  <a:cubicBezTo>
                    <a:pt x="13" y="27"/>
                    <a:pt x="13" y="27"/>
                    <a:pt x="13" y="27"/>
                  </a:cubicBezTo>
                  <a:cubicBezTo>
                    <a:pt x="0" y="27"/>
                    <a:pt x="0" y="27"/>
                    <a:pt x="0" y="27"/>
                  </a:cubicBezTo>
                  <a:cubicBezTo>
                    <a:pt x="0" y="28"/>
                    <a:pt x="0" y="28"/>
                    <a:pt x="0" y="28"/>
                  </a:cubicBezTo>
                  <a:cubicBezTo>
                    <a:pt x="23" y="57"/>
                    <a:pt x="23" y="57"/>
                    <a:pt x="23" y="57"/>
                  </a:cubicBezTo>
                  <a:cubicBezTo>
                    <a:pt x="24" y="58"/>
                    <a:pt x="25" y="59"/>
                    <a:pt x="27" y="59"/>
                  </a:cubicBezTo>
                  <a:cubicBezTo>
                    <a:pt x="27" y="59"/>
                    <a:pt x="27" y="59"/>
                    <a:pt x="27" y="59"/>
                  </a:cubicBezTo>
                  <a:cubicBezTo>
                    <a:pt x="29" y="59"/>
                    <a:pt x="30" y="58"/>
                    <a:pt x="31" y="57"/>
                  </a:cubicBezTo>
                  <a:cubicBezTo>
                    <a:pt x="62" y="9"/>
                    <a:pt x="62" y="9"/>
                    <a:pt x="62" y="9"/>
                  </a:cubicBezTo>
                  <a:cubicBezTo>
                    <a:pt x="64" y="6"/>
                    <a:pt x="63" y="3"/>
                    <a:pt x="61" y="1"/>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sz="2000">
                <a:latin typeface="Agency FB" panose="020B0503020202020204" pitchFamily="34" charset="0"/>
              </a:endParaRPr>
            </a:p>
          </p:txBody>
        </p:sp>
        <p:sp>
          <p:nvSpPr>
            <p:cNvPr id="92" name="矩形 91"/>
            <p:cNvSpPr/>
            <p:nvPr/>
          </p:nvSpPr>
          <p:spPr>
            <a:xfrm>
              <a:off x="489937" y="4741520"/>
              <a:ext cx="3518501" cy="461665"/>
            </a:xfrm>
            <a:prstGeom prst="rect">
              <a:avLst/>
            </a:prstGeom>
          </p:spPr>
          <p:txBody>
            <a:bodyPr wrap="square">
              <a:spAutoFit/>
            </a:bodyPr>
            <a:lstStyle/>
            <a:p>
              <a:r>
                <a:rPr lang="en-US" altLang="zh-CN" sz="1200" dirty="0">
                  <a:solidFill>
                    <a:schemeClr val="bg2">
                      <a:lumMod val="25000"/>
                    </a:schemeClr>
                  </a:solidFill>
                  <a:latin typeface="Agency FB" panose="020B0503020202020204" pitchFamily="34" charset="0"/>
                  <a:cs typeface="Arial" panose="020B0604020202020204" pitchFamily="34" charset="0"/>
                </a:rPr>
                <a:t>We are more powerful when we are clear, and we are weaker when we are confused.</a:t>
              </a:r>
              <a:endParaRPr lang="zh-CN" altLang="en-US" sz="1200" dirty="0">
                <a:solidFill>
                  <a:schemeClr val="bg2">
                    <a:lumMod val="25000"/>
                  </a:schemeClr>
                </a:solidFill>
                <a:latin typeface="Agency FB" panose="020B0503020202020204" pitchFamily="34" charset="0"/>
                <a:cs typeface="Arial" panose="020B0604020202020204" pitchFamily="34" charset="0"/>
              </a:endParaRPr>
            </a:p>
          </p:txBody>
        </p:sp>
      </p:grpSp>
      <p:cxnSp>
        <p:nvCxnSpPr>
          <p:cNvPr id="93" name="直接连接符 92"/>
          <p:cNvCxnSpPr/>
          <p:nvPr/>
        </p:nvCxnSpPr>
        <p:spPr>
          <a:xfrm>
            <a:off x="8296276" y="5088885"/>
            <a:ext cx="3744000"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8239126" y="5704264"/>
            <a:ext cx="3744000" cy="0"/>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079285" y="1433512"/>
            <a:ext cx="0" cy="48960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106773" y="1433512"/>
            <a:ext cx="0" cy="4896000"/>
          </a:xfrm>
          <a:prstGeom prst="line">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97" name="矩形 96">
            <a:extLst>
              <a:ext uri="{FF2B5EF4-FFF2-40B4-BE49-F238E27FC236}">
                <a16:creationId xmlns:a16="http://schemas.microsoft.com/office/drawing/2014/main" xmlns="" id="{616F144F-A558-4D2D-B44F-ADC9AD1AC81E}"/>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280765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ipe(up)">
                                      <p:cBhvr>
                                        <p:cTn id="7" dur="500"/>
                                        <p:tgtEl>
                                          <p:spTgt spid="95"/>
                                        </p:tgtEl>
                                      </p:cBhvr>
                                    </p:animEffect>
                                  </p:childTnLst>
                                </p:cTn>
                              </p:par>
                              <p:par>
                                <p:cTn id="8" presetID="22" presetClass="entr" presetSubtype="1" fill="hold"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wipe(up)">
                                      <p:cBhvr>
                                        <p:cTn id="10" dur="500"/>
                                        <p:tgtEl>
                                          <p:spTgt spid="96"/>
                                        </p:tgtEl>
                                      </p:cBhvr>
                                    </p:animEffect>
                                  </p:childTnLst>
                                </p:cTn>
                              </p:par>
                            </p:childTnLst>
                          </p:cTn>
                        </p:par>
                        <p:par>
                          <p:cTn id="11" fill="hold">
                            <p:stCondLst>
                              <p:cond delay="500"/>
                            </p:stCondLst>
                            <p:childTnLst>
                              <p:par>
                                <p:cTn id="12" presetID="12" presetClass="entr" presetSubtype="4" fill="hold" nodeType="afterEffect">
                                  <p:stCondLst>
                                    <p:cond delay="0"/>
                                  </p:stCondLst>
                                  <p:childTnLst>
                                    <p:set>
                                      <p:cBhvr>
                                        <p:cTn id="13" dur="1" fill="hold">
                                          <p:stCondLst>
                                            <p:cond delay="0"/>
                                          </p:stCondLst>
                                        </p:cTn>
                                        <p:tgtEl>
                                          <p:spTgt spid="53"/>
                                        </p:tgtEl>
                                        <p:attrNameLst>
                                          <p:attrName>style.visibility</p:attrName>
                                        </p:attrNameLst>
                                      </p:cBhvr>
                                      <p:to>
                                        <p:strVal val="visible"/>
                                      </p:to>
                                    </p:set>
                                    <p:anim calcmode="lin" valueType="num">
                                      <p:cBhvr additive="base">
                                        <p:cTn id="14" dur="500"/>
                                        <p:tgtEl>
                                          <p:spTgt spid="53"/>
                                        </p:tgtEl>
                                        <p:attrNameLst>
                                          <p:attrName>ppt_y</p:attrName>
                                        </p:attrNameLst>
                                      </p:cBhvr>
                                      <p:tavLst>
                                        <p:tav tm="0">
                                          <p:val>
                                            <p:strVal val="#ppt_y+#ppt_h*1.125000"/>
                                          </p:val>
                                        </p:tav>
                                        <p:tav tm="100000">
                                          <p:val>
                                            <p:strVal val="#ppt_y"/>
                                          </p:val>
                                        </p:tav>
                                      </p:tavLst>
                                    </p:anim>
                                    <p:animEffect transition="in" filter="wipe(up)">
                                      <p:cBhvr>
                                        <p:cTn id="15" dur="500"/>
                                        <p:tgtEl>
                                          <p:spTgt spid="53"/>
                                        </p:tgtEl>
                                      </p:cBhvr>
                                    </p:animEffect>
                                  </p:childTnLst>
                                </p:cTn>
                              </p:par>
                              <p:par>
                                <p:cTn id="16" presetID="12" presetClass="entr" presetSubtype="4" fill="hold" nodeType="withEffect">
                                  <p:stCondLst>
                                    <p:cond delay="0"/>
                                  </p:stCondLst>
                                  <p:childTnLst>
                                    <p:set>
                                      <p:cBhvr>
                                        <p:cTn id="17" dur="1" fill="hold">
                                          <p:stCondLst>
                                            <p:cond delay="0"/>
                                          </p:stCondLst>
                                        </p:cTn>
                                        <p:tgtEl>
                                          <p:spTgt spid="56"/>
                                        </p:tgtEl>
                                        <p:attrNameLst>
                                          <p:attrName>style.visibility</p:attrName>
                                        </p:attrNameLst>
                                      </p:cBhvr>
                                      <p:to>
                                        <p:strVal val="visible"/>
                                      </p:to>
                                    </p:set>
                                    <p:anim calcmode="lin" valueType="num">
                                      <p:cBhvr additive="base">
                                        <p:cTn id="18" dur="500"/>
                                        <p:tgtEl>
                                          <p:spTgt spid="56"/>
                                        </p:tgtEl>
                                        <p:attrNameLst>
                                          <p:attrName>ppt_y</p:attrName>
                                        </p:attrNameLst>
                                      </p:cBhvr>
                                      <p:tavLst>
                                        <p:tav tm="0">
                                          <p:val>
                                            <p:strVal val="#ppt_y+#ppt_h*1.125000"/>
                                          </p:val>
                                        </p:tav>
                                        <p:tav tm="100000">
                                          <p:val>
                                            <p:strVal val="#ppt_y"/>
                                          </p:val>
                                        </p:tav>
                                      </p:tavLst>
                                    </p:anim>
                                    <p:animEffect transition="in" filter="wipe(up)">
                                      <p:cBhvr>
                                        <p:cTn id="19" dur="500"/>
                                        <p:tgtEl>
                                          <p:spTgt spid="56"/>
                                        </p:tgtEl>
                                      </p:cBhvr>
                                    </p:animEffect>
                                  </p:childTnLst>
                                </p:cTn>
                              </p:par>
                              <p:par>
                                <p:cTn id="20" presetID="12" presetClass="entr" presetSubtype="4" fill="hold" nodeType="withEffect">
                                  <p:stCondLst>
                                    <p:cond delay="0"/>
                                  </p:stCondLst>
                                  <p:childTnLst>
                                    <p:set>
                                      <p:cBhvr>
                                        <p:cTn id="21" dur="1" fill="hold">
                                          <p:stCondLst>
                                            <p:cond delay="0"/>
                                          </p:stCondLst>
                                        </p:cTn>
                                        <p:tgtEl>
                                          <p:spTgt spid="59"/>
                                        </p:tgtEl>
                                        <p:attrNameLst>
                                          <p:attrName>style.visibility</p:attrName>
                                        </p:attrNameLst>
                                      </p:cBhvr>
                                      <p:to>
                                        <p:strVal val="visible"/>
                                      </p:to>
                                    </p:set>
                                    <p:anim calcmode="lin" valueType="num">
                                      <p:cBhvr additive="base">
                                        <p:cTn id="22" dur="500"/>
                                        <p:tgtEl>
                                          <p:spTgt spid="59"/>
                                        </p:tgtEl>
                                        <p:attrNameLst>
                                          <p:attrName>ppt_y</p:attrName>
                                        </p:attrNameLst>
                                      </p:cBhvr>
                                      <p:tavLst>
                                        <p:tav tm="0">
                                          <p:val>
                                            <p:strVal val="#ppt_y+#ppt_h*1.125000"/>
                                          </p:val>
                                        </p:tav>
                                        <p:tav tm="100000">
                                          <p:val>
                                            <p:strVal val="#ppt_y"/>
                                          </p:val>
                                        </p:tav>
                                      </p:tavLst>
                                    </p:anim>
                                    <p:animEffect transition="in" filter="wipe(up)">
                                      <p:cBhvr>
                                        <p:cTn id="23" dur="500"/>
                                        <p:tgtEl>
                                          <p:spTgt spid="59"/>
                                        </p:tgtEl>
                                      </p:cBhvr>
                                    </p:animEffect>
                                  </p:childTnLst>
                                </p:cTn>
                              </p:par>
                            </p:childTnLst>
                          </p:cTn>
                        </p:par>
                        <p:par>
                          <p:cTn id="24" fill="hold">
                            <p:stCondLst>
                              <p:cond delay="1000"/>
                            </p:stCondLst>
                            <p:childTnLst>
                              <p:par>
                                <p:cTn id="25" presetID="9" presetClass="entr" presetSubtype="0"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dissolve">
                                      <p:cBhvr>
                                        <p:cTn id="27" dur="500"/>
                                        <p:tgtEl>
                                          <p:spTgt spid="50"/>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dissolve">
                                      <p:cBhvr>
                                        <p:cTn id="30" dur="500"/>
                                        <p:tgtEl>
                                          <p:spTgt spid="51"/>
                                        </p:tgtEl>
                                      </p:cBhvr>
                                    </p:animEffect>
                                  </p:childTnLst>
                                </p:cTn>
                              </p:par>
                              <p:par>
                                <p:cTn id="31" presetID="9" presetClass="entr" presetSubtype="0" fill="hold" grpId="0" nodeType="with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dissolve">
                                      <p:cBhvr>
                                        <p:cTn id="33" dur="500"/>
                                        <p:tgtEl>
                                          <p:spTgt spid="52"/>
                                        </p:tgtEl>
                                      </p:cBhvr>
                                    </p:animEffect>
                                  </p:childTnLst>
                                </p:cTn>
                              </p:par>
                            </p:childTnLst>
                          </p:cTn>
                        </p:par>
                        <p:par>
                          <p:cTn id="34" fill="hold">
                            <p:stCondLst>
                              <p:cond delay="1500"/>
                            </p:stCondLst>
                            <p:childTnLst>
                              <p:par>
                                <p:cTn id="35" presetID="12" presetClass="entr" presetSubtype="4"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650"/>
                                        <p:tgtEl>
                                          <p:spTgt spid="62"/>
                                        </p:tgtEl>
                                        <p:attrNameLst>
                                          <p:attrName>ppt_y</p:attrName>
                                        </p:attrNameLst>
                                      </p:cBhvr>
                                      <p:tavLst>
                                        <p:tav tm="0">
                                          <p:val>
                                            <p:strVal val="#ppt_y+#ppt_h*1.125000"/>
                                          </p:val>
                                        </p:tav>
                                        <p:tav tm="100000">
                                          <p:val>
                                            <p:strVal val="#ppt_y"/>
                                          </p:val>
                                        </p:tav>
                                      </p:tavLst>
                                    </p:anim>
                                    <p:animEffect transition="in" filter="wipe(up)">
                                      <p:cBhvr>
                                        <p:cTn id="38" dur="650"/>
                                        <p:tgtEl>
                                          <p:spTgt spid="62"/>
                                        </p:tgtEl>
                                      </p:cBhvr>
                                    </p:animEffect>
                                  </p:childTnLst>
                                </p:cTn>
                              </p:par>
                              <p:par>
                                <p:cTn id="39" presetID="12" presetClass="entr" presetSubtype="4" fill="hold" nodeType="withEffect">
                                  <p:stCondLst>
                                    <p:cond delay="0"/>
                                  </p:stCondLst>
                                  <p:childTnLst>
                                    <p:set>
                                      <p:cBhvr>
                                        <p:cTn id="40" dur="1" fill="hold">
                                          <p:stCondLst>
                                            <p:cond delay="0"/>
                                          </p:stCondLst>
                                        </p:cTn>
                                        <p:tgtEl>
                                          <p:spTgt spid="73"/>
                                        </p:tgtEl>
                                        <p:attrNameLst>
                                          <p:attrName>style.visibility</p:attrName>
                                        </p:attrNameLst>
                                      </p:cBhvr>
                                      <p:to>
                                        <p:strVal val="visible"/>
                                      </p:to>
                                    </p:set>
                                    <p:anim calcmode="lin" valueType="num">
                                      <p:cBhvr additive="base">
                                        <p:cTn id="41" dur="650"/>
                                        <p:tgtEl>
                                          <p:spTgt spid="73"/>
                                        </p:tgtEl>
                                        <p:attrNameLst>
                                          <p:attrName>ppt_y</p:attrName>
                                        </p:attrNameLst>
                                      </p:cBhvr>
                                      <p:tavLst>
                                        <p:tav tm="0">
                                          <p:val>
                                            <p:strVal val="#ppt_y+#ppt_h*1.125000"/>
                                          </p:val>
                                        </p:tav>
                                        <p:tav tm="100000">
                                          <p:val>
                                            <p:strVal val="#ppt_y"/>
                                          </p:val>
                                        </p:tav>
                                      </p:tavLst>
                                    </p:anim>
                                    <p:animEffect transition="in" filter="wipe(up)">
                                      <p:cBhvr>
                                        <p:cTn id="42" dur="650"/>
                                        <p:tgtEl>
                                          <p:spTgt spid="73"/>
                                        </p:tgtEl>
                                      </p:cBhvr>
                                    </p:animEffect>
                                  </p:childTnLst>
                                </p:cTn>
                              </p:par>
                              <p:par>
                                <p:cTn id="43" presetID="12" presetClass="entr" presetSubtype="4" fill="hold" nodeType="withEffect">
                                  <p:stCondLst>
                                    <p:cond delay="0"/>
                                  </p:stCondLst>
                                  <p:childTnLst>
                                    <p:set>
                                      <p:cBhvr>
                                        <p:cTn id="44" dur="1" fill="hold">
                                          <p:stCondLst>
                                            <p:cond delay="0"/>
                                          </p:stCondLst>
                                        </p:cTn>
                                        <p:tgtEl>
                                          <p:spTgt spid="84"/>
                                        </p:tgtEl>
                                        <p:attrNameLst>
                                          <p:attrName>style.visibility</p:attrName>
                                        </p:attrNameLst>
                                      </p:cBhvr>
                                      <p:to>
                                        <p:strVal val="visible"/>
                                      </p:to>
                                    </p:set>
                                    <p:anim calcmode="lin" valueType="num">
                                      <p:cBhvr additive="base">
                                        <p:cTn id="45" dur="650"/>
                                        <p:tgtEl>
                                          <p:spTgt spid="84"/>
                                        </p:tgtEl>
                                        <p:attrNameLst>
                                          <p:attrName>ppt_y</p:attrName>
                                        </p:attrNameLst>
                                      </p:cBhvr>
                                      <p:tavLst>
                                        <p:tav tm="0">
                                          <p:val>
                                            <p:strVal val="#ppt_y+#ppt_h*1.125000"/>
                                          </p:val>
                                        </p:tav>
                                        <p:tav tm="100000">
                                          <p:val>
                                            <p:strVal val="#ppt_y"/>
                                          </p:val>
                                        </p:tav>
                                      </p:tavLst>
                                    </p:anim>
                                    <p:animEffect transition="in" filter="wipe(up)">
                                      <p:cBhvr>
                                        <p:cTn id="46" dur="650"/>
                                        <p:tgtEl>
                                          <p:spTgt spid="84"/>
                                        </p:tgtEl>
                                      </p:cBhvr>
                                    </p:animEffect>
                                  </p:childTnLst>
                                </p:cTn>
                              </p:par>
                            </p:childTnLst>
                          </p:cTn>
                        </p:par>
                        <p:par>
                          <p:cTn id="47" fill="hold">
                            <p:stCondLst>
                              <p:cond delay="2150"/>
                            </p:stCondLst>
                            <p:childTnLst>
                              <p:par>
                                <p:cTn id="48" presetID="22" presetClass="entr" presetSubtype="8" fill="hold"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par>
                                <p:cTn id="51" presetID="22" presetClass="entr" presetSubtype="8" fill="hold" nodeType="with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left)">
                                      <p:cBhvr>
                                        <p:cTn id="53" dur="500"/>
                                        <p:tgtEl>
                                          <p:spTgt spid="82"/>
                                        </p:tgtEl>
                                      </p:cBhvr>
                                    </p:animEffect>
                                  </p:childTnLst>
                                </p:cTn>
                              </p:par>
                              <p:par>
                                <p:cTn id="54" presetID="22" presetClass="entr" presetSubtype="8" fill="hold" nodeType="withEffect">
                                  <p:stCondLst>
                                    <p:cond delay="0"/>
                                  </p:stCondLst>
                                  <p:childTnLst>
                                    <p:set>
                                      <p:cBhvr>
                                        <p:cTn id="55" dur="1" fill="hold">
                                          <p:stCondLst>
                                            <p:cond delay="0"/>
                                          </p:stCondLst>
                                        </p:cTn>
                                        <p:tgtEl>
                                          <p:spTgt spid="93"/>
                                        </p:tgtEl>
                                        <p:attrNameLst>
                                          <p:attrName>style.visibility</p:attrName>
                                        </p:attrNameLst>
                                      </p:cBhvr>
                                      <p:to>
                                        <p:strVal val="visible"/>
                                      </p:to>
                                    </p:set>
                                    <p:animEffect transition="in" filter="wipe(left)">
                                      <p:cBhvr>
                                        <p:cTn id="56" dur="500"/>
                                        <p:tgtEl>
                                          <p:spTgt spid="93"/>
                                        </p:tgtEl>
                                      </p:cBhvr>
                                    </p:animEffect>
                                  </p:childTnLst>
                                </p:cTn>
                              </p:par>
                            </p:childTnLst>
                          </p:cTn>
                        </p:par>
                        <p:par>
                          <p:cTn id="57" fill="hold">
                            <p:stCondLst>
                              <p:cond delay="2650"/>
                            </p:stCondLst>
                            <p:childTnLst>
                              <p:par>
                                <p:cTn id="58" presetID="12" presetClass="entr" presetSubtype="4"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additive="base">
                                        <p:cTn id="60" dur="650"/>
                                        <p:tgtEl>
                                          <p:spTgt spid="65"/>
                                        </p:tgtEl>
                                        <p:attrNameLst>
                                          <p:attrName>ppt_y</p:attrName>
                                        </p:attrNameLst>
                                      </p:cBhvr>
                                      <p:tavLst>
                                        <p:tav tm="0">
                                          <p:val>
                                            <p:strVal val="#ppt_y+#ppt_h*1.125000"/>
                                          </p:val>
                                        </p:tav>
                                        <p:tav tm="100000">
                                          <p:val>
                                            <p:strVal val="#ppt_y"/>
                                          </p:val>
                                        </p:tav>
                                      </p:tavLst>
                                    </p:anim>
                                    <p:animEffect transition="in" filter="wipe(up)">
                                      <p:cBhvr>
                                        <p:cTn id="61" dur="650"/>
                                        <p:tgtEl>
                                          <p:spTgt spid="65"/>
                                        </p:tgtEl>
                                      </p:cBhvr>
                                    </p:animEffect>
                                  </p:childTnLst>
                                </p:cTn>
                              </p:par>
                              <p:par>
                                <p:cTn id="62" presetID="12" presetClass="entr" presetSubtype="4" fill="hold" nodeType="withEffect">
                                  <p:stCondLst>
                                    <p:cond delay="0"/>
                                  </p:stCondLst>
                                  <p:childTnLst>
                                    <p:set>
                                      <p:cBhvr>
                                        <p:cTn id="63" dur="1" fill="hold">
                                          <p:stCondLst>
                                            <p:cond delay="0"/>
                                          </p:stCondLst>
                                        </p:cTn>
                                        <p:tgtEl>
                                          <p:spTgt spid="76"/>
                                        </p:tgtEl>
                                        <p:attrNameLst>
                                          <p:attrName>style.visibility</p:attrName>
                                        </p:attrNameLst>
                                      </p:cBhvr>
                                      <p:to>
                                        <p:strVal val="visible"/>
                                      </p:to>
                                    </p:set>
                                    <p:anim calcmode="lin" valueType="num">
                                      <p:cBhvr additive="base">
                                        <p:cTn id="64" dur="650"/>
                                        <p:tgtEl>
                                          <p:spTgt spid="76"/>
                                        </p:tgtEl>
                                        <p:attrNameLst>
                                          <p:attrName>ppt_y</p:attrName>
                                        </p:attrNameLst>
                                      </p:cBhvr>
                                      <p:tavLst>
                                        <p:tav tm="0">
                                          <p:val>
                                            <p:strVal val="#ppt_y+#ppt_h*1.125000"/>
                                          </p:val>
                                        </p:tav>
                                        <p:tav tm="100000">
                                          <p:val>
                                            <p:strVal val="#ppt_y"/>
                                          </p:val>
                                        </p:tav>
                                      </p:tavLst>
                                    </p:anim>
                                    <p:animEffect transition="in" filter="wipe(up)">
                                      <p:cBhvr>
                                        <p:cTn id="65" dur="650"/>
                                        <p:tgtEl>
                                          <p:spTgt spid="76"/>
                                        </p:tgtEl>
                                      </p:cBhvr>
                                    </p:animEffect>
                                  </p:childTnLst>
                                </p:cTn>
                              </p:par>
                              <p:par>
                                <p:cTn id="66" presetID="12" presetClass="entr" presetSubtype="4" fill="hold" nodeType="withEffect">
                                  <p:stCondLst>
                                    <p:cond delay="0"/>
                                  </p:stCondLst>
                                  <p:childTnLst>
                                    <p:set>
                                      <p:cBhvr>
                                        <p:cTn id="67" dur="1" fill="hold">
                                          <p:stCondLst>
                                            <p:cond delay="0"/>
                                          </p:stCondLst>
                                        </p:cTn>
                                        <p:tgtEl>
                                          <p:spTgt spid="87"/>
                                        </p:tgtEl>
                                        <p:attrNameLst>
                                          <p:attrName>style.visibility</p:attrName>
                                        </p:attrNameLst>
                                      </p:cBhvr>
                                      <p:to>
                                        <p:strVal val="visible"/>
                                      </p:to>
                                    </p:set>
                                    <p:anim calcmode="lin" valueType="num">
                                      <p:cBhvr additive="base">
                                        <p:cTn id="68" dur="650"/>
                                        <p:tgtEl>
                                          <p:spTgt spid="87"/>
                                        </p:tgtEl>
                                        <p:attrNameLst>
                                          <p:attrName>ppt_y</p:attrName>
                                        </p:attrNameLst>
                                      </p:cBhvr>
                                      <p:tavLst>
                                        <p:tav tm="0">
                                          <p:val>
                                            <p:strVal val="#ppt_y+#ppt_h*1.125000"/>
                                          </p:val>
                                        </p:tav>
                                        <p:tav tm="100000">
                                          <p:val>
                                            <p:strVal val="#ppt_y"/>
                                          </p:val>
                                        </p:tav>
                                      </p:tavLst>
                                    </p:anim>
                                    <p:animEffect transition="in" filter="wipe(up)">
                                      <p:cBhvr>
                                        <p:cTn id="69" dur="650"/>
                                        <p:tgtEl>
                                          <p:spTgt spid="87"/>
                                        </p:tgtEl>
                                      </p:cBhvr>
                                    </p:animEffect>
                                  </p:childTnLst>
                                </p:cTn>
                              </p:par>
                            </p:childTnLst>
                          </p:cTn>
                        </p:par>
                        <p:par>
                          <p:cTn id="70" fill="hold">
                            <p:stCondLst>
                              <p:cond delay="3300"/>
                            </p:stCondLst>
                            <p:childTnLst>
                              <p:par>
                                <p:cTn id="71" presetID="22" presetClass="entr" presetSubtype="8" fill="hold" nodeType="afterEffect">
                                  <p:stCondLst>
                                    <p:cond delay="0"/>
                                  </p:stCondLst>
                                  <p:childTnLst>
                                    <p:set>
                                      <p:cBhvr>
                                        <p:cTn id="72" dur="1" fill="hold">
                                          <p:stCondLst>
                                            <p:cond delay="0"/>
                                          </p:stCondLst>
                                        </p:cTn>
                                        <p:tgtEl>
                                          <p:spTgt spid="72"/>
                                        </p:tgtEl>
                                        <p:attrNameLst>
                                          <p:attrName>style.visibility</p:attrName>
                                        </p:attrNameLst>
                                      </p:cBhvr>
                                      <p:to>
                                        <p:strVal val="visible"/>
                                      </p:to>
                                    </p:set>
                                    <p:animEffect transition="in" filter="wipe(left)">
                                      <p:cBhvr>
                                        <p:cTn id="73" dur="500"/>
                                        <p:tgtEl>
                                          <p:spTgt spid="72"/>
                                        </p:tgtEl>
                                      </p:cBhvr>
                                    </p:animEffect>
                                  </p:childTnLst>
                                </p:cTn>
                              </p:par>
                              <p:par>
                                <p:cTn id="74" presetID="22" presetClass="entr" presetSubtype="8" fill="hold"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wipe(left)">
                                      <p:cBhvr>
                                        <p:cTn id="76" dur="500"/>
                                        <p:tgtEl>
                                          <p:spTgt spid="83"/>
                                        </p:tgtEl>
                                      </p:cBhvr>
                                    </p:animEffect>
                                  </p:childTnLst>
                                </p:cTn>
                              </p:par>
                              <p:par>
                                <p:cTn id="77" presetID="22" presetClass="entr" presetSubtype="8" fill="hold"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left)">
                                      <p:cBhvr>
                                        <p:cTn id="79" dur="500"/>
                                        <p:tgtEl>
                                          <p:spTgt spid="94"/>
                                        </p:tgtEl>
                                      </p:cBhvr>
                                    </p:animEffect>
                                  </p:childTnLst>
                                </p:cTn>
                              </p:par>
                            </p:childTnLst>
                          </p:cTn>
                        </p:par>
                        <p:par>
                          <p:cTn id="80" fill="hold">
                            <p:stCondLst>
                              <p:cond delay="3800"/>
                            </p:stCondLst>
                            <p:childTnLst>
                              <p:par>
                                <p:cTn id="81" presetID="12" presetClass="entr" presetSubtype="4" fill="hold" nodeType="afterEffect">
                                  <p:stCondLst>
                                    <p:cond delay="0"/>
                                  </p:stCondLst>
                                  <p:childTnLst>
                                    <p:set>
                                      <p:cBhvr>
                                        <p:cTn id="82" dur="1" fill="hold">
                                          <p:stCondLst>
                                            <p:cond delay="0"/>
                                          </p:stCondLst>
                                        </p:cTn>
                                        <p:tgtEl>
                                          <p:spTgt spid="68"/>
                                        </p:tgtEl>
                                        <p:attrNameLst>
                                          <p:attrName>style.visibility</p:attrName>
                                        </p:attrNameLst>
                                      </p:cBhvr>
                                      <p:to>
                                        <p:strVal val="visible"/>
                                      </p:to>
                                    </p:set>
                                    <p:anim calcmode="lin" valueType="num">
                                      <p:cBhvr additive="base">
                                        <p:cTn id="83" dur="650"/>
                                        <p:tgtEl>
                                          <p:spTgt spid="68"/>
                                        </p:tgtEl>
                                        <p:attrNameLst>
                                          <p:attrName>ppt_y</p:attrName>
                                        </p:attrNameLst>
                                      </p:cBhvr>
                                      <p:tavLst>
                                        <p:tav tm="0">
                                          <p:val>
                                            <p:strVal val="#ppt_y+#ppt_h*1.125000"/>
                                          </p:val>
                                        </p:tav>
                                        <p:tav tm="100000">
                                          <p:val>
                                            <p:strVal val="#ppt_y"/>
                                          </p:val>
                                        </p:tav>
                                      </p:tavLst>
                                    </p:anim>
                                    <p:animEffect transition="in" filter="wipe(up)">
                                      <p:cBhvr>
                                        <p:cTn id="84" dur="650"/>
                                        <p:tgtEl>
                                          <p:spTgt spid="68"/>
                                        </p:tgtEl>
                                      </p:cBhvr>
                                    </p:animEffect>
                                  </p:childTnLst>
                                </p:cTn>
                              </p:par>
                              <p:par>
                                <p:cTn id="85" presetID="12" presetClass="entr" presetSubtype="4"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anim calcmode="lin" valueType="num">
                                      <p:cBhvr additive="base">
                                        <p:cTn id="87" dur="650"/>
                                        <p:tgtEl>
                                          <p:spTgt spid="79"/>
                                        </p:tgtEl>
                                        <p:attrNameLst>
                                          <p:attrName>ppt_y</p:attrName>
                                        </p:attrNameLst>
                                      </p:cBhvr>
                                      <p:tavLst>
                                        <p:tav tm="0">
                                          <p:val>
                                            <p:strVal val="#ppt_y+#ppt_h*1.125000"/>
                                          </p:val>
                                        </p:tav>
                                        <p:tav tm="100000">
                                          <p:val>
                                            <p:strVal val="#ppt_y"/>
                                          </p:val>
                                        </p:tav>
                                      </p:tavLst>
                                    </p:anim>
                                    <p:animEffect transition="in" filter="wipe(up)">
                                      <p:cBhvr>
                                        <p:cTn id="88" dur="650"/>
                                        <p:tgtEl>
                                          <p:spTgt spid="79"/>
                                        </p:tgtEl>
                                      </p:cBhvr>
                                    </p:animEffect>
                                  </p:childTnLst>
                                </p:cTn>
                              </p:par>
                              <p:par>
                                <p:cTn id="89" presetID="12" presetClass="entr" presetSubtype="4" fill="hold" nodeType="withEffect">
                                  <p:stCondLst>
                                    <p:cond delay="0"/>
                                  </p:stCondLst>
                                  <p:childTnLst>
                                    <p:set>
                                      <p:cBhvr>
                                        <p:cTn id="90" dur="1" fill="hold">
                                          <p:stCondLst>
                                            <p:cond delay="0"/>
                                          </p:stCondLst>
                                        </p:cTn>
                                        <p:tgtEl>
                                          <p:spTgt spid="90"/>
                                        </p:tgtEl>
                                        <p:attrNameLst>
                                          <p:attrName>style.visibility</p:attrName>
                                        </p:attrNameLst>
                                      </p:cBhvr>
                                      <p:to>
                                        <p:strVal val="visible"/>
                                      </p:to>
                                    </p:set>
                                    <p:anim calcmode="lin" valueType="num">
                                      <p:cBhvr additive="base">
                                        <p:cTn id="91" dur="650"/>
                                        <p:tgtEl>
                                          <p:spTgt spid="90"/>
                                        </p:tgtEl>
                                        <p:attrNameLst>
                                          <p:attrName>ppt_y</p:attrName>
                                        </p:attrNameLst>
                                      </p:cBhvr>
                                      <p:tavLst>
                                        <p:tav tm="0">
                                          <p:val>
                                            <p:strVal val="#ppt_y+#ppt_h*1.125000"/>
                                          </p:val>
                                        </p:tav>
                                        <p:tav tm="100000">
                                          <p:val>
                                            <p:strVal val="#ppt_y"/>
                                          </p:val>
                                        </p:tav>
                                      </p:tavLst>
                                    </p:anim>
                                    <p:animEffect transition="in" filter="wipe(up)">
                                      <p:cBhvr>
                                        <p:cTn id="92" dur="650"/>
                                        <p:tgtEl>
                                          <p:spTgt spid="90"/>
                                        </p:tgtEl>
                                      </p:cBhvr>
                                    </p:animEffect>
                                  </p:childTnLst>
                                </p:cTn>
                              </p:par>
                            </p:childTnLst>
                          </p:cTn>
                        </p:par>
                        <p:par>
                          <p:cTn id="93" fill="hold">
                            <p:stCondLst>
                              <p:cond delay="4450"/>
                            </p:stCondLst>
                            <p:childTnLst>
                              <p:par>
                                <p:cTn id="94" presetID="1" presetClass="entr" presetSubtype="0" fill="hold" grpId="0" nodeType="afterEffect">
                                  <p:stCondLst>
                                    <p:cond delay="2200"/>
                                  </p:stCondLst>
                                  <p:childTnLst>
                                    <p:set>
                                      <p:cBhvr>
                                        <p:cTn id="95"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9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01</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1300916" y="4292542"/>
            <a:ext cx="1952532" cy="2303168"/>
            <a:chOff x="1300916" y="4539280"/>
            <a:chExt cx="1952532" cy="2303168"/>
          </a:xfrm>
          <a:solidFill>
            <a:schemeClr val="accent1"/>
          </a:solidFill>
        </p:grpSpPr>
        <p:sp>
          <p:nvSpPr>
            <p:cNvPr id="98" name="Freeform 5"/>
            <p:cNvSpPr>
              <a:spLocks/>
            </p:cNvSpPr>
            <p:nvPr/>
          </p:nvSpPr>
          <p:spPr bwMode="auto">
            <a:xfrm>
              <a:off x="2491381" y="4539280"/>
              <a:ext cx="520298" cy="520298"/>
            </a:xfrm>
            <a:custGeom>
              <a:avLst/>
              <a:gdLst>
                <a:gd name="T0" fmla="*/ 119 w 197"/>
                <a:gd name="T1" fmla="*/ 11 h 197"/>
                <a:gd name="T2" fmla="*/ 11 w 197"/>
                <a:gd name="T3" fmla="*/ 78 h 197"/>
                <a:gd name="T4" fmla="*/ 78 w 197"/>
                <a:gd name="T5" fmla="*/ 186 h 197"/>
                <a:gd name="T6" fmla="*/ 186 w 197"/>
                <a:gd name="T7" fmla="*/ 119 h 197"/>
                <a:gd name="T8" fmla="*/ 119 w 197"/>
                <a:gd name="T9" fmla="*/ 11 h 197"/>
              </a:gdLst>
              <a:ahLst/>
              <a:cxnLst>
                <a:cxn ang="0">
                  <a:pos x="T0" y="T1"/>
                </a:cxn>
                <a:cxn ang="0">
                  <a:pos x="T2" y="T3"/>
                </a:cxn>
                <a:cxn ang="0">
                  <a:pos x="T4" y="T5"/>
                </a:cxn>
                <a:cxn ang="0">
                  <a:pos x="T6" y="T7"/>
                </a:cxn>
                <a:cxn ang="0">
                  <a:pos x="T8" y="T9"/>
                </a:cxn>
              </a:cxnLst>
              <a:rect l="0" t="0" r="r" b="b"/>
              <a:pathLst>
                <a:path w="197" h="197">
                  <a:moveTo>
                    <a:pt x="119" y="11"/>
                  </a:moveTo>
                  <a:cubicBezTo>
                    <a:pt x="70" y="0"/>
                    <a:pt x="22" y="30"/>
                    <a:pt x="11" y="78"/>
                  </a:cubicBezTo>
                  <a:cubicBezTo>
                    <a:pt x="0" y="126"/>
                    <a:pt x="30" y="175"/>
                    <a:pt x="78" y="186"/>
                  </a:cubicBezTo>
                  <a:cubicBezTo>
                    <a:pt x="126" y="197"/>
                    <a:pt x="175" y="167"/>
                    <a:pt x="186" y="119"/>
                  </a:cubicBezTo>
                  <a:cubicBezTo>
                    <a:pt x="197" y="70"/>
                    <a:pt x="167" y="22"/>
                    <a:pt x="119" y="11"/>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99" name="Freeform 6"/>
            <p:cNvSpPr>
              <a:spLocks noEditPoints="1"/>
            </p:cNvSpPr>
            <p:nvPr/>
          </p:nvSpPr>
          <p:spPr bwMode="auto">
            <a:xfrm>
              <a:off x="1300916" y="5015749"/>
              <a:ext cx="1952532" cy="1826699"/>
            </a:xfrm>
            <a:custGeom>
              <a:avLst/>
              <a:gdLst>
                <a:gd name="T0" fmla="*/ 640 w 741"/>
                <a:gd name="T1" fmla="*/ 324 h 692"/>
                <a:gd name="T2" fmla="*/ 603 w 741"/>
                <a:gd name="T3" fmla="*/ 296 h 692"/>
                <a:gd name="T4" fmla="*/ 476 w 741"/>
                <a:gd name="T5" fmla="*/ 274 h 692"/>
                <a:gd name="T6" fmla="*/ 481 w 741"/>
                <a:gd name="T7" fmla="*/ 200 h 692"/>
                <a:gd name="T8" fmla="*/ 464 w 741"/>
                <a:gd name="T9" fmla="*/ 190 h 692"/>
                <a:gd name="T10" fmla="*/ 426 w 741"/>
                <a:gd name="T11" fmla="*/ 153 h 692"/>
                <a:gd name="T12" fmla="*/ 400 w 741"/>
                <a:gd name="T13" fmla="*/ 102 h 692"/>
                <a:gd name="T14" fmla="*/ 400 w 741"/>
                <a:gd name="T15" fmla="*/ 102 h 692"/>
                <a:gd name="T16" fmla="*/ 403 w 741"/>
                <a:gd name="T17" fmla="*/ 71 h 692"/>
                <a:gd name="T18" fmla="*/ 427 w 741"/>
                <a:gd name="T19" fmla="*/ 51 h 692"/>
                <a:gd name="T20" fmla="*/ 438 w 741"/>
                <a:gd name="T21" fmla="*/ 50 h 692"/>
                <a:gd name="T22" fmla="*/ 477 w 741"/>
                <a:gd name="T23" fmla="*/ 78 h 692"/>
                <a:gd name="T24" fmla="*/ 477 w 741"/>
                <a:gd name="T25" fmla="*/ 78 h 692"/>
                <a:gd name="T26" fmla="*/ 477 w 741"/>
                <a:gd name="T27" fmla="*/ 78 h 692"/>
                <a:gd name="T28" fmla="*/ 478 w 741"/>
                <a:gd name="T29" fmla="*/ 82 h 692"/>
                <a:gd name="T30" fmla="*/ 485 w 741"/>
                <a:gd name="T31" fmla="*/ 96 h 692"/>
                <a:gd name="T32" fmla="*/ 497 w 741"/>
                <a:gd name="T33" fmla="*/ 113 h 692"/>
                <a:gd name="T34" fmla="*/ 500 w 741"/>
                <a:gd name="T35" fmla="*/ 98 h 692"/>
                <a:gd name="T36" fmla="*/ 462 w 741"/>
                <a:gd name="T37" fmla="*/ 2 h 692"/>
                <a:gd name="T38" fmla="*/ 446 w 741"/>
                <a:gd name="T39" fmla="*/ 0 h 692"/>
                <a:gd name="T40" fmla="*/ 446 w 741"/>
                <a:gd name="T41" fmla="*/ 0 h 692"/>
                <a:gd name="T42" fmla="*/ 446 w 741"/>
                <a:gd name="T43" fmla="*/ 0 h 692"/>
                <a:gd name="T44" fmla="*/ 428 w 741"/>
                <a:gd name="T45" fmla="*/ 0 h 692"/>
                <a:gd name="T46" fmla="*/ 310 w 741"/>
                <a:gd name="T47" fmla="*/ 17 h 692"/>
                <a:gd name="T48" fmla="*/ 165 w 741"/>
                <a:gd name="T49" fmla="*/ 114 h 692"/>
                <a:gd name="T50" fmla="*/ 158 w 741"/>
                <a:gd name="T51" fmla="*/ 134 h 692"/>
                <a:gd name="T52" fmla="*/ 99 w 741"/>
                <a:gd name="T53" fmla="*/ 176 h 692"/>
                <a:gd name="T54" fmla="*/ 57 w 741"/>
                <a:gd name="T55" fmla="*/ 147 h 692"/>
                <a:gd name="T56" fmla="*/ 43 w 741"/>
                <a:gd name="T57" fmla="*/ 166 h 692"/>
                <a:gd name="T58" fmla="*/ 54 w 741"/>
                <a:gd name="T59" fmla="*/ 174 h 692"/>
                <a:gd name="T60" fmla="*/ 0 w 741"/>
                <a:gd name="T61" fmla="*/ 275 h 692"/>
                <a:gd name="T62" fmla="*/ 129 w 741"/>
                <a:gd name="T63" fmla="*/ 365 h 692"/>
                <a:gd name="T64" fmla="*/ 205 w 741"/>
                <a:gd name="T65" fmla="*/ 279 h 692"/>
                <a:gd name="T66" fmla="*/ 216 w 741"/>
                <a:gd name="T67" fmla="*/ 287 h 692"/>
                <a:gd name="T68" fmla="*/ 229 w 741"/>
                <a:gd name="T69" fmla="*/ 268 h 692"/>
                <a:gd name="T70" fmla="*/ 187 w 741"/>
                <a:gd name="T71" fmla="*/ 238 h 692"/>
                <a:gd name="T72" fmla="*/ 209 w 741"/>
                <a:gd name="T73" fmla="*/ 159 h 692"/>
                <a:gd name="T74" fmla="*/ 216 w 741"/>
                <a:gd name="T75" fmla="*/ 153 h 692"/>
                <a:gd name="T76" fmla="*/ 329 w 741"/>
                <a:gd name="T77" fmla="*/ 78 h 692"/>
                <a:gd name="T78" fmla="*/ 358 w 741"/>
                <a:gd name="T79" fmla="*/ 71 h 692"/>
                <a:gd name="T80" fmla="*/ 358 w 741"/>
                <a:gd name="T81" fmla="*/ 71 h 692"/>
                <a:gd name="T82" fmla="*/ 336 w 741"/>
                <a:gd name="T83" fmla="*/ 293 h 692"/>
                <a:gd name="T84" fmla="*/ 371 w 741"/>
                <a:gd name="T85" fmla="*/ 351 h 692"/>
                <a:gd name="T86" fmla="*/ 372 w 741"/>
                <a:gd name="T87" fmla="*/ 365 h 692"/>
                <a:gd name="T88" fmla="*/ 345 w 741"/>
                <a:gd name="T89" fmla="*/ 471 h 692"/>
                <a:gd name="T90" fmla="*/ 214 w 741"/>
                <a:gd name="T91" fmla="*/ 598 h 692"/>
                <a:gd name="T92" fmla="*/ 195 w 741"/>
                <a:gd name="T93" fmla="*/ 666 h 692"/>
                <a:gd name="T94" fmla="*/ 238 w 741"/>
                <a:gd name="T95" fmla="*/ 692 h 692"/>
                <a:gd name="T96" fmla="*/ 263 w 741"/>
                <a:gd name="T97" fmla="*/ 685 h 692"/>
                <a:gd name="T98" fmla="*/ 434 w 741"/>
                <a:gd name="T99" fmla="*/ 518 h 692"/>
                <a:gd name="T100" fmla="*/ 472 w 741"/>
                <a:gd name="T101" fmla="*/ 374 h 692"/>
                <a:gd name="T102" fmla="*/ 560 w 741"/>
                <a:gd name="T103" fmla="*/ 390 h 692"/>
                <a:gd name="T104" fmla="*/ 639 w 741"/>
                <a:gd name="T105" fmla="*/ 559 h 692"/>
                <a:gd name="T106" fmla="*/ 705 w 741"/>
                <a:gd name="T107" fmla="*/ 583 h 692"/>
                <a:gd name="T108" fmla="*/ 729 w 741"/>
                <a:gd name="T109" fmla="*/ 517 h 692"/>
                <a:gd name="T110" fmla="*/ 640 w 741"/>
                <a:gd name="T111" fmla="*/ 324 h 692"/>
                <a:gd name="T112" fmla="*/ 118 w 741"/>
                <a:gd name="T113" fmla="*/ 190 h 692"/>
                <a:gd name="T114" fmla="*/ 167 w 741"/>
                <a:gd name="T115" fmla="*/ 155 h 692"/>
                <a:gd name="T116" fmla="*/ 171 w 741"/>
                <a:gd name="T117" fmla="*/ 159 h 692"/>
                <a:gd name="T118" fmla="*/ 185 w 741"/>
                <a:gd name="T119" fmla="*/ 165 h 692"/>
                <a:gd name="T120" fmla="*/ 168 w 741"/>
                <a:gd name="T121" fmla="*/ 225 h 692"/>
                <a:gd name="T122" fmla="*/ 118 w 741"/>
                <a:gd name="T123" fmla="*/ 190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1" h="692">
                  <a:moveTo>
                    <a:pt x="640" y="324"/>
                  </a:moveTo>
                  <a:cubicBezTo>
                    <a:pt x="633" y="310"/>
                    <a:pt x="619" y="299"/>
                    <a:pt x="603" y="296"/>
                  </a:cubicBezTo>
                  <a:cubicBezTo>
                    <a:pt x="476" y="274"/>
                    <a:pt x="476" y="274"/>
                    <a:pt x="476" y="274"/>
                  </a:cubicBezTo>
                  <a:cubicBezTo>
                    <a:pt x="476" y="249"/>
                    <a:pt x="478" y="224"/>
                    <a:pt x="481" y="200"/>
                  </a:cubicBezTo>
                  <a:cubicBezTo>
                    <a:pt x="474" y="197"/>
                    <a:pt x="469" y="193"/>
                    <a:pt x="464" y="190"/>
                  </a:cubicBezTo>
                  <a:cubicBezTo>
                    <a:pt x="450" y="181"/>
                    <a:pt x="437" y="168"/>
                    <a:pt x="426" y="153"/>
                  </a:cubicBezTo>
                  <a:cubicBezTo>
                    <a:pt x="411" y="132"/>
                    <a:pt x="404" y="112"/>
                    <a:pt x="400" y="102"/>
                  </a:cubicBezTo>
                  <a:cubicBezTo>
                    <a:pt x="400" y="102"/>
                    <a:pt x="400" y="102"/>
                    <a:pt x="400" y="102"/>
                  </a:cubicBezTo>
                  <a:cubicBezTo>
                    <a:pt x="397" y="91"/>
                    <a:pt x="398" y="80"/>
                    <a:pt x="403" y="71"/>
                  </a:cubicBezTo>
                  <a:cubicBezTo>
                    <a:pt x="408" y="61"/>
                    <a:pt x="416" y="54"/>
                    <a:pt x="427" y="51"/>
                  </a:cubicBezTo>
                  <a:cubicBezTo>
                    <a:pt x="430" y="50"/>
                    <a:pt x="434" y="50"/>
                    <a:pt x="438" y="50"/>
                  </a:cubicBezTo>
                  <a:cubicBezTo>
                    <a:pt x="456" y="50"/>
                    <a:pt x="471" y="61"/>
                    <a:pt x="477" y="78"/>
                  </a:cubicBezTo>
                  <a:cubicBezTo>
                    <a:pt x="477" y="78"/>
                    <a:pt x="477" y="78"/>
                    <a:pt x="477" y="78"/>
                  </a:cubicBezTo>
                  <a:cubicBezTo>
                    <a:pt x="477" y="78"/>
                    <a:pt x="477" y="78"/>
                    <a:pt x="477" y="78"/>
                  </a:cubicBezTo>
                  <a:cubicBezTo>
                    <a:pt x="477" y="79"/>
                    <a:pt x="478" y="80"/>
                    <a:pt x="478" y="82"/>
                  </a:cubicBezTo>
                  <a:cubicBezTo>
                    <a:pt x="479" y="85"/>
                    <a:pt x="481" y="90"/>
                    <a:pt x="485" y="96"/>
                  </a:cubicBezTo>
                  <a:cubicBezTo>
                    <a:pt x="488" y="102"/>
                    <a:pt x="492" y="108"/>
                    <a:pt x="497" y="113"/>
                  </a:cubicBezTo>
                  <a:cubicBezTo>
                    <a:pt x="498" y="108"/>
                    <a:pt x="499" y="103"/>
                    <a:pt x="500" y="98"/>
                  </a:cubicBezTo>
                  <a:cubicBezTo>
                    <a:pt x="511" y="58"/>
                    <a:pt x="496" y="11"/>
                    <a:pt x="462" y="2"/>
                  </a:cubicBezTo>
                  <a:cubicBezTo>
                    <a:pt x="457" y="1"/>
                    <a:pt x="452" y="0"/>
                    <a:pt x="446" y="0"/>
                  </a:cubicBezTo>
                  <a:cubicBezTo>
                    <a:pt x="446" y="0"/>
                    <a:pt x="446" y="0"/>
                    <a:pt x="446" y="0"/>
                  </a:cubicBezTo>
                  <a:cubicBezTo>
                    <a:pt x="446" y="0"/>
                    <a:pt x="446" y="0"/>
                    <a:pt x="446" y="0"/>
                  </a:cubicBezTo>
                  <a:cubicBezTo>
                    <a:pt x="446" y="0"/>
                    <a:pt x="439" y="0"/>
                    <a:pt x="428" y="0"/>
                  </a:cubicBezTo>
                  <a:cubicBezTo>
                    <a:pt x="404" y="0"/>
                    <a:pt x="359" y="2"/>
                    <a:pt x="310" y="17"/>
                  </a:cubicBezTo>
                  <a:cubicBezTo>
                    <a:pt x="261" y="32"/>
                    <a:pt x="206" y="61"/>
                    <a:pt x="165" y="114"/>
                  </a:cubicBezTo>
                  <a:cubicBezTo>
                    <a:pt x="160" y="120"/>
                    <a:pt x="158" y="127"/>
                    <a:pt x="158" y="134"/>
                  </a:cubicBezTo>
                  <a:cubicBezTo>
                    <a:pt x="99" y="176"/>
                    <a:pt x="99" y="176"/>
                    <a:pt x="99" y="176"/>
                  </a:cubicBezTo>
                  <a:cubicBezTo>
                    <a:pt x="57" y="147"/>
                    <a:pt x="57" y="147"/>
                    <a:pt x="57" y="147"/>
                  </a:cubicBezTo>
                  <a:cubicBezTo>
                    <a:pt x="43" y="166"/>
                    <a:pt x="43" y="166"/>
                    <a:pt x="43" y="166"/>
                  </a:cubicBezTo>
                  <a:cubicBezTo>
                    <a:pt x="54" y="174"/>
                    <a:pt x="54" y="174"/>
                    <a:pt x="54" y="174"/>
                  </a:cubicBezTo>
                  <a:cubicBezTo>
                    <a:pt x="0" y="275"/>
                    <a:pt x="0" y="275"/>
                    <a:pt x="0" y="275"/>
                  </a:cubicBezTo>
                  <a:cubicBezTo>
                    <a:pt x="129" y="365"/>
                    <a:pt x="129" y="365"/>
                    <a:pt x="129" y="365"/>
                  </a:cubicBezTo>
                  <a:cubicBezTo>
                    <a:pt x="205" y="279"/>
                    <a:pt x="205" y="279"/>
                    <a:pt x="205" y="279"/>
                  </a:cubicBezTo>
                  <a:cubicBezTo>
                    <a:pt x="216" y="287"/>
                    <a:pt x="216" y="287"/>
                    <a:pt x="216" y="287"/>
                  </a:cubicBezTo>
                  <a:cubicBezTo>
                    <a:pt x="229" y="268"/>
                    <a:pt x="229" y="268"/>
                    <a:pt x="229" y="268"/>
                  </a:cubicBezTo>
                  <a:cubicBezTo>
                    <a:pt x="187" y="238"/>
                    <a:pt x="187" y="238"/>
                    <a:pt x="187" y="238"/>
                  </a:cubicBezTo>
                  <a:cubicBezTo>
                    <a:pt x="209" y="159"/>
                    <a:pt x="209" y="159"/>
                    <a:pt x="209" y="159"/>
                  </a:cubicBezTo>
                  <a:cubicBezTo>
                    <a:pt x="212" y="158"/>
                    <a:pt x="214" y="155"/>
                    <a:pt x="216" y="153"/>
                  </a:cubicBezTo>
                  <a:cubicBezTo>
                    <a:pt x="246" y="113"/>
                    <a:pt x="288" y="91"/>
                    <a:pt x="329" y="78"/>
                  </a:cubicBezTo>
                  <a:cubicBezTo>
                    <a:pt x="339" y="75"/>
                    <a:pt x="349" y="73"/>
                    <a:pt x="358" y="71"/>
                  </a:cubicBezTo>
                  <a:cubicBezTo>
                    <a:pt x="358" y="71"/>
                    <a:pt x="358" y="71"/>
                    <a:pt x="358" y="71"/>
                  </a:cubicBezTo>
                  <a:cubicBezTo>
                    <a:pt x="331" y="152"/>
                    <a:pt x="325" y="204"/>
                    <a:pt x="336" y="293"/>
                  </a:cubicBezTo>
                  <a:cubicBezTo>
                    <a:pt x="342" y="324"/>
                    <a:pt x="355" y="342"/>
                    <a:pt x="371" y="351"/>
                  </a:cubicBezTo>
                  <a:cubicBezTo>
                    <a:pt x="372" y="355"/>
                    <a:pt x="372" y="360"/>
                    <a:pt x="372" y="365"/>
                  </a:cubicBezTo>
                  <a:cubicBezTo>
                    <a:pt x="372" y="392"/>
                    <a:pt x="367" y="430"/>
                    <a:pt x="345" y="471"/>
                  </a:cubicBezTo>
                  <a:cubicBezTo>
                    <a:pt x="324" y="512"/>
                    <a:pt x="285" y="557"/>
                    <a:pt x="214" y="598"/>
                  </a:cubicBezTo>
                  <a:cubicBezTo>
                    <a:pt x="190" y="612"/>
                    <a:pt x="181" y="642"/>
                    <a:pt x="195" y="666"/>
                  </a:cubicBezTo>
                  <a:cubicBezTo>
                    <a:pt x="204" y="682"/>
                    <a:pt x="221" y="692"/>
                    <a:pt x="238" y="692"/>
                  </a:cubicBezTo>
                  <a:cubicBezTo>
                    <a:pt x="247" y="692"/>
                    <a:pt x="255" y="689"/>
                    <a:pt x="263" y="685"/>
                  </a:cubicBezTo>
                  <a:cubicBezTo>
                    <a:pt x="350" y="636"/>
                    <a:pt x="403" y="576"/>
                    <a:pt x="434" y="518"/>
                  </a:cubicBezTo>
                  <a:cubicBezTo>
                    <a:pt x="462" y="464"/>
                    <a:pt x="470" y="413"/>
                    <a:pt x="472" y="374"/>
                  </a:cubicBezTo>
                  <a:cubicBezTo>
                    <a:pt x="560" y="390"/>
                    <a:pt x="560" y="390"/>
                    <a:pt x="560" y="390"/>
                  </a:cubicBezTo>
                  <a:cubicBezTo>
                    <a:pt x="639" y="559"/>
                    <a:pt x="639" y="559"/>
                    <a:pt x="639" y="559"/>
                  </a:cubicBezTo>
                  <a:cubicBezTo>
                    <a:pt x="650" y="584"/>
                    <a:pt x="680" y="595"/>
                    <a:pt x="705" y="583"/>
                  </a:cubicBezTo>
                  <a:cubicBezTo>
                    <a:pt x="730" y="572"/>
                    <a:pt x="741" y="542"/>
                    <a:pt x="729" y="517"/>
                  </a:cubicBezTo>
                  <a:lnTo>
                    <a:pt x="640" y="324"/>
                  </a:lnTo>
                  <a:close/>
                  <a:moveTo>
                    <a:pt x="118" y="190"/>
                  </a:moveTo>
                  <a:cubicBezTo>
                    <a:pt x="167" y="155"/>
                    <a:pt x="167" y="155"/>
                    <a:pt x="167" y="155"/>
                  </a:cubicBezTo>
                  <a:cubicBezTo>
                    <a:pt x="168" y="156"/>
                    <a:pt x="169" y="158"/>
                    <a:pt x="171" y="159"/>
                  </a:cubicBezTo>
                  <a:cubicBezTo>
                    <a:pt x="175" y="162"/>
                    <a:pt x="180" y="164"/>
                    <a:pt x="185" y="165"/>
                  </a:cubicBezTo>
                  <a:cubicBezTo>
                    <a:pt x="168" y="225"/>
                    <a:pt x="168" y="225"/>
                    <a:pt x="168" y="225"/>
                  </a:cubicBezTo>
                  <a:lnTo>
                    <a:pt x="118" y="190"/>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00" name="Freeform 7"/>
            <p:cNvSpPr>
              <a:spLocks/>
            </p:cNvSpPr>
            <p:nvPr/>
          </p:nvSpPr>
          <p:spPr bwMode="auto">
            <a:xfrm>
              <a:off x="2362720" y="5157134"/>
              <a:ext cx="671581" cy="388810"/>
            </a:xfrm>
            <a:custGeom>
              <a:avLst/>
              <a:gdLst>
                <a:gd name="T0" fmla="*/ 68 w 255"/>
                <a:gd name="T1" fmla="*/ 31 h 147"/>
                <a:gd name="T2" fmla="*/ 66 w 255"/>
                <a:gd name="T3" fmla="*/ 27 h 147"/>
                <a:gd name="T4" fmla="*/ 66 w 255"/>
                <a:gd name="T5" fmla="*/ 26 h 147"/>
                <a:gd name="T6" fmla="*/ 26 w 255"/>
                <a:gd name="T7" fmla="*/ 5 h 147"/>
                <a:gd name="T8" fmla="*/ 5 w 255"/>
                <a:gd name="T9" fmla="*/ 45 h 147"/>
                <a:gd name="T10" fmla="*/ 5 w 255"/>
                <a:gd name="T11" fmla="*/ 45 h 147"/>
                <a:gd name="T12" fmla="*/ 29 w 255"/>
                <a:gd name="T13" fmla="*/ 94 h 147"/>
                <a:gd name="T14" fmla="*/ 65 w 255"/>
                <a:gd name="T15" fmla="*/ 130 h 147"/>
                <a:gd name="T16" fmla="*/ 123 w 255"/>
                <a:gd name="T17" fmla="*/ 147 h 147"/>
                <a:gd name="T18" fmla="*/ 124 w 255"/>
                <a:gd name="T19" fmla="*/ 147 h 147"/>
                <a:gd name="T20" fmla="*/ 241 w 255"/>
                <a:gd name="T21" fmla="*/ 91 h 147"/>
                <a:gd name="T22" fmla="*/ 243 w 255"/>
                <a:gd name="T23" fmla="*/ 46 h 147"/>
                <a:gd name="T24" fmla="*/ 198 w 255"/>
                <a:gd name="T25" fmla="*/ 44 h 147"/>
                <a:gd name="T26" fmla="*/ 124 w 255"/>
                <a:gd name="T27" fmla="*/ 83 h 147"/>
                <a:gd name="T28" fmla="*/ 101 w 255"/>
                <a:gd name="T29" fmla="*/ 76 h 147"/>
                <a:gd name="T30" fmla="*/ 75 w 255"/>
                <a:gd name="T31" fmla="*/ 45 h 147"/>
                <a:gd name="T32" fmla="*/ 68 w 255"/>
                <a:gd name="T33" fmla="*/ 3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47">
                  <a:moveTo>
                    <a:pt x="68" y="31"/>
                  </a:moveTo>
                  <a:cubicBezTo>
                    <a:pt x="67" y="29"/>
                    <a:pt x="67" y="28"/>
                    <a:pt x="66" y="27"/>
                  </a:cubicBezTo>
                  <a:cubicBezTo>
                    <a:pt x="66" y="27"/>
                    <a:pt x="66" y="26"/>
                    <a:pt x="66" y="26"/>
                  </a:cubicBezTo>
                  <a:cubicBezTo>
                    <a:pt x="61" y="9"/>
                    <a:pt x="43" y="0"/>
                    <a:pt x="26" y="5"/>
                  </a:cubicBezTo>
                  <a:cubicBezTo>
                    <a:pt x="9" y="10"/>
                    <a:pt x="0" y="28"/>
                    <a:pt x="5" y="45"/>
                  </a:cubicBezTo>
                  <a:cubicBezTo>
                    <a:pt x="5" y="45"/>
                    <a:pt x="5" y="45"/>
                    <a:pt x="5" y="45"/>
                  </a:cubicBezTo>
                  <a:cubicBezTo>
                    <a:pt x="5" y="47"/>
                    <a:pt x="12" y="69"/>
                    <a:pt x="29" y="94"/>
                  </a:cubicBezTo>
                  <a:cubicBezTo>
                    <a:pt x="38" y="106"/>
                    <a:pt x="50" y="119"/>
                    <a:pt x="65" y="130"/>
                  </a:cubicBezTo>
                  <a:cubicBezTo>
                    <a:pt x="81" y="140"/>
                    <a:pt x="101" y="147"/>
                    <a:pt x="123" y="147"/>
                  </a:cubicBezTo>
                  <a:cubicBezTo>
                    <a:pt x="124" y="147"/>
                    <a:pt x="124" y="147"/>
                    <a:pt x="124" y="147"/>
                  </a:cubicBezTo>
                  <a:cubicBezTo>
                    <a:pt x="160" y="147"/>
                    <a:pt x="199" y="129"/>
                    <a:pt x="241" y="91"/>
                  </a:cubicBezTo>
                  <a:cubicBezTo>
                    <a:pt x="254" y="79"/>
                    <a:pt x="255" y="59"/>
                    <a:pt x="243" y="46"/>
                  </a:cubicBezTo>
                  <a:cubicBezTo>
                    <a:pt x="231" y="33"/>
                    <a:pt x="211" y="32"/>
                    <a:pt x="198" y="44"/>
                  </a:cubicBezTo>
                  <a:cubicBezTo>
                    <a:pt x="162" y="76"/>
                    <a:pt x="138" y="84"/>
                    <a:pt x="124" y="83"/>
                  </a:cubicBezTo>
                  <a:cubicBezTo>
                    <a:pt x="115" y="83"/>
                    <a:pt x="108" y="81"/>
                    <a:pt x="101" y="76"/>
                  </a:cubicBezTo>
                  <a:cubicBezTo>
                    <a:pt x="90" y="70"/>
                    <a:pt x="81" y="57"/>
                    <a:pt x="75" y="45"/>
                  </a:cubicBezTo>
                  <a:cubicBezTo>
                    <a:pt x="71" y="40"/>
                    <a:pt x="69" y="35"/>
                    <a:pt x="68" y="31"/>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grpSp>
      <p:grpSp>
        <p:nvGrpSpPr>
          <p:cNvPr id="101" name="组合 100"/>
          <p:cNvGrpSpPr/>
          <p:nvPr/>
        </p:nvGrpSpPr>
        <p:grpSpPr>
          <a:xfrm>
            <a:off x="6313027" y="3987150"/>
            <a:ext cx="1744695" cy="2608560"/>
            <a:chOff x="6313027" y="4233888"/>
            <a:chExt cx="1744695" cy="2608560"/>
          </a:xfrm>
          <a:solidFill>
            <a:schemeClr val="accent1"/>
          </a:solidFill>
        </p:grpSpPr>
        <p:sp>
          <p:nvSpPr>
            <p:cNvPr id="102" name="Freeform 8"/>
            <p:cNvSpPr>
              <a:spLocks noEditPoints="1"/>
            </p:cNvSpPr>
            <p:nvPr/>
          </p:nvSpPr>
          <p:spPr bwMode="auto">
            <a:xfrm>
              <a:off x="6313027" y="4233888"/>
              <a:ext cx="1744695" cy="2608560"/>
            </a:xfrm>
            <a:custGeom>
              <a:avLst/>
              <a:gdLst>
                <a:gd name="T0" fmla="*/ 502 w 662"/>
                <a:gd name="T1" fmla="*/ 437 h 988"/>
                <a:gd name="T2" fmla="*/ 451 w 662"/>
                <a:gd name="T3" fmla="*/ 437 h 988"/>
                <a:gd name="T4" fmla="*/ 451 w 662"/>
                <a:gd name="T5" fmla="*/ 461 h 988"/>
                <a:gd name="T6" fmla="*/ 465 w 662"/>
                <a:gd name="T7" fmla="*/ 461 h 988"/>
                <a:gd name="T8" fmla="*/ 478 w 662"/>
                <a:gd name="T9" fmla="*/ 574 h 988"/>
                <a:gd name="T10" fmla="*/ 635 w 662"/>
                <a:gd name="T11" fmla="*/ 574 h 988"/>
                <a:gd name="T12" fmla="*/ 648 w 662"/>
                <a:gd name="T13" fmla="*/ 461 h 988"/>
                <a:gd name="T14" fmla="*/ 662 w 662"/>
                <a:gd name="T15" fmla="*/ 461 h 988"/>
                <a:gd name="T16" fmla="*/ 662 w 662"/>
                <a:gd name="T17" fmla="*/ 437 h 988"/>
                <a:gd name="T18" fmla="*/ 611 w 662"/>
                <a:gd name="T19" fmla="*/ 437 h 988"/>
                <a:gd name="T20" fmla="*/ 588 w 662"/>
                <a:gd name="T21" fmla="*/ 373 h 988"/>
                <a:gd name="T22" fmla="*/ 595 w 662"/>
                <a:gd name="T23" fmla="*/ 368 h 988"/>
                <a:gd name="T24" fmla="*/ 603 w 662"/>
                <a:gd name="T25" fmla="*/ 333 h 988"/>
                <a:gd name="T26" fmla="*/ 562 w 662"/>
                <a:gd name="T27" fmla="*/ 314 h 988"/>
                <a:gd name="T28" fmla="*/ 439 w 662"/>
                <a:gd name="T29" fmla="*/ 333 h 988"/>
                <a:gd name="T30" fmla="*/ 327 w 662"/>
                <a:gd name="T31" fmla="*/ 323 h 988"/>
                <a:gd name="T32" fmla="*/ 300 w 662"/>
                <a:gd name="T33" fmla="*/ 318 h 988"/>
                <a:gd name="T34" fmla="*/ 294 w 662"/>
                <a:gd name="T35" fmla="*/ 315 h 988"/>
                <a:gd name="T36" fmla="*/ 152 w 662"/>
                <a:gd name="T37" fmla="*/ 272 h 988"/>
                <a:gd name="T38" fmla="*/ 148 w 662"/>
                <a:gd name="T39" fmla="*/ 271 h 988"/>
                <a:gd name="T40" fmla="*/ 108 w 662"/>
                <a:gd name="T41" fmla="*/ 242 h 988"/>
                <a:gd name="T42" fmla="*/ 64 w 662"/>
                <a:gd name="T43" fmla="*/ 138 h 988"/>
                <a:gd name="T44" fmla="*/ 83 w 662"/>
                <a:gd name="T45" fmla="*/ 48 h 988"/>
                <a:gd name="T46" fmla="*/ 65 w 662"/>
                <a:gd name="T47" fmla="*/ 6 h 988"/>
                <a:gd name="T48" fmla="*/ 24 w 662"/>
                <a:gd name="T49" fmla="*/ 25 h 988"/>
                <a:gd name="T50" fmla="*/ 0 w 662"/>
                <a:gd name="T51" fmla="*/ 138 h 988"/>
                <a:gd name="T52" fmla="*/ 67 w 662"/>
                <a:gd name="T53" fmla="*/ 291 h 988"/>
                <a:gd name="T54" fmla="*/ 110 w 662"/>
                <a:gd name="T55" fmla="*/ 323 h 988"/>
                <a:gd name="T56" fmla="*/ 113 w 662"/>
                <a:gd name="T57" fmla="*/ 593 h 988"/>
                <a:gd name="T58" fmla="*/ 115 w 662"/>
                <a:gd name="T59" fmla="*/ 606 h 988"/>
                <a:gd name="T60" fmla="*/ 120 w 662"/>
                <a:gd name="T61" fmla="*/ 663 h 988"/>
                <a:gd name="T62" fmla="*/ 32 w 662"/>
                <a:gd name="T63" fmla="*/ 907 h 988"/>
                <a:gd name="T64" fmla="*/ 41 w 662"/>
                <a:gd name="T65" fmla="*/ 977 h 988"/>
                <a:gd name="T66" fmla="*/ 72 w 662"/>
                <a:gd name="T67" fmla="*/ 988 h 988"/>
                <a:gd name="T68" fmla="*/ 111 w 662"/>
                <a:gd name="T69" fmla="*/ 968 h 988"/>
                <a:gd name="T70" fmla="*/ 220 w 662"/>
                <a:gd name="T71" fmla="*/ 663 h 988"/>
                <a:gd name="T72" fmla="*/ 217 w 662"/>
                <a:gd name="T73" fmla="*/ 608 h 988"/>
                <a:gd name="T74" fmla="*/ 230 w 662"/>
                <a:gd name="T75" fmla="*/ 604 h 988"/>
                <a:gd name="T76" fmla="*/ 263 w 662"/>
                <a:gd name="T77" fmla="*/ 653 h 988"/>
                <a:gd name="T78" fmla="*/ 299 w 662"/>
                <a:gd name="T79" fmla="*/ 791 h 988"/>
                <a:gd name="T80" fmla="*/ 271 w 662"/>
                <a:gd name="T81" fmla="*/ 915 h 988"/>
                <a:gd name="T82" fmla="*/ 296 w 662"/>
                <a:gd name="T83" fmla="*/ 982 h 988"/>
                <a:gd name="T84" fmla="*/ 316 w 662"/>
                <a:gd name="T85" fmla="*/ 986 h 988"/>
                <a:gd name="T86" fmla="*/ 362 w 662"/>
                <a:gd name="T87" fmla="*/ 956 h 988"/>
                <a:gd name="T88" fmla="*/ 399 w 662"/>
                <a:gd name="T89" fmla="*/ 791 h 988"/>
                <a:gd name="T90" fmla="*/ 349 w 662"/>
                <a:gd name="T91" fmla="*/ 601 h 988"/>
                <a:gd name="T92" fmla="*/ 316 w 662"/>
                <a:gd name="T93" fmla="*/ 550 h 988"/>
                <a:gd name="T94" fmla="*/ 309 w 662"/>
                <a:gd name="T95" fmla="*/ 385 h 988"/>
                <a:gd name="T96" fmla="*/ 439 w 662"/>
                <a:gd name="T97" fmla="*/ 397 h 988"/>
                <a:gd name="T98" fmla="*/ 510 w 662"/>
                <a:gd name="T99" fmla="*/ 393 h 988"/>
                <a:gd name="T100" fmla="*/ 519 w 662"/>
                <a:gd name="T101" fmla="*/ 391 h 988"/>
                <a:gd name="T102" fmla="*/ 502 w 662"/>
                <a:gd name="T103" fmla="*/ 437 h 988"/>
                <a:gd name="T104" fmla="*/ 526 w 662"/>
                <a:gd name="T105" fmla="*/ 437 h 988"/>
                <a:gd name="T106" fmla="*/ 544 w 662"/>
                <a:gd name="T107" fmla="*/ 386 h 988"/>
                <a:gd name="T108" fmla="*/ 553 w 662"/>
                <a:gd name="T109" fmla="*/ 384 h 988"/>
                <a:gd name="T110" fmla="*/ 559 w 662"/>
                <a:gd name="T111" fmla="*/ 382 h 988"/>
                <a:gd name="T112" fmla="*/ 567 w 662"/>
                <a:gd name="T113" fmla="*/ 380 h 988"/>
                <a:gd name="T114" fmla="*/ 587 w 662"/>
                <a:gd name="T115" fmla="*/ 437 h 988"/>
                <a:gd name="T116" fmla="*/ 526 w 662"/>
                <a:gd name="T117" fmla="*/ 437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988">
                  <a:moveTo>
                    <a:pt x="502" y="437"/>
                  </a:moveTo>
                  <a:cubicBezTo>
                    <a:pt x="451" y="437"/>
                    <a:pt x="451" y="437"/>
                    <a:pt x="451" y="437"/>
                  </a:cubicBezTo>
                  <a:cubicBezTo>
                    <a:pt x="451" y="461"/>
                    <a:pt x="451" y="461"/>
                    <a:pt x="451" y="461"/>
                  </a:cubicBezTo>
                  <a:cubicBezTo>
                    <a:pt x="465" y="461"/>
                    <a:pt x="465" y="461"/>
                    <a:pt x="465" y="461"/>
                  </a:cubicBezTo>
                  <a:cubicBezTo>
                    <a:pt x="478" y="574"/>
                    <a:pt x="478" y="574"/>
                    <a:pt x="478" y="574"/>
                  </a:cubicBezTo>
                  <a:cubicBezTo>
                    <a:pt x="635" y="574"/>
                    <a:pt x="635" y="574"/>
                    <a:pt x="635" y="574"/>
                  </a:cubicBezTo>
                  <a:cubicBezTo>
                    <a:pt x="648" y="461"/>
                    <a:pt x="648" y="461"/>
                    <a:pt x="648" y="461"/>
                  </a:cubicBezTo>
                  <a:cubicBezTo>
                    <a:pt x="662" y="461"/>
                    <a:pt x="662" y="461"/>
                    <a:pt x="662" y="461"/>
                  </a:cubicBezTo>
                  <a:cubicBezTo>
                    <a:pt x="662" y="437"/>
                    <a:pt x="662" y="437"/>
                    <a:pt x="662" y="437"/>
                  </a:cubicBezTo>
                  <a:cubicBezTo>
                    <a:pt x="611" y="437"/>
                    <a:pt x="611" y="437"/>
                    <a:pt x="611" y="437"/>
                  </a:cubicBezTo>
                  <a:cubicBezTo>
                    <a:pt x="588" y="373"/>
                    <a:pt x="588" y="373"/>
                    <a:pt x="588" y="373"/>
                  </a:cubicBezTo>
                  <a:cubicBezTo>
                    <a:pt x="590" y="371"/>
                    <a:pt x="593" y="370"/>
                    <a:pt x="595" y="368"/>
                  </a:cubicBezTo>
                  <a:cubicBezTo>
                    <a:pt x="604" y="359"/>
                    <a:pt x="607" y="346"/>
                    <a:pt x="603" y="333"/>
                  </a:cubicBezTo>
                  <a:cubicBezTo>
                    <a:pt x="597" y="317"/>
                    <a:pt x="578" y="308"/>
                    <a:pt x="562" y="314"/>
                  </a:cubicBezTo>
                  <a:cubicBezTo>
                    <a:pt x="525" y="328"/>
                    <a:pt x="481" y="333"/>
                    <a:pt x="439" y="333"/>
                  </a:cubicBezTo>
                  <a:cubicBezTo>
                    <a:pt x="397" y="333"/>
                    <a:pt x="357" y="328"/>
                    <a:pt x="327" y="323"/>
                  </a:cubicBezTo>
                  <a:cubicBezTo>
                    <a:pt x="317" y="321"/>
                    <a:pt x="308" y="320"/>
                    <a:pt x="300" y="318"/>
                  </a:cubicBezTo>
                  <a:cubicBezTo>
                    <a:pt x="298" y="317"/>
                    <a:pt x="296" y="316"/>
                    <a:pt x="294" y="315"/>
                  </a:cubicBezTo>
                  <a:cubicBezTo>
                    <a:pt x="246" y="301"/>
                    <a:pt x="199" y="286"/>
                    <a:pt x="152" y="272"/>
                  </a:cubicBezTo>
                  <a:cubicBezTo>
                    <a:pt x="151" y="272"/>
                    <a:pt x="149" y="271"/>
                    <a:pt x="148" y="271"/>
                  </a:cubicBezTo>
                  <a:cubicBezTo>
                    <a:pt x="139" y="266"/>
                    <a:pt x="123" y="257"/>
                    <a:pt x="108" y="242"/>
                  </a:cubicBezTo>
                  <a:cubicBezTo>
                    <a:pt x="85" y="220"/>
                    <a:pt x="65" y="188"/>
                    <a:pt x="64" y="138"/>
                  </a:cubicBezTo>
                  <a:cubicBezTo>
                    <a:pt x="64" y="113"/>
                    <a:pt x="69" y="83"/>
                    <a:pt x="83" y="48"/>
                  </a:cubicBezTo>
                  <a:cubicBezTo>
                    <a:pt x="90" y="31"/>
                    <a:pt x="82" y="13"/>
                    <a:pt x="65" y="6"/>
                  </a:cubicBezTo>
                  <a:cubicBezTo>
                    <a:pt x="49" y="0"/>
                    <a:pt x="30" y="8"/>
                    <a:pt x="24" y="25"/>
                  </a:cubicBezTo>
                  <a:cubicBezTo>
                    <a:pt x="7" y="66"/>
                    <a:pt x="0" y="104"/>
                    <a:pt x="0" y="138"/>
                  </a:cubicBezTo>
                  <a:cubicBezTo>
                    <a:pt x="0" y="210"/>
                    <a:pt x="34" y="261"/>
                    <a:pt x="67" y="291"/>
                  </a:cubicBezTo>
                  <a:cubicBezTo>
                    <a:pt x="82" y="306"/>
                    <a:pt x="98" y="316"/>
                    <a:pt x="110" y="323"/>
                  </a:cubicBezTo>
                  <a:cubicBezTo>
                    <a:pt x="94" y="412"/>
                    <a:pt x="95" y="504"/>
                    <a:pt x="113" y="593"/>
                  </a:cubicBezTo>
                  <a:cubicBezTo>
                    <a:pt x="113" y="597"/>
                    <a:pt x="114" y="602"/>
                    <a:pt x="115" y="606"/>
                  </a:cubicBezTo>
                  <a:cubicBezTo>
                    <a:pt x="116" y="609"/>
                    <a:pt x="120" y="630"/>
                    <a:pt x="120" y="663"/>
                  </a:cubicBezTo>
                  <a:cubicBezTo>
                    <a:pt x="120" y="721"/>
                    <a:pt x="107" y="812"/>
                    <a:pt x="32" y="907"/>
                  </a:cubicBezTo>
                  <a:cubicBezTo>
                    <a:pt x="15" y="929"/>
                    <a:pt x="19" y="960"/>
                    <a:pt x="41" y="977"/>
                  </a:cubicBezTo>
                  <a:cubicBezTo>
                    <a:pt x="50" y="984"/>
                    <a:pt x="61" y="988"/>
                    <a:pt x="72" y="988"/>
                  </a:cubicBezTo>
                  <a:cubicBezTo>
                    <a:pt x="87" y="988"/>
                    <a:pt x="101" y="981"/>
                    <a:pt x="111" y="968"/>
                  </a:cubicBezTo>
                  <a:cubicBezTo>
                    <a:pt x="202" y="853"/>
                    <a:pt x="221" y="737"/>
                    <a:pt x="220" y="663"/>
                  </a:cubicBezTo>
                  <a:cubicBezTo>
                    <a:pt x="220" y="640"/>
                    <a:pt x="219" y="622"/>
                    <a:pt x="217" y="608"/>
                  </a:cubicBezTo>
                  <a:cubicBezTo>
                    <a:pt x="221" y="606"/>
                    <a:pt x="226" y="605"/>
                    <a:pt x="230" y="604"/>
                  </a:cubicBezTo>
                  <a:cubicBezTo>
                    <a:pt x="237" y="612"/>
                    <a:pt x="250" y="629"/>
                    <a:pt x="263" y="653"/>
                  </a:cubicBezTo>
                  <a:cubicBezTo>
                    <a:pt x="281" y="687"/>
                    <a:pt x="299" y="735"/>
                    <a:pt x="299" y="791"/>
                  </a:cubicBezTo>
                  <a:cubicBezTo>
                    <a:pt x="298" y="828"/>
                    <a:pt x="291" y="870"/>
                    <a:pt x="271" y="915"/>
                  </a:cubicBezTo>
                  <a:cubicBezTo>
                    <a:pt x="259" y="941"/>
                    <a:pt x="271" y="970"/>
                    <a:pt x="296" y="982"/>
                  </a:cubicBezTo>
                  <a:cubicBezTo>
                    <a:pt x="303" y="984"/>
                    <a:pt x="310" y="986"/>
                    <a:pt x="316" y="986"/>
                  </a:cubicBezTo>
                  <a:cubicBezTo>
                    <a:pt x="335" y="986"/>
                    <a:pt x="354" y="975"/>
                    <a:pt x="362" y="956"/>
                  </a:cubicBezTo>
                  <a:cubicBezTo>
                    <a:pt x="388" y="898"/>
                    <a:pt x="399" y="842"/>
                    <a:pt x="399" y="791"/>
                  </a:cubicBezTo>
                  <a:cubicBezTo>
                    <a:pt x="398" y="711"/>
                    <a:pt x="373" y="646"/>
                    <a:pt x="349" y="601"/>
                  </a:cubicBezTo>
                  <a:cubicBezTo>
                    <a:pt x="337" y="579"/>
                    <a:pt x="325" y="562"/>
                    <a:pt x="316" y="550"/>
                  </a:cubicBezTo>
                  <a:cubicBezTo>
                    <a:pt x="304" y="496"/>
                    <a:pt x="302" y="440"/>
                    <a:pt x="309" y="385"/>
                  </a:cubicBezTo>
                  <a:cubicBezTo>
                    <a:pt x="342" y="391"/>
                    <a:pt x="388" y="397"/>
                    <a:pt x="439" y="397"/>
                  </a:cubicBezTo>
                  <a:cubicBezTo>
                    <a:pt x="462" y="397"/>
                    <a:pt x="486" y="396"/>
                    <a:pt x="510" y="393"/>
                  </a:cubicBezTo>
                  <a:cubicBezTo>
                    <a:pt x="513" y="392"/>
                    <a:pt x="516" y="392"/>
                    <a:pt x="519" y="391"/>
                  </a:cubicBezTo>
                  <a:lnTo>
                    <a:pt x="502" y="437"/>
                  </a:lnTo>
                  <a:close/>
                  <a:moveTo>
                    <a:pt x="526" y="437"/>
                  </a:moveTo>
                  <a:cubicBezTo>
                    <a:pt x="544" y="386"/>
                    <a:pt x="544" y="386"/>
                    <a:pt x="544" y="386"/>
                  </a:cubicBezTo>
                  <a:cubicBezTo>
                    <a:pt x="547" y="386"/>
                    <a:pt x="550" y="385"/>
                    <a:pt x="553" y="384"/>
                  </a:cubicBezTo>
                  <a:cubicBezTo>
                    <a:pt x="555" y="383"/>
                    <a:pt x="557" y="383"/>
                    <a:pt x="559" y="382"/>
                  </a:cubicBezTo>
                  <a:cubicBezTo>
                    <a:pt x="562" y="382"/>
                    <a:pt x="564" y="381"/>
                    <a:pt x="567" y="380"/>
                  </a:cubicBezTo>
                  <a:cubicBezTo>
                    <a:pt x="587" y="437"/>
                    <a:pt x="587" y="437"/>
                    <a:pt x="587" y="437"/>
                  </a:cubicBezTo>
                  <a:lnTo>
                    <a:pt x="526" y="437"/>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03" name="Freeform 9"/>
            <p:cNvSpPr>
              <a:spLocks/>
            </p:cNvSpPr>
            <p:nvPr/>
          </p:nvSpPr>
          <p:spPr bwMode="auto">
            <a:xfrm>
              <a:off x="6761218" y="4417689"/>
              <a:ext cx="521712" cy="523126"/>
            </a:xfrm>
            <a:custGeom>
              <a:avLst/>
              <a:gdLst>
                <a:gd name="T0" fmla="*/ 79 w 198"/>
                <a:gd name="T1" fmla="*/ 186 h 198"/>
                <a:gd name="T2" fmla="*/ 187 w 198"/>
                <a:gd name="T3" fmla="*/ 119 h 198"/>
                <a:gd name="T4" fmla="*/ 120 w 198"/>
                <a:gd name="T5" fmla="*/ 11 h 198"/>
                <a:gd name="T6" fmla="*/ 12 w 198"/>
                <a:gd name="T7" fmla="*/ 78 h 198"/>
                <a:gd name="T8" fmla="*/ 79 w 198"/>
                <a:gd name="T9" fmla="*/ 186 h 198"/>
              </a:gdLst>
              <a:ahLst/>
              <a:cxnLst>
                <a:cxn ang="0">
                  <a:pos x="T0" y="T1"/>
                </a:cxn>
                <a:cxn ang="0">
                  <a:pos x="T2" y="T3"/>
                </a:cxn>
                <a:cxn ang="0">
                  <a:pos x="T4" y="T5"/>
                </a:cxn>
                <a:cxn ang="0">
                  <a:pos x="T6" y="T7"/>
                </a:cxn>
                <a:cxn ang="0">
                  <a:pos x="T8" y="T9"/>
                </a:cxn>
              </a:cxnLst>
              <a:rect l="0" t="0" r="r" b="b"/>
              <a:pathLst>
                <a:path w="198" h="198">
                  <a:moveTo>
                    <a:pt x="79" y="186"/>
                  </a:moveTo>
                  <a:cubicBezTo>
                    <a:pt x="127" y="198"/>
                    <a:pt x="176" y="168"/>
                    <a:pt x="187" y="119"/>
                  </a:cubicBezTo>
                  <a:cubicBezTo>
                    <a:pt x="198" y="71"/>
                    <a:pt x="168" y="22"/>
                    <a:pt x="120" y="11"/>
                  </a:cubicBezTo>
                  <a:cubicBezTo>
                    <a:pt x="71" y="0"/>
                    <a:pt x="23" y="30"/>
                    <a:pt x="12" y="78"/>
                  </a:cubicBezTo>
                  <a:cubicBezTo>
                    <a:pt x="0" y="127"/>
                    <a:pt x="30" y="175"/>
                    <a:pt x="79" y="186"/>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grpSp>
      <p:grpSp>
        <p:nvGrpSpPr>
          <p:cNvPr id="104" name="组合 103"/>
          <p:cNvGrpSpPr/>
          <p:nvPr/>
        </p:nvGrpSpPr>
        <p:grpSpPr>
          <a:xfrm>
            <a:off x="4882207" y="4091775"/>
            <a:ext cx="1351644" cy="2503934"/>
            <a:chOff x="4882207" y="4338513"/>
            <a:chExt cx="1351644" cy="2503934"/>
          </a:xfrm>
          <a:solidFill>
            <a:schemeClr val="accent3"/>
          </a:solidFill>
        </p:grpSpPr>
        <p:sp>
          <p:nvSpPr>
            <p:cNvPr id="105" name="Freeform 10"/>
            <p:cNvSpPr>
              <a:spLocks/>
            </p:cNvSpPr>
            <p:nvPr/>
          </p:nvSpPr>
          <p:spPr bwMode="auto">
            <a:xfrm>
              <a:off x="5300708" y="4338513"/>
              <a:ext cx="523126" cy="523126"/>
            </a:xfrm>
            <a:custGeom>
              <a:avLst/>
              <a:gdLst>
                <a:gd name="T0" fmla="*/ 11 w 198"/>
                <a:gd name="T1" fmla="*/ 79 h 198"/>
                <a:gd name="T2" fmla="*/ 79 w 198"/>
                <a:gd name="T3" fmla="*/ 187 h 198"/>
                <a:gd name="T4" fmla="*/ 187 w 198"/>
                <a:gd name="T5" fmla="*/ 119 h 198"/>
                <a:gd name="T6" fmla="*/ 119 w 198"/>
                <a:gd name="T7" fmla="*/ 11 h 198"/>
                <a:gd name="T8" fmla="*/ 11 w 198"/>
                <a:gd name="T9" fmla="*/ 79 h 198"/>
              </a:gdLst>
              <a:ahLst/>
              <a:cxnLst>
                <a:cxn ang="0">
                  <a:pos x="T0" y="T1"/>
                </a:cxn>
                <a:cxn ang="0">
                  <a:pos x="T2" y="T3"/>
                </a:cxn>
                <a:cxn ang="0">
                  <a:pos x="T4" y="T5"/>
                </a:cxn>
                <a:cxn ang="0">
                  <a:pos x="T6" y="T7"/>
                </a:cxn>
                <a:cxn ang="0">
                  <a:pos x="T8" y="T9"/>
                </a:cxn>
              </a:cxnLst>
              <a:rect l="0" t="0" r="r" b="b"/>
              <a:pathLst>
                <a:path w="198" h="198">
                  <a:moveTo>
                    <a:pt x="11" y="79"/>
                  </a:moveTo>
                  <a:cubicBezTo>
                    <a:pt x="0" y="127"/>
                    <a:pt x="30" y="175"/>
                    <a:pt x="79" y="187"/>
                  </a:cubicBezTo>
                  <a:cubicBezTo>
                    <a:pt x="127" y="198"/>
                    <a:pt x="175" y="168"/>
                    <a:pt x="187" y="119"/>
                  </a:cubicBezTo>
                  <a:cubicBezTo>
                    <a:pt x="198" y="71"/>
                    <a:pt x="168" y="23"/>
                    <a:pt x="119" y="11"/>
                  </a:cubicBezTo>
                  <a:cubicBezTo>
                    <a:pt x="71" y="0"/>
                    <a:pt x="23" y="30"/>
                    <a:pt x="11" y="79"/>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06" name="Freeform 11"/>
            <p:cNvSpPr>
              <a:spLocks/>
            </p:cNvSpPr>
            <p:nvPr/>
          </p:nvSpPr>
          <p:spPr bwMode="auto">
            <a:xfrm>
              <a:off x="4882207" y="4877191"/>
              <a:ext cx="945868" cy="1965256"/>
            </a:xfrm>
            <a:custGeom>
              <a:avLst/>
              <a:gdLst>
                <a:gd name="T0" fmla="*/ 322 w 359"/>
                <a:gd name="T1" fmla="*/ 479 h 744"/>
                <a:gd name="T2" fmla="*/ 321 w 359"/>
                <a:gd name="T3" fmla="*/ 472 h 744"/>
                <a:gd name="T4" fmla="*/ 309 w 359"/>
                <a:gd name="T5" fmla="*/ 366 h 744"/>
                <a:gd name="T6" fmla="*/ 302 w 359"/>
                <a:gd name="T7" fmla="*/ 366 h 744"/>
                <a:gd name="T8" fmla="*/ 294 w 359"/>
                <a:gd name="T9" fmla="*/ 366 h 744"/>
                <a:gd name="T10" fmla="*/ 294 w 359"/>
                <a:gd name="T11" fmla="*/ 358 h 744"/>
                <a:gd name="T12" fmla="*/ 294 w 359"/>
                <a:gd name="T13" fmla="*/ 334 h 744"/>
                <a:gd name="T14" fmla="*/ 294 w 359"/>
                <a:gd name="T15" fmla="*/ 326 h 744"/>
                <a:gd name="T16" fmla="*/ 302 w 359"/>
                <a:gd name="T17" fmla="*/ 326 h 744"/>
                <a:gd name="T18" fmla="*/ 348 w 359"/>
                <a:gd name="T19" fmla="*/ 326 h 744"/>
                <a:gd name="T20" fmla="*/ 349 w 359"/>
                <a:gd name="T21" fmla="*/ 322 h 744"/>
                <a:gd name="T22" fmla="*/ 344 w 359"/>
                <a:gd name="T23" fmla="*/ 278 h 744"/>
                <a:gd name="T24" fmla="*/ 286 w 359"/>
                <a:gd name="T25" fmla="*/ 254 h 744"/>
                <a:gd name="T26" fmla="*/ 216 w 359"/>
                <a:gd name="T27" fmla="*/ 182 h 744"/>
                <a:gd name="T28" fmla="*/ 185 w 359"/>
                <a:gd name="T29" fmla="*/ 80 h 744"/>
                <a:gd name="T30" fmla="*/ 185 w 359"/>
                <a:gd name="T31" fmla="*/ 79 h 744"/>
                <a:gd name="T32" fmla="*/ 185 w 359"/>
                <a:gd name="T33" fmla="*/ 79 h 744"/>
                <a:gd name="T34" fmla="*/ 185 w 359"/>
                <a:gd name="T35" fmla="*/ 79 h 744"/>
                <a:gd name="T36" fmla="*/ 194 w 359"/>
                <a:gd name="T37" fmla="*/ 53 h 744"/>
                <a:gd name="T38" fmla="*/ 219 w 359"/>
                <a:gd name="T39" fmla="*/ 42 h 744"/>
                <a:gd name="T40" fmla="*/ 221 w 359"/>
                <a:gd name="T41" fmla="*/ 42 h 744"/>
                <a:gd name="T42" fmla="*/ 257 w 359"/>
                <a:gd name="T43" fmla="*/ 76 h 744"/>
                <a:gd name="T44" fmla="*/ 257 w 359"/>
                <a:gd name="T45" fmla="*/ 78 h 744"/>
                <a:gd name="T46" fmla="*/ 258 w 359"/>
                <a:gd name="T47" fmla="*/ 88 h 744"/>
                <a:gd name="T48" fmla="*/ 266 w 359"/>
                <a:gd name="T49" fmla="*/ 120 h 744"/>
                <a:gd name="T50" fmla="*/ 323 w 359"/>
                <a:gd name="T51" fmla="*/ 192 h 744"/>
                <a:gd name="T52" fmla="*/ 331 w 359"/>
                <a:gd name="T53" fmla="*/ 196 h 744"/>
                <a:gd name="T54" fmla="*/ 214 w 359"/>
                <a:gd name="T55" fmla="*/ 0 h 744"/>
                <a:gd name="T56" fmla="*/ 208 w 359"/>
                <a:gd name="T57" fmla="*/ 0 h 744"/>
                <a:gd name="T58" fmla="*/ 198 w 359"/>
                <a:gd name="T59" fmla="*/ 0 h 744"/>
                <a:gd name="T60" fmla="*/ 93 w 359"/>
                <a:gd name="T61" fmla="*/ 38 h 744"/>
                <a:gd name="T62" fmla="*/ 3 w 359"/>
                <a:gd name="T63" fmla="*/ 212 h 744"/>
                <a:gd name="T64" fmla="*/ 25 w 359"/>
                <a:gd name="T65" fmla="*/ 245 h 744"/>
                <a:gd name="T66" fmla="*/ 30 w 359"/>
                <a:gd name="T67" fmla="*/ 246 h 744"/>
                <a:gd name="T68" fmla="*/ 58 w 359"/>
                <a:gd name="T69" fmla="*/ 223 h 744"/>
                <a:gd name="T70" fmla="*/ 128 w 359"/>
                <a:gd name="T71" fmla="*/ 81 h 744"/>
                <a:gd name="T72" fmla="*/ 136 w 359"/>
                <a:gd name="T73" fmla="*/ 75 h 744"/>
                <a:gd name="T74" fmla="*/ 96 w 359"/>
                <a:gd name="T75" fmla="*/ 447 h 744"/>
                <a:gd name="T76" fmla="*/ 166 w 359"/>
                <a:gd name="T77" fmla="*/ 447 h 744"/>
                <a:gd name="T78" fmla="*/ 86 w 359"/>
                <a:gd name="T79" fmla="*/ 673 h 744"/>
                <a:gd name="T80" fmla="*/ 92 w 359"/>
                <a:gd name="T81" fmla="*/ 730 h 744"/>
                <a:gd name="T82" fmla="*/ 117 w 359"/>
                <a:gd name="T83" fmla="*/ 738 h 744"/>
                <a:gd name="T84" fmla="*/ 148 w 359"/>
                <a:gd name="T85" fmla="*/ 723 h 744"/>
                <a:gd name="T86" fmla="*/ 246 w 359"/>
                <a:gd name="T87" fmla="*/ 447 h 744"/>
                <a:gd name="T88" fmla="*/ 259 w 359"/>
                <a:gd name="T89" fmla="*/ 447 h 744"/>
                <a:gd name="T90" fmla="*/ 279 w 359"/>
                <a:gd name="T91" fmla="*/ 568 h 744"/>
                <a:gd name="T92" fmla="*/ 263 w 359"/>
                <a:gd name="T93" fmla="*/ 694 h 744"/>
                <a:gd name="T94" fmla="*/ 293 w 359"/>
                <a:gd name="T95" fmla="*/ 742 h 744"/>
                <a:gd name="T96" fmla="*/ 302 w 359"/>
                <a:gd name="T97" fmla="*/ 744 h 744"/>
                <a:gd name="T98" fmla="*/ 341 w 359"/>
                <a:gd name="T99" fmla="*/ 713 h 744"/>
                <a:gd name="T100" fmla="*/ 359 w 359"/>
                <a:gd name="T101" fmla="*/ 568 h 744"/>
                <a:gd name="T102" fmla="*/ 351 w 359"/>
                <a:gd name="T103" fmla="*/ 479 h 744"/>
                <a:gd name="T104" fmla="*/ 329 w 359"/>
                <a:gd name="T105" fmla="*/ 479 h 744"/>
                <a:gd name="T106" fmla="*/ 322 w 359"/>
                <a:gd name="T107" fmla="*/ 479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9" h="744">
                  <a:moveTo>
                    <a:pt x="322" y="479"/>
                  </a:moveTo>
                  <a:cubicBezTo>
                    <a:pt x="321" y="472"/>
                    <a:pt x="321" y="472"/>
                    <a:pt x="321" y="472"/>
                  </a:cubicBezTo>
                  <a:cubicBezTo>
                    <a:pt x="309" y="366"/>
                    <a:pt x="309" y="366"/>
                    <a:pt x="309" y="366"/>
                  </a:cubicBezTo>
                  <a:cubicBezTo>
                    <a:pt x="302" y="366"/>
                    <a:pt x="302" y="366"/>
                    <a:pt x="302" y="366"/>
                  </a:cubicBezTo>
                  <a:cubicBezTo>
                    <a:pt x="294" y="366"/>
                    <a:pt x="294" y="366"/>
                    <a:pt x="294" y="366"/>
                  </a:cubicBezTo>
                  <a:cubicBezTo>
                    <a:pt x="294" y="358"/>
                    <a:pt x="294" y="358"/>
                    <a:pt x="294" y="358"/>
                  </a:cubicBezTo>
                  <a:cubicBezTo>
                    <a:pt x="294" y="334"/>
                    <a:pt x="294" y="334"/>
                    <a:pt x="294" y="334"/>
                  </a:cubicBezTo>
                  <a:cubicBezTo>
                    <a:pt x="294" y="326"/>
                    <a:pt x="294" y="326"/>
                    <a:pt x="294" y="326"/>
                  </a:cubicBezTo>
                  <a:cubicBezTo>
                    <a:pt x="302" y="326"/>
                    <a:pt x="302" y="326"/>
                    <a:pt x="302" y="326"/>
                  </a:cubicBezTo>
                  <a:cubicBezTo>
                    <a:pt x="348" y="326"/>
                    <a:pt x="348" y="326"/>
                    <a:pt x="348" y="326"/>
                  </a:cubicBezTo>
                  <a:cubicBezTo>
                    <a:pt x="349" y="322"/>
                    <a:pt x="349" y="322"/>
                    <a:pt x="349" y="322"/>
                  </a:cubicBezTo>
                  <a:cubicBezTo>
                    <a:pt x="348" y="308"/>
                    <a:pt x="346" y="293"/>
                    <a:pt x="344" y="278"/>
                  </a:cubicBezTo>
                  <a:cubicBezTo>
                    <a:pt x="323" y="272"/>
                    <a:pt x="303" y="264"/>
                    <a:pt x="286" y="254"/>
                  </a:cubicBezTo>
                  <a:cubicBezTo>
                    <a:pt x="257" y="236"/>
                    <a:pt x="233" y="212"/>
                    <a:pt x="216" y="182"/>
                  </a:cubicBezTo>
                  <a:cubicBezTo>
                    <a:pt x="191" y="138"/>
                    <a:pt x="186" y="96"/>
                    <a:pt x="185" y="80"/>
                  </a:cubicBezTo>
                  <a:cubicBezTo>
                    <a:pt x="185" y="79"/>
                    <a:pt x="185" y="79"/>
                    <a:pt x="185" y="79"/>
                  </a:cubicBezTo>
                  <a:cubicBezTo>
                    <a:pt x="185" y="79"/>
                    <a:pt x="185" y="79"/>
                    <a:pt x="185" y="79"/>
                  </a:cubicBezTo>
                  <a:cubicBezTo>
                    <a:pt x="185" y="79"/>
                    <a:pt x="185" y="79"/>
                    <a:pt x="185" y="79"/>
                  </a:cubicBezTo>
                  <a:cubicBezTo>
                    <a:pt x="184" y="69"/>
                    <a:pt x="188" y="60"/>
                    <a:pt x="194" y="53"/>
                  </a:cubicBezTo>
                  <a:cubicBezTo>
                    <a:pt x="201" y="46"/>
                    <a:pt x="210" y="42"/>
                    <a:pt x="219" y="42"/>
                  </a:cubicBezTo>
                  <a:cubicBezTo>
                    <a:pt x="220" y="42"/>
                    <a:pt x="220" y="42"/>
                    <a:pt x="221" y="42"/>
                  </a:cubicBezTo>
                  <a:cubicBezTo>
                    <a:pt x="240" y="42"/>
                    <a:pt x="256" y="57"/>
                    <a:pt x="257" y="76"/>
                  </a:cubicBezTo>
                  <a:cubicBezTo>
                    <a:pt x="257" y="77"/>
                    <a:pt x="257" y="78"/>
                    <a:pt x="257" y="78"/>
                  </a:cubicBezTo>
                  <a:cubicBezTo>
                    <a:pt x="257" y="80"/>
                    <a:pt x="257" y="84"/>
                    <a:pt x="258" y="88"/>
                  </a:cubicBezTo>
                  <a:cubicBezTo>
                    <a:pt x="259" y="95"/>
                    <a:pt x="262" y="107"/>
                    <a:pt x="266" y="120"/>
                  </a:cubicBezTo>
                  <a:cubicBezTo>
                    <a:pt x="278" y="152"/>
                    <a:pt x="297" y="176"/>
                    <a:pt x="323" y="192"/>
                  </a:cubicBezTo>
                  <a:cubicBezTo>
                    <a:pt x="326" y="194"/>
                    <a:pt x="328" y="195"/>
                    <a:pt x="331" y="196"/>
                  </a:cubicBezTo>
                  <a:cubicBezTo>
                    <a:pt x="311" y="94"/>
                    <a:pt x="276" y="0"/>
                    <a:pt x="214" y="0"/>
                  </a:cubicBezTo>
                  <a:cubicBezTo>
                    <a:pt x="212" y="0"/>
                    <a:pt x="210" y="0"/>
                    <a:pt x="208" y="0"/>
                  </a:cubicBezTo>
                  <a:cubicBezTo>
                    <a:pt x="205" y="0"/>
                    <a:pt x="202" y="0"/>
                    <a:pt x="198" y="0"/>
                  </a:cubicBezTo>
                  <a:cubicBezTo>
                    <a:pt x="172" y="0"/>
                    <a:pt x="131" y="6"/>
                    <a:pt x="93" y="38"/>
                  </a:cubicBezTo>
                  <a:cubicBezTo>
                    <a:pt x="54" y="69"/>
                    <a:pt x="20" y="124"/>
                    <a:pt x="3" y="212"/>
                  </a:cubicBezTo>
                  <a:cubicBezTo>
                    <a:pt x="0" y="227"/>
                    <a:pt x="9" y="242"/>
                    <a:pt x="25" y="245"/>
                  </a:cubicBezTo>
                  <a:cubicBezTo>
                    <a:pt x="26" y="246"/>
                    <a:pt x="28" y="246"/>
                    <a:pt x="30" y="246"/>
                  </a:cubicBezTo>
                  <a:cubicBezTo>
                    <a:pt x="43" y="246"/>
                    <a:pt x="55" y="237"/>
                    <a:pt x="58" y="223"/>
                  </a:cubicBezTo>
                  <a:cubicBezTo>
                    <a:pt x="74" y="143"/>
                    <a:pt x="102" y="103"/>
                    <a:pt x="128" y="81"/>
                  </a:cubicBezTo>
                  <a:cubicBezTo>
                    <a:pt x="131" y="79"/>
                    <a:pt x="134" y="77"/>
                    <a:pt x="136" y="75"/>
                  </a:cubicBezTo>
                  <a:cubicBezTo>
                    <a:pt x="87" y="203"/>
                    <a:pt x="96" y="447"/>
                    <a:pt x="96" y="447"/>
                  </a:cubicBezTo>
                  <a:cubicBezTo>
                    <a:pt x="166" y="447"/>
                    <a:pt x="166" y="447"/>
                    <a:pt x="166" y="447"/>
                  </a:cubicBezTo>
                  <a:cubicBezTo>
                    <a:pt x="164" y="508"/>
                    <a:pt x="147" y="596"/>
                    <a:pt x="86" y="673"/>
                  </a:cubicBezTo>
                  <a:cubicBezTo>
                    <a:pt x="72" y="691"/>
                    <a:pt x="75" y="716"/>
                    <a:pt x="92" y="730"/>
                  </a:cubicBezTo>
                  <a:cubicBezTo>
                    <a:pt x="99" y="735"/>
                    <a:pt x="108" y="738"/>
                    <a:pt x="117" y="738"/>
                  </a:cubicBezTo>
                  <a:cubicBezTo>
                    <a:pt x="129" y="738"/>
                    <a:pt x="140" y="733"/>
                    <a:pt x="148" y="723"/>
                  </a:cubicBezTo>
                  <a:cubicBezTo>
                    <a:pt x="225" y="626"/>
                    <a:pt x="244" y="519"/>
                    <a:pt x="246" y="447"/>
                  </a:cubicBezTo>
                  <a:cubicBezTo>
                    <a:pt x="259" y="447"/>
                    <a:pt x="259" y="447"/>
                    <a:pt x="259" y="447"/>
                  </a:cubicBezTo>
                  <a:cubicBezTo>
                    <a:pt x="270" y="475"/>
                    <a:pt x="279" y="515"/>
                    <a:pt x="279" y="568"/>
                  </a:cubicBezTo>
                  <a:cubicBezTo>
                    <a:pt x="279" y="603"/>
                    <a:pt x="275" y="645"/>
                    <a:pt x="263" y="694"/>
                  </a:cubicBezTo>
                  <a:cubicBezTo>
                    <a:pt x="258" y="716"/>
                    <a:pt x="272" y="737"/>
                    <a:pt x="293" y="742"/>
                  </a:cubicBezTo>
                  <a:cubicBezTo>
                    <a:pt x="296" y="743"/>
                    <a:pt x="299" y="744"/>
                    <a:pt x="302" y="744"/>
                  </a:cubicBezTo>
                  <a:cubicBezTo>
                    <a:pt x="320" y="744"/>
                    <a:pt x="337" y="731"/>
                    <a:pt x="341" y="713"/>
                  </a:cubicBezTo>
                  <a:cubicBezTo>
                    <a:pt x="354" y="658"/>
                    <a:pt x="359" y="610"/>
                    <a:pt x="359" y="568"/>
                  </a:cubicBezTo>
                  <a:cubicBezTo>
                    <a:pt x="359" y="534"/>
                    <a:pt x="356" y="505"/>
                    <a:pt x="351" y="479"/>
                  </a:cubicBezTo>
                  <a:cubicBezTo>
                    <a:pt x="329" y="479"/>
                    <a:pt x="329" y="479"/>
                    <a:pt x="329" y="479"/>
                  </a:cubicBezTo>
                  <a:lnTo>
                    <a:pt x="322" y="479"/>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07" name="Freeform 12"/>
            <p:cNvSpPr>
              <a:spLocks/>
            </p:cNvSpPr>
            <p:nvPr/>
          </p:nvSpPr>
          <p:spPr bwMode="auto">
            <a:xfrm>
              <a:off x="5678206" y="5606739"/>
              <a:ext cx="555645" cy="514643"/>
            </a:xfrm>
            <a:custGeom>
              <a:avLst/>
              <a:gdLst>
                <a:gd name="T0" fmla="*/ 139 w 211"/>
                <a:gd name="T1" fmla="*/ 0 h 195"/>
                <a:gd name="T2" fmla="*/ 119 w 211"/>
                <a:gd name="T3" fmla="*/ 9 h 195"/>
                <a:gd name="T4" fmla="*/ 136 w 211"/>
                <a:gd name="T5" fmla="*/ 58 h 195"/>
                <a:gd name="T6" fmla="*/ 75 w 211"/>
                <a:gd name="T7" fmla="*/ 58 h 195"/>
                <a:gd name="T8" fmla="*/ 92 w 211"/>
                <a:gd name="T9" fmla="*/ 9 h 195"/>
                <a:gd name="T10" fmla="*/ 69 w 211"/>
                <a:gd name="T11" fmla="*/ 7 h 195"/>
                <a:gd name="T12" fmla="*/ 51 w 211"/>
                <a:gd name="T13" fmla="*/ 58 h 195"/>
                <a:gd name="T14" fmla="*/ 0 w 211"/>
                <a:gd name="T15" fmla="*/ 58 h 195"/>
                <a:gd name="T16" fmla="*/ 0 w 211"/>
                <a:gd name="T17" fmla="*/ 82 h 195"/>
                <a:gd name="T18" fmla="*/ 14 w 211"/>
                <a:gd name="T19" fmla="*/ 82 h 195"/>
                <a:gd name="T20" fmla="*/ 27 w 211"/>
                <a:gd name="T21" fmla="*/ 195 h 195"/>
                <a:gd name="T22" fmla="*/ 184 w 211"/>
                <a:gd name="T23" fmla="*/ 195 h 195"/>
                <a:gd name="T24" fmla="*/ 197 w 211"/>
                <a:gd name="T25" fmla="*/ 82 h 195"/>
                <a:gd name="T26" fmla="*/ 211 w 211"/>
                <a:gd name="T27" fmla="*/ 82 h 195"/>
                <a:gd name="T28" fmla="*/ 211 w 211"/>
                <a:gd name="T29" fmla="*/ 58 h 195"/>
                <a:gd name="T30" fmla="*/ 160 w 211"/>
                <a:gd name="T31" fmla="*/ 58 h 195"/>
                <a:gd name="T32" fmla="*/ 139 w 211"/>
                <a:gd name="T33" fmla="*/ 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95">
                  <a:moveTo>
                    <a:pt x="139" y="0"/>
                  </a:moveTo>
                  <a:cubicBezTo>
                    <a:pt x="134" y="5"/>
                    <a:pt x="127" y="8"/>
                    <a:pt x="119" y="9"/>
                  </a:cubicBezTo>
                  <a:cubicBezTo>
                    <a:pt x="136" y="58"/>
                    <a:pt x="136" y="58"/>
                    <a:pt x="136" y="58"/>
                  </a:cubicBezTo>
                  <a:cubicBezTo>
                    <a:pt x="75" y="58"/>
                    <a:pt x="75" y="58"/>
                    <a:pt x="75" y="58"/>
                  </a:cubicBezTo>
                  <a:cubicBezTo>
                    <a:pt x="92" y="9"/>
                    <a:pt x="92" y="9"/>
                    <a:pt x="92" y="9"/>
                  </a:cubicBezTo>
                  <a:cubicBezTo>
                    <a:pt x="84" y="9"/>
                    <a:pt x="77" y="8"/>
                    <a:pt x="69" y="7"/>
                  </a:cubicBezTo>
                  <a:cubicBezTo>
                    <a:pt x="51" y="58"/>
                    <a:pt x="51" y="58"/>
                    <a:pt x="51" y="58"/>
                  </a:cubicBezTo>
                  <a:cubicBezTo>
                    <a:pt x="0" y="58"/>
                    <a:pt x="0" y="58"/>
                    <a:pt x="0" y="58"/>
                  </a:cubicBezTo>
                  <a:cubicBezTo>
                    <a:pt x="0" y="82"/>
                    <a:pt x="0" y="82"/>
                    <a:pt x="0" y="82"/>
                  </a:cubicBezTo>
                  <a:cubicBezTo>
                    <a:pt x="14" y="82"/>
                    <a:pt x="14" y="82"/>
                    <a:pt x="14" y="82"/>
                  </a:cubicBezTo>
                  <a:cubicBezTo>
                    <a:pt x="27" y="195"/>
                    <a:pt x="27" y="195"/>
                    <a:pt x="27" y="195"/>
                  </a:cubicBezTo>
                  <a:cubicBezTo>
                    <a:pt x="184" y="195"/>
                    <a:pt x="184" y="195"/>
                    <a:pt x="184" y="195"/>
                  </a:cubicBezTo>
                  <a:cubicBezTo>
                    <a:pt x="197" y="82"/>
                    <a:pt x="197" y="82"/>
                    <a:pt x="197" y="82"/>
                  </a:cubicBezTo>
                  <a:cubicBezTo>
                    <a:pt x="211" y="82"/>
                    <a:pt x="211" y="82"/>
                    <a:pt x="211" y="82"/>
                  </a:cubicBezTo>
                  <a:cubicBezTo>
                    <a:pt x="211" y="58"/>
                    <a:pt x="211" y="58"/>
                    <a:pt x="211" y="58"/>
                  </a:cubicBezTo>
                  <a:cubicBezTo>
                    <a:pt x="160" y="58"/>
                    <a:pt x="160" y="58"/>
                    <a:pt x="160" y="58"/>
                  </a:cubicBezTo>
                  <a:lnTo>
                    <a:pt x="139" y="0"/>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08" name="Freeform 13"/>
            <p:cNvSpPr>
              <a:spLocks/>
            </p:cNvSpPr>
            <p:nvPr/>
          </p:nvSpPr>
          <p:spPr bwMode="auto">
            <a:xfrm>
              <a:off x="5391194" y="50864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09" name="Freeform 14"/>
            <p:cNvSpPr>
              <a:spLocks/>
            </p:cNvSpPr>
            <p:nvPr/>
          </p:nvSpPr>
          <p:spPr bwMode="auto">
            <a:xfrm>
              <a:off x="5388367" y="5007265"/>
              <a:ext cx="667339" cy="605129"/>
            </a:xfrm>
            <a:custGeom>
              <a:avLst/>
              <a:gdLst>
                <a:gd name="T0" fmla="*/ 220 w 253"/>
                <a:gd name="T1" fmla="*/ 229 h 229"/>
                <a:gd name="T2" fmla="*/ 220 w 253"/>
                <a:gd name="T3" fmla="*/ 229 h 229"/>
                <a:gd name="T4" fmla="*/ 225 w 253"/>
                <a:gd name="T5" fmla="*/ 229 h 229"/>
                <a:gd name="T6" fmla="*/ 253 w 253"/>
                <a:gd name="T7" fmla="*/ 200 h 229"/>
                <a:gd name="T8" fmla="*/ 224 w 253"/>
                <a:gd name="T9" fmla="*/ 173 h 229"/>
                <a:gd name="T10" fmla="*/ 220 w 253"/>
                <a:gd name="T11" fmla="*/ 173 h 229"/>
                <a:gd name="T12" fmla="*/ 127 w 253"/>
                <a:gd name="T13" fmla="*/ 150 h 229"/>
                <a:gd name="T14" fmla="*/ 67 w 253"/>
                <a:gd name="T15" fmla="*/ 74 h 229"/>
                <a:gd name="T16" fmla="*/ 58 w 253"/>
                <a:gd name="T17" fmla="*/ 40 h 229"/>
                <a:gd name="T18" fmla="*/ 57 w 253"/>
                <a:gd name="T19" fmla="*/ 30 h 229"/>
                <a:gd name="T20" fmla="*/ 57 w 253"/>
                <a:gd name="T21" fmla="*/ 28 h 229"/>
                <a:gd name="T22" fmla="*/ 57 w 253"/>
                <a:gd name="T23" fmla="*/ 28 h 229"/>
                <a:gd name="T24" fmla="*/ 28 w 253"/>
                <a:gd name="T25" fmla="*/ 1 h 229"/>
                <a:gd name="T26" fmla="*/ 1 w 253"/>
                <a:gd name="T27" fmla="*/ 30 h 229"/>
                <a:gd name="T28" fmla="*/ 31 w 253"/>
                <a:gd name="T29" fmla="*/ 129 h 229"/>
                <a:gd name="T30" fmla="*/ 98 w 253"/>
                <a:gd name="T31" fmla="*/ 198 h 229"/>
                <a:gd name="T32" fmla="*/ 220 w 253"/>
                <a:gd name="T33" fmla="*/ 229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3" h="229">
                  <a:moveTo>
                    <a:pt x="220" y="229"/>
                  </a:moveTo>
                  <a:cubicBezTo>
                    <a:pt x="220" y="229"/>
                    <a:pt x="220" y="229"/>
                    <a:pt x="220" y="229"/>
                  </a:cubicBezTo>
                  <a:cubicBezTo>
                    <a:pt x="222" y="229"/>
                    <a:pt x="223" y="229"/>
                    <a:pt x="225" y="229"/>
                  </a:cubicBezTo>
                  <a:cubicBezTo>
                    <a:pt x="240" y="229"/>
                    <a:pt x="253" y="216"/>
                    <a:pt x="253" y="200"/>
                  </a:cubicBezTo>
                  <a:cubicBezTo>
                    <a:pt x="252" y="185"/>
                    <a:pt x="240" y="173"/>
                    <a:pt x="224" y="173"/>
                  </a:cubicBezTo>
                  <a:cubicBezTo>
                    <a:pt x="223" y="173"/>
                    <a:pt x="222" y="173"/>
                    <a:pt x="220" y="173"/>
                  </a:cubicBezTo>
                  <a:cubicBezTo>
                    <a:pt x="178" y="173"/>
                    <a:pt x="149" y="163"/>
                    <a:pt x="127" y="150"/>
                  </a:cubicBezTo>
                  <a:cubicBezTo>
                    <a:pt x="94" y="130"/>
                    <a:pt x="76" y="100"/>
                    <a:pt x="67" y="74"/>
                  </a:cubicBezTo>
                  <a:cubicBezTo>
                    <a:pt x="62" y="60"/>
                    <a:pt x="59" y="48"/>
                    <a:pt x="58" y="40"/>
                  </a:cubicBezTo>
                  <a:cubicBezTo>
                    <a:pt x="57" y="36"/>
                    <a:pt x="57" y="32"/>
                    <a:pt x="57" y="30"/>
                  </a:cubicBezTo>
                  <a:cubicBezTo>
                    <a:pt x="57" y="29"/>
                    <a:pt x="57" y="28"/>
                    <a:pt x="57" y="28"/>
                  </a:cubicBezTo>
                  <a:cubicBezTo>
                    <a:pt x="57" y="28"/>
                    <a:pt x="57" y="28"/>
                    <a:pt x="57" y="28"/>
                  </a:cubicBezTo>
                  <a:cubicBezTo>
                    <a:pt x="56" y="12"/>
                    <a:pt x="43" y="0"/>
                    <a:pt x="28" y="1"/>
                  </a:cubicBezTo>
                  <a:cubicBezTo>
                    <a:pt x="12" y="1"/>
                    <a:pt x="0" y="14"/>
                    <a:pt x="1" y="30"/>
                  </a:cubicBezTo>
                  <a:cubicBezTo>
                    <a:pt x="1" y="32"/>
                    <a:pt x="2" y="79"/>
                    <a:pt x="31" y="129"/>
                  </a:cubicBezTo>
                  <a:cubicBezTo>
                    <a:pt x="45" y="153"/>
                    <a:pt x="66" y="179"/>
                    <a:pt x="98" y="198"/>
                  </a:cubicBezTo>
                  <a:cubicBezTo>
                    <a:pt x="129" y="217"/>
                    <a:pt x="170" y="229"/>
                    <a:pt x="220" y="229"/>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grpSp>
      <p:grpSp>
        <p:nvGrpSpPr>
          <p:cNvPr id="110" name="组合 109"/>
          <p:cNvGrpSpPr/>
          <p:nvPr/>
        </p:nvGrpSpPr>
        <p:grpSpPr>
          <a:xfrm>
            <a:off x="3493803" y="4213367"/>
            <a:ext cx="1370025" cy="2397895"/>
            <a:chOff x="3493803" y="4460105"/>
            <a:chExt cx="1370025" cy="2397895"/>
          </a:xfrm>
          <a:solidFill>
            <a:schemeClr val="accent2"/>
          </a:solidFill>
        </p:grpSpPr>
        <p:sp>
          <p:nvSpPr>
            <p:cNvPr id="111" name="Freeform 15"/>
            <p:cNvSpPr>
              <a:spLocks/>
            </p:cNvSpPr>
            <p:nvPr/>
          </p:nvSpPr>
          <p:spPr bwMode="auto">
            <a:xfrm>
              <a:off x="3957547" y="4460105"/>
              <a:ext cx="540092" cy="538679"/>
            </a:xfrm>
            <a:custGeom>
              <a:avLst/>
              <a:gdLst>
                <a:gd name="T0" fmla="*/ 20 w 205"/>
                <a:gd name="T1" fmla="*/ 67 h 204"/>
                <a:gd name="T2" fmla="*/ 67 w 205"/>
                <a:gd name="T3" fmla="*/ 185 h 204"/>
                <a:gd name="T4" fmla="*/ 185 w 205"/>
                <a:gd name="T5" fmla="*/ 138 h 204"/>
                <a:gd name="T6" fmla="*/ 138 w 205"/>
                <a:gd name="T7" fmla="*/ 19 h 204"/>
                <a:gd name="T8" fmla="*/ 20 w 205"/>
                <a:gd name="T9" fmla="*/ 67 h 204"/>
              </a:gdLst>
              <a:ahLst/>
              <a:cxnLst>
                <a:cxn ang="0">
                  <a:pos x="T0" y="T1"/>
                </a:cxn>
                <a:cxn ang="0">
                  <a:pos x="T2" y="T3"/>
                </a:cxn>
                <a:cxn ang="0">
                  <a:pos x="T4" y="T5"/>
                </a:cxn>
                <a:cxn ang="0">
                  <a:pos x="T6" y="T7"/>
                </a:cxn>
                <a:cxn ang="0">
                  <a:pos x="T8" y="T9"/>
                </a:cxn>
              </a:cxnLst>
              <a:rect l="0" t="0" r="r" b="b"/>
              <a:pathLst>
                <a:path w="205" h="204">
                  <a:moveTo>
                    <a:pt x="20" y="67"/>
                  </a:moveTo>
                  <a:cubicBezTo>
                    <a:pt x="0" y="112"/>
                    <a:pt x="21" y="165"/>
                    <a:pt x="67" y="185"/>
                  </a:cubicBezTo>
                  <a:cubicBezTo>
                    <a:pt x="113" y="204"/>
                    <a:pt x="166" y="183"/>
                    <a:pt x="185" y="138"/>
                  </a:cubicBezTo>
                  <a:cubicBezTo>
                    <a:pt x="205" y="92"/>
                    <a:pt x="184" y="39"/>
                    <a:pt x="138" y="19"/>
                  </a:cubicBezTo>
                  <a:cubicBezTo>
                    <a:pt x="93" y="0"/>
                    <a:pt x="40" y="21"/>
                    <a:pt x="20" y="67"/>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12" name="Freeform 16"/>
            <p:cNvSpPr>
              <a:spLocks/>
            </p:cNvSpPr>
            <p:nvPr/>
          </p:nvSpPr>
          <p:spPr bwMode="auto">
            <a:xfrm>
              <a:off x="3493803" y="5004438"/>
              <a:ext cx="991112" cy="1853562"/>
            </a:xfrm>
            <a:custGeom>
              <a:avLst/>
              <a:gdLst>
                <a:gd name="T0" fmla="*/ 329 w 376"/>
                <a:gd name="T1" fmla="*/ 511 h 702"/>
                <a:gd name="T2" fmla="*/ 328 w 376"/>
                <a:gd name="T3" fmla="*/ 504 h 702"/>
                <a:gd name="T4" fmla="*/ 316 w 376"/>
                <a:gd name="T5" fmla="*/ 398 h 702"/>
                <a:gd name="T6" fmla="*/ 309 w 376"/>
                <a:gd name="T7" fmla="*/ 398 h 702"/>
                <a:gd name="T8" fmla="*/ 301 w 376"/>
                <a:gd name="T9" fmla="*/ 398 h 702"/>
                <a:gd name="T10" fmla="*/ 301 w 376"/>
                <a:gd name="T11" fmla="*/ 390 h 702"/>
                <a:gd name="T12" fmla="*/ 301 w 376"/>
                <a:gd name="T13" fmla="*/ 367 h 702"/>
                <a:gd name="T14" fmla="*/ 301 w 376"/>
                <a:gd name="T15" fmla="*/ 359 h 702"/>
                <a:gd name="T16" fmla="*/ 307 w 376"/>
                <a:gd name="T17" fmla="*/ 359 h 702"/>
                <a:gd name="T18" fmla="*/ 237 w 376"/>
                <a:gd name="T19" fmla="*/ 292 h 702"/>
                <a:gd name="T20" fmla="*/ 230 w 376"/>
                <a:gd name="T21" fmla="*/ 287 h 702"/>
                <a:gd name="T22" fmla="*/ 245 w 376"/>
                <a:gd name="T23" fmla="*/ 222 h 702"/>
                <a:gd name="T24" fmla="*/ 227 w 376"/>
                <a:gd name="T25" fmla="*/ 191 h 702"/>
                <a:gd name="T26" fmla="*/ 198 w 376"/>
                <a:gd name="T27" fmla="*/ 84 h 702"/>
                <a:gd name="T28" fmla="*/ 198 w 376"/>
                <a:gd name="T29" fmla="*/ 84 h 702"/>
                <a:gd name="T30" fmla="*/ 198 w 376"/>
                <a:gd name="T31" fmla="*/ 83 h 702"/>
                <a:gd name="T32" fmla="*/ 210 w 376"/>
                <a:gd name="T33" fmla="*/ 55 h 702"/>
                <a:gd name="T34" fmla="*/ 238 w 376"/>
                <a:gd name="T35" fmla="*/ 43 h 702"/>
                <a:gd name="T36" fmla="*/ 238 w 376"/>
                <a:gd name="T37" fmla="*/ 43 h 702"/>
                <a:gd name="T38" fmla="*/ 278 w 376"/>
                <a:gd name="T39" fmla="*/ 82 h 702"/>
                <a:gd name="T40" fmla="*/ 278 w 376"/>
                <a:gd name="T41" fmla="*/ 84 h 702"/>
                <a:gd name="T42" fmla="*/ 279 w 376"/>
                <a:gd name="T43" fmla="*/ 93 h 702"/>
                <a:gd name="T44" fmla="*/ 284 w 376"/>
                <a:gd name="T45" fmla="*/ 116 h 702"/>
                <a:gd name="T46" fmla="*/ 284 w 376"/>
                <a:gd name="T47" fmla="*/ 116 h 702"/>
                <a:gd name="T48" fmla="*/ 264 w 376"/>
                <a:gd name="T49" fmla="*/ 15 h 702"/>
                <a:gd name="T50" fmla="*/ 150 w 376"/>
                <a:gd name="T51" fmla="*/ 64 h 702"/>
                <a:gd name="T52" fmla="*/ 88 w 376"/>
                <a:gd name="T53" fmla="*/ 279 h 702"/>
                <a:gd name="T54" fmla="*/ 120 w 376"/>
                <a:gd name="T55" fmla="*/ 348 h 702"/>
                <a:gd name="T56" fmla="*/ 135 w 376"/>
                <a:gd name="T57" fmla="*/ 426 h 702"/>
                <a:gd name="T58" fmla="*/ 115 w 376"/>
                <a:gd name="T59" fmla="*/ 510 h 702"/>
                <a:gd name="T60" fmla="*/ 28 w 376"/>
                <a:gd name="T61" fmla="*/ 605 h 702"/>
                <a:gd name="T62" fmla="*/ 16 w 376"/>
                <a:gd name="T63" fmla="*/ 675 h 702"/>
                <a:gd name="T64" fmla="*/ 86 w 376"/>
                <a:gd name="T65" fmla="*/ 686 h 702"/>
                <a:gd name="T66" fmla="*/ 204 w 376"/>
                <a:gd name="T67" fmla="*/ 556 h 702"/>
                <a:gd name="T68" fmla="*/ 235 w 376"/>
                <a:gd name="T69" fmla="*/ 430 h 702"/>
                <a:gd name="T70" fmla="*/ 255 w 376"/>
                <a:gd name="T71" fmla="*/ 464 h 702"/>
                <a:gd name="T72" fmla="*/ 276 w 376"/>
                <a:gd name="T73" fmla="*/ 568 h 702"/>
                <a:gd name="T74" fmla="*/ 269 w 376"/>
                <a:gd name="T75" fmla="*/ 636 h 702"/>
                <a:gd name="T76" fmla="*/ 309 w 376"/>
                <a:gd name="T77" fmla="*/ 695 h 702"/>
                <a:gd name="T78" fmla="*/ 318 w 376"/>
                <a:gd name="T79" fmla="*/ 696 h 702"/>
                <a:gd name="T80" fmla="*/ 367 w 376"/>
                <a:gd name="T81" fmla="*/ 655 h 702"/>
                <a:gd name="T82" fmla="*/ 367 w 376"/>
                <a:gd name="T83" fmla="*/ 655 h 702"/>
                <a:gd name="T84" fmla="*/ 376 w 376"/>
                <a:gd name="T85" fmla="*/ 568 h 702"/>
                <a:gd name="T86" fmla="*/ 372 w 376"/>
                <a:gd name="T87" fmla="*/ 511 h 702"/>
                <a:gd name="T88" fmla="*/ 336 w 376"/>
                <a:gd name="T89" fmla="*/ 511 h 702"/>
                <a:gd name="T90" fmla="*/ 329 w 376"/>
                <a:gd name="T91" fmla="*/ 511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6" h="702">
                  <a:moveTo>
                    <a:pt x="329" y="511"/>
                  </a:moveTo>
                  <a:cubicBezTo>
                    <a:pt x="328" y="504"/>
                    <a:pt x="328" y="504"/>
                    <a:pt x="328" y="504"/>
                  </a:cubicBezTo>
                  <a:cubicBezTo>
                    <a:pt x="316" y="398"/>
                    <a:pt x="316" y="398"/>
                    <a:pt x="316" y="398"/>
                  </a:cubicBezTo>
                  <a:cubicBezTo>
                    <a:pt x="309" y="398"/>
                    <a:pt x="309" y="398"/>
                    <a:pt x="309" y="398"/>
                  </a:cubicBezTo>
                  <a:cubicBezTo>
                    <a:pt x="301" y="398"/>
                    <a:pt x="301" y="398"/>
                    <a:pt x="301" y="398"/>
                  </a:cubicBezTo>
                  <a:cubicBezTo>
                    <a:pt x="301" y="390"/>
                    <a:pt x="301" y="390"/>
                    <a:pt x="301" y="390"/>
                  </a:cubicBezTo>
                  <a:cubicBezTo>
                    <a:pt x="301" y="367"/>
                    <a:pt x="301" y="367"/>
                    <a:pt x="301" y="367"/>
                  </a:cubicBezTo>
                  <a:cubicBezTo>
                    <a:pt x="301" y="359"/>
                    <a:pt x="301" y="359"/>
                    <a:pt x="301" y="359"/>
                  </a:cubicBezTo>
                  <a:cubicBezTo>
                    <a:pt x="307" y="359"/>
                    <a:pt x="307" y="359"/>
                    <a:pt x="307" y="359"/>
                  </a:cubicBezTo>
                  <a:cubicBezTo>
                    <a:pt x="284" y="329"/>
                    <a:pt x="259" y="308"/>
                    <a:pt x="237" y="292"/>
                  </a:cubicBezTo>
                  <a:cubicBezTo>
                    <a:pt x="235" y="290"/>
                    <a:pt x="232" y="288"/>
                    <a:pt x="230" y="287"/>
                  </a:cubicBezTo>
                  <a:cubicBezTo>
                    <a:pt x="233" y="265"/>
                    <a:pt x="238" y="243"/>
                    <a:pt x="245" y="222"/>
                  </a:cubicBezTo>
                  <a:cubicBezTo>
                    <a:pt x="238" y="212"/>
                    <a:pt x="232" y="202"/>
                    <a:pt x="227" y="191"/>
                  </a:cubicBezTo>
                  <a:cubicBezTo>
                    <a:pt x="202" y="141"/>
                    <a:pt x="199" y="97"/>
                    <a:pt x="198" y="84"/>
                  </a:cubicBezTo>
                  <a:cubicBezTo>
                    <a:pt x="198" y="84"/>
                    <a:pt x="198" y="84"/>
                    <a:pt x="198" y="84"/>
                  </a:cubicBezTo>
                  <a:cubicBezTo>
                    <a:pt x="198" y="83"/>
                    <a:pt x="198" y="83"/>
                    <a:pt x="198" y="83"/>
                  </a:cubicBezTo>
                  <a:cubicBezTo>
                    <a:pt x="198" y="73"/>
                    <a:pt x="202" y="63"/>
                    <a:pt x="210" y="55"/>
                  </a:cubicBezTo>
                  <a:cubicBezTo>
                    <a:pt x="217" y="47"/>
                    <a:pt x="227" y="43"/>
                    <a:pt x="238" y="43"/>
                  </a:cubicBezTo>
                  <a:cubicBezTo>
                    <a:pt x="238" y="43"/>
                    <a:pt x="238" y="43"/>
                    <a:pt x="238" y="43"/>
                  </a:cubicBezTo>
                  <a:cubicBezTo>
                    <a:pt x="260" y="43"/>
                    <a:pt x="278" y="60"/>
                    <a:pt x="278" y="82"/>
                  </a:cubicBezTo>
                  <a:cubicBezTo>
                    <a:pt x="278" y="83"/>
                    <a:pt x="278" y="83"/>
                    <a:pt x="278" y="84"/>
                  </a:cubicBezTo>
                  <a:cubicBezTo>
                    <a:pt x="279" y="86"/>
                    <a:pt x="279" y="89"/>
                    <a:pt x="279" y="93"/>
                  </a:cubicBezTo>
                  <a:cubicBezTo>
                    <a:pt x="280" y="99"/>
                    <a:pt x="282" y="107"/>
                    <a:pt x="284" y="116"/>
                  </a:cubicBezTo>
                  <a:cubicBezTo>
                    <a:pt x="284" y="116"/>
                    <a:pt x="284" y="116"/>
                    <a:pt x="284" y="116"/>
                  </a:cubicBezTo>
                  <a:cubicBezTo>
                    <a:pt x="302" y="79"/>
                    <a:pt x="296" y="29"/>
                    <a:pt x="264" y="15"/>
                  </a:cubicBezTo>
                  <a:cubicBezTo>
                    <a:pt x="232" y="0"/>
                    <a:pt x="180" y="10"/>
                    <a:pt x="150" y="64"/>
                  </a:cubicBezTo>
                  <a:cubicBezTo>
                    <a:pt x="109" y="139"/>
                    <a:pt x="94" y="189"/>
                    <a:pt x="88" y="279"/>
                  </a:cubicBezTo>
                  <a:cubicBezTo>
                    <a:pt x="89" y="315"/>
                    <a:pt x="102" y="336"/>
                    <a:pt x="120" y="348"/>
                  </a:cubicBezTo>
                  <a:cubicBezTo>
                    <a:pt x="127" y="366"/>
                    <a:pt x="136" y="394"/>
                    <a:pt x="135" y="426"/>
                  </a:cubicBezTo>
                  <a:cubicBezTo>
                    <a:pt x="135" y="452"/>
                    <a:pt x="130" y="480"/>
                    <a:pt x="115" y="510"/>
                  </a:cubicBezTo>
                  <a:cubicBezTo>
                    <a:pt x="99" y="540"/>
                    <a:pt x="73" y="572"/>
                    <a:pt x="28" y="605"/>
                  </a:cubicBezTo>
                  <a:cubicBezTo>
                    <a:pt x="5" y="621"/>
                    <a:pt x="0" y="652"/>
                    <a:pt x="16" y="675"/>
                  </a:cubicBezTo>
                  <a:cubicBezTo>
                    <a:pt x="32" y="697"/>
                    <a:pt x="63" y="702"/>
                    <a:pt x="86" y="686"/>
                  </a:cubicBezTo>
                  <a:cubicBezTo>
                    <a:pt x="142" y="646"/>
                    <a:pt x="181" y="601"/>
                    <a:pt x="204" y="556"/>
                  </a:cubicBezTo>
                  <a:cubicBezTo>
                    <a:pt x="227" y="512"/>
                    <a:pt x="235" y="468"/>
                    <a:pt x="235" y="430"/>
                  </a:cubicBezTo>
                  <a:cubicBezTo>
                    <a:pt x="243" y="440"/>
                    <a:pt x="249" y="451"/>
                    <a:pt x="255" y="464"/>
                  </a:cubicBezTo>
                  <a:cubicBezTo>
                    <a:pt x="267" y="491"/>
                    <a:pt x="276" y="525"/>
                    <a:pt x="276" y="568"/>
                  </a:cubicBezTo>
                  <a:cubicBezTo>
                    <a:pt x="276" y="588"/>
                    <a:pt x="274" y="611"/>
                    <a:pt x="269" y="636"/>
                  </a:cubicBezTo>
                  <a:cubicBezTo>
                    <a:pt x="264" y="663"/>
                    <a:pt x="282" y="689"/>
                    <a:pt x="309" y="695"/>
                  </a:cubicBezTo>
                  <a:cubicBezTo>
                    <a:pt x="312" y="695"/>
                    <a:pt x="315" y="696"/>
                    <a:pt x="318" y="696"/>
                  </a:cubicBezTo>
                  <a:cubicBezTo>
                    <a:pt x="342" y="696"/>
                    <a:pt x="363" y="679"/>
                    <a:pt x="367" y="655"/>
                  </a:cubicBezTo>
                  <a:cubicBezTo>
                    <a:pt x="367" y="655"/>
                    <a:pt x="367" y="655"/>
                    <a:pt x="367" y="655"/>
                  </a:cubicBezTo>
                  <a:cubicBezTo>
                    <a:pt x="373" y="624"/>
                    <a:pt x="376" y="595"/>
                    <a:pt x="376" y="568"/>
                  </a:cubicBezTo>
                  <a:cubicBezTo>
                    <a:pt x="376" y="548"/>
                    <a:pt x="375" y="529"/>
                    <a:pt x="372" y="511"/>
                  </a:cubicBezTo>
                  <a:cubicBezTo>
                    <a:pt x="336" y="511"/>
                    <a:pt x="336" y="511"/>
                    <a:pt x="336" y="511"/>
                  </a:cubicBezTo>
                  <a:lnTo>
                    <a:pt x="329" y="511"/>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13" name="Freeform 17"/>
            <p:cNvSpPr>
              <a:spLocks/>
            </p:cNvSpPr>
            <p:nvPr/>
          </p:nvSpPr>
          <p:spPr bwMode="auto">
            <a:xfrm>
              <a:off x="4308183" y="5854164"/>
              <a:ext cx="555645" cy="479297"/>
            </a:xfrm>
            <a:custGeom>
              <a:avLst/>
              <a:gdLst>
                <a:gd name="T0" fmla="*/ 145 w 211"/>
                <a:gd name="T1" fmla="*/ 4 h 181"/>
                <a:gd name="T2" fmla="*/ 125 w 211"/>
                <a:gd name="T3" fmla="*/ 14 h 181"/>
                <a:gd name="T4" fmla="*/ 136 w 211"/>
                <a:gd name="T5" fmla="*/ 45 h 181"/>
                <a:gd name="T6" fmla="*/ 75 w 211"/>
                <a:gd name="T7" fmla="*/ 45 h 181"/>
                <a:gd name="T8" fmla="*/ 88 w 211"/>
                <a:gd name="T9" fmla="*/ 7 h 181"/>
                <a:gd name="T10" fmla="*/ 67 w 211"/>
                <a:gd name="T11" fmla="*/ 0 h 181"/>
                <a:gd name="T12" fmla="*/ 51 w 211"/>
                <a:gd name="T13" fmla="*/ 45 h 181"/>
                <a:gd name="T14" fmla="*/ 0 w 211"/>
                <a:gd name="T15" fmla="*/ 45 h 181"/>
                <a:gd name="T16" fmla="*/ 0 w 211"/>
                <a:gd name="T17" fmla="*/ 68 h 181"/>
                <a:gd name="T18" fmla="*/ 14 w 211"/>
                <a:gd name="T19" fmla="*/ 68 h 181"/>
                <a:gd name="T20" fmla="*/ 27 w 211"/>
                <a:gd name="T21" fmla="*/ 181 h 181"/>
                <a:gd name="T22" fmla="*/ 184 w 211"/>
                <a:gd name="T23" fmla="*/ 181 h 181"/>
                <a:gd name="T24" fmla="*/ 197 w 211"/>
                <a:gd name="T25" fmla="*/ 68 h 181"/>
                <a:gd name="T26" fmla="*/ 211 w 211"/>
                <a:gd name="T27" fmla="*/ 68 h 181"/>
                <a:gd name="T28" fmla="*/ 211 w 211"/>
                <a:gd name="T29" fmla="*/ 45 h 181"/>
                <a:gd name="T30" fmla="*/ 160 w 211"/>
                <a:gd name="T31" fmla="*/ 45 h 181"/>
                <a:gd name="T32" fmla="*/ 145 w 211"/>
                <a:gd name="T33" fmla="*/ 4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81">
                  <a:moveTo>
                    <a:pt x="145" y="4"/>
                  </a:moveTo>
                  <a:cubicBezTo>
                    <a:pt x="140" y="9"/>
                    <a:pt x="133" y="12"/>
                    <a:pt x="125" y="14"/>
                  </a:cubicBezTo>
                  <a:cubicBezTo>
                    <a:pt x="136" y="45"/>
                    <a:pt x="136" y="45"/>
                    <a:pt x="136" y="45"/>
                  </a:cubicBezTo>
                  <a:cubicBezTo>
                    <a:pt x="75" y="45"/>
                    <a:pt x="75" y="45"/>
                    <a:pt x="75" y="45"/>
                  </a:cubicBezTo>
                  <a:cubicBezTo>
                    <a:pt x="88" y="7"/>
                    <a:pt x="88" y="7"/>
                    <a:pt x="88" y="7"/>
                  </a:cubicBezTo>
                  <a:cubicBezTo>
                    <a:pt x="81" y="5"/>
                    <a:pt x="74" y="3"/>
                    <a:pt x="67" y="0"/>
                  </a:cubicBezTo>
                  <a:cubicBezTo>
                    <a:pt x="51" y="45"/>
                    <a:pt x="51" y="45"/>
                    <a:pt x="51" y="45"/>
                  </a:cubicBezTo>
                  <a:cubicBezTo>
                    <a:pt x="0" y="45"/>
                    <a:pt x="0" y="45"/>
                    <a:pt x="0" y="45"/>
                  </a:cubicBezTo>
                  <a:cubicBezTo>
                    <a:pt x="0" y="68"/>
                    <a:pt x="0" y="68"/>
                    <a:pt x="0" y="68"/>
                  </a:cubicBezTo>
                  <a:cubicBezTo>
                    <a:pt x="14" y="68"/>
                    <a:pt x="14" y="68"/>
                    <a:pt x="14" y="68"/>
                  </a:cubicBezTo>
                  <a:cubicBezTo>
                    <a:pt x="27" y="181"/>
                    <a:pt x="27" y="181"/>
                    <a:pt x="27" y="181"/>
                  </a:cubicBezTo>
                  <a:cubicBezTo>
                    <a:pt x="184" y="181"/>
                    <a:pt x="184" y="181"/>
                    <a:pt x="184" y="181"/>
                  </a:cubicBezTo>
                  <a:cubicBezTo>
                    <a:pt x="197" y="68"/>
                    <a:pt x="197" y="68"/>
                    <a:pt x="197" y="68"/>
                  </a:cubicBezTo>
                  <a:cubicBezTo>
                    <a:pt x="211" y="68"/>
                    <a:pt x="211" y="68"/>
                    <a:pt x="211" y="68"/>
                  </a:cubicBezTo>
                  <a:cubicBezTo>
                    <a:pt x="211" y="45"/>
                    <a:pt x="211" y="45"/>
                    <a:pt x="211" y="45"/>
                  </a:cubicBezTo>
                  <a:cubicBezTo>
                    <a:pt x="160" y="45"/>
                    <a:pt x="160" y="45"/>
                    <a:pt x="160" y="45"/>
                  </a:cubicBezTo>
                  <a:lnTo>
                    <a:pt x="145" y="4"/>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14" name="Freeform 18"/>
            <p:cNvSpPr>
              <a:spLocks/>
            </p:cNvSpPr>
            <p:nvPr/>
          </p:nvSpPr>
          <p:spPr bwMode="auto">
            <a:xfrm>
              <a:off x="4036723" y="5138754"/>
              <a:ext cx="677236" cy="732376"/>
            </a:xfrm>
            <a:custGeom>
              <a:avLst/>
              <a:gdLst>
                <a:gd name="T0" fmla="*/ 214 w 257"/>
                <a:gd name="T1" fmla="*/ 276 h 277"/>
                <a:gd name="T2" fmla="*/ 222 w 257"/>
                <a:gd name="T3" fmla="*/ 277 h 277"/>
                <a:gd name="T4" fmla="*/ 253 w 257"/>
                <a:gd name="T5" fmla="*/ 252 h 277"/>
                <a:gd name="T6" fmla="*/ 229 w 257"/>
                <a:gd name="T7" fmla="*/ 214 h 277"/>
                <a:gd name="T8" fmla="*/ 134 w 257"/>
                <a:gd name="T9" fmla="*/ 169 h 277"/>
                <a:gd name="T10" fmla="*/ 73 w 257"/>
                <a:gd name="T11" fmla="*/ 78 h 277"/>
                <a:gd name="T12" fmla="*/ 65 w 257"/>
                <a:gd name="T13" fmla="*/ 44 h 277"/>
                <a:gd name="T14" fmla="*/ 64 w 257"/>
                <a:gd name="T15" fmla="*/ 34 h 277"/>
                <a:gd name="T16" fmla="*/ 64 w 257"/>
                <a:gd name="T17" fmla="*/ 32 h 277"/>
                <a:gd name="T18" fmla="*/ 64 w 257"/>
                <a:gd name="T19" fmla="*/ 31 h 277"/>
                <a:gd name="T20" fmla="*/ 64 w 257"/>
                <a:gd name="T21" fmla="*/ 31 h 277"/>
                <a:gd name="T22" fmla="*/ 32 w 257"/>
                <a:gd name="T23" fmla="*/ 0 h 277"/>
                <a:gd name="T24" fmla="*/ 0 w 257"/>
                <a:gd name="T25" fmla="*/ 32 h 277"/>
                <a:gd name="T26" fmla="*/ 28 w 257"/>
                <a:gd name="T27" fmla="*/ 137 h 277"/>
                <a:gd name="T28" fmla="*/ 93 w 257"/>
                <a:gd name="T29" fmla="*/ 218 h 277"/>
                <a:gd name="T30" fmla="*/ 214 w 257"/>
                <a:gd name="T31" fmla="*/ 276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77">
                  <a:moveTo>
                    <a:pt x="214" y="276"/>
                  </a:moveTo>
                  <a:cubicBezTo>
                    <a:pt x="217" y="277"/>
                    <a:pt x="219" y="277"/>
                    <a:pt x="222" y="277"/>
                  </a:cubicBezTo>
                  <a:cubicBezTo>
                    <a:pt x="236" y="277"/>
                    <a:pt x="249" y="267"/>
                    <a:pt x="253" y="252"/>
                  </a:cubicBezTo>
                  <a:cubicBezTo>
                    <a:pt x="257" y="235"/>
                    <a:pt x="246" y="218"/>
                    <a:pt x="229" y="214"/>
                  </a:cubicBezTo>
                  <a:cubicBezTo>
                    <a:pt x="187" y="204"/>
                    <a:pt x="156" y="188"/>
                    <a:pt x="134" y="169"/>
                  </a:cubicBezTo>
                  <a:cubicBezTo>
                    <a:pt x="100" y="141"/>
                    <a:pt x="83" y="107"/>
                    <a:pt x="73" y="78"/>
                  </a:cubicBezTo>
                  <a:cubicBezTo>
                    <a:pt x="69" y="64"/>
                    <a:pt x="67" y="52"/>
                    <a:pt x="65" y="44"/>
                  </a:cubicBezTo>
                  <a:cubicBezTo>
                    <a:pt x="65" y="39"/>
                    <a:pt x="65" y="36"/>
                    <a:pt x="64" y="34"/>
                  </a:cubicBezTo>
                  <a:cubicBezTo>
                    <a:pt x="64" y="33"/>
                    <a:pt x="64" y="32"/>
                    <a:pt x="64" y="32"/>
                  </a:cubicBezTo>
                  <a:cubicBezTo>
                    <a:pt x="64" y="31"/>
                    <a:pt x="64" y="31"/>
                    <a:pt x="64" y="31"/>
                  </a:cubicBezTo>
                  <a:cubicBezTo>
                    <a:pt x="64" y="31"/>
                    <a:pt x="64" y="31"/>
                    <a:pt x="64" y="31"/>
                  </a:cubicBezTo>
                  <a:cubicBezTo>
                    <a:pt x="64" y="14"/>
                    <a:pt x="49" y="0"/>
                    <a:pt x="32" y="0"/>
                  </a:cubicBezTo>
                  <a:cubicBezTo>
                    <a:pt x="14" y="0"/>
                    <a:pt x="0" y="15"/>
                    <a:pt x="0" y="32"/>
                  </a:cubicBezTo>
                  <a:cubicBezTo>
                    <a:pt x="0" y="35"/>
                    <a:pt x="1" y="82"/>
                    <a:pt x="28" y="137"/>
                  </a:cubicBezTo>
                  <a:cubicBezTo>
                    <a:pt x="42" y="164"/>
                    <a:pt x="62" y="193"/>
                    <a:pt x="93" y="218"/>
                  </a:cubicBezTo>
                  <a:cubicBezTo>
                    <a:pt x="123" y="244"/>
                    <a:pt x="163" y="265"/>
                    <a:pt x="214" y="276"/>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grpSp>
      <p:grpSp>
        <p:nvGrpSpPr>
          <p:cNvPr id="115" name="组合 114"/>
          <p:cNvGrpSpPr/>
          <p:nvPr/>
        </p:nvGrpSpPr>
        <p:grpSpPr>
          <a:xfrm>
            <a:off x="8340492" y="3516037"/>
            <a:ext cx="2550592" cy="3079672"/>
            <a:chOff x="8340492" y="3762775"/>
            <a:chExt cx="2550592" cy="3079672"/>
          </a:xfrm>
          <a:solidFill>
            <a:schemeClr val="accent1"/>
          </a:solidFill>
        </p:grpSpPr>
        <p:sp>
          <p:nvSpPr>
            <p:cNvPr id="116" name="Freeform 19"/>
            <p:cNvSpPr>
              <a:spLocks/>
            </p:cNvSpPr>
            <p:nvPr/>
          </p:nvSpPr>
          <p:spPr bwMode="auto">
            <a:xfrm>
              <a:off x="10028633" y="4349824"/>
              <a:ext cx="523126" cy="523126"/>
            </a:xfrm>
            <a:custGeom>
              <a:avLst/>
              <a:gdLst>
                <a:gd name="T0" fmla="*/ 11 w 198"/>
                <a:gd name="T1" fmla="*/ 78 h 198"/>
                <a:gd name="T2" fmla="*/ 78 w 198"/>
                <a:gd name="T3" fmla="*/ 187 h 198"/>
                <a:gd name="T4" fmla="*/ 186 w 198"/>
                <a:gd name="T5" fmla="*/ 119 h 198"/>
                <a:gd name="T6" fmla="*/ 119 w 198"/>
                <a:gd name="T7" fmla="*/ 11 h 198"/>
                <a:gd name="T8" fmla="*/ 11 w 198"/>
                <a:gd name="T9" fmla="*/ 78 h 198"/>
              </a:gdLst>
              <a:ahLst/>
              <a:cxnLst>
                <a:cxn ang="0">
                  <a:pos x="T0" y="T1"/>
                </a:cxn>
                <a:cxn ang="0">
                  <a:pos x="T2" y="T3"/>
                </a:cxn>
                <a:cxn ang="0">
                  <a:pos x="T4" y="T5"/>
                </a:cxn>
                <a:cxn ang="0">
                  <a:pos x="T6" y="T7"/>
                </a:cxn>
                <a:cxn ang="0">
                  <a:pos x="T8" y="T9"/>
                </a:cxn>
              </a:cxnLst>
              <a:rect l="0" t="0" r="r" b="b"/>
              <a:pathLst>
                <a:path w="198" h="198">
                  <a:moveTo>
                    <a:pt x="11" y="78"/>
                  </a:moveTo>
                  <a:cubicBezTo>
                    <a:pt x="0" y="127"/>
                    <a:pt x="30" y="175"/>
                    <a:pt x="78" y="187"/>
                  </a:cubicBezTo>
                  <a:cubicBezTo>
                    <a:pt x="127" y="198"/>
                    <a:pt x="175" y="168"/>
                    <a:pt x="186" y="119"/>
                  </a:cubicBezTo>
                  <a:cubicBezTo>
                    <a:pt x="198" y="71"/>
                    <a:pt x="167" y="23"/>
                    <a:pt x="119" y="11"/>
                  </a:cubicBezTo>
                  <a:cubicBezTo>
                    <a:pt x="71" y="0"/>
                    <a:pt x="22" y="30"/>
                    <a:pt x="11" y="78"/>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17" name="Freeform 20"/>
            <p:cNvSpPr>
              <a:spLocks/>
            </p:cNvSpPr>
            <p:nvPr/>
          </p:nvSpPr>
          <p:spPr bwMode="auto">
            <a:xfrm>
              <a:off x="10126189" y="4895571"/>
              <a:ext cx="325186" cy="240355"/>
            </a:xfrm>
            <a:custGeom>
              <a:avLst/>
              <a:gdLst>
                <a:gd name="T0" fmla="*/ 24 w 123"/>
                <a:gd name="T1" fmla="*/ 91 h 91"/>
                <a:gd name="T2" fmla="*/ 62 w 123"/>
                <a:gd name="T3" fmla="*/ 88 h 91"/>
                <a:gd name="T4" fmla="*/ 99 w 123"/>
                <a:gd name="T5" fmla="*/ 91 h 91"/>
                <a:gd name="T6" fmla="*/ 123 w 123"/>
                <a:gd name="T7" fmla="*/ 6 h 91"/>
                <a:gd name="T8" fmla="*/ 62 w 123"/>
                <a:gd name="T9" fmla="*/ 0 h 91"/>
                <a:gd name="T10" fmla="*/ 0 w 123"/>
                <a:gd name="T11" fmla="*/ 6 h 91"/>
                <a:gd name="T12" fmla="*/ 24 w 123"/>
                <a:gd name="T13" fmla="*/ 91 h 91"/>
              </a:gdLst>
              <a:ahLst/>
              <a:cxnLst>
                <a:cxn ang="0">
                  <a:pos x="T0" y="T1"/>
                </a:cxn>
                <a:cxn ang="0">
                  <a:pos x="T2" y="T3"/>
                </a:cxn>
                <a:cxn ang="0">
                  <a:pos x="T4" y="T5"/>
                </a:cxn>
                <a:cxn ang="0">
                  <a:pos x="T6" y="T7"/>
                </a:cxn>
                <a:cxn ang="0">
                  <a:pos x="T8" y="T9"/>
                </a:cxn>
                <a:cxn ang="0">
                  <a:pos x="T10" y="T11"/>
                </a:cxn>
                <a:cxn ang="0">
                  <a:pos x="T12" y="T13"/>
                </a:cxn>
              </a:cxnLst>
              <a:rect l="0" t="0" r="r" b="b"/>
              <a:pathLst>
                <a:path w="123" h="91">
                  <a:moveTo>
                    <a:pt x="24" y="91"/>
                  </a:moveTo>
                  <a:cubicBezTo>
                    <a:pt x="62" y="88"/>
                    <a:pt x="62" y="88"/>
                    <a:pt x="62" y="88"/>
                  </a:cubicBezTo>
                  <a:cubicBezTo>
                    <a:pt x="99" y="91"/>
                    <a:pt x="99" y="91"/>
                    <a:pt x="99" y="91"/>
                  </a:cubicBezTo>
                  <a:cubicBezTo>
                    <a:pt x="123" y="6"/>
                    <a:pt x="123" y="6"/>
                    <a:pt x="123" y="6"/>
                  </a:cubicBezTo>
                  <a:cubicBezTo>
                    <a:pt x="109" y="3"/>
                    <a:pt x="88" y="0"/>
                    <a:pt x="62" y="0"/>
                  </a:cubicBezTo>
                  <a:cubicBezTo>
                    <a:pt x="35" y="0"/>
                    <a:pt x="14" y="3"/>
                    <a:pt x="0" y="6"/>
                  </a:cubicBezTo>
                  <a:lnTo>
                    <a:pt x="24" y="91"/>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18" name="Freeform 21"/>
            <p:cNvSpPr>
              <a:spLocks noEditPoints="1"/>
            </p:cNvSpPr>
            <p:nvPr/>
          </p:nvSpPr>
          <p:spPr bwMode="auto">
            <a:xfrm>
              <a:off x="9399468" y="4618456"/>
              <a:ext cx="1491616" cy="897797"/>
            </a:xfrm>
            <a:custGeom>
              <a:avLst/>
              <a:gdLst>
                <a:gd name="T0" fmla="*/ 462 w 566"/>
                <a:gd name="T1" fmla="*/ 304 h 340"/>
                <a:gd name="T2" fmla="*/ 439 w 566"/>
                <a:gd name="T3" fmla="*/ 183 h 340"/>
                <a:gd name="T4" fmla="*/ 463 w 566"/>
                <a:gd name="T5" fmla="*/ 186 h 340"/>
                <a:gd name="T6" fmla="*/ 463 w 566"/>
                <a:gd name="T7" fmla="*/ 186 h 340"/>
                <a:gd name="T8" fmla="*/ 492 w 566"/>
                <a:gd name="T9" fmla="*/ 180 h 340"/>
                <a:gd name="T10" fmla="*/ 526 w 566"/>
                <a:gd name="T11" fmla="*/ 141 h 340"/>
                <a:gd name="T12" fmla="*/ 537 w 566"/>
                <a:gd name="T13" fmla="*/ 73 h 340"/>
                <a:gd name="T14" fmla="*/ 534 w 566"/>
                <a:gd name="T15" fmla="*/ 24 h 340"/>
                <a:gd name="T16" fmla="*/ 505 w 566"/>
                <a:gd name="T17" fmla="*/ 1 h 340"/>
                <a:gd name="T18" fmla="*/ 482 w 566"/>
                <a:gd name="T19" fmla="*/ 30 h 340"/>
                <a:gd name="T20" fmla="*/ 485 w 566"/>
                <a:gd name="T21" fmla="*/ 73 h 340"/>
                <a:gd name="T22" fmla="*/ 475 w 566"/>
                <a:gd name="T23" fmla="*/ 128 h 340"/>
                <a:gd name="T24" fmla="*/ 469 w 566"/>
                <a:gd name="T25" fmla="*/ 133 h 340"/>
                <a:gd name="T26" fmla="*/ 463 w 566"/>
                <a:gd name="T27" fmla="*/ 134 h 340"/>
                <a:gd name="T28" fmla="*/ 441 w 566"/>
                <a:gd name="T29" fmla="*/ 128 h 340"/>
                <a:gd name="T30" fmla="*/ 432 w 566"/>
                <a:gd name="T31" fmla="*/ 124 h 340"/>
                <a:gd name="T32" fmla="*/ 430 w 566"/>
                <a:gd name="T33" fmla="*/ 122 h 340"/>
                <a:gd name="T34" fmla="*/ 430 w 566"/>
                <a:gd name="T35" fmla="*/ 122 h 340"/>
                <a:gd name="T36" fmla="*/ 430 w 566"/>
                <a:gd name="T37" fmla="*/ 122 h 340"/>
                <a:gd name="T38" fmla="*/ 426 w 566"/>
                <a:gd name="T39" fmla="*/ 120 h 340"/>
                <a:gd name="T40" fmla="*/ 426 w 566"/>
                <a:gd name="T41" fmla="*/ 120 h 340"/>
                <a:gd name="T42" fmla="*/ 426 w 566"/>
                <a:gd name="T43" fmla="*/ 120 h 340"/>
                <a:gd name="T44" fmla="*/ 406 w 566"/>
                <a:gd name="T45" fmla="*/ 205 h 340"/>
                <a:gd name="T46" fmla="*/ 416 w 566"/>
                <a:gd name="T47" fmla="*/ 304 h 340"/>
                <a:gd name="T48" fmla="*/ 259 w 566"/>
                <a:gd name="T49" fmla="*/ 304 h 340"/>
                <a:gd name="T50" fmla="*/ 269 w 566"/>
                <a:gd name="T51" fmla="*/ 205 h 340"/>
                <a:gd name="T52" fmla="*/ 249 w 566"/>
                <a:gd name="T53" fmla="*/ 120 h 340"/>
                <a:gd name="T54" fmla="*/ 249 w 566"/>
                <a:gd name="T55" fmla="*/ 120 h 340"/>
                <a:gd name="T56" fmla="*/ 249 w 566"/>
                <a:gd name="T57" fmla="*/ 120 h 340"/>
                <a:gd name="T58" fmla="*/ 247 w 566"/>
                <a:gd name="T59" fmla="*/ 121 h 340"/>
                <a:gd name="T60" fmla="*/ 128 w 566"/>
                <a:gd name="T61" fmla="*/ 304 h 340"/>
                <a:gd name="T62" fmla="*/ 0 w 566"/>
                <a:gd name="T63" fmla="*/ 304 h 340"/>
                <a:gd name="T64" fmla="*/ 0 w 566"/>
                <a:gd name="T65" fmla="*/ 324 h 340"/>
                <a:gd name="T66" fmla="*/ 0 w 566"/>
                <a:gd name="T67" fmla="*/ 340 h 340"/>
                <a:gd name="T68" fmla="*/ 566 w 566"/>
                <a:gd name="T69" fmla="*/ 340 h 340"/>
                <a:gd name="T70" fmla="*/ 566 w 566"/>
                <a:gd name="T71" fmla="*/ 333 h 340"/>
                <a:gd name="T72" fmla="*/ 566 w 566"/>
                <a:gd name="T73" fmla="*/ 304 h 340"/>
                <a:gd name="T74" fmla="*/ 462 w 566"/>
                <a:gd name="T75" fmla="*/ 304 h 340"/>
                <a:gd name="T76" fmla="*/ 230 w 566"/>
                <a:gd name="T77" fmla="*/ 215 h 340"/>
                <a:gd name="T78" fmla="*/ 213 w 566"/>
                <a:gd name="T79" fmla="*/ 304 h 340"/>
                <a:gd name="T80" fmla="*/ 184 w 566"/>
                <a:gd name="T81" fmla="*/ 304 h 340"/>
                <a:gd name="T82" fmla="*/ 230 w 566"/>
                <a:gd name="T83" fmla="*/ 215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6" h="340">
                  <a:moveTo>
                    <a:pt x="462" y="304"/>
                  </a:moveTo>
                  <a:cubicBezTo>
                    <a:pt x="439" y="183"/>
                    <a:pt x="439" y="183"/>
                    <a:pt x="439" y="183"/>
                  </a:cubicBezTo>
                  <a:cubicBezTo>
                    <a:pt x="446" y="185"/>
                    <a:pt x="454" y="186"/>
                    <a:pt x="463" y="186"/>
                  </a:cubicBezTo>
                  <a:cubicBezTo>
                    <a:pt x="463" y="186"/>
                    <a:pt x="463" y="186"/>
                    <a:pt x="463" y="186"/>
                  </a:cubicBezTo>
                  <a:cubicBezTo>
                    <a:pt x="472" y="186"/>
                    <a:pt x="482" y="185"/>
                    <a:pt x="492" y="180"/>
                  </a:cubicBezTo>
                  <a:cubicBezTo>
                    <a:pt x="507" y="173"/>
                    <a:pt x="519" y="159"/>
                    <a:pt x="526" y="141"/>
                  </a:cubicBezTo>
                  <a:cubicBezTo>
                    <a:pt x="533" y="123"/>
                    <a:pt x="537" y="101"/>
                    <a:pt x="537" y="73"/>
                  </a:cubicBezTo>
                  <a:cubicBezTo>
                    <a:pt x="537" y="58"/>
                    <a:pt x="536" y="42"/>
                    <a:pt x="534" y="24"/>
                  </a:cubicBezTo>
                  <a:cubicBezTo>
                    <a:pt x="533" y="10"/>
                    <a:pt x="520" y="0"/>
                    <a:pt x="505" y="1"/>
                  </a:cubicBezTo>
                  <a:cubicBezTo>
                    <a:pt x="491" y="3"/>
                    <a:pt x="481" y="16"/>
                    <a:pt x="482" y="30"/>
                  </a:cubicBezTo>
                  <a:cubicBezTo>
                    <a:pt x="484" y="46"/>
                    <a:pt x="485" y="61"/>
                    <a:pt x="485" y="73"/>
                  </a:cubicBezTo>
                  <a:cubicBezTo>
                    <a:pt x="485" y="105"/>
                    <a:pt x="479" y="122"/>
                    <a:pt x="475" y="128"/>
                  </a:cubicBezTo>
                  <a:cubicBezTo>
                    <a:pt x="472" y="131"/>
                    <a:pt x="471" y="132"/>
                    <a:pt x="469" y="133"/>
                  </a:cubicBezTo>
                  <a:cubicBezTo>
                    <a:pt x="468" y="134"/>
                    <a:pt x="466" y="134"/>
                    <a:pt x="463" y="134"/>
                  </a:cubicBezTo>
                  <a:cubicBezTo>
                    <a:pt x="457" y="135"/>
                    <a:pt x="448" y="132"/>
                    <a:pt x="441" y="128"/>
                  </a:cubicBezTo>
                  <a:cubicBezTo>
                    <a:pt x="437" y="127"/>
                    <a:pt x="434" y="125"/>
                    <a:pt x="432" y="124"/>
                  </a:cubicBezTo>
                  <a:cubicBezTo>
                    <a:pt x="431" y="123"/>
                    <a:pt x="431" y="122"/>
                    <a:pt x="430" y="122"/>
                  </a:cubicBezTo>
                  <a:cubicBezTo>
                    <a:pt x="430" y="122"/>
                    <a:pt x="430" y="122"/>
                    <a:pt x="430" y="122"/>
                  </a:cubicBezTo>
                  <a:cubicBezTo>
                    <a:pt x="430" y="122"/>
                    <a:pt x="430" y="122"/>
                    <a:pt x="430" y="122"/>
                  </a:cubicBezTo>
                  <a:cubicBezTo>
                    <a:pt x="429" y="121"/>
                    <a:pt x="427" y="120"/>
                    <a:pt x="426" y="120"/>
                  </a:cubicBezTo>
                  <a:cubicBezTo>
                    <a:pt x="426" y="120"/>
                    <a:pt x="426" y="120"/>
                    <a:pt x="426" y="120"/>
                  </a:cubicBezTo>
                  <a:cubicBezTo>
                    <a:pt x="426" y="120"/>
                    <a:pt x="426" y="120"/>
                    <a:pt x="426" y="120"/>
                  </a:cubicBezTo>
                  <a:cubicBezTo>
                    <a:pt x="406" y="205"/>
                    <a:pt x="406" y="205"/>
                    <a:pt x="406" y="205"/>
                  </a:cubicBezTo>
                  <a:cubicBezTo>
                    <a:pt x="416" y="304"/>
                    <a:pt x="416" y="304"/>
                    <a:pt x="416" y="304"/>
                  </a:cubicBezTo>
                  <a:cubicBezTo>
                    <a:pt x="259" y="304"/>
                    <a:pt x="259" y="304"/>
                    <a:pt x="259" y="304"/>
                  </a:cubicBezTo>
                  <a:cubicBezTo>
                    <a:pt x="269" y="205"/>
                    <a:pt x="269" y="205"/>
                    <a:pt x="269" y="205"/>
                  </a:cubicBezTo>
                  <a:cubicBezTo>
                    <a:pt x="249" y="120"/>
                    <a:pt x="249" y="120"/>
                    <a:pt x="249" y="120"/>
                  </a:cubicBezTo>
                  <a:cubicBezTo>
                    <a:pt x="249" y="120"/>
                    <a:pt x="249" y="120"/>
                    <a:pt x="249" y="120"/>
                  </a:cubicBezTo>
                  <a:cubicBezTo>
                    <a:pt x="249" y="120"/>
                    <a:pt x="249" y="120"/>
                    <a:pt x="249" y="120"/>
                  </a:cubicBezTo>
                  <a:cubicBezTo>
                    <a:pt x="248" y="120"/>
                    <a:pt x="247" y="121"/>
                    <a:pt x="247" y="121"/>
                  </a:cubicBezTo>
                  <a:cubicBezTo>
                    <a:pt x="242" y="124"/>
                    <a:pt x="178" y="168"/>
                    <a:pt x="128" y="304"/>
                  </a:cubicBezTo>
                  <a:cubicBezTo>
                    <a:pt x="0" y="304"/>
                    <a:pt x="0" y="304"/>
                    <a:pt x="0" y="304"/>
                  </a:cubicBezTo>
                  <a:cubicBezTo>
                    <a:pt x="0" y="324"/>
                    <a:pt x="0" y="324"/>
                    <a:pt x="0" y="324"/>
                  </a:cubicBezTo>
                  <a:cubicBezTo>
                    <a:pt x="0" y="340"/>
                    <a:pt x="0" y="340"/>
                    <a:pt x="0" y="340"/>
                  </a:cubicBezTo>
                  <a:cubicBezTo>
                    <a:pt x="566" y="340"/>
                    <a:pt x="566" y="340"/>
                    <a:pt x="566" y="340"/>
                  </a:cubicBezTo>
                  <a:cubicBezTo>
                    <a:pt x="566" y="333"/>
                    <a:pt x="566" y="333"/>
                    <a:pt x="566" y="333"/>
                  </a:cubicBezTo>
                  <a:cubicBezTo>
                    <a:pt x="566" y="304"/>
                    <a:pt x="566" y="304"/>
                    <a:pt x="566" y="304"/>
                  </a:cubicBezTo>
                  <a:lnTo>
                    <a:pt x="462" y="304"/>
                  </a:lnTo>
                  <a:close/>
                  <a:moveTo>
                    <a:pt x="230" y="215"/>
                  </a:moveTo>
                  <a:cubicBezTo>
                    <a:pt x="213" y="304"/>
                    <a:pt x="213" y="304"/>
                    <a:pt x="213" y="304"/>
                  </a:cubicBezTo>
                  <a:cubicBezTo>
                    <a:pt x="184" y="304"/>
                    <a:pt x="184" y="304"/>
                    <a:pt x="184" y="304"/>
                  </a:cubicBezTo>
                  <a:cubicBezTo>
                    <a:pt x="200" y="265"/>
                    <a:pt x="216" y="236"/>
                    <a:pt x="230" y="215"/>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19" name="Freeform 22"/>
            <p:cNvSpPr>
              <a:spLocks/>
            </p:cNvSpPr>
            <p:nvPr/>
          </p:nvSpPr>
          <p:spPr bwMode="auto">
            <a:xfrm>
              <a:off x="8758993" y="5421525"/>
              <a:ext cx="29691" cy="94729"/>
            </a:xfrm>
            <a:custGeom>
              <a:avLst/>
              <a:gdLst>
                <a:gd name="T0" fmla="*/ 11 w 11"/>
                <a:gd name="T1" fmla="*/ 20 h 36"/>
                <a:gd name="T2" fmla="*/ 11 w 11"/>
                <a:gd name="T3" fmla="*/ 0 h 36"/>
                <a:gd name="T4" fmla="*/ 2 w 11"/>
                <a:gd name="T5" fmla="*/ 0 h 36"/>
                <a:gd name="T6" fmla="*/ 0 w 11"/>
                <a:gd name="T7" fmla="*/ 36 h 36"/>
                <a:gd name="T8" fmla="*/ 11 w 11"/>
                <a:gd name="T9" fmla="*/ 36 h 36"/>
                <a:gd name="T10" fmla="*/ 11 w 11"/>
                <a:gd name="T11" fmla="*/ 20 h 36"/>
              </a:gdLst>
              <a:ahLst/>
              <a:cxnLst>
                <a:cxn ang="0">
                  <a:pos x="T0" y="T1"/>
                </a:cxn>
                <a:cxn ang="0">
                  <a:pos x="T2" y="T3"/>
                </a:cxn>
                <a:cxn ang="0">
                  <a:pos x="T4" y="T5"/>
                </a:cxn>
                <a:cxn ang="0">
                  <a:pos x="T6" y="T7"/>
                </a:cxn>
                <a:cxn ang="0">
                  <a:pos x="T8" y="T9"/>
                </a:cxn>
                <a:cxn ang="0">
                  <a:pos x="T10" y="T11"/>
                </a:cxn>
              </a:cxnLst>
              <a:rect l="0" t="0" r="r" b="b"/>
              <a:pathLst>
                <a:path w="11" h="36">
                  <a:moveTo>
                    <a:pt x="11" y="20"/>
                  </a:moveTo>
                  <a:cubicBezTo>
                    <a:pt x="11" y="0"/>
                    <a:pt x="11" y="0"/>
                    <a:pt x="11" y="0"/>
                  </a:cubicBezTo>
                  <a:cubicBezTo>
                    <a:pt x="2" y="0"/>
                    <a:pt x="2" y="0"/>
                    <a:pt x="2" y="0"/>
                  </a:cubicBezTo>
                  <a:cubicBezTo>
                    <a:pt x="1" y="11"/>
                    <a:pt x="0" y="23"/>
                    <a:pt x="0" y="36"/>
                  </a:cubicBezTo>
                  <a:cubicBezTo>
                    <a:pt x="11" y="36"/>
                    <a:pt x="11" y="36"/>
                    <a:pt x="11" y="36"/>
                  </a:cubicBezTo>
                  <a:lnTo>
                    <a:pt x="11" y="20"/>
                  </a:ln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20" name="Freeform 23"/>
            <p:cNvSpPr>
              <a:spLocks/>
            </p:cNvSpPr>
            <p:nvPr/>
          </p:nvSpPr>
          <p:spPr bwMode="auto">
            <a:xfrm>
              <a:off x="8340492" y="5421525"/>
              <a:ext cx="210665" cy="94729"/>
            </a:xfrm>
            <a:custGeom>
              <a:avLst/>
              <a:gdLst>
                <a:gd name="T0" fmla="*/ 80 w 80"/>
                <a:gd name="T1" fmla="*/ 0 h 36"/>
                <a:gd name="T2" fmla="*/ 0 w 80"/>
                <a:gd name="T3" fmla="*/ 0 h 36"/>
                <a:gd name="T4" fmla="*/ 0 w 80"/>
                <a:gd name="T5" fmla="*/ 36 h 36"/>
                <a:gd name="T6" fmla="*/ 74 w 80"/>
                <a:gd name="T7" fmla="*/ 36 h 36"/>
                <a:gd name="T8" fmla="*/ 78 w 80"/>
                <a:gd name="T9" fmla="*/ 36 h 36"/>
                <a:gd name="T10" fmla="*/ 80 w 80"/>
                <a:gd name="T11" fmla="*/ 0 h 36"/>
              </a:gdLst>
              <a:ahLst/>
              <a:cxnLst>
                <a:cxn ang="0">
                  <a:pos x="T0" y="T1"/>
                </a:cxn>
                <a:cxn ang="0">
                  <a:pos x="T2" y="T3"/>
                </a:cxn>
                <a:cxn ang="0">
                  <a:pos x="T4" y="T5"/>
                </a:cxn>
                <a:cxn ang="0">
                  <a:pos x="T6" y="T7"/>
                </a:cxn>
                <a:cxn ang="0">
                  <a:pos x="T8" y="T9"/>
                </a:cxn>
                <a:cxn ang="0">
                  <a:pos x="T10" y="T11"/>
                </a:cxn>
              </a:cxnLst>
              <a:rect l="0" t="0" r="r" b="b"/>
              <a:pathLst>
                <a:path w="80" h="36">
                  <a:moveTo>
                    <a:pt x="80" y="0"/>
                  </a:moveTo>
                  <a:cubicBezTo>
                    <a:pt x="0" y="0"/>
                    <a:pt x="0" y="0"/>
                    <a:pt x="0" y="0"/>
                  </a:cubicBezTo>
                  <a:cubicBezTo>
                    <a:pt x="0" y="36"/>
                    <a:pt x="0" y="36"/>
                    <a:pt x="0" y="36"/>
                  </a:cubicBezTo>
                  <a:cubicBezTo>
                    <a:pt x="74" y="36"/>
                    <a:pt x="74" y="36"/>
                    <a:pt x="74" y="36"/>
                  </a:cubicBezTo>
                  <a:cubicBezTo>
                    <a:pt x="78" y="36"/>
                    <a:pt x="78" y="36"/>
                    <a:pt x="78" y="36"/>
                  </a:cubicBezTo>
                  <a:cubicBezTo>
                    <a:pt x="79" y="24"/>
                    <a:pt x="80" y="12"/>
                    <a:pt x="80" y="0"/>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21" name="Freeform 24"/>
            <p:cNvSpPr>
              <a:spLocks/>
            </p:cNvSpPr>
            <p:nvPr/>
          </p:nvSpPr>
          <p:spPr bwMode="auto">
            <a:xfrm>
              <a:off x="8566709" y="4846086"/>
              <a:ext cx="1272468" cy="1996361"/>
            </a:xfrm>
            <a:custGeom>
              <a:avLst/>
              <a:gdLst>
                <a:gd name="T0" fmla="*/ 2 w 483"/>
                <a:gd name="T1" fmla="*/ 363 h 756"/>
                <a:gd name="T2" fmla="*/ 34 w 483"/>
                <a:gd name="T3" fmla="*/ 393 h 756"/>
                <a:gd name="T4" fmla="*/ 36 w 483"/>
                <a:gd name="T5" fmla="*/ 393 h 756"/>
                <a:gd name="T6" fmla="*/ 66 w 483"/>
                <a:gd name="T7" fmla="*/ 359 h 756"/>
                <a:gd name="T8" fmla="*/ 64 w 483"/>
                <a:gd name="T9" fmla="*/ 287 h 756"/>
                <a:gd name="T10" fmla="*/ 92 w 483"/>
                <a:gd name="T11" fmla="*/ 107 h 756"/>
                <a:gd name="T12" fmla="*/ 92 w 483"/>
                <a:gd name="T13" fmla="*/ 238 h 756"/>
                <a:gd name="T14" fmla="*/ 92 w 483"/>
                <a:gd name="T15" fmla="*/ 314 h 756"/>
                <a:gd name="T16" fmla="*/ 92 w 483"/>
                <a:gd name="T17" fmla="*/ 706 h 756"/>
                <a:gd name="T18" fmla="*/ 141 w 483"/>
                <a:gd name="T19" fmla="*/ 756 h 756"/>
                <a:gd name="T20" fmla="*/ 191 w 483"/>
                <a:gd name="T21" fmla="*/ 706 h 756"/>
                <a:gd name="T22" fmla="*/ 191 w 483"/>
                <a:gd name="T23" fmla="*/ 345 h 756"/>
                <a:gd name="T24" fmla="*/ 209 w 483"/>
                <a:gd name="T25" fmla="*/ 345 h 756"/>
                <a:gd name="T26" fmla="*/ 209 w 483"/>
                <a:gd name="T27" fmla="*/ 706 h 756"/>
                <a:gd name="T28" fmla="*/ 259 w 483"/>
                <a:gd name="T29" fmla="*/ 756 h 756"/>
                <a:gd name="T30" fmla="*/ 308 w 483"/>
                <a:gd name="T31" fmla="*/ 706 h 756"/>
                <a:gd name="T32" fmla="*/ 308 w 483"/>
                <a:gd name="T33" fmla="*/ 314 h 756"/>
                <a:gd name="T34" fmla="*/ 308 w 483"/>
                <a:gd name="T35" fmla="*/ 238 h 756"/>
                <a:gd name="T36" fmla="*/ 308 w 483"/>
                <a:gd name="T37" fmla="*/ 109 h 756"/>
                <a:gd name="T38" fmla="*/ 321 w 483"/>
                <a:gd name="T39" fmla="*/ 115 h 756"/>
                <a:gd name="T40" fmla="*/ 368 w 483"/>
                <a:gd name="T41" fmla="*/ 127 h 756"/>
                <a:gd name="T42" fmla="*/ 369 w 483"/>
                <a:gd name="T43" fmla="*/ 127 h 756"/>
                <a:gd name="T44" fmla="*/ 425 w 483"/>
                <a:gd name="T45" fmla="*/ 109 h 756"/>
                <a:gd name="T46" fmla="*/ 474 w 483"/>
                <a:gd name="T47" fmla="*/ 53 h 756"/>
                <a:gd name="T48" fmla="*/ 462 w 483"/>
                <a:gd name="T49" fmla="*/ 9 h 756"/>
                <a:gd name="T50" fmla="*/ 419 w 483"/>
                <a:gd name="T51" fmla="*/ 21 h 756"/>
                <a:gd name="T52" fmla="*/ 389 w 483"/>
                <a:gd name="T53" fmla="*/ 56 h 756"/>
                <a:gd name="T54" fmla="*/ 368 w 483"/>
                <a:gd name="T55" fmla="*/ 63 h 756"/>
                <a:gd name="T56" fmla="*/ 348 w 483"/>
                <a:gd name="T57" fmla="*/ 58 h 756"/>
                <a:gd name="T58" fmla="*/ 318 w 483"/>
                <a:gd name="T59" fmla="*/ 36 h 756"/>
                <a:gd name="T60" fmla="*/ 309 w 483"/>
                <a:gd name="T61" fmla="*/ 26 h 756"/>
                <a:gd name="T62" fmla="*/ 306 w 483"/>
                <a:gd name="T63" fmla="*/ 23 h 756"/>
                <a:gd name="T64" fmla="*/ 306 w 483"/>
                <a:gd name="T65" fmla="*/ 23 h 756"/>
                <a:gd name="T66" fmla="*/ 306 w 483"/>
                <a:gd name="T67" fmla="*/ 23 h 756"/>
                <a:gd name="T68" fmla="*/ 283 w 483"/>
                <a:gd name="T69" fmla="*/ 10 h 756"/>
                <a:gd name="T70" fmla="*/ 277 w 483"/>
                <a:gd name="T71" fmla="*/ 10 h 756"/>
                <a:gd name="T72" fmla="*/ 123 w 483"/>
                <a:gd name="T73" fmla="*/ 10 h 756"/>
                <a:gd name="T74" fmla="*/ 113 w 483"/>
                <a:gd name="T75" fmla="*/ 11 h 756"/>
                <a:gd name="T76" fmla="*/ 88 w 483"/>
                <a:gd name="T77" fmla="*/ 19 h 756"/>
                <a:gd name="T78" fmla="*/ 27 w 483"/>
                <a:gd name="T79" fmla="*/ 94 h 756"/>
                <a:gd name="T80" fmla="*/ 0 w 483"/>
                <a:gd name="T81" fmla="*/ 287 h 756"/>
                <a:gd name="T82" fmla="*/ 2 w 483"/>
                <a:gd name="T83" fmla="*/ 363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83" h="756">
                  <a:moveTo>
                    <a:pt x="2" y="363"/>
                  </a:moveTo>
                  <a:cubicBezTo>
                    <a:pt x="3" y="380"/>
                    <a:pt x="17" y="393"/>
                    <a:pt x="34" y="393"/>
                  </a:cubicBezTo>
                  <a:cubicBezTo>
                    <a:pt x="35" y="393"/>
                    <a:pt x="36" y="393"/>
                    <a:pt x="36" y="393"/>
                  </a:cubicBezTo>
                  <a:cubicBezTo>
                    <a:pt x="54" y="392"/>
                    <a:pt x="67" y="377"/>
                    <a:pt x="66" y="359"/>
                  </a:cubicBezTo>
                  <a:cubicBezTo>
                    <a:pt x="65" y="333"/>
                    <a:pt x="64" y="309"/>
                    <a:pt x="64" y="287"/>
                  </a:cubicBezTo>
                  <a:cubicBezTo>
                    <a:pt x="64" y="190"/>
                    <a:pt x="78" y="135"/>
                    <a:pt x="92" y="107"/>
                  </a:cubicBezTo>
                  <a:cubicBezTo>
                    <a:pt x="92" y="238"/>
                    <a:pt x="92" y="238"/>
                    <a:pt x="92" y="238"/>
                  </a:cubicBezTo>
                  <a:cubicBezTo>
                    <a:pt x="92" y="314"/>
                    <a:pt x="92" y="314"/>
                    <a:pt x="92" y="314"/>
                  </a:cubicBezTo>
                  <a:cubicBezTo>
                    <a:pt x="92" y="706"/>
                    <a:pt x="92" y="706"/>
                    <a:pt x="92" y="706"/>
                  </a:cubicBezTo>
                  <a:cubicBezTo>
                    <a:pt x="92" y="733"/>
                    <a:pt x="114" y="756"/>
                    <a:pt x="141" y="756"/>
                  </a:cubicBezTo>
                  <a:cubicBezTo>
                    <a:pt x="169" y="756"/>
                    <a:pt x="191" y="733"/>
                    <a:pt x="191" y="706"/>
                  </a:cubicBezTo>
                  <a:cubicBezTo>
                    <a:pt x="191" y="345"/>
                    <a:pt x="191" y="345"/>
                    <a:pt x="191" y="345"/>
                  </a:cubicBezTo>
                  <a:cubicBezTo>
                    <a:pt x="209" y="345"/>
                    <a:pt x="209" y="345"/>
                    <a:pt x="209" y="345"/>
                  </a:cubicBezTo>
                  <a:cubicBezTo>
                    <a:pt x="209" y="706"/>
                    <a:pt x="209" y="706"/>
                    <a:pt x="209" y="706"/>
                  </a:cubicBezTo>
                  <a:cubicBezTo>
                    <a:pt x="209" y="733"/>
                    <a:pt x="231" y="756"/>
                    <a:pt x="259" y="756"/>
                  </a:cubicBezTo>
                  <a:cubicBezTo>
                    <a:pt x="286" y="756"/>
                    <a:pt x="308" y="733"/>
                    <a:pt x="308" y="706"/>
                  </a:cubicBezTo>
                  <a:cubicBezTo>
                    <a:pt x="308" y="314"/>
                    <a:pt x="308" y="314"/>
                    <a:pt x="308" y="314"/>
                  </a:cubicBezTo>
                  <a:cubicBezTo>
                    <a:pt x="308" y="238"/>
                    <a:pt x="308" y="238"/>
                    <a:pt x="308" y="238"/>
                  </a:cubicBezTo>
                  <a:cubicBezTo>
                    <a:pt x="308" y="109"/>
                    <a:pt x="308" y="109"/>
                    <a:pt x="308" y="109"/>
                  </a:cubicBezTo>
                  <a:cubicBezTo>
                    <a:pt x="312" y="111"/>
                    <a:pt x="316" y="113"/>
                    <a:pt x="321" y="115"/>
                  </a:cubicBezTo>
                  <a:cubicBezTo>
                    <a:pt x="334" y="122"/>
                    <a:pt x="350" y="127"/>
                    <a:pt x="368" y="127"/>
                  </a:cubicBezTo>
                  <a:cubicBezTo>
                    <a:pt x="369" y="127"/>
                    <a:pt x="369" y="127"/>
                    <a:pt x="369" y="127"/>
                  </a:cubicBezTo>
                  <a:cubicBezTo>
                    <a:pt x="387" y="127"/>
                    <a:pt x="407" y="121"/>
                    <a:pt x="425" y="109"/>
                  </a:cubicBezTo>
                  <a:cubicBezTo>
                    <a:pt x="443" y="96"/>
                    <a:pt x="459" y="78"/>
                    <a:pt x="474" y="53"/>
                  </a:cubicBezTo>
                  <a:cubicBezTo>
                    <a:pt x="483" y="38"/>
                    <a:pt x="478" y="18"/>
                    <a:pt x="462" y="9"/>
                  </a:cubicBezTo>
                  <a:cubicBezTo>
                    <a:pt x="447" y="0"/>
                    <a:pt x="428" y="6"/>
                    <a:pt x="419" y="21"/>
                  </a:cubicBezTo>
                  <a:cubicBezTo>
                    <a:pt x="408" y="40"/>
                    <a:pt x="397" y="50"/>
                    <a:pt x="389" y="56"/>
                  </a:cubicBezTo>
                  <a:cubicBezTo>
                    <a:pt x="381" y="61"/>
                    <a:pt x="375" y="63"/>
                    <a:pt x="368" y="63"/>
                  </a:cubicBezTo>
                  <a:cubicBezTo>
                    <a:pt x="362" y="63"/>
                    <a:pt x="355" y="61"/>
                    <a:pt x="348" y="58"/>
                  </a:cubicBezTo>
                  <a:cubicBezTo>
                    <a:pt x="337" y="52"/>
                    <a:pt x="326" y="43"/>
                    <a:pt x="318" y="36"/>
                  </a:cubicBezTo>
                  <a:cubicBezTo>
                    <a:pt x="314" y="32"/>
                    <a:pt x="311" y="28"/>
                    <a:pt x="309" y="26"/>
                  </a:cubicBezTo>
                  <a:cubicBezTo>
                    <a:pt x="307" y="25"/>
                    <a:pt x="307" y="24"/>
                    <a:pt x="306" y="23"/>
                  </a:cubicBezTo>
                  <a:cubicBezTo>
                    <a:pt x="306" y="23"/>
                    <a:pt x="306" y="23"/>
                    <a:pt x="306" y="23"/>
                  </a:cubicBezTo>
                  <a:cubicBezTo>
                    <a:pt x="306" y="23"/>
                    <a:pt x="306" y="23"/>
                    <a:pt x="306" y="23"/>
                  </a:cubicBezTo>
                  <a:cubicBezTo>
                    <a:pt x="300" y="15"/>
                    <a:pt x="292" y="11"/>
                    <a:pt x="283" y="10"/>
                  </a:cubicBezTo>
                  <a:cubicBezTo>
                    <a:pt x="281" y="10"/>
                    <a:pt x="279" y="10"/>
                    <a:pt x="277" y="10"/>
                  </a:cubicBezTo>
                  <a:cubicBezTo>
                    <a:pt x="123" y="10"/>
                    <a:pt x="123" y="10"/>
                    <a:pt x="123" y="10"/>
                  </a:cubicBezTo>
                  <a:cubicBezTo>
                    <a:pt x="119" y="10"/>
                    <a:pt x="116" y="10"/>
                    <a:pt x="113" y="11"/>
                  </a:cubicBezTo>
                  <a:cubicBezTo>
                    <a:pt x="106" y="12"/>
                    <a:pt x="98" y="14"/>
                    <a:pt x="88" y="19"/>
                  </a:cubicBezTo>
                  <a:cubicBezTo>
                    <a:pt x="67" y="30"/>
                    <a:pt x="44" y="53"/>
                    <a:pt x="27" y="94"/>
                  </a:cubicBezTo>
                  <a:cubicBezTo>
                    <a:pt x="11" y="136"/>
                    <a:pt x="0" y="196"/>
                    <a:pt x="0" y="287"/>
                  </a:cubicBezTo>
                  <a:cubicBezTo>
                    <a:pt x="0" y="310"/>
                    <a:pt x="1" y="335"/>
                    <a:pt x="2" y="363"/>
                  </a:cubicBezTo>
                  <a:close/>
                </a:path>
              </a:pathLst>
            </a:cu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22" name="Oval 25"/>
            <p:cNvSpPr>
              <a:spLocks noChangeArrowheads="1"/>
            </p:cNvSpPr>
            <p:nvPr/>
          </p:nvSpPr>
          <p:spPr bwMode="auto">
            <a:xfrm>
              <a:off x="8856549" y="4335685"/>
              <a:ext cx="475055" cy="476469"/>
            </a:xfrm>
            <a:prstGeom prst="ellipse">
              <a:avLst/>
            </a:prstGeom>
            <a:grpFill/>
            <a:ln>
              <a:noFill/>
            </a:ln>
          </p:spPr>
          <p:txBody>
            <a:bodyPr/>
            <a:lstStyle/>
            <a:p>
              <a:pPr eaLnBrk="1" fontAlgn="auto" hangingPunct="1">
                <a:spcBef>
                  <a:spcPts val="0"/>
                </a:spcBef>
                <a:spcAft>
                  <a:spcPts val="0"/>
                </a:spcAft>
                <a:defRPr/>
              </a:pPr>
              <a:endParaRPr lang="zh-CN" altLang="en-US">
                <a:latin typeface="Agency FB" panose="020B0503020202020204" pitchFamily="34" charset="0"/>
              </a:endParaRPr>
            </a:p>
          </p:txBody>
        </p:sp>
        <p:sp>
          <p:nvSpPr>
            <p:cNvPr id="123" name="文本框 122"/>
            <p:cNvSpPr txBox="1"/>
            <p:nvPr/>
          </p:nvSpPr>
          <p:spPr>
            <a:xfrm>
              <a:off x="9663359" y="3762775"/>
              <a:ext cx="989373" cy="646331"/>
            </a:xfrm>
            <a:prstGeom prst="rect">
              <a:avLst/>
            </a:prstGeom>
            <a:noFill/>
          </p:spPr>
          <p:txBody>
            <a:bodyPr wrap="none">
              <a:spAutoFit/>
            </a:bodyPr>
            <a:lstStyle/>
            <a:p>
              <a:pPr algn="ctr" eaLnBrk="1" fontAlgn="auto" hangingPunct="1">
                <a:spcBef>
                  <a:spcPts val="0"/>
                </a:spcBef>
                <a:spcAft>
                  <a:spcPts val="0"/>
                </a:spcAft>
                <a:defRPr/>
              </a:pPr>
              <a:r>
                <a:rPr lang="en-US" altLang="zh-CN" sz="3600" dirty="0">
                  <a:solidFill>
                    <a:schemeClr val="tx1">
                      <a:lumMod val="75000"/>
                      <a:lumOff val="25000"/>
                    </a:schemeClr>
                  </a:solidFill>
                  <a:latin typeface="Agency FB" panose="020B0503020202020204" pitchFamily="34" charset="0"/>
                </a:rPr>
                <a:t>Hello!</a:t>
              </a:r>
              <a:endParaRPr lang="zh-CN" altLang="en-US" sz="3600" dirty="0">
                <a:solidFill>
                  <a:schemeClr val="tx1">
                    <a:lumMod val="75000"/>
                    <a:lumOff val="25000"/>
                  </a:schemeClr>
                </a:solidFill>
                <a:latin typeface="Agency FB" panose="020B0503020202020204" pitchFamily="34" charset="0"/>
              </a:endParaRPr>
            </a:p>
          </p:txBody>
        </p:sp>
      </p:grpSp>
      <p:cxnSp>
        <p:nvCxnSpPr>
          <p:cNvPr id="124" name="直接连接符 123"/>
          <p:cNvCxnSpPr/>
          <p:nvPr/>
        </p:nvCxnSpPr>
        <p:spPr>
          <a:xfrm>
            <a:off x="9094788" y="3165475"/>
            <a:ext cx="0" cy="822325"/>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7051675" y="2166938"/>
            <a:ext cx="0" cy="1960562"/>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5546725" y="3516313"/>
            <a:ext cx="0" cy="48895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4227513" y="2439988"/>
            <a:ext cx="0" cy="1730375"/>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2744788" y="3516313"/>
            <a:ext cx="0" cy="663575"/>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539750" y="2684463"/>
            <a:ext cx="2730500" cy="812800"/>
          </a:xfrm>
          <a:prstGeom prst="rect">
            <a:avLst/>
          </a:prstGeom>
        </p:spPr>
        <p:txBody>
          <a:bodyPr>
            <a:spAutoFit/>
          </a:bodyPr>
          <a:lstStyle/>
          <a:p>
            <a:pPr eaLnBrk="1" fontAlgn="auto" hangingPunct="1">
              <a:lnSpc>
                <a:spcPct val="90000"/>
              </a:lnSpc>
              <a:spcBef>
                <a:spcPts val="0"/>
              </a:spcBef>
              <a:spcAft>
                <a:spcPts val="0"/>
              </a:spcAft>
              <a:defRPr/>
            </a:pPr>
            <a:r>
              <a:rPr lang="zh-CN" altLang="en-US" sz="2000" b="1" dirty="0" smtClean="0">
                <a:solidFill>
                  <a:schemeClr val="tx1">
                    <a:lumMod val="65000"/>
                    <a:lumOff val="35000"/>
                  </a:schemeClr>
                </a:solidFill>
                <a:latin typeface="Agency FB" panose="020B0503020202020204" pitchFamily="34" charset="0"/>
              </a:rPr>
              <a:t>点此替换文本</a:t>
            </a:r>
            <a:endParaRPr lang="en-US" altLang="zh-CN" sz="2000" b="1" dirty="0">
              <a:solidFill>
                <a:schemeClr val="tx1">
                  <a:lumMod val="65000"/>
                  <a:lumOff val="35000"/>
                </a:schemeClr>
              </a:solidFill>
              <a:latin typeface="Agency FB" panose="020B0503020202020204" pitchFamily="34" charset="0"/>
            </a:endParaRPr>
          </a:p>
          <a:p>
            <a:pPr eaLnBrk="1" fontAlgn="auto" hangingPunct="1">
              <a:lnSpc>
                <a:spcPct val="90000"/>
              </a:lnSpc>
              <a:spcBef>
                <a:spcPts val="0"/>
              </a:spcBef>
              <a:spcAft>
                <a:spcPts val="0"/>
              </a:spcAft>
              <a:defRPr/>
            </a:pPr>
            <a:r>
              <a:rPr lang="en-US" altLang="zh-CN" sz="1600" dirty="0">
                <a:solidFill>
                  <a:schemeClr val="tx1">
                    <a:lumMod val="65000"/>
                    <a:lumOff val="35000"/>
                  </a:schemeClr>
                </a:solidFill>
                <a:latin typeface="Agency FB" panose="020B0503020202020204" pitchFamily="34" charset="0"/>
              </a:rPr>
              <a:t>But all sunshine without shade, all pleasure without pain, is</a:t>
            </a:r>
            <a:endParaRPr lang="zh-CN" altLang="en-US" sz="1600" dirty="0">
              <a:solidFill>
                <a:schemeClr val="tx1">
                  <a:lumMod val="65000"/>
                  <a:lumOff val="35000"/>
                </a:schemeClr>
              </a:solidFill>
              <a:latin typeface="Agency FB" panose="020B0503020202020204" pitchFamily="34" charset="0"/>
            </a:endParaRPr>
          </a:p>
        </p:txBody>
      </p:sp>
      <p:sp>
        <p:nvSpPr>
          <p:cNvPr id="130" name="矩形 129"/>
          <p:cNvSpPr/>
          <p:nvPr/>
        </p:nvSpPr>
        <p:spPr>
          <a:xfrm>
            <a:off x="2362200" y="1585913"/>
            <a:ext cx="2732088" cy="812800"/>
          </a:xfrm>
          <a:prstGeom prst="rect">
            <a:avLst/>
          </a:prstGeom>
        </p:spPr>
        <p:txBody>
          <a:bodyPr>
            <a:spAutoFit/>
          </a:bodyPr>
          <a:lstStyle/>
          <a:p>
            <a:pPr eaLnBrk="1" fontAlgn="auto" hangingPunct="1">
              <a:lnSpc>
                <a:spcPct val="90000"/>
              </a:lnSpc>
              <a:spcBef>
                <a:spcPts val="0"/>
              </a:spcBef>
              <a:spcAft>
                <a:spcPts val="0"/>
              </a:spcAft>
              <a:defRPr/>
            </a:pPr>
            <a:r>
              <a:rPr lang="zh-CN" altLang="en-US" sz="2000" b="1" dirty="0" smtClean="0">
                <a:solidFill>
                  <a:schemeClr val="tx1">
                    <a:lumMod val="65000"/>
                    <a:lumOff val="35000"/>
                  </a:schemeClr>
                </a:solidFill>
                <a:latin typeface="Agency FB" panose="020B0503020202020204" pitchFamily="34" charset="0"/>
              </a:rPr>
              <a:t>点此替换文本</a:t>
            </a:r>
            <a:endParaRPr lang="en-US" altLang="zh-CN" sz="2000" b="1" dirty="0">
              <a:solidFill>
                <a:schemeClr val="tx1">
                  <a:lumMod val="65000"/>
                  <a:lumOff val="35000"/>
                </a:schemeClr>
              </a:solidFill>
              <a:latin typeface="Agency FB" panose="020B0503020202020204" pitchFamily="34" charset="0"/>
            </a:endParaRPr>
          </a:p>
          <a:p>
            <a:pPr eaLnBrk="1" fontAlgn="auto" hangingPunct="1">
              <a:lnSpc>
                <a:spcPct val="90000"/>
              </a:lnSpc>
              <a:spcBef>
                <a:spcPts val="0"/>
              </a:spcBef>
              <a:spcAft>
                <a:spcPts val="0"/>
              </a:spcAft>
              <a:defRPr/>
            </a:pPr>
            <a:r>
              <a:rPr lang="en-US" altLang="zh-CN" sz="1600" dirty="0">
                <a:solidFill>
                  <a:schemeClr val="tx1">
                    <a:lumMod val="65000"/>
                    <a:lumOff val="35000"/>
                  </a:schemeClr>
                </a:solidFill>
                <a:latin typeface="Agency FB" panose="020B0503020202020204" pitchFamily="34" charset="0"/>
              </a:rPr>
              <a:t>But all sunshine withou</a:t>
            </a:r>
            <a:r>
              <a:rPr lang="en-US" altLang="zh-CN" sz="1600" b="1" dirty="0">
                <a:solidFill>
                  <a:schemeClr val="tx1">
                    <a:lumMod val="65000"/>
                    <a:lumOff val="35000"/>
                  </a:schemeClr>
                </a:solidFill>
                <a:latin typeface="Agency FB" panose="020B0503020202020204" pitchFamily="34" charset="0"/>
              </a:rPr>
              <a:t>t</a:t>
            </a:r>
            <a:r>
              <a:rPr lang="en-US" altLang="zh-CN" sz="1600" dirty="0">
                <a:solidFill>
                  <a:schemeClr val="tx1">
                    <a:lumMod val="65000"/>
                    <a:lumOff val="35000"/>
                  </a:schemeClr>
                </a:solidFill>
                <a:latin typeface="Agency FB" panose="020B0503020202020204" pitchFamily="34" charset="0"/>
              </a:rPr>
              <a:t> shade, all pleasure without pain, is</a:t>
            </a:r>
            <a:endParaRPr lang="zh-CN" altLang="en-US" sz="1600" dirty="0">
              <a:solidFill>
                <a:schemeClr val="tx1">
                  <a:lumMod val="65000"/>
                  <a:lumOff val="35000"/>
                </a:schemeClr>
              </a:solidFill>
              <a:latin typeface="Agency FB" panose="020B0503020202020204" pitchFamily="34" charset="0"/>
            </a:endParaRPr>
          </a:p>
        </p:txBody>
      </p:sp>
      <p:sp>
        <p:nvSpPr>
          <p:cNvPr id="131" name="矩形 130"/>
          <p:cNvSpPr/>
          <p:nvPr/>
        </p:nvSpPr>
        <p:spPr>
          <a:xfrm>
            <a:off x="8610600" y="2330450"/>
            <a:ext cx="2732088" cy="812800"/>
          </a:xfrm>
          <a:prstGeom prst="rect">
            <a:avLst/>
          </a:prstGeom>
        </p:spPr>
        <p:txBody>
          <a:bodyPr>
            <a:spAutoFit/>
          </a:bodyPr>
          <a:lstStyle/>
          <a:p>
            <a:pPr eaLnBrk="1" fontAlgn="auto" hangingPunct="1">
              <a:lnSpc>
                <a:spcPct val="90000"/>
              </a:lnSpc>
              <a:spcBef>
                <a:spcPts val="0"/>
              </a:spcBef>
              <a:spcAft>
                <a:spcPts val="0"/>
              </a:spcAft>
              <a:defRPr/>
            </a:pPr>
            <a:r>
              <a:rPr lang="zh-CN" altLang="en-US" sz="2000" b="1" dirty="0" smtClean="0">
                <a:solidFill>
                  <a:schemeClr val="tx1">
                    <a:lumMod val="65000"/>
                    <a:lumOff val="35000"/>
                  </a:schemeClr>
                </a:solidFill>
                <a:latin typeface="Agency FB" panose="020B0503020202020204" pitchFamily="34" charset="0"/>
              </a:rPr>
              <a:t>点此替换文本</a:t>
            </a:r>
            <a:endParaRPr lang="en-US" altLang="zh-CN" sz="2000" b="1" dirty="0">
              <a:solidFill>
                <a:schemeClr val="tx1">
                  <a:lumMod val="65000"/>
                  <a:lumOff val="35000"/>
                </a:schemeClr>
              </a:solidFill>
              <a:latin typeface="Agency FB" panose="020B0503020202020204" pitchFamily="34" charset="0"/>
            </a:endParaRPr>
          </a:p>
          <a:p>
            <a:pPr eaLnBrk="1" fontAlgn="auto" hangingPunct="1">
              <a:lnSpc>
                <a:spcPct val="90000"/>
              </a:lnSpc>
              <a:spcBef>
                <a:spcPts val="0"/>
              </a:spcBef>
              <a:spcAft>
                <a:spcPts val="0"/>
              </a:spcAft>
              <a:defRPr/>
            </a:pPr>
            <a:r>
              <a:rPr lang="en-US" altLang="zh-CN" sz="1600" dirty="0">
                <a:solidFill>
                  <a:schemeClr val="tx1">
                    <a:lumMod val="65000"/>
                    <a:lumOff val="35000"/>
                  </a:schemeClr>
                </a:solidFill>
                <a:latin typeface="Agency FB" panose="020B0503020202020204" pitchFamily="34" charset="0"/>
              </a:rPr>
              <a:t>But all sunshine without shade, all pleasure without pain, is</a:t>
            </a:r>
            <a:endParaRPr lang="zh-CN" altLang="en-US" sz="1600" dirty="0">
              <a:solidFill>
                <a:schemeClr val="tx1">
                  <a:lumMod val="65000"/>
                  <a:lumOff val="35000"/>
                </a:schemeClr>
              </a:solidFill>
              <a:latin typeface="Agency FB" panose="020B0503020202020204" pitchFamily="34" charset="0"/>
            </a:endParaRPr>
          </a:p>
        </p:txBody>
      </p:sp>
      <p:sp>
        <p:nvSpPr>
          <p:cNvPr id="132" name="矩形 131"/>
          <p:cNvSpPr/>
          <p:nvPr/>
        </p:nvSpPr>
        <p:spPr>
          <a:xfrm>
            <a:off x="4583113" y="2620963"/>
            <a:ext cx="2209800" cy="812530"/>
          </a:xfrm>
          <a:prstGeom prst="rect">
            <a:avLst/>
          </a:prstGeom>
        </p:spPr>
        <p:txBody>
          <a:bodyPr>
            <a:spAutoFit/>
          </a:bodyPr>
          <a:lstStyle/>
          <a:p>
            <a:pPr algn="ctr" eaLnBrk="1" fontAlgn="auto" hangingPunct="1">
              <a:lnSpc>
                <a:spcPct val="90000"/>
              </a:lnSpc>
              <a:spcBef>
                <a:spcPts val="0"/>
              </a:spcBef>
              <a:spcAft>
                <a:spcPts val="0"/>
              </a:spcAft>
              <a:defRPr/>
            </a:pPr>
            <a:r>
              <a:rPr lang="zh-CN" altLang="en-US" sz="2000" b="1" dirty="0" smtClean="0">
                <a:solidFill>
                  <a:schemeClr val="tx1">
                    <a:lumMod val="65000"/>
                    <a:lumOff val="35000"/>
                  </a:schemeClr>
                </a:solidFill>
                <a:latin typeface="Agency FB" panose="020B0503020202020204" pitchFamily="34" charset="0"/>
              </a:rPr>
              <a:t>点此替换文本</a:t>
            </a:r>
            <a:endParaRPr lang="en-US" altLang="zh-CN" sz="2000" b="1" dirty="0">
              <a:solidFill>
                <a:schemeClr val="tx1">
                  <a:lumMod val="65000"/>
                  <a:lumOff val="35000"/>
                </a:schemeClr>
              </a:solidFill>
              <a:latin typeface="Agency FB" panose="020B0503020202020204" pitchFamily="34" charset="0"/>
            </a:endParaRPr>
          </a:p>
          <a:p>
            <a:pPr algn="ctr" eaLnBrk="1" fontAlgn="auto" hangingPunct="1">
              <a:lnSpc>
                <a:spcPct val="90000"/>
              </a:lnSpc>
              <a:spcBef>
                <a:spcPts val="0"/>
              </a:spcBef>
              <a:spcAft>
                <a:spcPts val="0"/>
              </a:spcAft>
              <a:defRPr/>
            </a:pPr>
            <a:r>
              <a:rPr lang="en-US" altLang="zh-CN" sz="1600" dirty="0">
                <a:solidFill>
                  <a:schemeClr val="tx1">
                    <a:lumMod val="65000"/>
                    <a:lumOff val="35000"/>
                  </a:schemeClr>
                </a:solidFill>
                <a:latin typeface="Agency FB" panose="020B0503020202020204" pitchFamily="34" charset="0"/>
              </a:rPr>
              <a:t>But all sunshine without shade, all pleasure without pain, is</a:t>
            </a:r>
            <a:endParaRPr lang="zh-CN" altLang="en-US" sz="1600" dirty="0">
              <a:solidFill>
                <a:schemeClr val="tx1">
                  <a:lumMod val="65000"/>
                  <a:lumOff val="35000"/>
                </a:schemeClr>
              </a:solidFill>
              <a:latin typeface="Agency FB" panose="020B0503020202020204" pitchFamily="34" charset="0"/>
            </a:endParaRPr>
          </a:p>
        </p:txBody>
      </p:sp>
      <p:sp>
        <p:nvSpPr>
          <p:cNvPr id="46" name="矩形 45">
            <a:extLst>
              <a:ext uri="{FF2B5EF4-FFF2-40B4-BE49-F238E27FC236}">
                <a16:creationId xmlns:a16="http://schemas.microsoft.com/office/drawing/2014/main" xmlns="" id="{F48416E5-D4E0-49EC-8E6F-B4BF3414F742}"/>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31267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p:tgtEl>
                                          <p:spTgt spid="115"/>
                                        </p:tgtEl>
                                        <p:attrNameLst>
                                          <p:attrName>ppt_y</p:attrName>
                                        </p:attrNameLst>
                                      </p:cBhvr>
                                      <p:tavLst>
                                        <p:tav tm="0">
                                          <p:val>
                                            <p:strVal val="#ppt_y+#ppt_h*1.125000"/>
                                          </p:val>
                                        </p:tav>
                                        <p:tav tm="100000">
                                          <p:val>
                                            <p:strVal val="#ppt_y"/>
                                          </p:val>
                                        </p:tav>
                                      </p:tavLst>
                                    </p:anim>
                                    <p:animEffect transition="in" filter="wipe(up)">
                                      <p:cBhvr>
                                        <p:cTn id="8" dur="500"/>
                                        <p:tgtEl>
                                          <p:spTgt spid="115"/>
                                        </p:tgtEl>
                                      </p:cBhvr>
                                    </p:animEffect>
                                  </p:childTnLst>
                                </p:cTn>
                              </p:par>
                              <p:par>
                                <p:cTn id="9" presetID="12" presetClass="entr" presetSubtype="8" fill="hold" nodeType="withEffect">
                                  <p:stCondLst>
                                    <p:cond delay="10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p:tgtEl>
                                          <p:spTgt spid="101"/>
                                        </p:tgtEl>
                                        <p:attrNameLst>
                                          <p:attrName>ppt_x</p:attrName>
                                        </p:attrNameLst>
                                      </p:cBhvr>
                                      <p:tavLst>
                                        <p:tav tm="0">
                                          <p:val>
                                            <p:strVal val="#ppt_x-#ppt_w*1.125000"/>
                                          </p:val>
                                        </p:tav>
                                        <p:tav tm="100000">
                                          <p:val>
                                            <p:strVal val="#ppt_x"/>
                                          </p:val>
                                        </p:tav>
                                      </p:tavLst>
                                    </p:anim>
                                    <p:animEffect transition="in" filter="wipe(right)">
                                      <p:cBhvr>
                                        <p:cTn id="12" dur="500"/>
                                        <p:tgtEl>
                                          <p:spTgt spid="101"/>
                                        </p:tgtEl>
                                      </p:cBhvr>
                                    </p:animEffect>
                                  </p:childTnLst>
                                </p:cTn>
                              </p:par>
                              <p:par>
                                <p:cTn id="13" presetID="12" presetClass="entr" presetSubtype="8" fill="hold" nodeType="withEffect">
                                  <p:stCondLst>
                                    <p:cond delay="200"/>
                                  </p:stCondLst>
                                  <p:childTnLst>
                                    <p:set>
                                      <p:cBhvr>
                                        <p:cTn id="14" dur="1" fill="hold">
                                          <p:stCondLst>
                                            <p:cond delay="0"/>
                                          </p:stCondLst>
                                        </p:cTn>
                                        <p:tgtEl>
                                          <p:spTgt spid="104"/>
                                        </p:tgtEl>
                                        <p:attrNameLst>
                                          <p:attrName>style.visibility</p:attrName>
                                        </p:attrNameLst>
                                      </p:cBhvr>
                                      <p:to>
                                        <p:strVal val="visible"/>
                                      </p:to>
                                    </p:set>
                                    <p:anim calcmode="lin" valueType="num">
                                      <p:cBhvr additive="base">
                                        <p:cTn id="15" dur="500"/>
                                        <p:tgtEl>
                                          <p:spTgt spid="104"/>
                                        </p:tgtEl>
                                        <p:attrNameLst>
                                          <p:attrName>ppt_x</p:attrName>
                                        </p:attrNameLst>
                                      </p:cBhvr>
                                      <p:tavLst>
                                        <p:tav tm="0">
                                          <p:val>
                                            <p:strVal val="#ppt_x-#ppt_w*1.125000"/>
                                          </p:val>
                                        </p:tav>
                                        <p:tav tm="100000">
                                          <p:val>
                                            <p:strVal val="#ppt_x"/>
                                          </p:val>
                                        </p:tav>
                                      </p:tavLst>
                                    </p:anim>
                                    <p:animEffect transition="in" filter="wipe(right)">
                                      <p:cBhvr>
                                        <p:cTn id="16" dur="500"/>
                                        <p:tgtEl>
                                          <p:spTgt spid="104"/>
                                        </p:tgtEl>
                                      </p:cBhvr>
                                    </p:animEffect>
                                  </p:childTnLst>
                                </p:cTn>
                              </p:par>
                              <p:par>
                                <p:cTn id="17" presetID="12" presetClass="entr" presetSubtype="8" fill="hold" nodeType="withEffect">
                                  <p:stCondLst>
                                    <p:cond delay="300"/>
                                  </p:stCondLst>
                                  <p:childTnLst>
                                    <p:set>
                                      <p:cBhvr>
                                        <p:cTn id="18" dur="1" fill="hold">
                                          <p:stCondLst>
                                            <p:cond delay="0"/>
                                          </p:stCondLst>
                                        </p:cTn>
                                        <p:tgtEl>
                                          <p:spTgt spid="110"/>
                                        </p:tgtEl>
                                        <p:attrNameLst>
                                          <p:attrName>style.visibility</p:attrName>
                                        </p:attrNameLst>
                                      </p:cBhvr>
                                      <p:to>
                                        <p:strVal val="visible"/>
                                      </p:to>
                                    </p:set>
                                    <p:anim calcmode="lin" valueType="num">
                                      <p:cBhvr additive="base">
                                        <p:cTn id="19" dur="500"/>
                                        <p:tgtEl>
                                          <p:spTgt spid="110"/>
                                        </p:tgtEl>
                                        <p:attrNameLst>
                                          <p:attrName>ppt_x</p:attrName>
                                        </p:attrNameLst>
                                      </p:cBhvr>
                                      <p:tavLst>
                                        <p:tav tm="0">
                                          <p:val>
                                            <p:strVal val="#ppt_x-#ppt_w*1.125000"/>
                                          </p:val>
                                        </p:tav>
                                        <p:tav tm="100000">
                                          <p:val>
                                            <p:strVal val="#ppt_x"/>
                                          </p:val>
                                        </p:tav>
                                      </p:tavLst>
                                    </p:anim>
                                    <p:animEffect transition="in" filter="wipe(right)">
                                      <p:cBhvr>
                                        <p:cTn id="20" dur="500"/>
                                        <p:tgtEl>
                                          <p:spTgt spid="110"/>
                                        </p:tgtEl>
                                      </p:cBhvr>
                                    </p:animEffect>
                                  </p:childTnLst>
                                </p:cTn>
                              </p:par>
                              <p:par>
                                <p:cTn id="21" presetID="12" presetClass="entr" presetSubtype="8" fill="hold" nodeType="withEffect">
                                  <p:stCondLst>
                                    <p:cond delay="400"/>
                                  </p:stCondLst>
                                  <p:childTnLst>
                                    <p:set>
                                      <p:cBhvr>
                                        <p:cTn id="22" dur="1" fill="hold">
                                          <p:stCondLst>
                                            <p:cond delay="0"/>
                                          </p:stCondLst>
                                        </p:cTn>
                                        <p:tgtEl>
                                          <p:spTgt spid="97"/>
                                        </p:tgtEl>
                                        <p:attrNameLst>
                                          <p:attrName>style.visibility</p:attrName>
                                        </p:attrNameLst>
                                      </p:cBhvr>
                                      <p:to>
                                        <p:strVal val="visible"/>
                                      </p:to>
                                    </p:set>
                                    <p:anim calcmode="lin" valueType="num">
                                      <p:cBhvr additive="base">
                                        <p:cTn id="23" dur="500"/>
                                        <p:tgtEl>
                                          <p:spTgt spid="97"/>
                                        </p:tgtEl>
                                        <p:attrNameLst>
                                          <p:attrName>ppt_x</p:attrName>
                                        </p:attrNameLst>
                                      </p:cBhvr>
                                      <p:tavLst>
                                        <p:tav tm="0">
                                          <p:val>
                                            <p:strVal val="#ppt_x-#ppt_w*1.125000"/>
                                          </p:val>
                                        </p:tav>
                                        <p:tav tm="100000">
                                          <p:val>
                                            <p:strVal val="#ppt_x"/>
                                          </p:val>
                                        </p:tav>
                                      </p:tavLst>
                                    </p:anim>
                                    <p:animEffect transition="in" filter="wipe(right)">
                                      <p:cBhvr>
                                        <p:cTn id="24" dur="500"/>
                                        <p:tgtEl>
                                          <p:spTgt spid="97"/>
                                        </p:tgtEl>
                                      </p:cBhvr>
                                    </p:animEffect>
                                  </p:childTnLst>
                                </p:cTn>
                              </p:par>
                            </p:childTnLst>
                          </p:cTn>
                        </p:par>
                        <p:par>
                          <p:cTn id="25" fill="hold">
                            <p:stCondLst>
                              <p:cond delay="900"/>
                            </p:stCondLst>
                            <p:childTnLst>
                              <p:par>
                                <p:cTn id="26" presetID="22" presetClass="entr" presetSubtype="4" fill="hold" nodeType="afterEffect">
                                  <p:stCondLst>
                                    <p:cond delay="0"/>
                                  </p:stCondLst>
                                  <p:childTnLst>
                                    <p:set>
                                      <p:cBhvr>
                                        <p:cTn id="27" dur="1" fill="hold">
                                          <p:stCondLst>
                                            <p:cond delay="0"/>
                                          </p:stCondLst>
                                        </p:cTn>
                                        <p:tgtEl>
                                          <p:spTgt spid="124"/>
                                        </p:tgtEl>
                                        <p:attrNameLst>
                                          <p:attrName>style.visibility</p:attrName>
                                        </p:attrNameLst>
                                      </p:cBhvr>
                                      <p:to>
                                        <p:strVal val="visible"/>
                                      </p:to>
                                    </p:set>
                                    <p:animEffect transition="in" filter="wipe(down)">
                                      <p:cBhvr>
                                        <p:cTn id="28" dur="500"/>
                                        <p:tgtEl>
                                          <p:spTgt spid="124"/>
                                        </p:tgtEl>
                                      </p:cBhvr>
                                    </p:animEffect>
                                  </p:childTnLst>
                                </p:cTn>
                              </p:par>
                              <p:par>
                                <p:cTn id="29" presetID="22" presetClass="entr" presetSubtype="4" fill="hold" nodeType="withEffect">
                                  <p:stCondLst>
                                    <p:cond delay="0"/>
                                  </p:stCondLst>
                                  <p:childTnLst>
                                    <p:set>
                                      <p:cBhvr>
                                        <p:cTn id="30" dur="1" fill="hold">
                                          <p:stCondLst>
                                            <p:cond delay="0"/>
                                          </p:stCondLst>
                                        </p:cTn>
                                        <p:tgtEl>
                                          <p:spTgt spid="125"/>
                                        </p:tgtEl>
                                        <p:attrNameLst>
                                          <p:attrName>style.visibility</p:attrName>
                                        </p:attrNameLst>
                                      </p:cBhvr>
                                      <p:to>
                                        <p:strVal val="visible"/>
                                      </p:to>
                                    </p:set>
                                    <p:animEffect transition="in" filter="wipe(down)">
                                      <p:cBhvr>
                                        <p:cTn id="31" dur="500"/>
                                        <p:tgtEl>
                                          <p:spTgt spid="125"/>
                                        </p:tgtEl>
                                      </p:cBhvr>
                                    </p:animEffect>
                                  </p:childTnLst>
                                </p:cTn>
                              </p:par>
                              <p:par>
                                <p:cTn id="32" presetID="22" presetClass="entr" presetSubtype="4" fill="hold" nodeType="withEffect">
                                  <p:stCondLst>
                                    <p:cond delay="0"/>
                                  </p:stCondLst>
                                  <p:childTnLst>
                                    <p:set>
                                      <p:cBhvr>
                                        <p:cTn id="33" dur="1" fill="hold">
                                          <p:stCondLst>
                                            <p:cond delay="0"/>
                                          </p:stCondLst>
                                        </p:cTn>
                                        <p:tgtEl>
                                          <p:spTgt spid="126"/>
                                        </p:tgtEl>
                                        <p:attrNameLst>
                                          <p:attrName>style.visibility</p:attrName>
                                        </p:attrNameLst>
                                      </p:cBhvr>
                                      <p:to>
                                        <p:strVal val="visible"/>
                                      </p:to>
                                    </p:set>
                                    <p:animEffect transition="in" filter="wipe(down)">
                                      <p:cBhvr>
                                        <p:cTn id="34" dur="500"/>
                                        <p:tgtEl>
                                          <p:spTgt spid="126"/>
                                        </p:tgtEl>
                                      </p:cBhvr>
                                    </p:animEffect>
                                  </p:childTnLst>
                                </p:cTn>
                              </p:par>
                              <p:par>
                                <p:cTn id="35" presetID="22" presetClass="entr" presetSubtype="4" fill="hold" nodeType="withEffect">
                                  <p:stCondLst>
                                    <p:cond delay="0"/>
                                  </p:stCondLst>
                                  <p:childTnLst>
                                    <p:set>
                                      <p:cBhvr>
                                        <p:cTn id="36" dur="1" fill="hold">
                                          <p:stCondLst>
                                            <p:cond delay="0"/>
                                          </p:stCondLst>
                                        </p:cTn>
                                        <p:tgtEl>
                                          <p:spTgt spid="127"/>
                                        </p:tgtEl>
                                        <p:attrNameLst>
                                          <p:attrName>style.visibility</p:attrName>
                                        </p:attrNameLst>
                                      </p:cBhvr>
                                      <p:to>
                                        <p:strVal val="visible"/>
                                      </p:to>
                                    </p:set>
                                    <p:animEffect transition="in" filter="wipe(down)">
                                      <p:cBhvr>
                                        <p:cTn id="37" dur="500"/>
                                        <p:tgtEl>
                                          <p:spTgt spid="127"/>
                                        </p:tgtEl>
                                      </p:cBhvr>
                                    </p:animEffect>
                                  </p:childTnLst>
                                </p:cTn>
                              </p:par>
                              <p:par>
                                <p:cTn id="38" presetID="22" presetClass="entr" presetSubtype="4" fill="hold" nodeType="withEffect">
                                  <p:stCondLst>
                                    <p:cond delay="0"/>
                                  </p:stCondLst>
                                  <p:childTnLst>
                                    <p:set>
                                      <p:cBhvr>
                                        <p:cTn id="39" dur="1" fill="hold">
                                          <p:stCondLst>
                                            <p:cond delay="0"/>
                                          </p:stCondLst>
                                        </p:cTn>
                                        <p:tgtEl>
                                          <p:spTgt spid="128"/>
                                        </p:tgtEl>
                                        <p:attrNameLst>
                                          <p:attrName>style.visibility</p:attrName>
                                        </p:attrNameLst>
                                      </p:cBhvr>
                                      <p:to>
                                        <p:strVal val="visible"/>
                                      </p:to>
                                    </p:set>
                                    <p:animEffect transition="in" filter="wipe(down)">
                                      <p:cBhvr>
                                        <p:cTn id="40" dur="500"/>
                                        <p:tgtEl>
                                          <p:spTgt spid="128"/>
                                        </p:tgtEl>
                                      </p:cBhvr>
                                    </p:animEffect>
                                  </p:childTnLst>
                                </p:cTn>
                              </p:par>
                            </p:childTnLst>
                          </p:cTn>
                        </p:par>
                        <p:par>
                          <p:cTn id="41" fill="hold">
                            <p:stCondLst>
                              <p:cond delay="1400"/>
                            </p:stCondLst>
                            <p:childTnLst>
                              <p:par>
                                <p:cTn id="42" presetID="42" presetClass="entr" presetSubtype="0" fill="hold" grpId="0" nodeType="afterEffect">
                                  <p:stCondLst>
                                    <p:cond delay="0"/>
                                  </p:stCondLst>
                                  <p:childTnLst>
                                    <p:set>
                                      <p:cBhvr>
                                        <p:cTn id="43" dur="1" fill="hold">
                                          <p:stCondLst>
                                            <p:cond delay="0"/>
                                          </p:stCondLst>
                                        </p:cTn>
                                        <p:tgtEl>
                                          <p:spTgt spid="129"/>
                                        </p:tgtEl>
                                        <p:attrNameLst>
                                          <p:attrName>style.visibility</p:attrName>
                                        </p:attrNameLst>
                                      </p:cBhvr>
                                      <p:to>
                                        <p:strVal val="visible"/>
                                      </p:to>
                                    </p:set>
                                    <p:animEffect transition="in" filter="fade">
                                      <p:cBhvr>
                                        <p:cTn id="44" dur="1000"/>
                                        <p:tgtEl>
                                          <p:spTgt spid="129"/>
                                        </p:tgtEl>
                                      </p:cBhvr>
                                    </p:animEffect>
                                    <p:anim calcmode="lin" valueType="num">
                                      <p:cBhvr>
                                        <p:cTn id="45" dur="1000" fill="hold"/>
                                        <p:tgtEl>
                                          <p:spTgt spid="129"/>
                                        </p:tgtEl>
                                        <p:attrNameLst>
                                          <p:attrName>ppt_x</p:attrName>
                                        </p:attrNameLst>
                                      </p:cBhvr>
                                      <p:tavLst>
                                        <p:tav tm="0">
                                          <p:val>
                                            <p:strVal val="#ppt_x"/>
                                          </p:val>
                                        </p:tav>
                                        <p:tav tm="100000">
                                          <p:val>
                                            <p:strVal val="#ppt_x"/>
                                          </p:val>
                                        </p:tav>
                                      </p:tavLst>
                                    </p:anim>
                                    <p:anim calcmode="lin" valueType="num">
                                      <p:cBhvr>
                                        <p:cTn id="46" dur="1000" fill="hold"/>
                                        <p:tgtEl>
                                          <p:spTgt spid="12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0"/>
                                        </p:tgtEl>
                                        <p:attrNameLst>
                                          <p:attrName>style.visibility</p:attrName>
                                        </p:attrNameLst>
                                      </p:cBhvr>
                                      <p:to>
                                        <p:strVal val="visible"/>
                                      </p:to>
                                    </p:set>
                                    <p:animEffect transition="in" filter="fade">
                                      <p:cBhvr>
                                        <p:cTn id="49" dur="1000"/>
                                        <p:tgtEl>
                                          <p:spTgt spid="130"/>
                                        </p:tgtEl>
                                      </p:cBhvr>
                                    </p:animEffect>
                                    <p:anim calcmode="lin" valueType="num">
                                      <p:cBhvr>
                                        <p:cTn id="50" dur="1000" fill="hold"/>
                                        <p:tgtEl>
                                          <p:spTgt spid="130"/>
                                        </p:tgtEl>
                                        <p:attrNameLst>
                                          <p:attrName>ppt_x</p:attrName>
                                        </p:attrNameLst>
                                      </p:cBhvr>
                                      <p:tavLst>
                                        <p:tav tm="0">
                                          <p:val>
                                            <p:strVal val="#ppt_x"/>
                                          </p:val>
                                        </p:tav>
                                        <p:tav tm="100000">
                                          <p:val>
                                            <p:strVal val="#ppt_x"/>
                                          </p:val>
                                        </p:tav>
                                      </p:tavLst>
                                    </p:anim>
                                    <p:anim calcmode="lin" valueType="num">
                                      <p:cBhvr>
                                        <p:cTn id="51" dur="1000" fill="hold"/>
                                        <p:tgtEl>
                                          <p:spTgt spid="13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32"/>
                                        </p:tgtEl>
                                        <p:attrNameLst>
                                          <p:attrName>style.visibility</p:attrName>
                                        </p:attrNameLst>
                                      </p:cBhvr>
                                      <p:to>
                                        <p:strVal val="visible"/>
                                      </p:to>
                                    </p:set>
                                    <p:animEffect transition="in" filter="fade">
                                      <p:cBhvr>
                                        <p:cTn id="54" dur="1000"/>
                                        <p:tgtEl>
                                          <p:spTgt spid="132"/>
                                        </p:tgtEl>
                                      </p:cBhvr>
                                    </p:animEffect>
                                    <p:anim calcmode="lin" valueType="num">
                                      <p:cBhvr>
                                        <p:cTn id="55" dur="1000" fill="hold"/>
                                        <p:tgtEl>
                                          <p:spTgt spid="132"/>
                                        </p:tgtEl>
                                        <p:attrNameLst>
                                          <p:attrName>ppt_x</p:attrName>
                                        </p:attrNameLst>
                                      </p:cBhvr>
                                      <p:tavLst>
                                        <p:tav tm="0">
                                          <p:val>
                                            <p:strVal val="#ppt_x"/>
                                          </p:val>
                                        </p:tav>
                                        <p:tav tm="100000">
                                          <p:val>
                                            <p:strVal val="#ppt_x"/>
                                          </p:val>
                                        </p:tav>
                                      </p:tavLst>
                                    </p:anim>
                                    <p:anim calcmode="lin" valueType="num">
                                      <p:cBhvr>
                                        <p:cTn id="56" dur="1000" fill="hold"/>
                                        <p:tgtEl>
                                          <p:spTgt spid="1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31"/>
                                        </p:tgtEl>
                                        <p:attrNameLst>
                                          <p:attrName>style.visibility</p:attrName>
                                        </p:attrNameLst>
                                      </p:cBhvr>
                                      <p:to>
                                        <p:strVal val="visible"/>
                                      </p:to>
                                    </p:set>
                                    <p:animEffect transition="in" filter="fade">
                                      <p:cBhvr>
                                        <p:cTn id="59" dur="1000"/>
                                        <p:tgtEl>
                                          <p:spTgt spid="131"/>
                                        </p:tgtEl>
                                      </p:cBhvr>
                                    </p:animEffect>
                                    <p:anim calcmode="lin" valueType="num">
                                      <p:cBhvr>
                                        <p:cTn id="60" dur="1000" fill="hold"/>
                                        <p:tgtEl>
                                          <p:spTgt spid="131"/>
                                        </p:tgtEl>
                                        <p:attrNameLst>
                                          <p:attrName>ppt_x</p:attrName>
                                        </p:attrNameLst>
                                      </p:cBhvr>
                                      <p:tavLst>
                                        <p:tav tm="0">
                                          <p:val>
                                            <p:strVal val="#ppt_x"/>
                                          </p:val>
                                        </p:tav>
                                        <p:tav tm="100000">
                                          <p:val>
                                            <p:strVal val="#ppt_x"/>
                                          </p:val>
                                        </p:tav>
                                      </p:tavLst>
                                    </p:anim>
                                    <p:anim calcmode="lin" valueType="num">
                                      <p:cBhvr>
                                        <p:cTn id="61" dur="1000" fill="hold"/>
                                        <p:tgtEl>
                                          <p:spTgt spid="131"/>
                                        </p:tgtEl>
                                        <p:attrNameLst>
                                          <p:attrName>ppt_y</p:attrName>
                                        </p:attrNameLst>
                                      </p:cBhvr>
                                      <p:tavLst>
                                        <p:tav tm="0">
                                          <p:val>
                                            <p:strVal val="#ppt_y+.1"/>
                                          </p:val>
                                        </p:tav>
                                        <p:tav tm="100000">
                                          <p:val>
                                            <p:strVal val="#ppt_y"/>
                                          </p:val>
                                        </p:tav>
                                      </p:tavLst>
                                    </p:anim>
                                  </p:childTnLst>
                                </p:cTn>
                              </p:par>
                            </p:childTnLst>
                          </p:cTn>
                        </p:par>
                        <p:par>
                          <p:cTn id="62" fill="hold">
                            <p:stCondLst>
                              <p:cond delay="2400"/>
                            </p:stCondLst>
                            <p:childTnLst>
                              <p:par>
                                <p:cTn id="63" presetID="1" presetClass="entr" presetSubtype="0" fill="hold" grpId="0" nodeType="afterEffect">
                                  <p:stCondLst>
                                    <p:cond delay="2200"/>
                                  </p:stCondLst>
                                  <p:childTnLst>
                                    <p:set>
                                      <p:cBhvr>
                                        <p:cTn id="6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30" grpId="0"/>
      <p:bldP spid="131" grpId="0"/>
      <p:bldP spid="132" grpId="0"/>
      <p:bldP spid="4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01</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grpSp>
        <p:nvGrpSpPr>
          <p:cNvPr id="46" name="Group 4"/>
          <p:cNvGrpSpPr/>
          <p:nvPr/>
        </p:nvGrpSpPr>
        <p:grpSpPr>
          <a:xfrm>
            <a:off x="3588678" y="1528620"/>
            <a:ext cx="6032500" cy="3467101"/>
            <a:chOff x="4038600" y="1241425"/>
            <a:chExt cx="4524375" cy="2600326"/>
          </a:xfrm>
        </p:grpSpPr>
        <p:sp>
          <p:nvSpPr>
            <p:cNvPr id="47" name="Freeform 78"/>
            <p:cNvSpPr>
              <a:spLocks/>
            </p:cNvSpPr>
            <p:nvPr/>
          </p:nvSpPr>
          <p:spPr bwMode="auto">
            <a:xfrm>
              <a:off x="4294188" y="1803400"/>
              <a:ext cx="271463" cy="439738"/>
            </a:xfrm>
            <a:custGeom>
              <a:avLst/>
              <a:gdLst/>
              <a:ahLst/>
              <a:cxnLst>
                <a:cxn ang="0">
                  <a:pos x="171" y="50"/>
                </a:cxn>
                <a:cxn ang="0">
                  <a:pos x="171" y="277"/>
                </a:cxn>
                <a:cxn ang="0">
                  <a:pos x="0" y="229"/>
                </a:cxn>
                <a:cxn ang="0">
                  <a:pos x="0" y="0"/>
                </a:cxn>
                <a:cxn ang="0">
                  <a:pos x="171" y="50"/>
                </a:cxn>
              </a:cxnLst>
              <a:rect l="0" t="0" r="r" b="b"/>
              <a:pathLst>
                <a:path w="171" h="277">
                  <a:moveTo>
                    <a:pt x="171" y="50"/>
                  </a:moveTo>
                  <a:lnTo>
                    <a:pt x="171" y="277"/>
                  </a:lnTo>
                  <a:lnTo>
                    <a:pt x="0" y="229"/>
                  </a:lnTo>
                  <a:lnTo>
                    <a:pt x="0" y="0"/>
                  </a:lnTo>
                  <a:lnTo>
                    <a:pt x="171" y="50"/>
                  </a:lnTo>
                  <a:close/>
                </a:path>
              </a:pathLst>
            </a:custGeom>
            <a:solidFill>
              <a:srgbClr val="E38CB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8" name="Freeform 79"/>
            <p:cNvSpPr>
              <a:spLocks/>
            </p:cNvSpPr>
            <p:nvPr/>
          </p:nvSpPr>
          <p:spPr bwMode="auto">
            <a:xfrm>
              <a:off x="4294188" y="1803400"/>
              <a:ext cx="271463" cy="439738"/>
            </a:xfrm>
            <a:custGeom>
              <a:avLst/>
              <a:gdLst/>
              <a:ahLst/>
              <a:cxnLst>
                <a:cxn ang="0">
                  <a:pos x="171" y="50"/>
                </a:cxn>
                <a:cxn ang="0">
                  <a:pos x="171" y="277"/>
                </a:cxn>
                <a:cxn ang="0">
                  <a:pos x="0" y="229"/>
                </a:cxn>
                <a:cxn ang="0">
                  <a:pos x="0" y="0"/>
                </a:cxn>
                <a:cxn ang="0">
                  <a:pos x="171" y="50"/>
                </a:cxn>
              </a:cxnLst>
              <a:rect l="0" t="0" r="r" b="b"/>
              <a:pathLst>
                <a:path w="171" h="277">
                  <a:moveTo>
                    <a:pt x="171" y="50"/>
                  </a:moveTo>
                  <a:lnTo>
                    <a:pt x="171" y="277"/>
                  </a:lnTo>
                  <a:lnTo>
                    <a:pt x="0" y="229"/>
                  </a:lnTo>
                  <a:lnTo>
                    <a:pt x="0" y="0"/>
                  </a:lnTo>
                  <a:lnTo>
                    <a:pt x="171" y="5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49" name="Freeform 80"/>
            <p:cNvSpPr>
              <a:spLocks/>
            </p:cNvSpPr>
            <p:nvPr/>
          </p:nvSpPr>
          <p:spPr bwMode="auto">
            <a:xfrm>
              <a:off x="4294188" y="1803400"/>
              <a:ext cx="271463" cy="439738"/>
            </a:xfrm>
            <a:custGeom>
              <a:avLst/>
              <a:gdLst/>
              <a:ahLst/>
              <a:cxnLst>
                <a:cxn ang="0">
                  <a:pos x="0" y="0"/>
                </a:cxn>
                <a:cxn ang="0">
                  <a:pos x="0" y="229"/>
                </a:cxn>
                <a:cxn ang="0">
                  <a:pos x="171" y="277"/>
                </a:cxn>
                <a:cxn ang="0">
                  <a:pos x="171" y="50"/>
                </a:cxn>
                <a:cxn ang="0">
                  <a:pos x="0" y="0"/>
                </a:cxn>
              </a:cxnLst>
              <a:rect l="0" t="0" r="r" b="b"/>
              <a:pathLst>
                <a:path w="171" h="277">
                  <a:moveTo>
                    <a:pt x="0" y="0"/>
                  </a:moveTo>
                  <a:lnTo>
                    <a:pt x="0" y="229"/>
                  </a:lnTo>
                  <a:lnTo>
                    <a:pt x="171" y="277"/>
                  </a:lnTo>
                  <a:lnTo>
                    <a:pt x="171" y="50"/>
                  </a:lnTo>
                  <a:lnTo>
                    <a:pt x="0"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0" name="Freeform 81"/>
            <p:cNvSpPr>
              <a:spLocks/>
            </p:cNvSpPr>
            <p:nvPr/>
          </p:nvSpPr>
          <p:spPr bwMode="auto">
            <a:xfrm>
              <a:off x="4294188" y="1803400"/>
              <a:ext cx="271463" cy="439738"/>
            </a:xfrm>
            <a:custGeom>
              <a:avLst/>
              <a:gdLst/>
              <a:ahLst/>
              <a:cxnLst>
                <a:cxn ang="0">
                  <a:pos x="0" y="0"/>
                </a:cxn>
                <a:cxn ang="0">
                  <a:pos x="0" y="229"/>
                </a:cxn>
                <a:cxn ang="0">
                  <a:pos x="171" y="277"/>
                </a:cxn>
                <a:cxn ang="0">
                  <a:pos x="171" y="50"/>
                </a:cxn>
                <a:cxn ang="0">
                  <a:pos x="0" y="0"/>
                </a:cxn>
              </a:cxnLst>
              <a:rect l="0" t="0" r="r" b="b"/>
              <a:pathLst>
                <a:path w="171" h="277">
                  <a:moveTo>
                    <a:pt x="0" y="0"/>
                  </a:moveTo>
                  <a:lnTo>
                    <a:pt x="0" y="229"/>
                  </a:lnTo>
                  <a:lnTo>
                    <a:pt x="171" y="277"/>
                  </a:lnTo>
                  <a:lnTo>
                    <a:pt x="171" y="50"/>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1" name="Freeform 82"/>
            <p:cNvSpPr>
              <a:spLocks/>
            </p:cNvSpPr>
            <p:nvPr/>
          </p:nvSpPr>
          <p:spPr bwMode="auto">
            <a:xfrm>
              <a:off x="4565650" y="1398588"/>
              <a:ext cx="3603625" cy="1325563"/>
            </a:xfrm>
            <a:custGeom>
              <a:avLst/>
              <a:gdLst/>
              <a:ahLst/>
              <a:cxnLst>
                <a:cxn ang="0">
                  <a:pos x="1328" y="354"/>
                </a:cxn>
                <a:cxn ang="0">
                  <a:pos x="1328" y="488"/>
                </a:cxn>
                <a:cxn ang="0">
                  <a:pos x="1307" y="404"/>
                </a:cxn>
                <a:cxn ang="0">
                  <a:pos x="981" y="193"/>
                </a:cxn>
                <a:cxn ang="0">
                  <a:pos x="440" y="155"/>
                </a:cxn>
                <a:cxn ang="0">
                  <a:pos x="0" y="311"/>
                </a:cxn>
                <a:cxn ang="0">
                  <a:pos x="0" y="178"/>
                </a:cxn>
                <a:cxn ang="0">
                  <a:pos x="440" y="21"/>
                </a:cxn>
                <a:cxn ang="0">
                  <a:pos x="981" y="60"/>
                </a:cxn>
                <a:cxn ang="0">
                  <a:pos x="1307" y="270"/>
                </a:cxn>
                <a:cxn ang="0">
                  <a:pos x="1328" y="354"/>
                </a:cxn>
              </a:cxnLst>
              <a:rect l="0" t="0" r="r" b="b"/>
              <a:pathLst>
                <a:path w="1328" h="488">
                  <a:moveTo>
                    <a:pt x="1328" y="354"/>
                  </a:moveTo>
                  <a:cubicBezTo>
                    <a:pt x="1328" y="488"/>
                    <a:pt x="1328" y="488"/>
                    <a:pt x="1328" y="488"/>
                  </a:cubicBezTo>
                  <a:cubicBezTo>
                    <a:pt x="1328" y="460"/>
                    <a:pt x="1321" y="431"/>
                    <a:pt x="1307" y="404"/>
                  </a:cubicBezTo>
                  <a:cubicBezTo>
                    <a:pt x="1262" y="319"/>
                    <a:pt x="1150" y="242"/>
                    <a:pt x="981" y="193"/>
                  </a:cubicBezTo>
                  <a:cubicBezTo>
                    <a:pt x="812" y="145"/>
                    <a:pt x="617" y="134"/>
                    <a:pt x="440" y="155"/>
                  </a:cubicBezTo>
                  <a:cubicBezTo>
                    <a:pt x="262" y="177"/>
                    <a:pt x="102" y="230"/>
                    <a:pt x="0" y="311"/>
                  </a:cubicBezTo>
                  <a:cubicBezTo>
                    <a:pt x="0" y="178"/>
                    <a:pt x="0" y="178"/>
                    <a:pt x="0" y="178"/>
                  </a:cubicBezTo>
                  <a:cubicBezTo>
                    <a:pt x="102" y="96"/>
                    <a:pt x="262" y="43"/>
                    <a:pt x="440" y="21"/>
                  </a:cubicBezTo>
                  <a:cubicBezTo>
                    <a:pt x="617" y="0"/>
                    <a:pt x="812" y="11"/>
                    <a:pt x="981" y="60"/>
                  </a:cubicBezTo>
                  <a:cubicBezTo>
                    <a:pt x="1150" y="108"/>
                    <a:pt x="1262" y="185"/>
                    <a:pt x="1307" y="270"/>
                  </a:cubicBezTo>
                  <a:cubicBezTo>
                    <a:pt x="1321" y="297"/>
                    <a:pt x="1328" y="326"/>
                    <a:pt x="1328" y="354"/>
                  </a:cubicBezTo>
                </a:path>
              </a:pathLst>
            </a:custGeom>
            <a:solidFill>
              <a:schemeClr val="accent1">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2" name="Freeform 83"/>
            <p:cNvSpPr>
              <a:spLocks/>
            </p:cNvSpPr>
            <p:nvPr/>
          </p:nvSpPr>
          <p:spPr bwMode="auto">
            <a:xfrm>
              <a:off x="4679950" y="1914525"/>
              <a:ext cx="273050" cy="441325"/>
            </a:xfrm>
            <a:custGeom>
              <a:avLst/>
              <a:gdLst/>
              <a:ahLst/>
              <a:cxnLst>
                <a:cxn ang="0">
                  <a:pos x="172" y="48"/>
                </a:cxn>
                <a:cxn ang="0">
                  <a:pos x="172" y="278"/>
                </a:cxn>
                <a:cxn ang="0">
                  <a:pos x="0" y="230"/>
                </a:cxn>
                <a:cxn ang="0">
                  <a:pos x="0" y="0"/>
                </a:cxn>
                <a:cxn ang="0">
                  <a:pos x="172" y="48"/>
                </a:cxn>
              </a:cxnLst>
              <a:rect l="0" t="0" r="r" b="b"/>
              <a:pathLst>
                <a:path w="172" h="278">
                  <a:moveTo>
                    <a:pt x="172" y="48"/>
                  </a:moveTo>
                  <a:lnTo>
                    <a:pt x="172" y="278"/>
                  </a:lnTo>
                  <a:lnTo>
                    <a:pt x="0" y="230"/>
                  </a:lnTo>
                  <a:lnTo>
                    <a:pt x="0" y="0"/>
                  </a:lnTo>
                  <a:lnTo>
                    <a:pt x="172" y="48"/>
                  </a:lnTo>
                  <a:close/>
                </a:path>
              </a:pathLst>
            </a:custGeom>
            <a:solidFill>
              <a:schemeClr val="accent2">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3" name="Freeform 84"/>
            <p:cNvSpPr>
              <a:spLocks/>
            </p:cNvSpPr>
            <p:nvPr/>
          </p:nvSpPr>
          <p:spPr bwMode="auto">
            <a:xfrm>
              <a:off x="4679950" y="1914525"/>
              <a:ext cx="273050" cy="441325"/>
            </a:xfrm>
            <a:custGeom>
              <a:avLst/>
              <a:gdLst/>
              <a:ahLst/>
              <a:cxnLst>
                <a:cxn ang="0">
                  <a:pos x="172" y="48"/>
                </a:cxn>
                <a:cxn ang="0">
                  <a:pos x="172" y="278"/>
                </a:cxn>
                <a:cxn ang="0">
                  <a:pos x="0" y="230"/>
                </a:cxn>
                <a:cxn ang="0">
                  <a:pos x="0" y="0"/>
                </a:cxn>
                <a:cxn ang="0">
                  <a:pos x="172" y="48"/>
                </a:cxn>
              </a:cxnLst>
              <a:rect l="0" t="0" r="r" b="b"/>
              <a:pathLst>
                <a:path w="172" h="278">
                  <a:moveTo>
                    <a:pt x="172" y="48"/>
                  </a:moveTo>
                  <a:lnTo>
                    <a:pt x="172" y="278"/>
                  </a:lnTo>
                  <a:lnTo>
                    <a:pt x="0" y="230"/>
                  </a:lnTo>
                  <a:lnTo>
                    <a:pt x="0" y="0"/>
                  </a:lnTo>
                  <a:lnTo>
                    <a:pt x="172" y="48"/>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4" name="Freeform 86"/>
            <p:cNvSpPr>
              <a:spLocks/>
            </p:cNvSpPr>
            <p:nvPr/>
          </p:nvSpPr>
          <p:spPr bwMode="auto">
            <a:xfrm>
              <a:off x="4679950" y="1914525"/>
              <a:ext cx="273050" cy="441325"/>
            </a:xfrm>
            <a:custGeom>
              <a:avLst/>
              <a:gdLst/>
              <a:ahLst/>
              <a:cxnLst>
                <a:cxn ang="0">
                  <a:pos x="0" y="0"/>
                </a:cxn>
                <a:cxn ang="0">
                  <a:pos x="0" y="230"/>
                </a:cxn>
                <a:cxn ang="0">
                  <a:pos x="172" y="278"/>
                </a:cxn>
                <a:cxn ang="0">
                  <a:pos x="172" y="58"/>
                </a:cxn>
                <a:cxn ang="0">
                  <a:pos x="0" y="9"/>
                </a:cxn>
                <a:cxn ang="0">
                  <a:pos x="0" y="0"/>
                </a:cxn>
              </a:cxnLst>
              <a:rect l="0" t="0" r="r" b="b"/>
              <a:pathLst>
                <a:path w="172" h="278">
                  <a:moveTo>
                    <a:pt x="0" y="0"/>
                  </a:moveTo>
                  <a:lnTo>
                    <a:pt x="0" y="230"/>
                  </a:lnTo>
                  <a:lnTo>
                    <a:pt x="172" y="278"/>
                  </a:lnTo>
                  <a:lnTo>
                    <a:pt x="172" y="58"/>
                  </a:lnTo>
                  <a:lnTo>
                    <a:pt x="0" y="9"/>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5" name="Freeform 89"/>
            <p:cNvSpPr>
              <a:spLocks/>
            </p:cNvSpPr>
            <p:nvPr/>
          </p:nvSpPr>
          <p:spPr bwMode="auto">
            <a:xfrm>
              <a:off x="4953000" y="1620838"/>
              <a:ext cx="2767013" cy="1103313"/>
            </a:xfrm>
            <a:custGeom>
              <a:avLst/>
              <a:gdLst/>
              <a:ahLst/>
              <a:cxnLst>
                <a:cxn ang="0">
                  <a:pos x="1019" y="272"/>
                </a:cxn>
                <a:cxn ang="0">
                  <a:pos x="1019" y="406"/>
                </a:cxn>
                <a:cxn ang="0">
                  <a:pos x="1002" y="341"/>
                </a:cxn>
                <a:cxn ang="0">
                  <a:pos x="752" y="180"/>
                </a:cxn>
                <a:cxn ang="0">
                  <a:pos x="337" y="151"/>
                </a:cxn>
                <a:cxn ang="0">
                  <a:pos x="0" y="270"/>
                </a:cxn>
                <a:cxn ang="0">
                  <a:pos x="0" y="136"/>
                </a:cxn>
                <a:cxn ang="0">
                  <a:pos x="337" y="17"/>
                </a:cxn>
                <a:cxn ang="0">
                  <a:pos x="752" y="46"/>
                </a:cxn>
                <a:cxn ang="0">
                  <a:pos x="1002" y="208"/>
                </a:cxn>
                <a:cxn ang="0">
                  <a:pos x="1019" y="272"/>
                </a:cxn>
              </a:cxnLst>
              <a:rect l="0" t="0" r="r" b="b"/>
              <a:pathLst>
                <a:path w="1019" h="406">
                  <a:moveTo>
                    <a:pt x="1019" y="272"/>
                  </a:moveTo>
                  <a:cubicBezTo>
                    <a:pt x="1019" y="317"/>
                    <a:pt x="1019" y="361"/>
                    <a:pt x="1019" y="406"/>
                  </a:cubicBezTo>
                  <a:cubicBezTo>
                    <a:pt x="1019" y="384"/>
                    <a:pt x="1013" y="362"/>
                    <a:pt x="1002" y="341"/>
                  </a:cubicBezTo>
                  <a:cubicBezTo>
                    <a:pt x="968" y="276"/>
                    <a:pt x="882" y="217"/>
                    <a:pt x="752" y="180"/>
                  </a:cubicBezTo>
                  <a:cubicBezTo>
                    <a:pt x="623" y="143"/>
                    <a:pt x="474" y="134"/>
                    <a:pt x="337" y="151"/>
                  </a:cubicBezTo>
                  <a:cubicBezTo>
                    <a:pt x="201" y="167"/>
                    <a:pt x="78" y="208"/>
                    <a:pt x="0" y="270"/>
                  </a:cubicBezTo>
                  <a:cubicBezTo>
                    <a:pt x="0" y="136"/>
                    <a:pt x="0" y="136"/>
                    <a:pt x="0" y="136"/>
                  </a:cubicBezTo>
                  <a:cubicBezTo>
                    <a:pt x="78" y="74"/>
                    <a:pt x="201" y="33"/>
                    <a:pt x="337" y="17"/>
                  </a:cubicBezTo>
                  <a:cubicBezTo>
                    <a:pt x="474" y="0"/>
                    <a:pt x="623" y="9"/>
                    <a:pt x="752" y="46"/>
                  </a:cubicBezTo>
                  <a:cubicBezTo>
                    <a:pt x="882" y="83"/>
                    <a:pt x="968" y="142"/>
                    <a:pt x="1002" y="208"/>
                  </a:cubicBezTo>
                  <a:cubicBezTo>
                    <a:pt x="1013" y="229"/>
                    <a:pt x="1019" y="250"/>
                    <a:pt x="1019" y="272"/>
                  </a:cubicBezTo>
                </a:path>
              </a:pathLst>
            </a:custGeom>
            <a:solidFill>
              <a:schemeClr val="accent2">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6" name="Freeform 90"/>
            <p:cNvSpPr>
              <a:spLocks/>
            </p:cNvSpPr>
            <p:nvPr/>
          </p:nvSpPr>
          <p:spPr bwMode="auto">
            <a:xfrm>
              <a:off x="5067300" y="2027840"/>
              <a:ext cx="274638" cy="441325"/>
            </a:xfrm>
            <a:custGeom>
              <a:avLst/>
              <a:gdLst/>
              <a:ahLst/>
              <a:cxnLst>
                <a:cxn ang="0">
                  <a:pos x="173" y="48"/>
                </a:cxn>
                <a:cxn ang="0">
                  <a:pos x="173" y="278"/>
                </a:cxn>
                <a:cxn ang="0">
                  <a:pos x="0" y="228"/>
                </a:cxn>
                <a:cxn ang="0">
                  <a:pos x="0" y="0"/>
                </a:cxn>
                <a:cxn ang="0">
                  <a:pos x="173" y="48"/>
                </a:cxn>
              </a:cxnLst>
              <a:rect l="0" t="0" r="r" b="b"/>
              <a:pathLst>
                <a:path w="173" h="278">
                  <a:moveTo>
                    <a:pt x="173" y="48"/>
                  </a:moveTo>
                  <a:lnTo>
                    <a:pt x="173" y="278"/>
                  </a:lnTo>
                  <a:lnTo>
                    <a:pt x="0" y="228"/>
                  </a:lnTo>
                  <a:lnTo>
                    <a:pt x="0" y="0"/>
                  </a:lnTo>
                  <a:lnTo>
                    <a:pt x="173" y="48"/>
                  </a:lnTo>
                  <a:close/>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7" name="Freeform 91"/>
            <p:cNvSpPr>
              <a:spLocks/>
            </p:cNvSpPr>
            <p:nvPr/>
          </p:nvSpPr>
          <p:spPr bwMode="auto">
            <a:xfrm>
              <a:off x="5067300" y="2025650"/>
              <a:ext cx="274638" cy="441325"/>
            </a:xfrm>
            <a:custGeom>
              <a:avLst/>
              <a:gdLst/>
              <a:ahLst/>
              <a:cxnLst>
                <a:cxn ang="0">
                  <a:pos x="173" y="48"/>
                </a:cxn>
                <a:cxn ang="0">
                  <a:pos x="173" y="278"/>
                </a:cxn>
                <a:cxn ang="0">
                  <a:pos x="0" y="228"/>
                </a:cxn>
                <a:cxn ang="0">
                  <a:pos x="0" y="0"/>
                </a:cxn>
                <a:cxn ang="0">
                  <a:pos x="173" y="48"/>
                </a:cxn>
              </a:cxnLst>
              <a:rect l="0" t="0" r="r" b="b"/>
              <a:pathLst>
                <a:path w="173" h="278">
                  <a:moveTo>
                    <a:pt x="173" y="48"/>
                  </a:moveTo>
                  <a:lnTo>
                    <a:pt x="173" y="278"/>
                  </a:lnTo>
                  <a:lnTo>
                    <a:pt x="0" y="228"/>
                  </a:lnTo>
                  <a:lnTo>
                    <a:pt x="0" y="0"/>
                  </a:lnTo>
                  <a:lnTo>
                    <a:pt x="173" y="48"/>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8" name="Freeform 93"/>
            <p:cNvSpPr>
              <a:spLocks/>
            </p:cNvSpPr>
            <p:nvPr/>
          </p:nvSpPr>
          <p:spPr bwMode="auto">
            <a:xfrm>
              <a:off x="5067300" y="2025650"/>
              <a:ext cx="274638" cy="441325"/>
            </a:xfrm>
            <a:custGeom>
              <a:avLst/>
              <a:gdLst/>
              <a:ahLst/>
              <a:cxnLst>
                <a:cxn ang="0">
                  <a:pos x="0" y="0"/>
                </a:cxn>
                <a:cxn ang="0">
                  <a:pos x="0" y="228"/>
                </a:cxn>
                <a:cxn ang="0">
                  <a:pos x="173" y="278"/>
                </a:cxn>
                <a:cxn ang="0">
                  <a:pos x="173" y="59"/>
                </a:cxn>
                <a:cxn ang="0">
                  <a:pos x="0" y="9"/>
                </a:cxn>
                <a:cxn ang="0">
                  <a:pos x="0" y="0"/>
                </a:cxn>
              </a:cxnLst>
              <a:rect l="0" t="0" r="r" b="b"/>
              <a:pathLst>
                <a:path w="173" h="278">
                  <a:moveTo>
                    <a:pt x="0" y="0"/>
                  </a:moveTo>
                  <a:lnTo>
                    <a:pt x="0" y="228"/>
                  </a:lnTo>
                  <a:lnTo>
                    <a:pt x="173" y="278"/>
                  </a:lnTo>
                  <a:lnTo>
                    <a:pt x="173" y="59"/>
                  </a:lnTo>
                  <a:lnTo>
                    <a:pt x="0" y="9"/>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59" name="Freeform 96"/>
            <p:cNvSpPr>
              <a:spLocks/>
            </p:cNvSpPr>
            <p:nvPr/>
          </p:nvSpPr>
          <p:spPr bwMode="auto">
            <a:xfrm>
              <a:off x="5341938" y="1846263"/>
              <a:ext cx="1927225" cy="877888"/>
            </a:xfrm>
            <a:custGeom>
              <a:avLst/>
              <a:gdLst/>
              <a:ahLst/>
              <a:cxnLst>
                <a:cxn ang="0">
                  <a:pos x="698" y="144"/>
                </a:cxn>
                <a:cxn ang="0">
                  <a:pos x="524" y="31"/>
                </a:cxn>
                <a:cxn ang="0">
                  <a:pos x="235" y="11"/>
                </a:cxn>
                <a:cxn ang="0">
                  <a:pos x="0" y="94"/>
                </a:cxn>
                <a:cxn ang="0">
                  <a:pos x="0" y="228"/>
                </a:cxn>
                <a:cxn ang="0">
                  <a:pos x="235" y="145"/>
                </a:cxn>
                <a:cxn ang="0">
                  <a:pos x="524" y="165"/>
                </a:cxn>
                <a:cxn ang="0">
                  <a:pos x="698" y="278"/>
                </a:cxn>
                <a:cxn ang="0">
                  <a:pos x="710" y="323"/>
                </a:cxn>
                <a:cxn ang="0">
                  <a:pos x="710" y="189"/>
                </a:cxn>
                <a:cxn ang="0">
                  <a:pos x="698" y="144"/>
                </a:cxn>
              </a:cxnLst>
              <a:rect l="0" t="0" r="r" b="b"/>
              <a:pathLst>
                <a:path w="710" h="323">
                  <a:moveTo>
                    <a:pt x="698" y="144"/>
                  </a:moveTo>
                  <a:cubicBezTo>
                    <a:pt x="674" y="98"/>
                    <a:pt x="614" y="57"/>
                    <a:pt x="524" y="31"/>
                  </a:cubicBezTo>
                  <a:cubicBezTo>
                    <a:pt x="434" y="6"/>
                    <a:pt x="330" y="0"/>
                    <a:pt x="235" y="11"/>
                  </a:cubicBezTo>
                  <a:cubicBezTo>
                    <a:pt x="140" y="22"/>
                    <a:pt x="54" y="51"/>
                    <a:pt x="0" y="94"/>
                  </a:cubicBezTo>
                  <a:cubicBezTo>
                    <a:pt x="0" y="228"/>
                    <a:pt x="0" y="228"/>
                    <a:pt x="0" y="228"/>
                  </a:cubicBezTo>
                  <a:cubicBezTo>
                    <a:pt x="54" y="185"/>
                    <a:pt x="140" y="156"/>
                    <a:pt x="235" y="145"/>
                  </a:cubicBezTo>
                  <a:cubicBezTo>
                    <a:pt x="330" y="134"/>
                    <a:pt x="434" y="139"/>
                    <a:pt x="524" y="165"/>
                  </a:cubicBezTo>
                  <a:cubicBezTo>
                    <a:pt x="614" y="191"/>
                    <a:pt x="674" y="232"/>
                    <a:pt x="698" y="278"/>
                  </a:cubicBezTo>
                  <a:cubicBezTo>
                    <a:pt x="706" y="292"/>
                    <a:pt x="710" y="308"/>
                    <a:pt x="710" y="323"/>
                  </a:cubicBezTo>
                  <a:cubicBezTo>
                    <a:pt x="710" y="278"/>
                    <a:pt x="710" y="233"/>
                    <a:pt x="710" y="189"/>
                  </a:cubicBezTo>
                  <a:cubicBezTo>
                    <a:pt x="710" y="174"/>
                    <a:pt x="706" y="159"/>
                    <a:pt x="698" y="144"/>
                  </a:cubicBezTo>
                </a:path>
              </a:pathLst>
            </a:custGeom>
            <a:solidFill>
              <a:schemeClr val="accent3">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0" name="Freeform 97"/>
            <p:cNvSpPr>
              <a:spLocks/>
            </p:cNvSpPr>
            <p:nvPr/>
          </p:nvSpPr>
          <p:spPr bwMode="auto">
            <a:xfrm>
              <a:off x="5456238" y="2138363"/>
              <a:ext cx="273050" cy="439738"/>
            </a:xfrm>
            <a:custGeom>
              <a:avLst/>
              <a:gdLst/>
              <a:ahLst/>
              <a:cxnLst>
                <a:cxn ang="0">
                  <a:pos x="172" y="48"/>
                </a:cxn>
                <a:cxn ang="0">
                  <a:pos x="172" y="277"/>
                </a:cxn>
                <a:cxn ang="0">
                  <a:pos x="0" y="227"/>
                </a:cxn>
                <a:cxn ang="0">
                  <a:pos x="0" y="0"/>
                </a:cxn>
                <a:cxn ang="0">
                  <a:pos x="172" y="48"/>
                </a:cxn>
              </a:cxnLst>
              <a:rect l="0" t="0" r="r" b="b"/>
              <a:pathLst>
                <a:path w="172" h="277">
                  <a:moveTo>
                    <a:pt x="172" y="48"/>
                  </a:moveTo>
                  <a:lnTo>
                    <a:pt x="172" y="277"/>
                  </a:lnTo>
                  <a:lnTo>
                    <a:pt x="0" y="227"/>
                  </a:lnTo>
                  <a:lnTo>
                    <a:pt x="0" y="0"/>
                  </a:lnTo>
                  <a:lnTo>
                    <a:pt x="172" y="48"/>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1" name="Freeform 98"/>
            <p:cNvSpPr>
              <a:spLocks/>
            </p:cNvSpPr>
            <p:nvPr/>
          </p:nvSpPr>
          <p:spPr bwMode="auto">
            <a:xfrm>
              <a:off x="5456238" y="2138363"/>
              <a:ext cx="273050" cy="439738"/>
            </a:xfrm>
            <a:custGeom>
              <a:avLst/>
              <a:gdLst/>
              <a:ahLst/>
              <a:cxnLst>
                <a:cxn ang="0">
                  <a:pos x="172" y="48"/>
                </a:cxn>
                <a:cxn ang="0">
                  <a:pos x="172" y="277"/>
                </a:cxn>
                <a:cxn ang="0">
                  <a:pos x="0" y="227"/>
                </a:cxn>
                <a:cxn ang="0">
                  <a:pos x="0" y="0"/>
                </a:cxn>
                <a:cxn ang="0">
                  <a:pos x="172" y="48"/>
                </a:cxn>
              </a:cxnLst>
              <a:rect l="0" t="0" r="r" b="b"/>
              <a:pathLst>
                <a:path w="172" h="277">
                  <a:moveTo>
                    <a:pt x="172" y="48"/>
                  </a:moveTo>
                  <a:lnTo>
                    <a:pt x="172" y="277"/>
                  </a:lnTo>
                  <a:lnTo>
                    <a:pt x="0" y="227"/>
                  </a:lnTo>
                  <a:lnTo>
                    <a:pt x="0" y="0"/>
                  </a:lnTo>
                  <a:lnTo>
                    <a:pt x="172" y="48"/>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2" name="Freeform 100"/>
            <p:cNvSpPr>
              <a:spLocks/>
            </p:cNvSpPr>
            <p:nvPr/>
          </p:nvSpPr>
          <p:spPr bwMode="auto">
            <a:xfrm>
              <a:off x="5456238" y="2138363"/>
              <a:ext cx="273050" cy="439738"/>
            </a:xfrm>
            <a:custGeom>
              <a:avLst/>
              <a:gdLst/>
              <a:ahLst/>
              <a:cxnLst>
                <a:cxn ang="0">
                  <a:pos x="0" y="0"/>
                </a:cxn>
                <a:cxn ang="0">
                  <a:pos x="0" y="227"/>
                </a:cxn>
                <a:cxn ang="0">
                  <a:pos x="172" y="277"/>
                </a:cxn>
                <a:cxn ang="0">
                  <a:pos x="172" y="58"/>
                </a:cxn>
                <a:cxn ang="0">
                  <a:pos x="0" y="8"/>
                </a:cxn>
                <a:cxn ang="0">
                  <a:pos x="0" y="0"/>
                </a:cxn>
              </a:cxnLst>
              <a:rect l="0" t="0" r="r" b="b"/>
              <a:pathLst>
                <a:path w="172" h="277">
                  <a:moveTo>
                    <a:pt x="0" y="0"/>
                  </a:moveTo>
                  <a:lnTo>
                    <a:pt x="0" y="227"/>
                  </a:lnTo>
                  <a:lnTo>
                    <a:pt x="172" y="277"/>
                  </a:lnTo>
                  <a:lnTo>
                    <a:pt x="172" y="58"/>
                  </a:lnTo>
                  <a:lnTo>
                    <a:pt x="0" y="8"/>
                  </a:lnTo>
                  <a:lnTo>
                    <a:pt x="0"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3" name="Freeform 103"/>
            <p:cNvSpPr>
              <a:spLocks/>
            </p:cNvSpPr>
            <p:nvPr/>
          </p:nvSpPr>
          <p:spPr bwMode="auto">
            <a:xfrm>
              <a:off x="5729288" y="2070100"/>
              <a:ext cx="1085850" cy="654050"/>
            </a:xfrm>
            <a:custGeom>
              <a:avLst/>
              <a:gdLst/>
              <a:ahLst/>
              <a:cxnLst>
                <a:cxn ang="0">
                  <a:pos x="394" y="81"/>
                </a:cxn>
                <a:cxn ang="0">
                  <a:pos x="295" y="18"/>
                </a:cxn>
                <a:cxn ang="0">
                  <a:pos x="132" y="6"/>
                </a:cxn>
                <a:cxn ang="0">
                  <a:pos x="0" y="53"/>
                </a:cxn>
                <a:cxn ang="0">
                  <a:pos x="0" y="187"/>
                </a:cxn>
                <a:cxn ang="0">
                  <a:pos x="132" y="140"/>
                </a:cxn>
                <a:cxn ang="0">
                  <a:pos x="295" y="152"/>
                </a:cxn>
                <a:cxn ang="0">
                  <a:pos x="394" y="215"/>
                </a:cxn>
                <a:cxn ang="0">
                  <a:pos x="400" y="241"/>
                </a:cxn>
                <a:cxn ang="0">
                  <a:pos x="400" y="107"/>
                </a:cxn>
                <a:cxn ang="0">
                  <a:pos x="394" y="81"/>
                </a:cxn>
              </a:cxnLst>
              <a:rect l="0" t="0" r="r" b="b"/>
              <a:pathLst>
                <a:path w="400" h="241">
                  <a:moveTo>
                    <a:pt x="394" y="81"/>
                  </a:moveTo>
                  <a:cubicBezTo>
                    <a:pt x="380" y="56"/>
                    <a:pt x="346" y="33"/>
                    <a:pt x="295" y="18"/>
                  </a:cubicBezTo>
                  <a:cubicBezTo>
                    <a:pt x="244" y="3"/>
                    <a:pt x="186" y="0"/>
                    <a:pt x="132" y="6"/>
                  </a:cubicBezTo>
                  <a:cubicBezTo>
                    <a:pt x="79" y="13"/>
                    <a:pt x="30" y="29"/>
                    <a:pt x="0" y="53"/>
                  </a:cubicBezTo>
                  <a:cubicBezTo>
                    <a:pt x="0" y="187"/>
                    <a:pt x="0" y="187"/>
                    <a:pt x="0" y="187"/>
                  </a:cubicBezTo>
                  <a:cubicBezTo>
                    <a:pt x="30" y="163"/>
                    <a:pt x="79" y="147"/>
                    <a:pt x="132" y="140"/>
                  </a:cubicBezTo>
                  <a:cubicBezTo>
                    <a:pt x="186" y="134"/>
                    <a:pt x="244" y="137"/>
                    <a:pt x="295" y="152"/>
                  </a:cubicBezTo>
                  <a:cubicBezTo>
                    <a:pt x="346" y="166"/>
                    <a:pt x="380" y="190"/>
                    <a:pt x="394" y="215"/>
                  </a:cubicBezTo>
                  <a:cubicBezTo>
                    <a:pt x="398" y="224"/>
                    <a:pt x="400" y="232"/>
                    <a:pt x="400" y="241"/>
                  </a:cubicBezTo>
                  <a:cubicBezTo>
                    <a:pt x="400" y="107"/>
                    <a:pt x="400" y="107"/>
                    <a:pt x="400" y="107"/>
                  </a:cubicBezTo>
                  <a:cubicBezTo>
                    <a:pt x="400" y="98"/>
                    <a:pt x="398" y="90"/>
                    <a:pt x="394" y="81"/>
                  </a:cubicBezTo>
                </a:path>
              </a:pathLst>
            </a:custGeom>
            <a:solidFill>
              <a:schemeClr val="accent1">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4" name="Freeform 104"/>
            <p:cNvSpPr>
              <a:spLocks/>
            </p:cNvSpPr>
            <p:nvPr/>
          </p:nvSpPr>
          <p:spPr bwMode="auto">
            <a:xfrm>
              <a:off x="5843588" y="2246313"/>
              <a:ext cx="274638" cy="442913"/>
            </a:xfrm>
            <a:custGeom>
              <a:avLst/>
              <a:gdLst/>
              <a:ahLst/>
              <a:cxnLst>
                <a:cxn ang="0">
                  <a:pos x="173" y="50"/>
                </a:cxn>
                <a:cxn ang="0">
                  <a:pos x="173" y="279"/>
                </a:cxn>
                <a:cxn ang="0">
                  <a:pos x="0" y="229"/>
                </a:cxn>
                <a:cxn ang="0">
                  <a:pos x="0" y="0"/>
                </a:cxn>
                <a:cxn ang="0">
                  <a:pos x="173" y="50"/>
                </a:cxn>
              </a:cxnLst>
              <a:rect l="0" t="0" r="r" b="b"/>
              <a:pathLst>
                <a:path w="173" h="279">
                  <a:moveTo>
                    <a:pt x="173" y="50"/>
                  </a:moveTo>
                  <a:lnTo>
                    <a:pt x="173" y="279"/>
                  </a:lnTo>
                  <a:lnTo>
                    <a:pt x="0" y="229"/>
                  </a:lnTo>
                  <a:lnTo>
                    <a:pt x="0" y="0"/>
                  </a:lnTo>
                  <a:lnTo>
                    <a:pt x="173" y="5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5" name="Freeform 105"/>
            <p:cNvSpPr>
              <a:spLocks/>
            </p:cNvSpPr>
            <p:nvPr/>
          </p:nvSpPr>
          <p:spPr bwMode="auto">
            <a:xfrm>
              <a:off x="5843588" y="2246313"/>
              <a:ext cx="274638" cy="442913"/>
            </a:xfrm>
            <a:custGeom>
              <a:avLst/>
              <a:gdLst/>
              <a:ahLst/>
              <a:cxnLst>
                <a:cxn ang="0">
                  <a:pos x="173" y="50"/>
                </a:cxn>
                <a:cxn ang="0">
                  <a:pos x="173" y="279"/>
                </a:cxn>
                <a:cxn ang="0">
                  <a:pos x="0" y="229"/>
                </a:cxn>
                <a:cxn ang="0">
                  <a:pos x="0" y="0"/>
                </a:cxn>
                <a:cxn ang="0">
                  <a:pos x="173" y="50"/>
                </a:cxn>
              </a:cxnLst>
              <a:rect l="0" t="0" r="r" b="b"/>
              <a:pathLst>
                <a:path w="173" h="279">
                  <a:moveTo>
                    <a:pt x="173" y="50"/>
                  </a:moveTo>
                  <a:lnTo>
                    <a:pt x="173" y="279"/>
                  </a:lnTo>
                  <a:lnTo>
                    <a:pt x="0" y="229"/>
                  </a:lnTo>
                  <a:lnTo>
                    <a:pt x="0" y="0"/>
                  </a:lnTo>
                  <a:lnTo>
                    <a:pt x="173" y="5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6" name="Freeform 110"/>
            <p:cNvSpPr>
              <a:spLocks/>
            </p:cNvSpPr>
            <p:nvPr/>
          </p:nvSpPr>
          <p:spPr bwMode="auto">
            <a:xfrm>
              <a:off x="5843588" y="2135188"/>
              <a:ext cx="825500" cy="209550"/>
            </a:xfrm>
            <a:custGeom>
              <a:avLst/>
              <a:gdLst/>
              <a:ahLst/>
              <a:cxnLst>
                <a:cxn ang="0">
                  <a:pos x="131" y="60"/>
                </a:cxn>
                <a:cxn ang="0">
                  <a:pos x="101" y="70"/>
                </a:cxn>
                <a:cxn ang="0">
                  <a:pos x="0" y="41"/>
                </a:cxn>
                <a:cxn ang="0">
                  <a:pos x="102" y="5"/>
                </a:cxn>
                <a:cxn ang="0">
                  <a:pos x="228" y="14"/>
                </a:cxn>
                <a:cxn ang="0">
                  <a:pos x="304" y="63"/>
                </a:cxn>
                <a:cxn ang="0">
                  <a:pos x="190" y="77"/>
                </a:cxn>
                <a:cxn ang="0">
                  <a:pos x="168" y="62"/>
                </a:cxn>
                <a:cxn ang="0">
                  <a:pos x="131" y="60"/>
                </a:cxn>
              </a:cxnLst>
              <a:rect l="0" t="0" r="r" b="b"/>
              <a:pathLst>
                <a:path w="304" h="77">
                  <a:moveTo>
                    <a:pt x="131" y="60"/>
                  </a:moveTo>
                  <a:cubicBezTo>
                    <a:pt x="119" y="61"/>
                    <a:pt x="108" y="65"/>
                    <a:pt x="101" y="70"/>
                  </a:cubicBezTo>
                  <a:cubicBezTo>
                    <a:pt x="0" y="41"/>
                    <a:pt x="0" y="41"/>
                    <a:pt x="0" y="41"/>
                  </a:cubicBezTo>
                  <a:cubicBezTo>
                    <a:pt x="24" y="23"/>
                    <a:pt x="61" y="10"/>
                    <a:pt x="102" y="5"/>
                  </a:cubicBezTo>
                  <a:cubicBezTo>
                    <a:pt x="144" y="0"/>
                    <a:pt x="189" y="3"/>
                    <a:pt x="228" y="14"/>
                  </a:cubicBezTo>
                  <a:cubicBezTo>
                    <a:pt x="268" y="25"/>
                    <a:pt x="294" y="43"/>
                    <a:pt x="304" y="63"/>
                  </a:cubicBezTo>
                  <a:cubicBezTo>
                    <a:pt x="190" y="77"/>
                    <a:pt x="190" y="77"/>
                    <a:pt x="190" y="77"/>
                  </a:cubicBezTo>
                  <a:cubicBezTo>
                    <a:pt x="187" y="71"/>
                    <a:pt x="180" y="66"/>
                    <a:pt x="168" y="62"/>
                  </a:cubicBezTo>
                  <a:cubicBezTo>
                    <a:pt x="156" y="59"/>
                    <a:pt x="143" y="58"/>
                    <a:pt x="131" y="60"/>
                  </a:cubicBezTo>
                </a:path>
              </a:pathLst>
            </a:custGeom>
            <a:solidFill>
              <a:srgbClr val="E38CB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7" name="Freeform 111"/>
            <p:cNvSpPr>
              <a:spLocks/>
            </p:cNvSpPr>
            <p:nvPr/>
          </p:nvSpPr>
          <p:spPr bwMode="auto">
            <a:xfrm>
              <a:off x="5843588" y="2143125"/>
              <a:ext cx="825500" cy="201613"/>
            </a:xfrm>
            <a:custGeom>
              <a:avLst/>
              <a:gdLst/>
              <a:ahLst/>
              <a:cxnLst>
                <a:cxn ang="0">
                  <a:pos x="143" y="0"/>
                </a:cxn>
                <a:cxn ang="0">
                  <a:pos x="102" y="2"/>
                </a:cxn>
                <a:cxn ang="0">
                  <a:pos x="0" y="38"/>
                </a:cxn>
                <a:cxn ang="0">
                  <a:pos x="101" y="67"/>
                </a:cxn>
                <a:cxn ang="0">
                  <a:pos x="101" y="67"/>
                </a:cxn>
                <a:cxn ang="0">
                  <a:pos x="101" y="67"/>
                </a:cxn>
                <a:cxn ang="0">
                  <a:pos x="101" y="67"/>
                </a:cxn>
                <a:cxn ang="0">
                  <a:pos x="131" y="57"/>
                </a:cxn>
                <a:cxn ang="0">
                  <a:pos x="143" y="56"/>
                </a:cxn>
                <a:cxn ang="0">
                  <a:pos x="168" y="59"/>
                </a:cxn>
                <a:cxn ang="0">
                  <a:pos x="190" y="74"/>
                </a:cxn>
                <a:cxn ang="0">
                  <a:pos x="190" y="74"/>
                </a:cxn>
                <a:cxn ang="0">
                  <a:pos x="304" y="60"/>
                </a:cxn>
                <a:cxn ang="0">
                  <a:pos x="228" y="11"/>
                </a:cxn>
                <a:cxn ang="0">
                  <a:pos x="143" y="0"/>
                </a:cxn>
              </a:cxnLst>
              <a:rect l="0" t="0" r="r" b="b"/>
              <a:pathLst>
                <a:path w="304" h="74">
                  <a:moveTo>
                    <a:pt x="143" y="0"/>
                  </a:moveTo>
                  <a:cubicBezTo>
                    <a:pt x="129" y="0"/>
                    <a:pt x="116" y="1"/>
                    <a:pt x="102" y="2"/>
                  </a:cubicBezTo>
                  <a:cubicBezTo>
                    <a:pt x="61" y="7"/>
                    <a:pt x="24" y="20"/>
                    <a:pt x="0" y="38"/>
                  </a:cubicBezTo>
                  <a:cubicBezTo>
                    <a:pt x="101" y="67"/>
                    <a:pt x="101" y="67"/>
                    <a:pt x="101" y="67"/>
                  </a:cubicBezTo>
                  <a:cubicBezTo>
                    <a:pt x="101" y="67"/>
                    <a:pt x="101" y="67"/>
                    <a:pt x="101" y="67"/>
                  </a:cubicBezTo>
                  <a:cubicBezTo>
                    <a:pt x="101" y="67"/>
                    <a:pt x="101" y="67"/>
                    <a:pt x="101" y="67"/>
                  </a:cubicBezTo>
                  <a:cubicBezTo>
                    <a:pt x="101" y="67"/>
                    <a:pt x="101" y="67"/>
                    <a:pt x="101" y="67"/>
                  </a:cubicBezTo>
                  <a:cubicBezTo>
                    <a:pt x="108" y="62"/>
                    <a:pt x="119" y="58"/>
                    <a:pt x="131" y="57"/>
                  </a:cubicBezTo>
                  <a:cubicBezTo>
                    <a:pt x="135" y="56"/>
                    <a:pt x="139" y="56"/>
                    <a:pt x="143" y="56"/>
                  </a:cubicBezTo>
                  <a:cubicBezTo>
                    <a:pt x="151" y="56"/>
                    <a:pt x="160" y="57"/>
                    <a:pt x="168" y="59"/>
                  </a:cubicBezTo>
                  <a:cubicBezTo>
                    <a:pt x="180" y="63"/>
                    <a:pt x="187" y="68"/>
                    <a:pt x="190" y="74"/>
                  </a:cubicBezTo>
                  <a:cubicBezTo>
                    <a:pt x="190" y="74"/>
                    <a:pt x="190" y="74"/>
                    <a:pt x="190" y="74"/>
                  </a:cubicBezTo>
                  <a:cubicBezTo>
                    <a:pt x="304" y="60"/>
                    <a:pt x="304" y="60"/>
                    <a:pt x="304" y="60"/>
                  </a:cubicBezTo>
                  <a:cubicBezTo>
                    <a:pt x="294" y="40"/>
                    <a:pt x="268" y="22"/>
                    <a:pt x="228" y="11"/>
                  </a:cubicBezTo>
                  <a:cubicBezTo>
                    <a:pt x="202" y="3"/>
                    <a:pt x="172" y="0"/>
                    <a:pt x="143" y="0"/>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8" name="Freeform 112"/>
            <p:cNvSpPr>
              <a:spLocks/>
            </p:cNvSpPr>
            <p:nvPr/>
          </p:nvSpPr>
          <p:spPr bwMode="auto">
            <a:xfrm>
              <a:off x="6359525" y="2306638"/>
              <a:ext cx="309563" cy="401638"/>
            </a:xfrm>
            <a:custGeom>
              <a:avLst/>
              <a:gdLst/>
              <a:ahLst/>
              <a:cxnLst>
                <a:cxn ang="0">
                  <a:pos x="195" y="0"/>
                </a:cxn>
                <a:cxn ang="0">
                  <a:pos x="195" y="229"/>
                </a:cxn>
                <a:cxn ang="0">
                  <a:pos x="0" y="253"/>
                </a:cxn>
                <a:cxn ang="0">
                  <a:pos x="0" y="24"/>
                </a:cxn>
                <a:cxn ang="0">
                  <a:pos x="195" y="0"/>
                </a:cxn>
              </a:cxnLst>
              <a:rect l="0" t="0" r="r" b="b"/>
              <a:pathLst>
                <a:path w="195" h="253">
                  <a:moveTo>
                    <a:pt x="195" y="0"/>
                  </a:moveTo>
                  <a:lnTo>
                    <a:pt x="195" y="229"/>
                  </a:lnTo>
                  <a:lnTo>
                    <a:pt x="0" y="253"/>
                  </a:lnTo>
                  <a:lnTo>
                    <a:pt x="0" y="24"/>
                  </a:lnTo>
                  <a:lnTo>
                    <a:pt x="195" y="0"/>
                  </a:lnTo>
                  <a:close/>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69" name="Freeform 115"/>
            <p:cNvSpPr>
              <a:spLocks/>
            </p:cNvSpPr>
            <p:nvPr/>
          </p:nvSpPr>
          <p:spPr bwMode="auto">
            <a:xfrm>
              <a:off x="6359525" y="2322513"/>
              <a:ext cx="309563" cy="385763"/>
            </a:xfrm>
            <a:custGeom>
              <a:avLst/>
              <a:gdLst/>
              <a:ahLst/>
              <a:cxnLst>
                <a:cxn ang="0">
                  <a:pos x="195" y="0"/>
                </a:cxn>
                <a:cxn ang="0">
                  <a:pos x="0" y="24"/>
                </a:cxn>
                <a:cxn ang="0">
                  <a:pos x="0" y="243"/>
                </a:cxn>
                <a:cxn ang="0">
                  <a:pos x="0" y="243"/>
                </a:cxn>
                <a:cxn ang="0">
                  <a:pos x="0" y="243"/>
                </a:cxn>
                <a:cxn ang="0">
                  <a:pos x="195" y="219"/>
                </a:cxn>
                <a:cxn ang="0">
                  <a:pos x="195" y="0"/>
                </a:cxn>
              </a:cxnLst>
              <a:rect l="0" t="0" r="r" b="b"/>
              <a:pathLst>
                <a:path w="195" h="243">
                  <a:moveTo>
                    <a:pt x="195" y="0"/>
                  </a:moveTo>
                  <a:lnTo>
                    <a:pt x="0" y="24"/>
                  </a:lnTo>
                  <a:lnTo>
                    <a:pt x="0" y="243"/>
                  </a:lnTo>
                  <a:lnTo>
                    <a:pt x="0" y="243"/>
                  </a:lnTo>
                  <a:lnTo>
                    <a:pt x="0" y="243"/>
                  </a:lnTo>
                  <a:lnTo>
                    <a:pt x="195" y="219"/>
                  </a:lnTo>
                  <a:lnTo>
                    <a:pt x="195" y="0"/>
                  </a:lnTo>
                </a:path>
              </a:pathLst>
            </a:custGeom>
            <a:no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0" name="Freeform 118"/>
            <p:cNvSpPr>
              <a:spLocks/>
            </p:cNvSpPr>
            <p:nvPr/>
          </p:nvSpPr>
          <p:spPr bwMode="auto">
            <a:xfrm>
              <a:off x="6118225" y="2292350"/>
              <a:ext cx="241300" cy="415925"/>
            </a:xfrm>
            <a:custGeom>
              <a:avLst/>
              <a:gdLst/>
              <a:ahLst/>
              <a:cxnLst>
                <a:cxn ang="0">
                  <a:pos x="67" y="4"/>
                </a:cxn>
                <a:cxn ang="0">
                  <a:pos x="30" y="2"/>
                </a:cxn>
                <a:cxn ang="0">
                  <a:pos x="0" y="12"/>
                </a:cxn>
                <a:cxn ang="0">
                  <a:pos x="0" y="146"/>
                </a:cxn>
                <a:cxn ang="0">
                  <a:pos x="30" y="136"/>
                </a:cxn>
                <a:cxn ang="0">
                  <a:pos x="67" y="138"/>
                </a:cxn>
                <a:cxn ang="0">
                  <a:pos x="89" y="153"/>
                </a:cxn>
                <a:cxn ang="0">
                  <a:pos x="89" y="19"/>
                </a:cxn>
                <a:cxn ang="0">
                  <a:pos x="67" y="4"/>
                </a:cxn>
              </a:cxnLst>
              <a:rect l="0" t="0" r="r" b="b"/>
              <a:pathLst>
                <a:path w="89" h="153">
                  <a:moveTo>
                    <a:pt x="67" y="4"/>
                  </a:moveTo>
                  <a:cubicBezTo>
                    <a:pt x="55" y="1"/>
                    <a:pt x="42" y="0"/>
                    <a:pt x="30" y="2"/>
                  </a:cubicBezTo>
                  <a:cubicBezTo>
                    <a:pt x="18" y="3"/>
                    <a:pt x="7" y="7"/>
                    <a:pt x="0" y="12"/>
                  </a:cubicBezTo>
                  <a:cubicBezTo>
                    <a:pt x="0" y="146"/>
                    <a:pt x="0" y="146"/>
                    <a:pt x="0" y="146"/>
                  </a:cubicBezTo>
                  <a:cubicBezTo>
                    <a:pt x="7" y="141"/>
                    <a:pt x="18" y="137"/>
                    <a:pt x="30" y="136"/>
                  </a:cubicBezTo>
                  <a:cubicBezTo>
                    <a:pt x="42" y="134"/>
                    <a:pt x="55" y="135"/>
                    <a:pt x="67" y="138"/>
                  </a:cubicBezTo>
                  <a:cubicBezTo>
                    <a:pt x="79" y="142"/>
                    <a:pt x="86" y="147"/>
                    <a:pt x="89" y="153"/>
                  </a:cubicBezTo>
                  <a:cubicBezTo>
                    <a:pt x="89" y="19"/>
                    <a:pt x="89" y="19"/>
                    <a:pt x="89" y="19"/>
                  </a:cubicBezTo>
                  <a:cubicBezTo>
                    <a:pt x="86" y="13"/>
                    <a:pt x="79" y="8"/>
                    <a:pt x="67" y="4"/>
                  </a:cubicBezTo>
                </a:path>
              </a:pathLst>
            </a:custGeom>
            <a:solidFill>
              <a:schemeClr val="accent1">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1" name="Freeform 121"/>
            <p:cNvSpPr>
              <a:spLocks/>
            </p:cNvSpPr>
            <p:nvPr/>
          </p:nvSpPr>
          <p:spPr bwMode="auto">
            <a:xfrm>
              <a:off x="5456238" y="1912938"/>
              <a:ext cx="1706563" cy="668338"/>
            </a:xfrm>
            <a:custGeom>
              <a:avLst/>
              <a:gdLst/>
              <a:ahLst/>
              <a:cxnLst>
                <a:cxn ang="0">
                  <a:pos x="233" y="64"/>
                </a:cxn>
                <a:cxn ang="0">
                  <a:pos x="101" y="111"/>
                </a:cxn>
                <a:cxn ang="0">
                  <a:pos x="0" y="83"/>
                </a:cxn>
                <a:cxn ang="0">
                  <a:pos x="205" y="10"/>
                </a:cxn>
                <a:cxn ang="0">
                  <a:pos x="457" y="28"/>
                </a:cxn>
                <a:cxn ang="0">
                  <a:pos x="609" y="126"/>
                </a:cxn>
                <a:cxn ang="0">
                  <a:pos x="571" y="246"/>
                </a:cxn>
                <a:cxn ang="0">
                  <a:pos x="471" y="217"/>
                </a:cxn>
                <a:cxn ang="0">
                  <a:pos x="495" y="139"/>
                </a:cxn>
                <a:cxn ang="0">
                  <a:pos x="396" y="76"/>
                </a:cxn>
                <a:cxn ang="0">
                  <a:pos x="233" y="64"/>
                </a:cxn>
              </a:cxnLst>
              <a:rect l="0" t="0" r="r" b="b"/>
              <a:pathLst>
                <a:path w="629" h="246">
                  <a:moveTo>
                    <a:pt x="233" y="64"/>
                  </a:moveTo>
                  <a:cubicBezTo>
                    <a:pt x="180" y="71"/>
                    <a:pt x="131" y="87"/>
                    <a:pt x="101" y="111"/>
                  </a:cubicBezTo>
                  <a:cubicBezTo>
                    <a:pt x="0" y="83"/>
                    <a:pt x="0" y="83"/>
                    <a:pt x="0" y="83"/>
                  </a:cubicBezTo>
                  <a:cubicBezTo>
                    <a:pt x="47" y="45"/>
                    <a:pt x="122" y="20"/>
                    <a:pt x="205" y="10"/>
                  </a:cubicBezTo>
                  <a:cubicBezTo>
                    <a:pt x="287" y="0"/>
                    <a:pt x="378" y="5"/>
                    <a:pt x="457" y="28"/>
                  </a:cubicBezTo>
                  <a:cubicBezTo>
                    <a:pt x="536" y="50"/>
                    <a:pt x="588" y="86"/>
                    <a:pt x="609" y="126"/>
                  </a:cubicBezTo>
                  <a:cubicBezTo>
                    <a:pt x="629" y="165"/>
                    <a:pt x="619" y="209"/>
                    <a:pt x="571" y="246"/>
                  </a:cubicBezTo>
                  <a:cubicBezTo>
                    <a:pt x="471" y="217"/>
                    <a:pt x="471" y="217"/>
                    <a:pt x="471" y="217"/>
                  </a:cubicBezTo>
                  <a:cubicBezTo>
                    <a:pt x="501" y="193"/>
                    <a:pt x="508" y="165"/>
                    <a:pt x="495" y="139"/>
                  </a:cubicBezTo>
                  <a:cubicBezTo>
                    <a:pt x="481" y="114"/>
                    <a:pt x="447" y="91"/>
                    <a:pt x="396" y="76"/>
                  </a:cubicBezTo>
                  <a:cubicBezTo>
                    <a:pt x="345" y="61"/>
                    <a:pt x="287" y="58"/>
                    <a:pt x="233" y="64"/>
                  </a:cubicBezTo>
                </a:path>
              </a:pathLst>
            </a:custGeom>
            <a:solidFill>
              <a:srgbClr val="E38CB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2" name="Freeform 122"/>
            <p:cNvSpPr>
              <a:spLocks/>
            </p:cNvSpPr>
            <p:nvPr/>
          </p:nvSpPr>
          <p:spPr bwMode="auto">
            <a:xfrm>
              <a:off x="5456238" y="1925638"/>
              <a:ext cx="1679575" cy="655638"/>
            </a:xfrm>
            <a:custGeom>
              <a:avLst/>
              <a:gdLst/>
              <a:ahLst/>
              <a:cxnLst>
                <a:cxn ang="0">
                  <a:pos x="286" y="0"/>
                </a:cxn>
                <a:cxn ang="0">
                  <a:pos x="205" y="5"/>
                </a:cxn>
                <a:cxn ang="0">
                  <a:pos x="0" y="78"/>
                </a:cxn>
                <a:cxn ang="0">
                  <a:pos x="101" y="106"/>
                </a:cxn>
                <a:cxn ang="0">
                  <a:pos x="233" y="59"/>
                </a:cxn>
                <a:cxn ang="0">
                  <a:pos x="286" y="56"/>
                </a:cxn>
                <a:cxn ang="0">
                  <a:pos x="396" y="71"/>
                </a:cxn>
                <a:cxn ang="0">
                  <a:pos x="495" y="134"/>
                </a:cxn>
                <a:cxn ang="0">
                  <a:pos x="501" y="160"/>
                </a:cxn>
                <a:cxn ang="0">
                  <a:pos x="501" y="160"/>
                </a:cxn>
                <a:cxn ang="0">
                  <a:pos x="501" y="163"/>
                </a:cxn>
                <a:cxn ang="0">
                  <a:pos x="471" y="212"/>
                </a:cxn>
                <a:cxn ang="0">
                  <a:pos x="571" y="241"/>
                </a:cxn>
                <a:cxn ang="0">
                  <a:pos x="572" y="241"/>
                </a:cxn>
                <a:cxn ang="0">
                  <a:pos x="572" y="241"/>
                </a:cxn>
                <a:cxn ang="0">
                  <a:pos x="572" y="241"/>
                </a:cxn>
                <a:cxn ang="0">
                  <a:pos x="572" y="241"/>
                </a:cxn>
                <a:cxn ang="0">
                  <a:pos x="572" y="241"/>
                </a:cxn>
                <a:cxn ang="0">
                  <a:pos x="618" y="170"/>
                </a:cxn>
                <a:cxn ang="0">
                  <a:pos x="618" y="170"/>
                </a:cxn>
                <a:cxn ang="0">
                  <a:pos x="618" y="170"/>
                </a:cxn>
                <a:cxn ang="0">
                  <a:pos x="618" y="170"/>
                </a:cxn>
                <a:cxn ang="0">
                  <a:pos x="618" y="170"/>
                </a:cxn>
                <a:cxn ang="0">
                  <a:pos x="618" y="170"/>
                </a:cxn>
                <a:cxn ang="0">
                  <a:pos x="618" y="169"/>
                </a:cxn>
                <a:cxn ang="0">
                  <a:pos x="618" y="169"/>
                </a:cxn>
                <a:cxn ang="0">
                  <a:pos x="618" y="169"/>
                </a:cxn>
                <a:cxn ang="0">
                  <a:pos x="618" y="169"/>
                </a:cxn>
                <a:cxn ang="0">
                  <a:pos x="618" y="169"/>
                </a:cxn>
                <a:cxn ang="0">
                  <a:pos x="618" y="169"/>
                </a:cxn>
                <a:cxn ang="0">
                  <a:pos x="618" y="169"/>
                </a:cxn>
                <a:cxn ang="0">
                  <a:pos x="618" y="169"/>
                </a:cxn>
                <a:cxn ang="0">
                  <a:pos x="618" y="169"/>
                </a:cxn>
                <a:cxn ang="0">
                  <a:pos x="618" y="169"/>
                </a:cxn>
                <a:cxn ang="0">
                  <a:pos x="618" y="169"/>
                </a:cxn>
                <a:cxn ang="0">
                  <a:pos x="619" y="160"/>
                </a:cxn>
                <a:cxn ang="0">
                  <a:pos x="619" y="160"/>
                </a:cxn>
                <a:cxn ang="0">
                  <a:pos x="619" y="160"/>
                </a:cxn>
                <a:cxn ang="0">
                  <a:pos x="609" y="121"/>
                </a:cxn>
                <a:cxn ang="0">
                  <a:pos x="457" y="23"/>
                </a:cxn>
                <a:cxn ang="0">
                  <a:pos x="286" y="0"/>
                </a:cxn>
              </a:cxnLst>
              <a:rect l="0" t="0" r="r" b="b"/>
              <a:pathLst>
                <a:path w="619" h="241">
                  <a:moveTo>
                    <a:pt x="286" y="0"/>
                  </a:moveTo>
                  <a:cubicBezTo>
                    <a:pt x="259" y="0"/>
                    <a:pt x="231" y="2"/>
                    <a:pt x="205" y="5"/>
                  </a:cubicBezTo>
                  <a:cubicBezTo>
                    <a:pt x="122" y="15"/>
                    <a:pt x="47" y="40"/>
                    <a:pt x="0" y="78"/>
                  </a:cubicBezTo>
                  <a:cubicBezTo>
                    <a:pt x="101" y="106"/>
                    <a:pt x="101" y="106"/>
                    <a:pt x="101" y="106"/>
                  </a:cubicBezTo>
                  <a:cubicBezTo>
                    <a:pt x="131" y="82"/>
                    <a:pt x="180" y="66"/>
                    <a:pt x="233" y="59"/>
                  </a:cubicBezTo>
                  <a:cubicBezTo>
                    <a:pt x="251" y="57"/>
                    <a:pt x="268" y="56"/>
                    <a:pt x="286" y="56"/>
                  </a:cubicBezTo>
                  <a:cubicBezTo>
                    <a:pt x="324" y="56"/>
                    <a:pt x="362" y="61"/>
                    <a:pt x="396" y="71"/>
                  </a:cubicBezTo>
                  <a:cubicBezTo>
                    <a:pt x="447" y="86"/>
                    <a:pt x="481" y="109"/>
                    <a:pt x="495" y="134"/>
                  </a:cubicBezTo>
                  <a:cubicBezTo>
                    <a:pt x="499" y="143"/>
                    <a:pt x="501" y="151"/>
                    <a:pt x="501" y="160"/>
                  </a:cubicBezTo>
                  <a:cubicBezTo>
                    <a:pt x="501" y="160"/>
                    <a:pt x="501" y="160"/>
                    <a:pt x="501" y="160"/>
                  </a:cubicBezTo>
                  <a:cubicBezTo>
                    <a:pt x="501" y="161"/>
                    <a:pt x="501" y="162"/>
                    <a:pt x="501" y="163"/>
                  </a:cubicBezTo>
                  <a:cubicBezTo>
                    <a:pt x="500" y="180"/>
                    <a:pt x="490" y="197"/>
                    <a:pt x="471" y="212"/>
                  </a:cubicBezTo>
                  <a:cubicBezTo>
                    <a:pt x="571" y="241"/>
                    <a:pt x="571" y="241"/>
                    <a:pt x="571" y="241"/>
                  </a:cubicBezTo>
                  <a:cubicBezTo>
                    <a:pt x="571" y="241"/>
                    <a:pt x="572" y="241"/>
                    <a:pt x="572" y="241"/>
                  </a:cubicBezTo>
                  <a:cubicBezTo>
                    <a:pt x="572" y="241"/>
                    <a:pt x="572" y="241"/>
                    <a:pt x="572" y="241"/>
                  </a:cubicBezTo>
                  <a:cubicBezTo>
                    <a:pt x="572" y="241"/>
                    <a:pt x="572" y="241"/>
                    <a:pt x="572" y="241"/>
                  </a:cubicBezTo>
                  <a:cubicBezTo>
                    <a:pt x="572" y="241"/>
                    <a:pt x="572" y="241"/>
                    <a:pt x="572" y="241"/>
                  </a:cubicBezTo>
                  <a:cubicBezTo>
                    <a:pt x="572" y="241"/>
                    <a:pt x="572" y="241"/>
                    <a:pt x="572" y="241"/>
                  </a:cubicBezTo>
                  <a:cubicBezTo>
                    <a:pt x="600" y="219"/>
                    <a:pt x="615" y="194"/>
                    <a:pt x="618" y="170"/>
                  </a:cubicBezTo>
                  <a:cubicBezTo>
                    <a:pt x="618" y="170"/>
                    <a:pt x="618" y="170"/>
                    <a:pt x="618" y="170"/>
                  </a:cubicBezTo>
                  <a:cubicBezTo>
                    <a:pt x="618" y="170"/>
                    <a:pt x="618" y="170"/>
                    <a:pt x="618" y="170"/>
                  </a:cubicBezTo>
                  <a:cubicBezTo>
                    <a:pt x="618" y="170"/>
                    <a:pt x="618" y="170"/>
                    <a:pt x="618" y="170"/>
                  </a:cubicBezTo>
                  <a:cubicBezTo>
                    <a:pt x="618" y="170"/>
                    <a:pt x="618" y="170"/>
                    <a:pt x="618" y="170"/>
                  </a:cubicBezTo>
                  <a:cubicBezTo>
                    <a:pt x="618" y="170"/>
                    <a:pt x="618" y="170"/>
                    <a:pt x="618" y="170"/>
                  </a:cubicBezTo>
                  <a:cubicBezTo>
                    <a:pt x="618" y="170"/>
                    <a:pt x="618" y="170"/>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9"/>
                    <a:pt x="618" y="169"/>
                    <a:pt x="618" y="169"/>
                  </a:cubicBezTo>
                  <a:cubicBezTo>
                    <a:pt x="618" y="166"/>
                    <a:pt x="619" y="163"/>
                    <a:pt x="619" y="160"/>
                  </a:cubicBezTo>
                  <a:cubicBezTo>
                    <a:pt x="619" y="160"/>
                    <a:pt x="619" y="160"/>
                    <a:pt x="619" y="160"/>
                  </a:cubicBezTo>
                  <a:cubicBezTo>
                    <a:pt x="619" y="160"/>
                    <a:pt x="619" y="160"/>
                    <a:pt x="619" y="160"/>
                  </a:cubicBezTo>
                  <a:cubicBezTo>
                    <a:pt x="619" y="146"/>
                    <a:pt x="615" y="133"/>
                    <a:pt x="609" y="121"/>
                  </a:cubicBezTo>
                  <a:cubicBezTo>
                    <a:pt x="588" y="81"/>
                    <a:pt x="536" y="45"/>
                    <a:pt x="457" y="23"/>
                  </a:cubicBezTo>
                  <a:cubicBezTo>
                    <a:pt x="403" y="7"/>
                    <a:pt x="344" y="0"/>
                    <a:pt x="286" y="0"/>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3" name="Freeform 123"/>
            <p:cNvSpPr>
              <a:spLocks/>
            </p:cNvSpPr>
            <p:nvPr/>
          </p:nvSpPr>
          <p:spPr bwMode="auto">
            <a:xfrm>
              <a:off x="7005638" y="2360613"/>
              <a:ext cx="130175" cy="584200"/>
            </a:xfrm>
            <a:custGeom>
              <a:avLst/>
              <a:gdLst/>
              <a:ahLst/>
              <a:cxnLst>
                <a:cxn ang="0">
                  <a:pos x="48" y="0"/>
                </a:cxn>
                <a:cxn ang="0">
                  <a:pos x="48" y="134"/>
                </a:cxn>
                <a:cxn ang="0">
                  <a:pos x="0" y="215"/>
                </a:cxn>
                <a:cxn ang="0">
                  <a:pos x="0" y="81"/>
                </a:cxn>
                <a:cxn ang="0">
                  <a:pos x="48" y="0"/>
                </a:cxn>
              </a:cxnLst>
              <a:rect l="0" t="0" r="r" b="b"/>
              <a:pathLst>
                <a:path w="48" h="215">
                  <a:moveTo>
                    <a:pt x="48" y="0"/>
                  </a:moveTo>
                  <a:cubicBezTo>
                    <a:pt x="48" y="134"/>
                    <a:pt x="48" y="134"/>
                    <a:pt x="48" y="134"/>
                  </a:cubicBezTo>
                  <a:cubicBezTo>
                    <a:pt x="48" y="162"/>
                    <a:pt x="32" y="190"/>
                    <a:pt x="0" y="215"/>
                  </a:cubicBezTo>
                  <a:cubicBezTo>
                    <a:pt x="0" y="81"/>
                    <a:pt x="0" y="81"/>
                    <a:pt x="0" y="81"/>
                  </a:cubicBezTo>
                  <a:cubicBezTo>
                    <a:pt x="32" y="56"/>
                    <a:pt x="48" y="28"/>
                    <a:pt x="48" y="0"/>
                  </a:cubicBezTo>
                </a:path>
              </a:pathLst>
            </a:custGeom>
            <a:solidFill>
              <a:schemeClr val="accent1">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4" name="Freeform 126"/>
            <p:cNvSpPr>
              <a:spLocks/>
            </p:cNvSpPr>
            <p:nvPr/>
          </p:nvSpPr>
          <p:spPr bwMode="auto">
            <a:xfrm>
              <a:off x="6734175" y="2501900"/>
              <a:ext cx="271463" cy="442913"/>
            </a:xfrm>
            <a:custGeom>
              <a:avLst/>
              <a:gdLst/>
              <a:ahLst/>
              <a:cxnLst>
                <a:cxn ang="0">
                  <a:pos x="171" y="50"/>
                </a:cxn>
                <a:cxn ang="0">
                  <a:pos x="171" y="279"/>
                </a:cxn>
                <a:cxn ang="0">
                  <a:pos x="0" y="229"/>
                </a:cxn>
                <a:cxn ang="0">
                  <a:pos x="0" y="0"/>
                </a:cxn>
                <a:cxn ang="0">
                  <a:pos x="171" y="50"/>
                </a:cxn>
              </a:cxnLst>
              <a:rect l="0" t="0" r="r" b="b"/>
              <a:pathLst>
                <a:path w="171" h="279">
                  <a:moveTo>
                    <a:pt x="171" y="50"/>
                  </a:moveTo>
                  <a:lnTo>
                    <a:pt x="171" y="279"/>
                  </a:lnTo>
                  <a:lnTo>
                    <a:pt x="0" y="229"/>
                  </a:lnTo>
                  <a:lnTo>
                    <a:pt x="0" y="0"/>
                  </a:lnTo>
                  <a:lnTo>
                    <a:pt x="171" y="50"/>
                  </a:lnTo>
                  <a:close/>
                </a:path>
              </a:pathLst>
            </a:custGeom>
            <a:solidFill>
              <a:srgbClr val="E38CB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5" name="Freeform 127"/>
            <p:cNvSpPr>
              <a:spLocks/>
            </p:cNvSpPr>
            <p:nvPr/>
          </p:nvSpPr>
          <p:spPr bwMode="auto">
            <a:xfrm>
              <a:off x="6734175" y="2501900"/>
              <a:ext cx="271463" cy="442913"/>
            </a:xfrm>
            <a:custGeom>
              <a:avLst/>
              <a:gdLst/>
              <a:ahLst/>
              <a:cxnLst>
                <a:cxn ang="0">
                  <a:pos x="171" y="50"/>
                </a:cxn>
                <a:cxn ang="0">
                  <a:pos x="171" y="279"/>
                </a:cxn>
                <a:cxn ang="0">
                  <a:pos x="0" y="229"/>
                </a:cxn>
                <a:cxn ang="0">
                  <a:pos x="0" y="0"/>
                </a:cxn>
                <a:cxn ang="0">
                  <a:pos x="171" y="50"/>
                </a:cxn>
              </a:cxnLst>
              <a:rect l="0" t="0" r="r" b="b"/>
              <a:pathLst>
                <a:path w="171" h="279">
                  <a:moveTo>
                    <a:pt x="171" y="50"/>
                  </a:moveTo>
                  <a:lnTo>
                    <a:pt x="171" y="279"/>
                  </a:lnTo>
                  <a:lnTo>
                    <a:pt x="0" y="229"/>
                  </a:lnTo>
                  <a:lnTo>
                    <a:pt x="0" y="0"/>
                  </a:lnTo>
                  <a:lnTo>
                    <a:pt x="171" y="50"/>
                  </a:lnTo>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6" name="Freeform 131"/>
            <p:cNvSpPr>
              <a:spLocks/>
            </p:cNvSpPr>
            <p:nvPr/>
          </p:nvSpPr>
          <p:spPr bwMode="auto">
            <a:xfrm>
              <a:off x="6561138" y="2360613"/>
              <a:ext cx="1025525" cy="992188"/>
            </a:xfrm>
            <a:custGeom>
              <a:avLst/>
              <a:gdLst/>
              <a:ahLst/>
              <a:cxnLst>
                <a:cxn ang="0">
                  <a:pos x="378" y="0"/>
                </a:cxn>
                <a:cxn ang="0">
                  <a:pos x="378" y="134"/>
                </a:cxn>
                <a:cxn ang="0">
                  <a:pos x="307" y="256"/>
                </a:cxn>
                <a:cxn ang="0">
                  <a:pos x="0" y="365"/>
                </a:cxn>
                <a:cxn ang="0">
                  <a:pos x="0" y="231"/>
                </a:cxn>
                <a:cxn ang="0">
                  <a:pos x="307" y="122"/>
                </a:cxn>
                <a:cxn ang="0">
                  <a:pos x="378" y="0"/>
                </a:cxn>
              </a:cxnLst>
              <a:rect l="0" t="0" r="r" b="b"/>
              <a:pathLst>
                <a:path w="378" h="365">
                  <a:moveTo>
                    <a:pt x="378" y="0"/>
                  </a:moveTo>
                  <a:cubicBezTo>
                    <a:pt x="378" y="45"/>
                    <a:pt x="378" y="89"/>
                    <a:pt x="378" y="134"/>
                  </a:cubicBezTo>
                  <a:cubicBezTo>
                    <a:pt x="378" y="176"/>
                    <a:pt x="355" y="218"/>
                    <a:pt x="307" y="256"/>
                  </a:cubicBezTo>
                  <a:cubicBezTo>
                    <a:pt x="237" y="313"/>
                    <a:pt x="124" y="350"/>
                    <a:pt x="0" y="365"/>
                  </a:cubicBezTo>
                  <a:cubicBezTo>
                    <a:pt x="0" y="231"/>
                    <a:pt x="0" y="231"/>
                    <a:pt x="0" y="231"/>
                  </a:cubicBezTo>
                  <a:cubicBezTo>
                    <a:pt x="124" y="217"/>
                    <a:pt x="237" y="179"/>
                    <a:pt x="307" y="122"/>
                  </a:cubicBezTo>
                  <a:cubicBezTo>
                    <a:pt x="355" y="84"/>
                    <a:pt x="378" y="42"/>
                    <a:pt x="378" y="0"/>
                  </a:cubicBezTo>
                </a:path>
              </a:pathLst>
            </a:custGeom>
            <a:solidFill>
              <a:schemeClr val="accent3">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7" name="Freeform 134"/>
            <p:cNvSpPr>
              <a:spLocks/>
            </p:cNvSpPr>
            <p:nvPr/>
          </p:nvSpPr>
          <p:spPr bwMode="auto">
            <a:xfrm>
              <a:off x="5067300" y="1689100"/>
              <a:ext cx="2562225" cy="1298575"/>
            </a:xfrm>
            <a:custGeom>
              <a:avLst/>
              <a:gdLst/>
              <a:ahLst/>
              <a:cxnLst>
                <a:cxn ang="0">
                  <a:pos x="799" y="202"/>
                </a:cxn>
                <a:cxn ang="0">
                  <a:pos x="625" y="89"/>
                </a:cxn>
                <a:cxn ang="0">
                  <a:pos x="336" y="69"/>
                </a:cxn>
                <a:cxn ang="0">
                  <a:pos x="101" y="152"/>
                </a:cxn>
                <a:cxn ang="0">
                  <a:pos x="0" y="124"/>
                </a:cxn>
                <a:cxn ang="0">
                  <a:pos x="307" y="14"/>
                </a:cxn>
                <a:cxn ang="0">
                  <a:pos x="685" y="41"/>
                </a:cxn>
                <a:cxn ang="0">
                  <a:pos x="913" y="188"/>
                </a:cxn>
                <a:cxn ang="0">
                  <a:pos x="857" y="369"/>
                </a:cxn>
                <a:cxn ang="0">
                  <a:pos x="550" y="478"/>
                </a:cxn>
                <a:cxn ang="0">
                  <a:pos x="522" y="424"/>
                </a:cxn>
                <a:cxn ang="0">
                  <a:pos x="756" y="340"/>
                </a:cxn>
                <a:cxn ang="0">
                  <a:pos x="799" y="202"/>
                </a:cxn>
              </a:cxnLst>
              <a:rect l="0" t="0" r="r" b="b"/>
              <a:pathLst>
                <a:path w="944" h="478">
                  <a:moveTo>
                    <a:pt x="799" y="202"/>
                  </a:moveTo>
                  <a:cubicBezTo>
                    <a:pt x="775" y="156"/>
                    <a:pt x="715" y="115"/>
                    <a:pt x="625" y="89"/>
                  </a:cubicBezTo>
                  <a:cubicBezTo>
                    <a:pt x="535" y="64"/>
                    <a:pt x="431" y="58"/>
                    <a:pt x="336" y="69"/>
                  </a:cubicBezTo>
                  <a:cubicBezTo>
                    <a:pt x="241" y="80"/>
                    <a:pt x="155" y="109"/>
                    <a:pt x="101" y="152"/>
                  </a:cubicBezTo>
                  <a:cubicBezTo>
                    <a:pt x="0" y="124"/>
                    <a:pt x="0" y="124"/>
                    <a:pt x="0" y="124"/>
                  </a:cubicBezTo>
                  <a:cubicBezTo>
                    <a:pt x="71" y="67"/>
                    <a:pt x="183" y="29"/>
                    <a:pt x="307" y="14"/>
                  </a:cubicBezTo>
                  <a:cubicBezTo>
                    <a:pt x="431" y="0"/>
                    <a:pt x="567" y="7"/>
                    <a:pt x="685" y="41"/>
                  </a:cubicBezTo>
                  <a:cubicBezTo>
                    <a:pt x="803" y="75"/>
                    <a:pt x="882" y="129"/>
                    <a:pt x="913" y="188"/>
                  </a:cubicBezTo>
                  <a:cubicBezTo>
                    <a:pt x="944" y="248"/>
                    <a:pt x="928" y="313"/>
                    <a:pt x="857" y="369"/>
                  </a:cubicBezTo>
                  <a:cubicBezTo>
                    <a:pt x="787" y="426"/>
                    <a:pt x="674" y="464"/>
                    <a:pt x="550" y="478"/>
                  </a:cubicBezTo>
                  <a:cubicBezTo>
                    <a:pt x="522" y="424"/>
                    <a:pt x="522" y="424"/>
                    <a:pt x="522" y="424"/>
                  </a:cubicBezTo>
                  <a:cubicBezTo>
                    <a:pt x="617" y="412"/>
                    <a:pt x="702" y="384"/>
                    <a:pt x="756" y="340"/>
                  </a:cubicBezTo>
                  <a:cubicBezTo>
                    <a:pt x="811" y="297"/>
                    <a:pt x="823" y="247"/>
                    <a:pt x="799" y="202"/>
                  </a:cubicBezTo>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8" name="Freeform 136"/>
            <p:cNvSpPr>
              <a:spLocks/>
            </p:cNvSpPr>
            <p:nvPr/>
          </p:nvSpPr>
          <p:spPr bwMode="auto">
            <a:xfrm>
              <a:off x="6484938" y="2841625"/>
              <a:ext cx="76200" cy="511175"/>
            </a:xfrm>
            <a:custGeom>
              <a:avLst/>
              <a:gdLst/>
              <a:ahLst/>
              <a:cxnLst>
                <a:cxn ang="0">
                  <a:pos x="48" y="92"/>
                </a:cxn>
                <a:cxn ang="0">
                  <a:pos x="48" y="322"/>
                </a:cxn>
                <a:cxn ang="0">
                  <a:pos x="0" y="229"/>
                </a:cxn>
                <a:cxn ang="0">
                  <a:pos x="0" y="0"/>
                </a:cxn>
                <a:cxn ang="0">
                  <a:pos x="48" y="92"/>
                </a:cxn>
              </a:cxnLst>
              <a:rect l="0" t="0" r="r" b="b"/>
              <a:pathLst>
                <a:path w="48" h="322">
                  <a:moveTo>
                    <a:pt x="48" y="92"/>
                  </a:moveTo>
                  <a:lnTo>
                    <a:pt x="48" y="322"/>
                  </a:lnTo>
                  <a:lnTo>
                    <a:pt x="0" y="229"/>
                  </a:lnTo>
                  <a:lnTo>
                    <a:pt x="0" y="0"/>
                  </a:lnTo>
                  <a:lnTo>
                    <a:pt x="48" y="92"/>
                  </a:lnTo>
                  <a:close/>
                </a:path>
              </a:pathLst>
            </a:custGeom>
            <a:solidFill>
              <a:srgbClr val="E38CB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79" name="Freeform 137"/>
            <p:cNvSpPr>
              <a:spLocks/>
            </p:cNvSpPr>
            <p:nvPr/>
          </p:nvSpPr>
          <p:spPr bwMode="auto">
            <a:xfrm>
              <a:off x="6484938" y="2831075"/>
              <a:ext cx="65649" cy="376830"/>
            </a:xfrm>
            <a:custGeom>
              <a:avLst/>
              <a:gdLst/>
              <a:ahLst/>
              <a:cxnLst>
                <a:cxn ang="0">
                  <a:pos x="48" y="92"/>
                </a:cxn>
                <a:cxn ang="0">
                  <a:pos x="48" y="322"/>
                </a:cxn>
                <a:cxn ang="0">
                  <a:pos x="0" y="229"/>
                </a:cxn>
                <a:cxn ang="0">
                  <a:pos x="0" y="0"/>
                </a:cxn>
                <a:cxn ang="0">
                  <a:pos x="48" y="92"/>
                </a:cxn>
              </a:cxnLst>
              <a:rect l="0" t="0" r="r" b="b"/>
              <a:pathLst>
                <a:path w="48" h="322">
                  <a:moveTo>
                    <a:pt x="48" y="92"/>
                  </a:moveTo>
                  <a:lnTo>
                    <a:pt x="48" y="322"/>
                  </a:lnTo>
                  <a:lnTo>
                    <a:pt x="0" y="229"/>
                  </a:lnTo>
                  <a:lnTo>
                    <a:pt x="0" y="0"/>
                  </a:lnTo>
                  <a:lnTo>
                    <a:pt x="48" y="92"/>
                  </a:lnTo>
                </a:path>
              </a:pathLst>
            </a:custGeom>
            <a:solidFill>
              <a:schemeClr val="accent3">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80" name="Freeform 140"/>
            <p:cNvSpPr>
              <a:spLocks/>
            </p:cNvSpPr>
            <p:nvPr/>
          </p:nvSpPr>
          <p:spPr bwMode="auto">
            <a:xfrm>
              <a:off x="5304502" y="2358592"/>
              <a:ext cx="2735263" cy="1258888"/>
            </a:xfrm>
            <a:custGeom>
              <a:avLst/>
              <a:gdLst/>
              <a:ahLst/>
              <a:cxnLst>
                <a:cxn ang="0">
                  <a:pos x="913" y="163"/>
                </a:cxn>
                <a:cxn ang="0">
                  <a:pos x="504" y="309"/>
                </a:cxn>
                <a:cxn ang="0">
                  <a:pos x="0" y="273"/>
                </a:cxn>
                <a:cxn ang="0">
                  <a:pos x="0" y="407"/>
                </a:cxn>
                <a:cxn ang="0">
                  <a:pos x="504" y="443"/>
                </a:cxn>
                <a:cxn ang="0">
                  <a:pos x="913" y="297"/>
                </a:cxn>
                <a:cxn ang="0">
                  <a:pos x="1008" y="134"/>
                </a:cxn>
                <a:cxn ang="0">
                  <a:pos x="1008" y="0"/>
                </a:cxn>
                <a:cxn ang="0">
                  <a:pos x="913" y="163"/>
                </a:cxn>
              </a:cxnLst>
              <a:rect l="0" t="0" r="r" b="b"/>
              <a:pathLst>
                <a:path w="1008" h="463">
                  <a:moveTo>
                    <a:pt x="913" y="163"/>
                  </a:moveTo>
                  <a:cubicBezTo>
                    <a:pt x="819" y="239"/>
                    <a:pt x="669" y="289"/>
                    <a:pt x="504" y="309"/>
                  </a:cubicBezTo>
                  <a:cubicBezTo>
                    <a:pt x="338" y="329"/>
                    <a:pt x="157" y="318"/>
                    <a:pt x="0" y="273"/>
                  </a:cubicBezTo>
                  <a:cubicBezTo>
                    <a:pt x="0" y="407"/>
                    <a:pt x="0" y="407"/>
                    <a:pt x="0" y="407"/>
                  </a:cubicBezTo>
                  <a:cubicBezTo>
                    <a:pt x="157" y="452"/>
                    <a:pt x="338" y="463"/>
                    <a:pt x="504" y="443"/>
                  </a:cubicBezTo>
                  <a:cubicBezTo>
                    <a:pt x="669" y="423"/>
                    <a:pt x="819" y="373"/>
                    <a:pt x="913" y="297"/>
                  </a:cubicBezTo>
                  <a:cubicBezTo>
                    <a:pt x="977" y="246"/>
                    <a:pt x="1008" y="190"/>
                    <a:pt x="1008" y="134"/>
                  </a:cubicBezTo>
                  <a:cubicBezTo>
                    <a:pt x="1008" y="89"/>
                    <a:pt x="1008" y="45"/>
                    <a:pt x="1008" y="0"/>
                  </a:cubicBezTo>
                  <a:cubicBezTo>
                    <a:pt x="1008" y="56"/>
                    <a:pt x="977" y="112"/>
                    <a:pt x="913" y="163"/>
                  </a:cubicBezTo>
                </a:path>
              </a:pathLst>
            </a:custGeom>
            <a:solidFill>
              <a:schemeClr val="accent2">
                <a:lumMod val="40000"/>
                <a:lumOff val="60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81" name="Freeform 142"/>
            <p:cNvSpPr>
              <a:spLocks/>
            </p:cNvSpPr>
            <p:nvPr/>
          </p:nvSpPr>
          <p:spPr bwMode="auto">
            <a:xfrm>
              <a:off x="4679950" y="1463675"/>
              <a:ext cx="3416300" cy="1790700"/>
            </a:xfrm>
            <a:custGeom>
              <a:avLst/>
              <a:gdLst/>
              <a:ahLst/>
              <a:cxnLst>
                <a:cxn ang="0">
                  <a:pos x="1143" y="493"/>
                </a:cxn>
                <a:cxn ang="0">
                  <a:pos x="734" y="639"/>
                </a:cxn>
                <a:cxn ang="0">
                  <a:pos x="230" y="603"/>
                </a:cxn>
                <a:cxn ang="0">
                  <a:pos x="290" y="555"/>
                </a:cxn>
                <a:cxn ang="0">
                  <a:pos x="705" y="584"/>
                </a:cxn>
                <a:cxn ang="0">
                  <a:pos x="1042" y="464"/>
                </a:cxn>
                <a:cxn ang="0">
                  <a:pos x="1103" y="266"/>
                </a:cxn>
                <a:cxn ang="0">
                  <a:pos x="853" y="104"/>
                </a:cxn>
                <a:cxn ang="0">
                  <a:pos x="438" y="75"/>
                </a:cxn>
                <a:cxn ang="0">
                  <a:pos x="101" y="194"/>
                </a:cxn>
                <a:cxn ang="0">
                  <a:pos x="0" y="166"/>
                </a:cxn>
                <a:cxn ang="0">
                  <a:pos x="410" y="20"/>
                </a:cxn>
                <a:cxn ang="0">
                  <a:pos x="914" y="56"/>
                </a:cxn>
                <a:cxn ang="0">
                  <a:pos x="1217" y="252"/>
                </a:cxn>
                <a:cxn ang="0">
                  <a:pos x="1143" y="493"/>
                </a:cxn>
              </a:cxnLst>
              <a:rect l="0" t="0" r="r" b="b"/>
              <a:pathLst>
                <a:path w="1259" h="659">
                  <a:moveTo>
                    <a:pt x="1143" y="493"/>
                  </a:moveTo>
                  <a:cubicBezTo>
                    <a:pt x="1049" y="569"/>
                    <a:pt x="899" y="619"/>
                    <a:pt x="734" y="639"/>
                  </a:cubicBezTo>
                  <a:cubicBezTo>
                    <a:pt x="568" y="659"/>
                    <a:pt x="387" y="648"/>
                    <a:pt x="230" y="603"/>
                  </a:cubicBezTo>
                  <a:cubicBezTo>
                    <a:pt x="290" y="555"/>
                    <a:pt x="290" y="555"/>
                    <a:pt x="290" y="555"/>
                  </a:cubicBezTo>
                  <a:cubicBezTo>
                    <a:pt x="420" y="592"/>
                    <a:pt x="569" y="601"/>
                    <a:pt x="705" y="584"/>
                  </a:cubicBezTo>
                  <a:cubicBezTo>
                    <a:pt x="841" y="568"/>
                    <a:pt x="965" y="527"/>
                    <a:pt x="1042" y="464"/>
                  </a:cubicBezTo>
                  <a:cubicBezTo>
                    <a:pt x="1120" y="402"/>
                    <a:pt x="1138" y="331"/>
                    <a:pt x="1103" y="266"/>
                  </a:cubicBezTo>
                  <a:cubicBezTo>
                    <a:pt x="1069" y="200"/>
                    <a:pt x="983" y="141"/>
                    <a:pt x="853" y="104"/>
                  </a:cubicBezTo>
                  <a:cubicBezTo>
                    <a:pt x="724" y="67"/>
                    <a:pt x="575" y="58"/>
                    <a:pt x="438" y="75"/>
                  </a:cubicBezTo>
                  <a:cubicBezTo>
                    <a:pt x="302" y="91"/>
                    <a:pt x="179" y="132"/>
                    <a:pt x="101" y="194"/>
                  </a:cubicBezTo>
                  <a:cubicBezTo>
                    <a:pt x="0" y="166"/>
                    <a:pt x="0" y="166"/>
                    <a:pt x="0" y="166"/>
                  </a:cubicBezTo>
                  <a:cubicBezTo>
                    <a:pt x="95" y="90"/>
                    <a:pt x="244" y="40"/>
                    <a:pt x="410" y="20"/>
                  </a:cubicBezTo>
                  <a:cubicBezTo>
                    <a:pt x="575" y="0"/>
                    <a:pt x="756" y="10"/>
                    <a:pt x="914" y="56"/>
                  </a:cubicBezTo>
                  <a:cubicBezTo>
                    <a:pt x="1071" y="101"/>
                    <a:pt x="1176" y="173"/>
                    <a:pt x="1217" y="252"/>
                  </a:cubicBezTo>
                  <a:cubicBezTo>
                    <a:pt x="1259" y="331"/>
                    <a:pt x="1237" y="418"/>
                    <a:pt x="1143" y="493"/>
                  </a:cubicBezTo>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82" name="Freeform 144"/>
            <p:cNvSpPr>
              <a:spLocks/>
            </p:cNvSpPr>
            <p:nvPr/>
          </p:nvSpPr>
          <p:spPr bwMode="auto">
            <a:xfrm>
              <a:off x="4038600" y="1241425"/>
              <a:ext cx="4524375" cy="2236788"/>
            </a:xfrm>
            <a:custGeom>
              <a:avLst/>
              <a:gdLst/>
              <a:ahLst/>
              <a:cxnLst>
                <a:cxn ang="0">
                  <a:pos x="1615" y="314"/>
                </a:cxn>
                <a:cxn ang="0">
                  <a:pos x="1522" y="616"/>
                </a:cxn>
                <a:cxn ang="0">
                  <a:pos x="1010" y="798"/>
                </a:cxn>
                <a:cxn ang="0">
                  <a:pos x="380" y="754"/>
                </a:cxn>
                <a:cxn ang="0">
                  <a:pos x="0" y="509"/>
                </a:cxn>
                <a:cxn ang="0">
                  <a:pos x="115" y="495"/>
                </a:cxn>
                <a:cxn ang="0">
                  <a:pos x="441" y="705"/>
                </a:cxn>
                <a:cxn ang="0">
                  <a:pos x="982" y="744"/>
                </a:cxn>
                <a:cxn ang="0">
                  <a:pos x="1421" y="587"/>
                </a:cxn>
                <a:cxn ang="0">
                  <a:pos x="1501" y="328"/>
                </a:cxn>
                <a:cxn ang="0">
                  <a:pos x="1175" y="118"/>
                </a:cxn>
                <a:cxn ang="0">
                  <a:pos x="634" y="79"/>
                </a:cxn>
                <a:cxn ang="0">
                  <a:pos x="194" y="236"/>
                </a:cxn>
                <a:cxn ang="0">
                  <a:pos x="94" y="207"/>
                </a:cxn>
                <a:cxn ang="0">
                  <a:pos x="605" y="25"/>
                </a:cxn>
                <a:cxn ang="0">
                  <a:pos x="1235" y="69"/>
                </a:cxn>
                <a:cxn ang="0">
                  <a:pos x="1615" y="314"/>
                </a:cxn>
              </a:cxnLst>
              <a:rect l="0" t="0" r="r" b="b"/>
              <a:pathLst>
                <a:path w="1667" h="823">
                  <a:moveTo>
                    <a:pt x="1615" y="314"/>
                  </a:moveTo>
                  <a:cubicBezTo>
                    <a:pt x="1667" y="413"/>
                    <a:pt x="1640" y="522"/>
                    <a:pt x="1522" y="616"/>
                  </a:cubicBezTo>
                  <a:cubicBezTo>
                    <a:pt x="1404" y="711"/>
                    <a:pt x="1217" y="773"/>
                    <a:pt x="1010" y="798"/>
                  </a:cubicBezTo>
                  <a:cubicBezTo>
                    <a:pt x="804" y="823"/>
                    <a:pt x="577" y="810"/>
                    <a:pt x="380" y="754"/>
                  </a:cubicBezTo>
                  <a:cubicBezTo>
                    <a:pt x="183" y="697"/>
                    <a:pt x="52" y="608"/>
                    <a:pt x="0" y="509"/>
                  </a:cubicBezTo>
                  <a:cubicBezTo>
                    <a:pt x="115" y="495"/>
                    <a:pt x="115" y="495"/>
                    <a:pt x="115" y="495"/>
                  </a:cubicBezTo>
                  <a:cubicBezTo>
                    <a:pt x="159" y="580"/>
                    <a:pt x="272" y="657"/>
                    <a:pt x="441" y="705"/>
                  </a:cubicBezTo>
                  <a:cubicBezTo>
                    <a:pt x="610" y="754"/>
                    <a:pt x="804" y="765"/>
                    <a:pt x="982" y="744"/>
                  </a:cubicBezTo>
                  <a:cubicBezTo>
                    <a:pt x="1159" y="722"/>
                    <a:pt x="1320" y="668"/>
                    <a:pt x="1421" y="587"/>
                  </a:cubicBezTo>
                  <a:cubicBezTo>
                    <a:pt x="1522" y="506"/>
                    <a:pt x="1545" y="413"/>
                    <a:pt x="1501" y="328"/>
                  </a:cubicBezTo>
                  <a:cubicBezTo>
                    <a:pt x="1456" y="243"/>
                    <a:pt x="1344" y="166"/>
                    <a:pt x="1175" y="118"/>
                  </a:cubicBezTo>
                  <a:cubicBezTo>
                    <a:pt x="1006" y="69"/>
                    <a:pt x="811" y="58"/>
                    <a:pt x="634" y="79"/>
                  </a:cubicBezTo>
                  <a:cubicBezTo>
                    <a:pt x="456" y="101"/>
                    <a:pt x="296" y="154"/>
                    <a:pt x="194" y="236"/>
                  </a:cubicBezTo>
                  <a:cubicBezTo>
                    <a:pt x="94" y="207"/>
                    <a:pt x="94" y="207"/>
                    <a:pt x="94" y="207"/>
                  </a:cubicBezTo>
                  <a:cubicBezTo>
                    <a:pt x="212" y="112"/>
                    <a:pt x="398" y="49"/>
                    <a:pt x="605" y="25"/>
                  </a:cubicBezTo>
                  <a:cubicBezTo>
                    <a:pt x="812" y="0"/>
                    <a:pt x="1038" y="13"/>
                    <a:pt x="1235" y="69"/>
                  </a:cubicBezTo>
                  <a:cubicBezTo>
                    <a:pt x="1433" y="126"/>
                    <a:pt x="1563" y="215"/>
                    <a:pt x="1615" y="314"/>
                  </a:cubicBezTo>
                </a:path>
              </a:pathLst>
            </a:custGeom>
            <a:solidFill>
              <a:srgbClr val="E38CBB"/>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83" name="Freeform 145"/>
            <p:cNvSpPr>
              <a:spLocks/>
            </p:cNvSpPr>
            <p:nvPr/>
          </p:nvSpPr>
          <p:spPr bwMode="auto">
            <a:xfrm>
              <a:off x="4038600" y="1276350"/>
              <a:ext cx="4451350" cy="2165350"/>
            </a:xfrm>
            <a:custGeom>
              <a:avLst/>
              <a:gdLst/>
              <a:ahLst/>
              <a:cxnLst>
                <a:cxn ang="0">
                  <a:pos x="809" y="0"/>
                </a:cxn>
                <a:cxn ang="0">
                  <a:pos x="605" y="12"/>
                </a:cxn>
                <a:cxn ang="0">
                  <a:pos x="94" y="194"/>
                </a:cxn>
                <a:cxn ang="0">
                  <a:pos x="194" y="223"/>
                </a:cxn>
                <a:cxn ang="0">
                  <a:pos x="634" y="66"/>
                </a:cxn>
                <a:cxn ang="0">
                  <a:pos x="809" y="56"/>
                </a:cxn>
                <a:cxn ang="0">
                  <a:pos x="1175" y="105"/>
                </a:cxn>
                <a:cxn ang="0">
                  <a:pos x="1501" y="315"/>
                </a:cxn>
                <a:cxn ang="0">
                  <a:pos x="1522" y="399"/>
                </a:cxn>
                <a:cxn ang="0">
                  <a:pos x="1474" y="523"/>
                </a:cxn>
                <a:cxn ang="0">
                  <a:pos x="1421" y="574"/>
                </a:cxn>
                <a:cxn ang="0">
                  <a:pos x="982" y="731"/>
                </a:cxn>
                <a:cxn ang="0">
                  <a:pos x="807" y="741"/>
                </a:cxn>
                <a:cxn ang="0">
                  <a:pos x="466" y="699"/>
                </a:cxn>
                <a:cxn ang="0">
                  <a:pos x="441" y="692"/>
                </a:cxn>
                <a:cxn ang="0">
                  <a:pos x="115" y="482"/>
                </a:cxn>
                <a:cxn ang="0">
                  <a:pos x="0" y="496"/>
                </a:cxn>
                <a:cxn ang="0">
                  <a:pos x="380" y="741"/>
                </a:cxn>
                <a:cxn ang="0">
                  <a:pos x="807" y="797"/>
                </a:cxn>
                <a:cxn ang="0">
                  <a:pos x="807" y="797"/>
                </a:cxn>
                <a:cxn ang="0">
                  <a:pos x="807" y="797"/>
                </a:cxn>
                <a:cxn ang="0">
                  <a:pos x="1009" y="786"/>
                </a:cxn>
                <a:cxn ang="0">
                  <a:pos x="1010" y="785"/>
                </a:cxn>
                <a:cxn ang="0">
                  <a:pos x="1522" y="603"/>
                </a:cxn>
                <a:cxn ang="0">
                  <a:pos x="1522" y="603"/>
                </a:cxn>
                <a:cxn ang="0">
                  <a:pos x="1522" y="603"/>
                </a:cxn>
                <a:cxn ang="0">
                  <a:pos x="1522" y="603"/>
                </a:cxn>
                <a:cxn ang="0">
                  <a:pos x="1523" y="603"/>
                </a:cxn>
                <a:cxn ang="0">
                  <a:pos x="1523" y="603"/>
                </a:cxn>
                <a:cxn ang="0">
                  <a:pos x="1523" y="603"/>
                </a:cxn>
                <a:cxn ang="0">
                  <a:pos x="1523" y="602"/>
                </a:cxn>
                <a:cxn ang="0">
                  <a:pos x="1523" y="602"/>
                </a:cxn>
                <a:cxn ang="0">
                  <a:pos x="1636" y="438"/>
                </a:cxn>
                <a:cxn ang="0">
                  <a:pos x="1636" y="438"/>
                </a:cxn>
                <a:cxn ang="0">
                  <a:pos x="1636" y="438"/>
                </a:cxn>
                <a:cxn ang="0">
                  <a:pos x="1636" y="438"/>
                </a:cxn>
                <a:cxn ang="0">
                  <a:pos x="1636" y="438"/>
                </a:cxn>
                <a:cxn ang="0">
                  <a:pos x="1640" y="399"/>
                </a:cxn>
                <a:cxn ang="0">
                  <a:pos x="1615" y="301"/>
                </a:cxn>
                <a:cxn ang="0">
                  <a:pos x="1235" y="56"/>
                </a:cxn>
                <a:cxn ang="0">
                  <a:pos x="809" y="0"/>
                </a:cxn>
              </a:cxnLst>
              <a:rect l="0" t="0" r="r" b="b"/>
              <a:pathLst>
                <a:path w="1640" h="797">
                  <a:moveTo>
                    <a:pt x="809" y="0"/>
                  </a:moveTo>
                  <a:cubicBezTo>
                    <a:pt x="740" y="0"/>
                    <a:pt x="671" y="4"/>
                    <a:pt x="605" y="12"/>
                  </a:cubicBezTo>
                  <a:cubicBezTo>
                    <a:pt x="398" y="36"/>
                    <a:pt x="212" y="99"/>
                    <a:pt x="94" y="194"/>
                  </a:cubicBezTo>
                  <a:cubicBezTo>
                    <a:pt x="194" y="223"/>
                    <a:pt x="194" y="223"/>
                    <a:pt x="194" y="223"/>
                  </a:cubicBezTo>
                  <a:cubicBezTo>
                    <a:pt x="296" y="141"/>
                    <a:pt x="456" y="88"/>
                    <a:pt x="634" y="66"/>
                  </a:cubicBezTo>
                  <a:cubicBezTo>
                    <a:pt x="691" y="60"/>
                    <a:pt x="750" y="56"/>
                    <a:pt x="809" y="56"/>
                  </a:cubicBezTo>
                  <a:cubicBezTo>
                    <a:pt x="934" y="56"/>
                    <a:pt x="1060" y="72"/>
                    <a:pt x="1175" y="105"/>
                  </a:cubicBezTo>
                  <a:cubicBezTo>
                    <a:pt x="1344" y="153"/>
                    <a:pt x="1456" y="230"/>
                    <a:pt x="1501" y="315"/>
                  </a:cubicBezTo>
                  <a:cubicBezTo>
                    <a:pt x="1515" y="342"/>
                    <a:pt x="1522" y="371"/>
                    <a:pt x="1522" y="399"/>
                  </a:cubicBezTo>
                  <a:cubicBezTo>
                    <a:pt x="1522" y="441"/>
                    <a:pt x="1507" y="483"/>
                    <a:pt x="1474" y="523"/>
                  </a:cubicBezTo>
                  <a:cubicBezTo>
                    <a:pt x="1459" y="541"/>
                    <a:pt x="1442" y="558"/>
                    <a:pt x="1421" y="574"/>
                  </a:cubicBezTo>
                  <a:cubicBezTo>
                    <a:pt x="1320" y="655"/>
                    <a:pt x="1159" y="709"/>
                    <a:pt x="982" y="731"/>
                  </a:cubicBezTo>
                  <a:cubicBezTo>
                    <a:pt x="925" y="737"/>
                    <a:pt x="866" y="741"/>
                    <a:pt x="807" y="741"/>
                  </a:cubicBezTo>
                  <a:cubicBezTo>
                    <a:pt x="691" y="741"/>
                    <a:pt x="574" y="727"/>
                    <a:pt x="466" y="699"/>
                  </a:cubicBezTo>
                  <a:cubicBezTo>
                    <a:pt x="457" y="697"/>
                    <a:pt x="449" y="695"/>
                    <a:pt x="441" y="692"/>
                  </a:cubicBezTo>
                  <a:cubicBezTo>
                    <a:pt x="272" y="644"/>
                    <a:pt x="159" y="567"/>
                    <a:pt x="115" y="482"/>
                  </a:cubicBezTo>
                  <a:cubicBezTo>
                    <a:pt x="0" y="496"/>
                    <a:pt x="0" y="496"/>
                    <a:pt x="0" y="496"/>
                  </a:cubicBezTo>
                  <a:cubicBezTo>
                    <a:pt x="52" y="595"/>
                    <a:pt x="183" y="684"/>
                    <a:pt x="380" y="741"/>
                  </a:cubicBezTo>
                  <a:cubicBezTo>
                    <a:pt x="514" y="779"/>
                    <a:pt x="662" y="797"/>
                    <a:pt x="807" y="797"/>
                  </a:cubicBezTo>
                  <a:cubicBezTo>
                    <a:pt x="807" y="797"/>
                    <a:pt x="807" y="797"/>
                    <a:pt x="807" y="797"/>
                  </a:cubicBezTo>
                  <a:cubicBezTo>
                    <a:pt x="807" y="797"/>
                    <a:pt x="807" y="797"/>
                    <a:pt x="807" y="797"/>
                  </a:cubicBezTo>
                  <a:cubicBezTo>
                    <a:pt x="875" y="797"/>
                    <a:pt x="943" y="793"/>
                    <a:pt x="1009" y="786"/>
                  </a:cubicBezTo>
                  <a:cubicBezTo>
                    <a:pt x="1009" y="785"/>
                    <a:pt x="1010" y="785"/>
                    <a:pt x="1010" y="785"/>
                  </a:cubicBezTo>
                  <a:cubicBezTo>
                    <a:pt x="1217" y="760"/>
                    <a:pt x="1404" y="698"/>
                    <a:pt x="1522" y="603"/>
                  </a:cubicBezTo>
                  <a:cubicBezTo>
                    <a:pt x="1522" y="603"/>
                    <a:pt x="1522" y="603"/>
                    <a:pt x="1522" y="603"/>
                  </a:cubicBezTo>
                  <a:cubicBezTo>
                    <a:pt x="1522" y="603"/>
                    <a:pt x="1522" y="603"/>
                    <a:pt x="1522" y="603"/>
                  </a:cubicBezTo>
                  <a:cubicBezTo>
                    <a:pt x="1522" y="603"/>
                    <a:pt x="1522" y="603"/>
                    <a:pt x="1522" y="603"/>
                  </a:cubicBezTo>
                  <a:cubicBezTo>
                    <a:pt x="1522" y="603"/>
                    <a:pt x="1522" y="603"/>
                    <a:pt x="1523" y="603"/>
                  </a:cubicBezTo>
                  <a:cubicBezTo>
                    <a:pt x="1523" y="603"/>
                    <a:pt x="1523" y="603"/>
                    <a:pt x="1523" y="603"/>
                  </a:cubicBezTo>
                  <a:cubicBezTo>
                    <a:pt x="1523" y="603"/>
                    <a:pt x="1523" y="603"/>
                    <a:pt x="1523" y="603"/>
                  </a:cubicBezTo>
                  <a:cubicBezTo>
                    <a:pt x="1523" y="603"/>
                    <a:pt x="1523" y="602"/>
                    <a:pt x="1523" y="602"/>
                  </a:cubicBezTo>
                  <a:cubicBezTo>
                    <a:pt x="1523" y="602"/>
                    <a:pt x="1523" y="602"/>
                    <a:pt x="1523" y="602"/>
                  </a:cubicBezTo>
                  <a:cubicBezTo>
                    <a:pt x="1588" y="551"/>
                    <a:pt x="1625" y="495"/>
                    <a:pt x="1636" y="438"/>
                  </a:cubicBezTo>
                  <a:cubicBezTo>
                    <a:pt x="1636" y="438"/>
                    <a:pt x="1636" y="438"/>
                    <a:pt x="1636" y="438"/>
                  </a:cubicBezTo>
                  <a:cubicBezTo>
                    <a:pt x="1636" y="438"/>
                    <a:pt x="1636" y="438"/>
                    <a:pt x="1636" y="438"/>
                  </a:cubicBezTo>
                  <a:cubicBezTo>
                    <a:pt x="1636" y="438"/>
                    <a:pt x="1636" y="438"/>
                    <a:pt x="1636" y="438"/>
                  </a:cubicBezTo>
                  <a:cubicBezTo>
                    <a:pt x="1636" y="438"/>
                    <a:pt x="1636" y="438"/>
                    <a:pt x="1636" y="438"/>
                  </a:cubicBezTo>
                  <a:cubicBezTo>
                    <a:pt x="1639" y="425"/>
                    <a:pt x="1640" y="412"/>
                    <a:pt x="1640" y="399"/>
                  </a:cubicBezTo>
                  <a:cubicBezTo>
                    <a:pt x="1640" y="366"/>
                    <a:pt x="1632" y="333"/>
                    <a:pt x="1615" y="301"/>
                  </a:cubicBezTo>
                  <a:cubicBezTo>
                    <a:pt x="1563" y="202"/>
                    <a:pt x="1433" y="113"/>
                    <a:pt x="1235" y="56"/>
                  </a:cubicBezTo>
                  <a:cubicBezTo>
                    <a:pt x="1101" y="18"/>
                    <a:pt x="954" y="0"/>
                    <a:pt x="809" y="0"/>
                  </a:cubicBezTo>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sp>
          <p:nvSpPr>
            <p:cNvPr id="84" name="Freeform 146"/>
            <p:cNvSpPr>
              <a:spLocks/>
            </p:cNvSpPr>
            <p:nvPr/>
          </p:nvSpPr>
          <p:spPr bwMode="auto">
            <a:xfrm>
              <a:off x="4038601" y="2360613"/>
              <a:ext cx="4451350" cy="1481138"/>
            </a:xfrm>
            <a:custGeom>
              <a:avLst/>
              <a:gdLst/>
              <a:ahLst/>
              <a:cxnLst>
                <a:cxn ang="0">
                  <a:pos x="1640" y="0"/>
                </a:cxn>
                <a:cxn ang="0">
                  <a:pos x="1640" y="134"/>
                </a:cxn>
                <a:cxn ang="0">
                  <a:pos x="1522" y="338"/>
                </a:cxn>
                <a:cxn ang="0">
                  <a:pos x="1010" y="520"/>
                </a:cxn>
                <a:cxn ang="0">
                  <a:pos x="380" y="476"/>
                </a:cxn>
                <a:cxn ang="0">
                  <a:pos x="0" y="231"/>
                </a:cxn>
                <a:cxn ang="0">
                  <a:pos x="0" y="97"/>
                </a:cxn>
                <a:cxn ang="0">
                  <a:pos x="380" y="342"/>
                </a:cxn>
                <a:cxn ang="0">
                  <a:pos x="1010" y="386"/>
                </a:cxn>
                <a:cxn ang="0">
                  <a:pos x="1522" y="204"/>
                </a:cxn>
                <a:cxn ang="0">
                  <a:pos x="1640" y="0"/>
                </a:cxn>
              </a:cxnLst>
              <a:rect l="0" t="0" r="r" b="b"/>
              <a:pathLst>
                <a:path w="1640" h="545">
                  <a:moveTo>
                    <a:pt x="1640" y="0"/>
                  </a:moveTo>
                  <a:cubicBezTo>
                    <a:pt x="1640" y="45"/>
                    <a:pt x="1640" y="89"/>
                    <a:pt x="1640" y="134"/>
                  </a:cubicBezTo>
                  <a:cubicBezTo>
                    <a:pt x="1640" y="204"/>
                    <a:pt x="1602" y="274"/>
                    <a:pt x="1522" y="338"/>
                  </a:cubicBezTo>
                  <a:cubicBezTo>
                    <a:pt x="1404" y="433"/>
                    <a:pt x="1217" y="495"/>
                    <a:pt x="1010" y="520"/>
                  </a:cubicBezTo>
                  <a:cubicBezTo>
                    <a:pt x="804" y="545"/>
                    <a:pt x="577" y="532"/>
                    <a:pt x="380" y="476"/>
                  </a:cubicBezTo>
                  <a:cubicBezTo>
                    <a:pt x="183" y="419"/>
                    <a:pt x="52" y="330"/>
                    <a:pt x="0" y="231"/>
                  </a:cubicBezTo>
                  <a:cubicBezTo>
                    <a:pt x="0" y="97"/>
                    <a:pt x="0" y="97"/>
                    <a:pt x="0" y="97"/>
                  </a:cubicBezTo>
                  <a:cubicBezTo>
                    <a:pt x="52" y="196"/>
                    <a:pt x="183" y="285"/>
                    <a:pt x="380" y="342"/>
                  </a:cubicBezTo>
                  <a:cubicBezTo>
                    <a:pt x="577" y="398"/>
                    <a:pt x="804" y="411"/>
                    <a:pt x="1010" y="386"/>
                  </a:cubicBezTo>
                  <a:cubicBezTo>
                    <a:pt x="1217" y="361"/>
                    <a:pt x="1404" y="299"/>
                    <a:pt x="1522" y="204"/>
                  </a:cubicBezTo>
                  <a:cubicBezTo>
                    <a:pt x="1602" y="140"/>
                    <a:pt x="1640" y="70"/>
                    <a:pt x="1640" y="0"/>
                  </a:cubicBezTo>
                </a:path>
              </a:pathLst>
            </a:custGeom>
            <a:solidFill>
              <a:schemeClr val="accent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prstClr val="black"/>
                </a:solidFill>
                <a:latin typeface="Agency FB" panose="020B0503020202020204" pitchFamily="34" charset="0"/>
              </a:endParaRPr>
            </a:p>
          </p:txBody>
        </p:sp>
      </p:grpSp>
      <p:cxnSp>
        <p:nvCxnSpPr>
          <p:cNvPr id="85" name="Straight Connector 44"/>
          <p:cNvCxnSpPr/>
          <p:nvPr/>
        </p:nvCxnSpPr>
        <p:spPr>
          <a:xfrm flipH="1">
            <a:off x="1578254" y="2564208"/>
            <a:ext cx="2520000" cy="0"/>
          </a:xfrm>
          <a:prstGeom prst="line">
            <a:avLst/>
          </a:prstGeom>
          <a:ln w="19050">
            <a:solidFill>
              <a:schemeClr val="bg1">
                <a:lumMod val="75000"/>
              </a:schemeClr>
            </a:solidFill>
            <a:prstDash val="sysDash"/>
            <a:headEnd type="oval" w="sm" len="sm"/>
            <a:tailEnd type="oval" w="med" len="med"/>
          </a:ln>
        </p:spPr>
        <p:style>
          <a:lnRef idx="1">
            <a:schemeClr val="accent1"/>
          </a:lnRef>
          <a:fillRef idx="0">
            <a:schemeClr val="accent1"/>
          </a:fillRef>
          <a:effectRef idx="0">
            <a:schemeClr val="accent1"/>
          </a:effectRef>
          <a:fontRef idx="minor">
            <a:schemeClr val="tx1"/>
          </a:fontRef>
        </p:style>
      </p:cxnSp>
      <p:cxnSp>
        <p:nvCxnSpPr>
          <p:cNvPr id="86" name="Straight Connector 45"/>
          <p:cNvCxnSpPr/>
          <p:nvPr/>
        </p:nvCxnSpPr>
        <p:spPr>
          <a:xfrm flipH="1">
            <a:off x="2100664" y="2743458"/>
            <a:ext cx="2520000" cy="0"/>
          </a:xfrm>
          <a:prstGeom prst="line">
            <a:avLst/>
          </a:prstGeom>
          <a:ln w="19050">
            <a:solidFill>
              <a:schemeClr val="bg1">
                <a:lumMod val="75000"/>
              </a:schemeClr>
            </a:solidFill>
            <a:prstDash val="sysDash"/>
            <a:headEnd type="oval" w="sm" len="sm"/>
            <a:tailEnd type="oval" w="med" len="med"/>
          </a:ln>
        </p:spPr>
        <p:style>
          <a:lnRef idx="1">
            <a:schemeClr val="accent1"/>
          </a:lnRef>
          <a:fillRef idx="0">
            <a:schemeClr val="accent1"/>
          </a:fillRef>
          <a:effectRef idx="0">
            <a:schemeClr val="accent1"/>
          </a:effectRef>
          <a:fontRef idx="minor">
            <a:schemeClr val="tx1"/>
          </a:fontRef>
        </p:style>
      </p:cxnSp>
      <p:cxnSp>
        <p:nvCxnSpPr>
          <p:cNvPr id="87" name="Straight Connector 46"/>
          <p:cNvCxnSpPr/>
          <p:nvPr/>
        </p:nvCxnSpPr>
        <p:spPr>
          <a:xfrm flipH="1">
            <a:off x="2643149" y="2917333"/>
            <a:ext cx="2520000" cy="0"/>
          </a:xfrm>
          <a:prstGeom prst="line">
            <a:avLst/>
          </a:prstGeom>
          <a:ln w="19050">
            <a:solidFill>
              <a:schemeClr val="bg1">
                <a:lumMod val="75000"/>
              </a:schemeClr>
            </a:solidFill>
            <a:prstDash val="sysDash"/>
            <a:headEnd type="oval" w="sm" len="sm"/>
            <a:tailEnd type="oval" w="med" len="med"/>
          </a:ln>
        </p:spPr>
        <p:style>
          <a:lnRef idx="1">
            <a:schemeClr val="accent1"/>
          </a:lnRef>
          <a:fillRef idx="0">
            <a:schemeClr val="accent1"/>
          </a:fillRef>
          <a:effectRef idx="0">
            <a:schemeClr val="accent1"/>
          </a:effectRef>
          <a:fontRef idx="minor">
            <a:schemeClr val="tx1"/>
          </a:fontRef>
        </p:style>
      </p:cxnSp>
      <p:cxnSp>
        <p:nvCxnSpPr>
          <p:cNvPr id="88" name="Straight Connector 47"/>
          <p:cNvCxnSpPr/>
          <p:nvPr/>
        </p:nvCxnSpPr>
        <p:spPr>
          <a:xfrm flipH="1">
            <a:off x="3131480" y="3071101"/>
            <a:ext cx="2520000" cy="0"/>
          </a:xfrm>
          <a:prstGeom prst="line">
            <a:avLst/>
          </a:prstGeom>
          <a:ln w="19050">
            <a:solidFill>
              <a:schemeClr val="bg1">
                <a:lumMod val="75000"/>
              </a:schemeClr>
            </a:solidFill>
            <a:prstDash val="sysDash"/>
            <a:headEnd type="oval" w="sm" len="sm"/>
            <a:tailEnd type="oval" w="med" len="med"/>
          </a:ln>
        </p:spPr>
        <p:style>
          <a:lnRef idx="1">
            <a:schemeClr val="accent1"/>
          </a:lnRef>
          <a:fillRef idx="0">
            <a:schemeClr val="accent1"/>
          </a:fillRef>
          <a:effectRef idx="0">
            <a:schemeClr val="accent1"/>
          </a:effectRef>
          <a:fontRef idx="minor">
            <a:schemeClr val="tx1"/>
          </a:fontRef>
        </p:style>
      </p:cxnSp>
      <p:cxnSp>
        <p:nvCxnSpPr>
          <p:cNvPr id="89" name="Straight Connector 48"/>
          <p:cNvCxnSpPr/>
          <p:nvPr/>
        </p:nvCxnSpPr>
        <p:spPr>
          <a:xfrm flipH="1">
            <a:off x="3650064" y="3204143"/>
            <a:ext cx="2520000" cy="0"/>
          </a:xfrm>
          <a:prstGeom prst="line">
            <a:avLst/>
          </a:prstGeom>
          <a:ln w="19050">
            <a:solidFill>
              <a:schemeClr val="bg1">
                <a:lumMod val="75000"/>
              </a:schemeClr>
            </a:solidFill>
            <a:prstDash val="sysDash"/>
            <a:headEnd type="oval" w="sm" len="sm"/>
            <a:tailEnd type="oval" w="med" len="med"/>
          </a:ln>
        </p:spPr>
        <p:style>
          <a:lnRef idx="1">
            <a:schemeClr val="accent1"/>
          </a:lnRef>
          <a:fillRef idx="0">
            <a:schemeClr val="accent1"/>
          </a:fillRef>
          <a:effectRef idx="0">
            <a:schemeClr val="accent1"/>
          </a:effectRef>
          <a:fontRef idx="minor">
            <a:schemeClr val="tx1"/>
          </a:fontRef>
        </p:style>
      </p:cxnSp>
      <p:sp>
        <p:nvSpPr>
          <p:cNvPr id="90" name="TextBox 50"/>
          <p:cNvSpPr txBox="1"/>
          <p:nvPr/>
        </p:nvSpPr>
        <p:spPr>
          <a:xfrm>
            <a:off x="351687" y="2409903"/>
            <a:ext cx="1198430" cy="276999"/>
          </a:xfrm>
          <a:prstGeom prst="rect">
            <a:avLst/>
          </a:prstGeom>
          <a:noFill/>
        </p:spPr>
        <p:txBody>
          <a:bodyPr wrap="square" rtlCol="0">
            <a:spAutoFit/>
          </a:bodyPr>
          <a:lstStyle/>
          <a:p>
            <a:pPr algn="r"/>
            <a:r>
              <a:rPr lang="id-ID" sz="1200" b="1" dirty="0">
                <a:solidFill>
                  <a:schemeClr val="tx1">
                    <a:lumMod val="65000"/>
                    <a:lumOff val="35000"/>
                  </a:schemeClr>
                </a:solidFill>
                <a:latin typeface="Agency FB" panose="020B0503020202020204" pitchFamily="34" charset="0"/>
              </a:rPr>
              <a:t>825.000</a:t>
            </a:r>
            <a:endParaRPr lang="id-ID" sz="1400" b="1" dirty="0">
              <a:solidFill>
                <a:schemeClr val="tx1">
                  <a:lumMod val="65000"/>
                  <a:lumOff val="35000"/>
                </a:schemeClr>
              </a:solidFill>
              <a:latin typeface="Agency FB" panose="020B0503020202020204" pitchFamily="34" charset="0"/>
            </a:endParaRPr>
          </a:p>
        </p:txBody>
      </p:sp>
      <p:sp>
        <p:nvSpPr>
          <p:cNvPr id="91" name="TextBox 52"/>
          <p:cNvSpPr txBox="1"/>
          <p:nvPr/>
        </p:nvSpPr>
        <p:spPr>
          <a:xfrm>
            <a:off x="855775" y="2604507"/>
            <a:ext cx="1198430" cy="276999"/>
          </a:xfrm>
          <a:prstGeom prst="rect">
            <a:avLst/>
          </a:prstGeom>
          <a:noFill/>
        </p:spPr>
        <p:txBody>
          <a:bodyPr wrap="square" rtlCol="0">
            <a:spAutoFit/>
          </a:bodyPr>
          <a:lstStyle/>
          <a:p>
            <a:pPr algn="r"/>
            <a:r>
              <a:rPr lang="id-ID" sz="1200" b="1" dirty="0">
                <a:solidFill>
                  <a:schemeClr val="tx1">
                    <a:lumMod val="65000"/>
                    <a:lumOff val="35000"/>
                  </a:schemeClr>
                </a:solidFill>
                <a:latin typeface="Agency FB" panose="020B0503020202020204" pitchFamily="34" charset="0"/>
              </a:rPr>
              <a:t>755.000</a:t>
            </a:r>
            <a:endParaRPr lang="id-ID" sz="1400" b="1" dirty="0">
              <a:solidFill>
                <a:schemeClr val="tx1">
                  <a:lumMod val="65000"/>
                  <a:lumOff val="35000"/>
                </a:schemeClr>
              </a:solidFill>
              <a:latin typeface="Agency FB" panose="020B0503020202020204" pitchFamily="34" charset="0"/>
            </a:endParaRPr>
          </a:p>
        </p:txBody>
      </p:sp>
      <p:sp>
        <p:nvSpPr>
          <p:cNvPr id="92" name="TextBox 53"/>
          <p:cNvSpPr txBox="1"/>
          <p:nvPr/>
        </p:nvSpPr>
        <p:spPr>
          <a:xfrm>
            <a:off x="1404417" y="2773318"/>
            <a:ext cx="1198430" cy="276999"/>
          </a:xfrm>
          <a:prstGeom prst="rect">
            <a:avLst/>
          </a:prstGeom>
          <a:noFill/>
        </p:spPr>
        <p:txBody>
          <a:bodyPr wrap="square" rtlCol="0">
            <a:spAutoFit/>
          </a:bodyPr>
          <a:lstStyle/>
          <a:p>
            <a:pPr algn="r"/>
            <a:r>
              <a:rPr lang="id-ID" sz="1200" b="1" dirty="0">
                <a:solidFill>
                  <a:schemeClr val="tx1">
                    <a:lumMod val="65000"/>
                    <a:lumOff val="35000"/>
                  </a:schemeClr>
                </a:solidFill>
                <a:latin typeface="Agency FB" panose="020B0503020202020204" pitchFamily="34" charset="0"/>
              </a:rPr>
              <a:t>605.000</a:t>
            </a:r>
            <a:endParaRPr lang="id-ID" sz="1400" b="1" dirty="0">
              <a:solidFill>
                <a:schemeClr val="tx1">
                  <a:lumMod val="65000"/>
                  <a:lumOff val="35000"/>
                </a:schemeClr>
              </a:solidFill>
              <a:latin typeface="Agency FB" panose="020B0503020202020204" pitchFamily="34" charset="0"/>
            </a:endParaRPr>
          </a:p>
        </p:txBody>
      </p:sp>
      <p:sp>
        <p:nvSpPr>
          <p:cNvPr id="93" name="TextBox 54"/>
          <p:cNvSpPr txBox="1"/>
          <p:nvPr/>
        </p:nvSpPr>
        <p:spPr>
          <a:xfrm>
            <a:off x="1896787" y="2928064"/>
            <a:ext cx="1198430" cy="276999"/>
          </a:xfrm>
          <a:prstGeom prst="rect">
            <a:avLst/>
          </a:prstGeom>
          <a:noFill/>
        </p:spPr>
        <p:txBody>
          <a:bodyPr wrap="square" rtlCol="0">
            <a:spAutoFit/>
          </a:bodyPr>
          <a:lstStyle/>
          <a:p>
            <a:pPr algn="r"/>
            <a:r>
              <a:rPr lang="id-ID" sz="1200" b="1" dirty="0">
                <a:solidFill>
                  <a:schemeClr val="tx1">
                    <a:lumMod val="65000"/>
                    <a:lumOff val="35000"/>
                  </a:schemeClr>
                </a:solidFill>
                <a:latin typeface="Agency FB" panose="020B0503020202020204" pitchFamily="34" charset="0"/>
              </a:rPr>
              <a:t>490.000</a:t>
            </a:r>
            <a:endParaRPr lang="id-ID" sz="1400" b="1" dirty="0">
              <a:solidFill>
                <a:schemeClr val="tx1">
                  <a:lumMod val="65000"/>
                  <a:lumOff val="35000"/>
                </a:schemeClr>
              </a:solidFill>
              <a:latin typeface="Agency FB" panose="020B0503020202020204" pitchFamily="34" charset="0"/>
            </a:endParaRPr>
          </a:p>
        </p:txBody>
      </p:sp>
      <p:sp>
        <p:nvSpPr>
          <p:cNvPr id="94" name="TextBox 55"/>
          <p:cNvSpPr txBox="1"/>
          <p:nvPr/>
        </p:nvSpPr>
        <p:spPr>
          <a:xfrm>
            <a:off x="2417292" y="3082811"/>
            <a:ext cx="1198430" cy="276999"/>
          </a:xfrm>
          <a:prstGeom prst="rect">
            <a:avLst/>
          </a:prstGeom>
          <a:noFill/>
        </p:spPr>
        <p:txBody>
          <a:bodyPr wrap="square" rtlCol="0">
            <a:spAutoFit/>
          </a:bodyPr>
          <a:lstStyle/>
          <a:p>
            <a:pPr algn="r"/>
            <a:r>
              <a:rPr lang="id-ID" sz="1200" b="1" dirty="0">
                <a:solidFill>
                  <a:schemeClr val="tx1">
                    <a:lumMod val="65000"/>
                    <a:lumOff val="35000"/>
                  </a:schemeClr>
                </a:solidFill>
                <a:latin typeface="Agency FB" panose="020B0503020202020204" pitchFamily="34" charset="0"/>
              </a:rPr>
              <a:t>375.000</a:t>
            </a:r>
            <a:endParaRPr lang="id-ID" sz="1400" b="1" dirty="0">
              <a:solidFill>
                <a:schemeClr val="tx1">
                  <a:lumMod val="65000"/>
                  <a:lumOff val="35000"/>
                </a:schemeClr>
              </a:solidFill>
              <a:latin typeface="Agency FB" panose="020B0503020202020204" pitchFamily="34" charset="0"/>
            </a:endParaRPr>
          </a:p>
        </p:txBody>
      </p:sp>
      <p:sp>
        <p:nvSpPr>
          <p:cNvPr id="95" name="Oval 56"/>
          <p:cNvSpPr/>
          <p:nvPr/>
        </p:nvSpPr>
        <p:spPr>
          <a:xfrm>
            <a:off x="10236474" y="2592917"/>
            <a:ext cx="141942" cy="141942"/>
          </a:xfrm>
          <a:prstGeom prst="ellipse">
            <a:avLst/>
          </a:prstGeom>
          <a:solidFill>
            <a:schemeClr val="accent1">
              <a:alpha val="85000"/>
            </a:schemeClr>
          </a:solid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65000"/>
                  <a:lumOff val="35000"/>
                </a:schemeClr>
              </a:solidFill>
              <a:latin typeface="Agency FB" panose="020B0503020202020204" pitchFamily="34" charset="0"/>
            </a:endParaRPr>
          </a:p>
        </p:txBody>
      </p:sp>
      <p:sp>
        <p:nvSpPr>
          <p:cNvPr id="96" name="Rectangle 1436"/>
          <p:cNvSpPr>
            <a:spLocks noChangeArrowheads="1"/>
          </p:cNvSpPr>
          <p:nvPr/>
        </p:nvSpPr>
        <p:spPr bwMode="auto">
          <a:xfrm>
            <a:off x="10466195" y="2566883"/>
            <a:ext cx="512961"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100" b="1" dirty="0">
                <a:solidFill>
                  <a:schemeClr val="tx1">
                    <a:lumMod val="65000"/>
                    <a:lumOff val="35000"/>
                  </a:schemeClr>
                </a:solidFill>
                <a:latin typeface="Agency FB" panose="020B0503020202020204" pitchFamily="34" charset="0"/>
                <a:cs typeface="Arial" pitchFamily="34" charset="0"/>
              </a:rPr>
              <a:t>Product 01</a:t>
            </a:r>
            <a:endParaRPr lang="en-US" sz="2800" b="1" dirty="0">
              <a:solidFill>
                <a:schemeClr val="tx1">
                  <a:lumMod val="65000"/>
                  <a:lumOff val="35000"/>
                </a:schemeClr>
              </a:solidFill>
              <a:latin typeface="Agency FB" panose="020B0503020202020204" pitchFamily="34" charset="0"/>
              <a:cs typeface="Arial" pitchFamily="34" charset="0"/>
            </a:endParaRPr>
          </a:p>
        </p:txBody>
      </p:sp>
      <p:sp>
        <p:nvSpPr>
          <p:cNvPr id="133" name="Oval 58"/>
          <p:cNvSpPr/>
          <p:nvPr/>
        </p:nvSpPr>
        <p:spPr>
          <a:xfrm>
            <a:off x="10236474" y="2899266"/>
            <a:ext cx="141942" cy="141942"/>
          </a:xfrm>
          <a:prstGeom prst="ellipse">
            <a:avLst/>
          </a:prstGeom>
          <a:solidFill>
            <a:schemeClr val="accent2">
              <a:alpha val="85000"/>
            </a:schemeClr>
          </a:solid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65000"/>
                  <a:lumOff val="35000"/>
                </a:schemeClr>
              </a:solidFill>
              <a:latin typeface="Agency FB" panose="020B0503020202020204" pitchFamily="34" charset="0"/>
            </a:endParaRPr>
          </a:p>
        </p:txBody>
      </p:sp>
      <p:sp>
        <p:nvSpPr>
          <p:cNvPr id="134" name="Rectangle 1436"/>
          <p:cNvSpPr>
            <a:spLocks noChangeArrowheads="1"/>
          </p:cNvSpPr>
          <p:nvPr/>
        </p:nvSpPr>
        <p:spPr bwMode="auto">
          <a:xfrm>
            <a:off x="10466195" y="2873232"/>
            <a:ext cx="541815"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100" b="1" dirty="0">
                <a:solidFill>
                  <a:schemeClr val="tx1">
                    <a:lumMod val="65000"/>
                    <a:lumOff val="35000"/>
                  </a:schemeClr>
                </a:solidFill>
                <a:latin typeface="Agency FB" panose="020B0503020202020204" pitchFamily="34" charset="0"/>
                <a:cs typeface="Arial" pitchFamily="34" charset="0"/>
              </a:rPr>
              <a:t>Product 02</a:t>
            </a:r>
            <a:endParaRPr lang="en-US" sz="2800" b="1" dirty="0">
              <a:solidFill>
                <a:schemeClr val="tx1">
                  <a:lumMod val="65000"/>
                  <a:lumOff val="35000"/>
                </a:schemeClr>
              </a:solidFill>
              <a:latin typeface="Agency FB" panose="020B0503020202020204" pitchFamily="34" charset="0"/>
              <a:cs typeface="Arial" pitchFamily="34" charset="0"/>
            </a:endParaRPr>
          </a:p>
        </p:txBody>
      </p:sp>
      <p:sp>
        <p:nvSpPr>
          <p:cNvPr id="135" name="Oval 60"/>
          <p:cNvSpPr/>
          <p:nvPr/>
        </p:nvSpPr>
        <p:spPr>
          <a:xfrm>
            <a:off x="10231834" y="3205615"/>
            <a:ext cx="141942" cy="141942"/>
          </a:xfrm>
          <a:prstGeom prst="ellipse">
            <a:avLst/>
          </a:prstGeom>
          <a:solidFill>
            <a:schemeClr val="accent3">
              <a:alpha val="85000"/>
            </a:schemeClr>
          </a:solid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65000"/>
                  <a:lumOff val="35000"/>
                </a:schemeClr>
              </a:solidFill>
              <a:latin typeface="Agency FB" panose="020B0503020202020204" pitchFamily="34" charset="0"/>
            </a:endParaRPr>
          </a:p>
        </p:txBody>
      </p:sp>
      <p:sp>
        <p:nvSpPr>
          <p:cNvPr id="136" name="Rectangle 1436"/>
          <p:cNvSpPr>
            <a:spLocks noChangeArrowheads="1"/>
          </p:cNvSpPr>
          <p:nvPr/>
        </p:nvSpPr>
        <p:spPr bwMode="auto">
          <a:xfrm>
            <a:off x="10461555" y="3179581"/>
            <a:ext cx="54341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100" b="1" dirty="0">
                <a:solidFill>
                  <a:schemeClr val="tx1">
                    <a:lumMod val="65000"/>
                    <a:lumOff val="35000"/>
                  </a:schemeClr>
                </a:solidFill>
                <a:latin typeface="Agency FB" panose="020B0503020202020204" pitchFamily="34" charset="0"/>
                <a:cs typeface="Arial" pitchFamily="34" charset="0"/>
              </a:rPr>
              <a:t>Product 03</a:t>
            </a:r>
            <a:endParaRPr lang="en-US" sz="2800" b="1" dirty="0">
              <a:solidFill>
                <a:schemeClr val="tx1">
                  <a:lumMod val="65000"/>
                  <a:lumOff val="35000"/>
                </a:schemeClr>
              </a:solidFill>
              <a:latin typeface="Agency FB" panose="020B0503020202020204" pitchFamily="34" charset="0"/>
              <a:cs typeface="Arial" pitchFamily="34" charset="0"/>
            </a:endParaRPr>
          </a:p>
        </p:txBody>
      </p:sp>
      <p:sp>
        <p:nvSpPr>
          <p:cNvPr id="137" name="Oval 62"/>
          <p:cNvSpPr/>
          <p:nvPr/>
        </p:nvSpPr>
        <p:spPr>
          <a:xfrm>
            <a:off x="10231834" y="3504039"/>
            <a:ext cx="141942" cy="141942"/>
          </a:xfrm>
          <a:prstGeom prst="ellipse">
            <a:avLst/>
          </a:prstGeom>
          <a:solidFill>
            <a:schemeClr val="accent1">
              <a:alpha val="85000"/>
            </a:schemeClr>
          </a:solid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65000"/>
                  <a:lumOff val="35000"/>
                </a:schemeClr>
              </a:solidFill>
              <a:latin typeface="Agency FB" panose="020B0503020202020204" pitchFamily="34" charset="0"/>
            </a:endParaRPr>
          </a:p>
        </p:txBody>
      </p:sp>
      <p:sp>
        <p:nvSpPr>
          <p:cNvPr id="138" name="Rectangle 1436"/>
          <p:cNvSpPr>
            <a:spLocks noChangeArrowheads="1"/>
          </p:cNvSpPr>
          <p:nvPr/>
        </p:nvSpPr>
        <p:spPr bwMode="auto">
          <a:xfrm>
            <a:off x="10461555" y="3478005"/>
            <a:ext cx="54341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100" b="1" dirty="0">
                <a:solidFill>
                  <a:schemeClr val="tx1">
                    <a:lumMod val="65000"/>
                    <a:lumOff val="35000"/>
                  </a:schemeClr>
                </a:solidFill>
                <a:latin typeface="Agency FB" panose="020B0503020202020204" pitchFamily="34" charset="0"/>
                <a:cs typeface="Arial" pitchFamily="34" charset="0"/>
              </a:rPr>
              <a:t>Product 04</a:t>
            </a:r>
            <a:endParaRPr lang="en-US" sz="2800" b="1" dirty="0">
              <a:solidFill>
                <a:schemeClr val="tx1">
                  <a:lumMod val="65000"/>
                  <a:lumOff val="35000"/>
                </a:schemeClr>
              </a:solidFill>
              <a:latin typeface="Agency FB" panose="020B0503020202020204" pitchFamily="34" charset="0"/>
              <a:cs typeface="Arial" pitchFamily="34" charset="0"/>
            </a:endParaRPr>
          </a:p>
        </p:txBody>
      </p:sp>
      <p:sp>
        <p:nvSpPr>
          <p:cNvPr id="139" name="Oval 64"/>
          <p:cNvSpPr/>
          <p:nvPr/>
        </p:nvSpPr>
        <p:spPr>
          <a:xfrm>
            <a:off x="10231834" y="3802463"/>
            <a:ext cx="141942" cy="141942"/>
          </a:xfrm>
          <a:prstGeom prst="ellipse">
            <a:avLst/>
          </a:prstGeom>
          <a:solidFill>
            <a:schemeClr val="accent1">
              <a:alpha val="85000"/>
            </a:schemeClr>
          </a:solid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65000"/>
                  <a:lumOff val="35000"/>
                </a:schemeClr>
              </a:solidFill>
              <a:latin typeface="Agency FB" panose="020B0503020202020204" pitchFamily="34" charset="0"/>
            </a:endParaRPr>
          </a:p>
        </p:txBody>
      </p:sp>
      <p:sp>
        <p:nvSpPr>
          <p:cNvPr id="140" name="Rectangle 1436"/>
          <p:cNvSpPr>
            <a:spLocks noChangeArrowheads="1"/>
          </p:cNvSpPr>
          <p:nvPr/>
        </p:nvSpPr>
        <p:spPr bwMode="auto">
          <a:xfrm>
            <a:off x="10461555" y="3776429"/>
            <a:ext cx="543418" cy="16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fontAlgn="base">
              <a:spcBef>
                <a:spcPct val="0"/>
              </a:spcBef>
              <a:spcAft>
                <a:spcPct val="0"/>
              </a:spcAft>
            </a:pPr>
            <a:r>
              <a:rPr lang="id-ID" sz="1100" b="1" dirty="0">
                <a:solidFill>
                  <a:schemeClr val="tx1">
                    <a:lumMod val="65000"/>
                    <a:lumOff val="35000"/>
                  </a:schemeClr>
                </a:solidFill>
                <a:latin typeface="Agency FB" panose="020B0503020202020204" pitchFamily="34" charset="0"/>
                <a:cs typeface="Arial" pitchFamily="34" charset="0"/>
              </a:rPr>
              <a:t>Product 05</a:t>
            </a:r>
            <a:endParaRPr lang="en-US" sz="2800" b="1" dirty="0">
              <a:solidFill>
                <a:schemeClr val="tx1">
                  <a:lumMod val="65000"/>
                  <a:lumOff val="35000"/>
                </a:schemeClr>
              </a:solidFill>
              <a:latin typeface="Agency FB" panose="020B0503020202020204" pitchFamily="34" charset="0"/>
              <a:cs typeface="Arial" pitchFamily="34" charset="0"/>
            </a:endParaRPr>
          </a:p>
        </p:txBody>
      </p:sp>
      <p:sp>
        <p:nvSpPr>
          <p:cNvPr id="141" name="TextBox 66"/>
          <p:cNvSpPr txBox="1"/>
          <p:nvPr/>
        </p:nvSpPr>
        <p:spPr>
          <a:xfrm>
            <a:off x="754743" y="5450092"/>
            <a:ext cx="10638972" cy="590349"/>
          </a:xfrm>
          <a:prstGeom prst="rect">
            <a:avLst/>
          </a:prstGeom>
          <a:noFill/>
        </p:spPr>
        <p:txBody>
          <a:bodyPr wrap="square" rIns="144000" bIns="36000" numCol="1" spcCol="360000">
            <a:spAutoFit/>
          </a:bodyPr>
          <a:lstStyle/>
          <a:p>
            <a:pPr algn="ctr">
              <a:defRPr/>
            </a:pPr>
            <a:r>
              <a:rPr lang="en-US" sz="1100" dirty="0">
                <a:solidFill>
                  <a:schemeClr val="tx1">
                    <a:lumMod val="65000"/>
                    <a:lumOff val="35000"/>
                  </a:schemeClr>
                </a:solidFill>
                <a:latin typeface="Agency FB" panose="020B0503020202020204" pitchFamily="34" charset="0"/>
                <a:ea typeface="Roboto" panose="02000000000000000000" pitchFamily="2" charset="0"/>
              </a:rPr>
              <a:t>There are many variations of passages </a:t>
            </a:r>
            <a:r>
              <a:rPr lang="en-US" sz="1100">
                <a:solidFill>
                  <a:schemeClr val="tx1">
                    <a:lumMod val="65000"/>
                    <a:lumOff val="35000"/>
                  </a:schemeClr>
                </a:solidFill>
                <a:latin typeface="Agency FB" panose="020B0503020202020204" pitchFamily="34" charset="0"/>
                <a:ea typeface="Roboto" panose="02000000000000000000" pitchFamily="2" charset="0"/>
              </a:rPr>
              <a:t>of </a:t>
            </a:r>
            <a:r>
              <a:rPr lang="en-US" sz="1100" smtClean="0">
                <a:solidFill>
                  <a:schemeClr val="tx1">
                    <a:lumMod val="65000"/>
                    <a:lumOff val="35000"/>
                  </a:schemeClr>
                </a:solidFill>
                <a:latin typeface="Agency FB" panose="020B0503020202020204" pitchFamily="34" charset="0"/>
                <a:ea typeface="Roboto" panose="02000000000000000000" pitchFamily="2" charset="0"/>
              </a:rPr>
              <a:t>Lorem </a:t>
            </a:r>
            <a:r>
              <a:rPr lang="en-US" sz="1100" dirty="0">
                <a:solidFill>
                  <a:schemeClr val="tx1">
                    <a:lumMod val="65000"/>
                    <a:lumOff val="35000"/>
                  </a:schemeClr>
                </a:solidFill>
                <a:latin typeface="Agency FB" panose="020B0503020202020204" pitchFamily="34" charset="0"/>
                <a:ea typeface="Roboto" panose="02000000000000000000" pitchFamily="2" charset="0"/>
              </a:rPr>
              <a:t>Ipsum available, but the majority have suffered alteration in some form, by injected humor, or randomized words which don't look even slightly believable. If you are going to use a passage </a:t>
            </a:r>
            <a:r>
              <a:rPr lang="en-US" sz="1100">
                <a:solidFill>
                  <a:schemeClr val="tx1">
                    <a:lumMod val="65000"/>
                    <a:lumOff val="35000"/>
                  </a:schemeClr>
                </a:solidFill>
                <a:latin typeface="Agency FB" panose="020B0503020202020204" pitchFamily="34" charset="0"/>
                <a:ea typeface="Roboto" panose="02000000000000000000" pitchFamily="2" charset="0"/>
              </a:rPr>
              <a:t>of </a:t>
            </a:r>
            <a:r>
              <a:rPr lang="en-US" sz="1100" smtClean="0">
                <a:solidFill>
                  <a:schemeClr val="tx1">
                    <a:lumMod val="65000"/>
                    <a:lumOff val="35000"/>
                  </a:schemeClr>
                </a:solidFill>
                <a:latin typeface="Agency FB" panose="020B0503020202020204" pitchFamily="34" charset="0"/>
                <a:ea typeface="Roboto" panose="02000000000000000000" pitchFamily="2" charset="0"/>
              </a:rPr>
              <a:t>Lorem </a:t>
            </a:r>
            <a:r>
              <a:rPr lang="en-US" sz="1100" dirty="0">
                <a:solidFill>
                  <a:schemeClr val="tx1">
                    <a:lumMod val="65000"/>
                    <a:lumOff val="35000"/>
                  </a:schemeClr>
                </a:solidFill>
                <a:latin typeface="Agency FB" panose="020B0503020202020204" pitchFamily="34" charset="0"/>
                <a:ea typeface="Roboto" panose="02000000000000000000" pitchFamily="2" charset="0"/>
              </a:rPr>
              <a:t>Ipsum, you need to be sure there isn't anything embarrassing hidden in the middle of text.</a:t>
            </a:r>
            <a:r>
              <a:rPr lang="id-ID" sz="1100" dirty="0">
                <a:solidFill>
                  <a:schemeClr val="tx1">
                    <a:lumMod val="65000"/>
                    <a:lumOff val="35000"/>
                  </a:schemeClr>
                </a:solidFill>
                <a:latin typeface="Agency FB" panose="020B0503020202020204" pitchFamily="34" charset="0"/>
                <a:ea typeface="Roboto" panose="02000000000000000000" pitchFamily="2" charset="0"/>
              </a:rPr>
              <a:t> </a:t>
            </a:r>
            <a:r>
              <a:rPr lang="en-US" sz="1100" dirty="0">
                <a:solidFill>
                  <a:schemeClr val="tx1">
                    <a:lumMod val="65000"/>
                    <a:lumOff val="35000"/>
                  </a:schemeClr>
                </a:solidFill>
                <a:latin typeface="Agency FB" panose="020B0503020202020204" pitchFamily="34" charset="0"/>
                <a:ea typeface="Roboto" panose="02000000000000000000" pitchFamily="2" charset="0"/>
              </a:rPr>
              <a:t>There are many variations of passages </a:t>
            </a:r>
            <a:r>
              <a:rPr lang="en-US" sz="1100">
                <a:solidFill>
                  <a:schemeClr val="tx1">
                    <a:lumMod val="65000"/>
                    <a:lumOff val="35000"/>
                  </a:schemeClr>
                </a:solidFill>
                <a:latin typeface="Agency FB" panose="020B0503020202020204" pitchFamily="34" charset="0"/>
                <a:ea typeface="Roboto" panose="02000000000000000000" pitchFamily="2" charset="0"/>
              </a:rPr>
              <a:t>of </a:t>
            </a:r>
            <a:r>
              <a:rPr lang="en-US" sz="1100" smtClean="0">
                <a:solidFill>
                  <a:schemeClr val="tx1">
                    <a:lumMod val="65000"/>
                    <a:lumOff val="35000"/>
                  </a:schemeClr>
                </a:solidFill>
                <a:latin typeface="Agency FB" panose="020B0503020202020204" pitchFamily="34" charset="0"/>
                <a:ea typeface="Roboto" panose="02000000000000000000" pitchFamily="2" charset="0"/>
              </a:rPr>
              <a:t>Lorem </a:t>
            </a:r>
            <a:r>
              <a:rPr lang="en-US" sz="1100" dirty="0">
                <a:solidFill>
                  <a:schemeClr val="tx1">
                    <a:lumMod val="65000"/>
                    <a:lumOff val="35000"/>
                  </a:schemeClr>
                </a:solidFill>
                <a:latin typeface="Agency FB" panose="020B0503020202020204" pitchFamily="34" charset="0"/>
                <a:ea typeface="Roboto" panose="02000000000000000000" pitchFamily="2" charset="0"/>
              </a:rPr>
              <a:t>Ipsum available, but the majority have suffered alteration in some form, by injected humor, or randomized words which don't look even slightly believable.</a:t>
            </a:r>
          </a:p>
        </p:txBody>
      </p:sp>
      <p:sp>
        <p:nvSpPr>
          <p:cNvPr id="142" name="TextBox 67"/>
          <p:cNvSpPr txBox="1"/>
          <p:nvPr/>
        </p:nvSpPr>
        <p:spPr>
          <a:xfrm>
            <a:off x="754743" y="5138180"/>
            <a:ext cx="10638972" cy="304298"/>
          </a:xfrm>
          <a:prstGeom prst="rect">
            <a:avLst/>
          </a:prstGeom>
          <a:noFill/>
        </p:spPr>
        <p:txBody>
          <a:bodyPr wrap="square" rIns="144000" bIns="36000" numCol="1" spcCol="360000">
            <a:spAutoFit/>
          </a:bodyPr>
          <a:lstStyle/>
          <a:p>
            <a:pPr algn="ctr">
              <a:defRPr/>
            </a:pPr>
            <a:r>
              <a:rPr lang="en-US" sz="1400" dirty="0">
                <a:solidFill>
                  <a:schemeClr val="tx1">
                    <a:lumMod val="65000"/>
                    <a:lumOff val="35000"/>
                  </a:schemeClr>
                </a:solidFill>
                <a:latin typeface="Agency FB" panose="020B0503020202020204" pitchFamily="34" charset="0"/>
                <a:ea typeface="Roboto" panose="02000000000000000000" pitchFamily="2" charset="0"/>
              </a:rPr>
              <a:t>Contrary to popular belief</a:t>
            </a:r>
            <a:r>
              <a:rPr lang="en-US" sz="1400">
                <a:solidFill>
                  <a:schemeClr val="tx1">
                    <a:lumMod val="65000"/>
                    <a:lumOff val="35000"/>
                  </a:schemeClr>
                </a:solidFill>
                <a:latin typeface="Agency FB" panose="020B0503020202020204" pitchFamily="34" charset="0"/>
                <a:ea typeface="Roboto" panose="02000000000000000000" pitchFamily="2" charset="0"/>
              </a:rPr>
              <a:t>, </a:t>
            </a:r>
            <a:r>
              <a:rPr lang="en-US" sz="1400" smtClean="0">
                <a:solidFill>
                  <a:schemeClr val="tx1">
                    <a:lumMod val="65000"/>
                    <a:lumOff val="35000"/>
                  </a:schemeClr>
                </a:solidFill>
                <a:latin typeface="Agency FB" panose="020B0503020202020204" pitchFamily="34" charset="0"/>
                <a:ea typeface="Roboto" panose="02000000000000000000" pitchFamily="2" charset="0"/>
              </a:rPr>
              <a:t>Lorem </a:t>
            </a:r>
            <a:r>
              <a:rPr lang="en-US" sz="1400" dirty="0">
                <a:solidFill>
                  <a:schemeClr val="tx1">
                    <a:lumMod val="65000"/>
                    <a:lumOff val="35000"/>
                  </a:schemeClr>
                </a:solidFill>
                <a:latin typeface="Agency FB" panose="020B0503020202020204" pitchFamily="34" charset="0"/>
                <a:ea typeface="Roboto" panose="02000000000000000000" pitchFamily="2" charset="0"/>
              </a:rPr>
              <a:t>Ipsum is not simply random text. It has roots in a piece of classical Latin literature from 45 BC.</a:t>
            </a:r>
            <a:endParaRPr lang="en-US" sz="1100" dirty="0">
              <a:solidFill>
                <a:schemeClr val="tx1">
                  <a:lumMod val="65000"/>
                  <a:lumOff val="35000"/>
                </a:schemeClr>
              </a:solidFill>
              <a:latin typeface="Agency FB" panose="020B0503020202020204" pitchFamily="34" charset="0"/>
              <a:ea typeface="Roboto" panose="02000000000000000000" pitchFamily="2" charset="0"/>
            </a:endParaRPr>
          </a:p>
        </p:txBody>
      </p:sp>
      <p:sp>
        <p:nvSpPr>
          <p:cNvPr id="97" name="矩形 96">
            <a:extLst>
              <a:ext uri="{FF2B5EF4-FFF2-40B4-BE49-F238E27FC236}">
                <a16:creationId xmlns:a16="http://schemas.microsoft.com/office/drawing/2014/main" xmlns="" id="{424364EA-2780-4D47-90AC-63F01E406D3C}"/>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882169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heel(1)">
                                      <p:cBhvr>
                                        <p:cTn id="7" dur="2000"/>
                                        <p:tgtEl>
                                          <p:spTgt spid="46"/>
                                        </p:tgtEl>
                                      </p:cBhvr>
                                    </p:animEffect>
                                  </p:childTnLst>
                                </p:cTn>
                              </p:par>
                            </p:childTnLst>
                          </p:cTn>
                        </p:par>
                        <p:par>
                          <p:cTn id="8" fill="hold">
                            <p:stCondLst>
                              <p:cond delay="2000"/>
                            </p:stCondLst>
                            <p:childTnLst>
                              <p:par>
                                <p:cTn id="9" presetID="22" presetClass="entr" presetSubtype="2"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right)">
                                      <p:cBhvr>
                                        <p:cTn id="11" dur="750"/>
                                        <p:tgtEl>
                                          <p:spTgt spid="85"/>
                                        </p:tgtEl>
                                      </p:cBhvr>
                                    </p:animEffect>
                                  </p:childTnLst>
                                </p:cTn>
                              </p:par>
                            </p:childTnLst>
                          </p:cTn>
                        </p:par>
                        <p:par>
                          <p:cTn id="12" fill="hold">
                            <p:stCondLst>
                              <p:cond delay="2750"/>
                            </p:stCondLst>
                            <p:childTnLst>
                              <p:par>
                                <p:cTn id="13" presetID="22" presetClass="entr" presetSubtype="2" fill="hold" grpId="0"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right)">
                                      <p:cBhvr>
                                        <p:cTn id="15" dur="750"/>
                                        <p:tgtEl>
                                          <p:spTgt spid="90"/>
                                        </p:tgtEl>
                                      </p:cBhvr>
                                    </p:animEffect>
                                  </p:childTnLst>
                                </p:cTn>
                              </p:par>
                            </p:childTnLst>
                          </p:cTn>
                        </p:par>
                        <p:par>
                          <p:cTn id="16" fill="hold">
                            <p:stCondLst>
                              <p:cond delay="3500"/>
                            </p:stCondLst>
                            <p:childTnLst>
                              <p:par>
                                <p:cTn id="17" presetID="22" presetClass="entr" presetSubtype="2" fill="hold" nodeType="afterEffect">
                                  <p:stCondLst>
                                    <p:cond delay="0"/>
                                  </p:stCondLst>
                                  <p:childTnLst>
                                    <p:set>
                                      <p:cBhvr>
                                        <p:cTn id="18" dur="1" fill="hold">
                                          <p:stCondLst>
                                            <p:cond delay="0"/>
                                          </p:stCondLst>
                                        </p:cTn>
                                        <p:tgtEl>
                                          <p:spTgt spid="86"/>
                                        </p:tgtEl>
                                        <p:attrNameLst>
                                          <p:attrName>style.visibility</p:attrName>
                                        </p:attrNameLst>
                                      </p:cBhvr>
                                      <p:to>
                                        <p:strVal val="visible"/>
                                      </p:to>
                                    </p:set>
                                    <p:animEffect transition="in" filter="wipe(right)">
                                      <p:cBhvr>
                                        <p:cTn id="19" dur="750"/>
                                        <p:tgtEl>
                                          <p:spTgt spid="86"/>
                                        </p:tgtEl>
                                      </p:cBhvr>
                                    </p:animEffect>
                                  </p:childTnLst>
                                </p:cTn>
                              </p:par>
                            </p:childTnLst>
                          </p:cTn>
                        </p:par>
                        <p:par>
                          <p:cTn id="20" fill="hold">
                            <p:stCondLst>
                              <p:cond delay="4250"/>
                            </p:stCondLst>
                            <p:childTnLst>
                              <p:par>
                                <p:cTn id="21" presetID="22" presetClass="entr" presetSubtype="2"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right)">
                                      <p:cBhvr>
                                        <p:cTn id="23" dur="750"/>
                                        <p:tgtEl>
                                          <p:spTgt spid="91"/>
                                        </p:tgtEl>
                                      </p:cBhvr>
                                    </p:animEffect>
                                  </p:childTnLst>
                                </p:cTn>
                              </p:par>
                            </p:childTnLst>
                          </p:cTn>
                        </p:par>
                        <p:par>
                          <p:cTn id="24" fill="hold">
                            <p:stCondLst>
                              <p:cond delay="5000"/>
                            </p:stCondLst>
                            <p:childTnLst>
                              <p:par>
                                <p:cTn id="25" presetID="22" presetClass="entr" presetSubtype="2" fill="hold" nodeType="afterEffect">
                                  <p:stCondLst>
                                    <p:cond delay="0"/>
                                  </p:stCondLst>
                                  <p:childTnLst>
                                    <p:set>
                                      <p:cBhvr>
                                        <p:cTn id="26" dur="1" fill="hold">
                                          <p:stCondLst>
                                            <p:cond delay="0"/>
                                          </p:stCondLst>
                                        </p:cTn>
                                        <p:tgtEl>
                                          <p:spTgt spid="87"/>
                                        </p:tgtEl>
                                        <p:attrNameLst>
                                          <p:attrName>style.visibility</p:attrName>
                                        </p:attrNameLst>
                                      </p:cBhvr>
                                      <p:to>
                                        <p:strVal val="visible"/>
                                      </p:to>
                                    </p:set>
                                    <p:animEffect transition="in" filter="wipe(right)">
                                      <p:cBhvr>
                                        <p:cTn id="27" dur="750"/>
                                        <p:tgtEl>
                                          <p:spTgt spid="87"/>
                                        </p:tgtEl>
                                      </p:cBhvr>
                                    </p:animEffect>
                                  </p:childTnLst>
                                </p:cTn>
                              </p:par>
                            </p:childTnLst>
                          </p:cTn>
                        </p:par>
                        <p:par>
                          <p:cTn id="28" fill="hold">
                            <p:stCondLst>
                              <p:cond delay="5750"/>
                            </p:stCondLst>
                            <p:childTnLst>
                              <p:par>
                                <p:cTn id="29" presetID="22" presetClass="entr" presetSubtype="2"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right)">
                                      <p:cBhvr>
                                        <p:cTn id="31" dur="750"/>
                                        <p:tgtEl>
                                          <p:spTgt spid="92"/>
                                        </p:tgtEl>
                                      </p:cBhvr>
                                    </p:animEffect>
                                  </p:childTnLst>
                                </p:cTn>
                              </p:par>
                            </p:childTnLst>
                          </p:cTn>
                        </p:par>
                        <p:par>
                          <p:cTn id="32" fill="hold">
                            <p:stCondLst>
                              <p:cond delay="6500"/>
                            </p:stCondLst>
                            <p:childTnLst>
                              <p:par>
                                <p:cTn id="33" presetID="22" presetClass="entr" presetSubtype="2" fill="hold" nodeType="afterEffect">
                                  <p:stCondLst>
                                    <p:cond delay="0"/>
                                  </p:stCondLst>
                                  <p:childTnLst>
                                    <p:set>
                                      <p:cBhvr>
                                        <p:cTn id="34" dur="1" fill="hold">
                                          <p:stCondLst>
                                            <p:cond delay="0"/>
                                          </p:stCondLst>
                                        </p:cTn>
                                        <p:tgtEl>
                                          <p:spTgt spid="88"/>
                                        </p:tgtEl>
                                        <p:attrNameLst>
                                          <p:attrName>style.visibility</p:attrName>
                                        </p:attrNameLst>
                                      </p:cBhvr>
                                      <p:to>
                                        <p:strVal val="visible"/>
                                      </p:to>
                                    </p:set>
                                    <p:animEffect transition="in" filter="wipe(right)">
                                      <p:cBhvr>
                                        <p:cTn id="35" dur="750"/>
                                        <p:tgtEl>
                                          <p:spTgt spid="88"/>
                                        </p:tgtEl>
                                      </p:cBhvr>
                                    </p:animEffect>
                                  </p:childTnLst>
                                </p:cTn>
                              </p:par>
                            </p:childTnLst>
                          </p:cTn>
                        </p:par>
                        <p:par>
                          <p:cTn id="36" fill="hold">
                            <p:stCondLst>
                              <p:cond delay="7250"/>
                            </p:stCondLst>
                            <p:childTnLst>
                              <p:par>
                                <p:cTn id="37" presetID="22" presetClass="entr" presetSubtype="2" fill="hold" grpId="0" nodeType="afterEffect">
                                  <p:stCondLst>
                                    <p:cond delay="0"/>
                                  </p:stCondLst>
                                  <p:childTnLst>
                                    <p:set>
                                      <p:cBhvr>
                                        <p:cTn id="38" dur="1" fill="hold">
                                          <p:stCondLst>
                                            <p:cond delay="0"/>
                                          </p:stCondLst>
                                        </p:cTn>
                                        <p:tgtEl>
                                          <p:spTgt spid="93"/>
                                        </p:tgtEl>
                                        <p:attrNameLst>
                                          <p:attrName>style.visibility</p:attrName>
                                        </p:attrNameLst>
                                      </p:cBhvr>
                                      <p:to>
                                        <p:strVal val="visible"/>
                                      </p:to>
                                    </p:set>
                                    <p:animEffect transition="in" filter="wipe(right)">
                                      <p:cBhvr>
                                        <p:cTn id="39" dur="750"/>
                                        <p:tgtEl>
                                          <p:spTgt spid="93"/>
                                        </p:tgtEl>
                                      </p:cBhvr>
                                    </p:animEffect>
                                  </p:childTnLst>
                                </p:cTn>
                              </p:par>
                            </p:childTnLst>
                          </p:cTn>
                        </p:par>
                        <p:par>
                          <p:cTn id="40" fill="hold">
                            <p:stCondLst>
                              <p:cond delay="8000"/>
                            </p:stCondLst>
                            <p:childTnLst>
                              <p:par>
                                <p:cTn id="41" presetID="22" presetClass="entr" presetSubtype="2"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right)">
                                      <p:cBhvr>
                                        <p:cTn id="43" dur="750"/>
                                        <p:tgtEl>
                                          <p:spTgt spid="89"/>
                                        </p:tgtEl>
                                      </p:cBhvr>
                                    </p:animEffect>
                                  </p:childTnLst>
                                </p:cTn>
                              </p:par>
                            </p:childTnLst>
                          </p:cTn>
                        </p:par>
                        <p:par>
                          <p:cTn id="44" fill="hold">
                            <p:stCondLst>
                              <p:cond delay="8750"/>
                            </p:stCondLst>
                            <p:childTnLst>
                              <p:par>
                                <p:cTn id="45" presetID="22" presetClass="entr" presetSubtype="2" fill="hold" grpId="0"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right)">
                                      <p:cBhvr>
                                        <p:cTn id="47" dur="750"/>
                                        <p:tgtEl>
                                          <p:spTgt spid="94"/>
                                        </p:tgtEl>
                                      </p:cBhvr>
                                    </p:animEffect>
                                  </p:childTnLst>
                                </p:cTn>
                              </p:par>
                            </p:childTnLst>
                          </p:cTn>
                        </p:par>
                        <p:par>
                          <p:cTn id="48" fill="hold">
                            <p:stCondLst>
                              <p:cond delay="9500"/>
                            </p:stCondLst>
                            <p:childTnLst>
                              <p:par>
                                <p:cTn id="49" presetID="53" presetClass="entr" presetSubtype="16" fill="hold" grpId="0" nodeType="afterEffect">
                                  <p:stCondLst>
                                    <p:cond delay="0"/>
                                  </p:stCondLst>
                                  <p:childTnLst>
                                    <p:set>
                                      <p:cBhvr>
                                        <p:cTn id="50" dur="1" fill="hold">
                                          <p:stCondLst>
                                            <p:cond delay="0"/>
                                          </p:stCondLst>
                                        </p:cTn>
                                        <p:tgtEl>
                                          <p:spTgt spid="95"/>
                                        </p:tgtEl>
                                        <p:attrNameLst>
                                          <p:attrName>style.visibility</p:attrName>
                                        </p:attrNameLst>
                                      </p:cBhvr>
                                      <p:to>
                                        <p:strVal val="visible"/>
                                      </p:to>
                                    </p:set>
                                    <p:anim calcmode="lin" valueType="num">
                                      <p:cBhvr>
                                        <p:cTn id="51" dur="500" fill="hold"/>
                                        <p:tgtEl>
                                          <p:spTgt spid="95"/>
                                        </p:tgtEl>
                                        <p:attrNameLst>
                                          <p:attrName>ppt_w</p:attrName>
                                        </p:attrNameLst>
                                      </p:cBhvr>
                                      <p:tavLst>
                                        <p:tav tm="0">
                                          <p:val>
                                            <p:fltVal val="0"/>
                                          </p:val>
                                        </p:tav>
                                        <p:tav tm="100000">
                                          <p:val>
                                            <p:strVal val="#ppt_w"/>
                                          </p:val>
                                        </p:tav>
                                      </p:tavLst>
                                    </p:anim>
                                    <p:anim calcmode="lin" valueType="num">
                                      <p:cBhvr>
                                        <p:cTn id="52" dur="500" fill="hold"/>
                                        <p:tgtEl>
                                          <p:spTgt spid="95"/>
                                        </p:tgtEl>
                                        <p:attrNameLst>
                                          <p:attrName>ppt_h</p:attrName>
                                        </p:attrNameLst>
                                      </p:cBhvr>
                                      <p:tavLst>
                                        <p:tav tm="0">
                                          <p:val>
                                            <p:fltVal val="0"/>
                                          </p:val>
                                        </p:tav>
                                        <p:tav tm="100000">
                                          <p:val>
                                            <p:strVal val="#ppt_h"/>
                                          </p:val>
                                        </p:tav>
                                      </p:tavLst>
                                    </p:anim>
                                    <p:animEffect transition="in" filter="fade">
                                      <p:cBhvr>
                                        <p:cTn id="53" dur="500"/>
                                        <p:tgtEl>
                                          <p:spTgt spid="95"/>
                                        </p:tgtEl>
                                      </p:cBhvr>
                                    </p:animEffect>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wipe(left)">
                                      <p:cBhvr>
                                        <p:cTn id="57" dur="500"/>
                                        <p:tgtEl>
                                          <p:spTgt spid="96"/>
                                        </p:tgtEl>
                                      </p:cBhvr>
                                    </p:animEffect>
                                  </p:childTnLst>
                                </p:cTn>
                              </p:par>
                            </p:childTnLst>
                          </p:cTn>
                        </p:par>
                        <p:par>
                          <p:cTn id="58" fill="hold">
                            <p:stCondLst>
                              <p:cond delay="10500"/>
                            </p:stCondLst>
                            <p:childTnLst>
                              <p:par>
                                <p:cTn id="59" presetID="53" presetClass="entr" presetSubtype="16" fill="hold" grpId="0" nodeType="afterEffect">
                                  <p:stCondLst>
                                    <p:cond delay="0"/>
                                  </p:stCondLst>
                                  <p:childTnLst>
                                    <p:set>
                                      <p:cBhvr>
                                        <p:cTn id="60" dur="1" fill="hold">
                                          <p:stCondLst>
                                            <p:cond delay="0"/>
                                          </p:stCondLst>
                                        </p:cTn>
                                        <p:tgtEl>
                                          <p:spTgt spid="133"/>
                                        </p:tgtEl>
                                        <p:attrNameLst>
                                          <p:attrName>style.visibility</p:attrName>
                                        </p:attrNameLst>
                                      </p:cBhvr>
                                      <p:to>
                                        <p:strVal val="visible"/>
                                      </p:to>
                                    </p:set>
                                    <p:anim calcmode="lin" valueType="num">
                                      <p:cBhvr>
                                        <p:cTn id="61" dur="500" fill="hold"/>
                                        <p:tgtEl>
                                          <p:spTgt spid="133"/>
                                        </p:tgtEl>
                                        <p:attrNameLst>
                                          <p:attrName>ppt_w</p:attrName>
                                        </p:attrNameLst>
                                      </p:cBhvr>
                                      <p:tavLst>
                                        <p:tav tm="0">
                                          <p:val>
                                            <p:fltVal val="0"/>
                                          </p:val>
                                        </p:tav>
                                        <p:tav tm="100000">
                                          <p:val>
                                            <p:strVal val="#ppt_w"/>
                                          </p:val>
                                        </p:tav>
                                      </p:tavLst>
                                    </p:anim>
                                    <p:anim calcmode="lin" valueType="num">
                                      <p:cBhvr>
                                        <p:cTn id="62" dur="500" fill="hold"/>
                                        <p:tgtEl>
                                          <p:spTgt spid="133"/>
                                        </p:tgtEl>
                                        <p:attrNameLst>
                                          <p:attrName>ppt_h</p:attrName>
                                        </p:attrNameLst>
                                      </p:cBhvr>
                                      <p:tavLst>
                                        <p:tav tm="0">
                                          <p:val>
                                            <p:fltVal val="0"/>
                                          </p:val>
                                        </p:tav>
                                        <p:tav tm="100000">
                                          <p:val>
                                            <p:strVal val="#ppt_h"/>
                                          </p:val>
                                        </p:tav>
                                      </p:tavLst>
                                    </p:anim>
                                    <p:animEffect transition="in" filter="fade">
                                      <p:cBhvr>
                                        <p:cTn id="63" dur="500"/>
                                        <p:tgtEl>
                                          <p:spTgt spid="133"/>
                                        </p:tgtEl>
                                      </p:cBhvr>
                                    </p:animEffect>
                                  </p:childTnLst>
                                </p:cTn>
                              </p:par>
                            </p:childTnLst>
                          </p:cTn>
                        </p:par>
                        <p:par>
                          <p:cTn id="64" fill="hold">
                            <p:stCondLst>
                              <p:cond delay="11000"/>
                            </p:stCondLst>
                            <p:childTnLst>
                              <p:par>
                                <p:cTn id="65" presetID="22" presetClass="entr" presetSubtype="8" fill="hold" grpId="0" nodeType="after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wipe(left)">
                                      <p:cBhvr>
                                        <p:cTn id="67" dur="500"/>
                                        <p:tgtEl>
                                          <p:spTgt spid="134"/>
                                        </p:tgtEl>
                                      </p:cBhvr>
                                    </p:animEffect>
                                  </p:childTnLst>
                                </p:cTn>
                              </p:par>
                            </p:childTnLst>
                          </p:cTn>
                        </p:par>
                        <p:par>
                          <p:cTn id="68" fill="hold">
                            <p:stCondLst>
                              <p:cond delay="11500"/>
                            </p:stCondLst>
                            <p:childTnLst>
                              <p:par>
                                <p:cTn id="69" presetID="53" presetClass="entr" presetSubtype="16"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 calcmode="lin" valueType="num">
                                      <p:cBhvr>
                                        <p:cTn id="71" dur="500" fill="hold"/>
                                        <p:tgtEl>
                                          <p:spTgt spid="135"/>
                                        </p:tgtEl>
                                        <p:attrNameLst>
                                          <p:attrName>ppt_w</p:attrName>
                                        </p:attrNameLst>
                                      </p:cBhvr>
                                      <p:tavLst>
                                        <p:tav tm="0">
                                          <p:val>
                                            <p:fltVal val="0"/>
                                          </p:val>
                                        </p:tav>
                                        <p:tav tm="100000">
                                          <p:val>
                                            <p:strVal val="#ppt_w"/>
                                          </p:val>
                                        </p:tav>
                                      </p:tavLst>
                                    </p:anim>
                                    <p:anim calcmode="lin" valueType="num">
                                      <p:cBhvr>
                                        <p:cTn id="72" dur="500" fill="hold"/>
                                        <p:tgtEl>
                                          <p:spTgt spid="135"/>
                                        </p:tgtEl>
                                        <p:attrNameLst>
                                          <p:attrName>ppt_h</p:attrName>
                                        </p:attrNameLst>
                                      </p:cBhvr>
                                      <p:tavLst>
                                        <p:tav tm="0">
                                          <p:val>
                                            <p:fltVal val="0"/>
                                          </p:val>
                                        </p:tav>
                                        <p:tav tm="100000">
                                          <p:val>
                                            <p:strVal val="#ppt_h"/>
                                          </p:val>
                                        </p:tav>
                                      </p:tavLst>
                                    </p:anim>
                                    <p:animEffect transition="in" filter="fade">
                                      <p:cBhvr>
                                        <p:cTn id="73" dur="500"/>
                                        <p:tgtEl>
                                          <p:spTgt spid="135"/>
                                        </p:tgtEl>
                                      </p:cBhvr>
                                    </p:animEffect>
                                  </p:childTnLst>
                                </p:cTn>
                              </p:par>
                            </p:childTnLst>
                          </p:cTn>
                        </p:par>
                        <p:par>
                          <p:cTn id="74" fill="hold">
                            <p:stCondLst>
                              <p:cond delay="12000"/>
                            </p:stCondLst>
                            <p:childTnLst>
                              <p:par>
                                <p:cTn id="75" presetID="22" presetClass="entr" presetSubtype="8" fill="hold" grpId="0" nodeType="afterEffect">
                                  <p:stCondLst>
                                    <p:cond delay="0"/>
                                  </p:stCondLst>
                                  <p:childTnLst>
                                    <p:set>
                                      <p:cBhvr>
                                        <p:cTn id="76" dur="1" fill="hold">
                                          <p:stCondLst>
                                            <p:cond delay="0"/>
                                          </p:stCondLst>
                                        </p:cTn>
                                        <p:tgtEl>
                                          <p:spTgt spid="136"/>
                                        </p:tgtEl>
                                        <p:attrNameLst>
                                          <p:attrName>style.visibility</p:attrName>
                                        </p:attrNameLst>
                                      </p:cBhvr>
                                      <p:to>
                                        <p:strVal val="visible"/>
                                      </p:to>
                                    </p:set>
                                    <p:animEffect transition="in" filter="wipe(left)">
                                      <p:cBhvr>
                                        <p:cTn id="77" dur="500"/>
                                        <p:tgtEl>
                                          <p:spTgt spid="136"/>
                                        </p:tgtEl>
                                      </p:cBhvr>
                                    </p:animEffect>
                                  </p:childTnLst>
                                </p:cTn>
                              </p:par>
                            </p:childTnLst>
                          </p:cTn>
                        </p:par>
                        <p:par>
                          <p:cTn id="78" fill="hold">
                            <p:stCondLst>
                              <p:cond delay="12500"/>
                            </p:stCondLst>
                            <p:childTnLst>
                              <p:par>
                                <p:cTn id="79" presetID="53" presetClass="entr" presetSubtype="16" fill="hold" grpId="0" nodeType="afterEffect">
                                  <p:stCondLst>
                                    <p:cond delay="0"/>
                                  </p:stCondLst>
                                  <p:childTnLst>
                                    <p:set>
                                      <p:cBhvr>
                                        <p:cTn id="80" dur="1" fill="hold">
                                          <p:stCondLst>
                                            <p:cond delay="0"/>
                                          </p:stCondLst>
                                        </p:cTn>
                                        <p:tgtEl>
                                          <p:spTgt spid="137"/>
                                        </p:tgtEl>
                                        <p:attrNameLst>
                                          <p:attrName>style.visibility</p:attrName>
                                        </p:attrNameLst>
                                      </p:cBhvr>
                                      <p:to>
                                        <p:strVal val="visible"/>
                                      </p:to>
                                    </p:set>
                                    <p:anim calcmode="lin" valueType="num">
                                      <p:cBhvr>
                                        <p:cTn id="81" dur="500" fill="hold"/>
                                        <p:tgtEl>
                                          <p:spTgt spid="137"/>
                                        </p:tgtEl>
                                        <p:attrNameLst>
                                          <p:attrName>ppt_w</p:attrName>
                                        </p:attrNameLst>
                                      </p:cBhvr>
                                      <p:tavLst>
                                        <p:tav tm="0">
                                          <p:val>
                                            <p:fltVal val="0"/>
                                          </p:val>
                                        </p:tav>
                                        <p:tav tm="100000">
                                          <p:val>
                                            <p:strVal val="#ppt_w"/>
                                          </p:val>
                                        </p:tav>
                                      </p:tavLst>
                                    </p:anim>
                                    <p:anim calcmode="lin" valueType="num">
                                      <p:cBhvr>
                                        <p:cTn id="82" dur="500" fill="hold"/>
                                        <p:tgtEl>
                                          <p:spTgt spid="137"/>
                                        </p:tgtEl>
                                        <p:attrNameLst>
                                          <p:attrName>ppt_h</p:attrName>
                                        </p:attrNameLst>
                                      </p:cBhvr>
                                      <p:tavLst>
                                        <p:tav tm="0">
                                          <p:val>
                                            <p:fltVal val="0"/>
                                          </p:val>
                                        </p:tav>
                                        <p:tav tm="100000">
                                          <p:val>
                                            <p:strVal val="#ppt_h"/>
                                          </p:val>
                                        </p:tav>
                                      </p:tavLst>
                                    </p:anim>
                                    <p:animEffect transition="in" filter="fade">
                                      <p:cBhvr>
                                        <p:cTn id="83" dur="500"/>
                                        <p:tgtEl>
                                          <p:spTgt spid="137"/>
                                        </p:tgtEl>
                                      </p:cBhvr>
                                    </p:animEffect>
                                  </p:childTnLst>
                                </p:cTn>
                              </p:par>
                            </p:childTnLst>
                          </p:cTn>
                        </p:par>
                        <p:par>
                          <p:cTn id="84" fill="hold">
                            <p:stCondLst>
                              <p:cond delay="13000"/>
                            </p:stCondLst>
                            <p:childTnLst>
                              <p:par>
                                <p:cTn id="85" presetID="22" presetClass="entr" presetSubtype="8" fill="hold" grpId="0" nodeType="afterEffect">
                                  <p:stCondLst>
                                    <p:cond delay="0"/>
                                  </p:stCondLst>
                                  <p:childTnLst>
                                    <p:set>
                                      <p:cBhvr>
                                        <p:cTn id="86" dur="1" fill="hold">
                                          <p:stCondLst>
                                            <p:cond delay="0"/>
                                          </p:stCondLst>
                                        </p:cTn>
                                        <p:tgtEl>
                                          <p:spTgt spid="138"/>
                                        </p:tgtEl>
                                        <p:attrNameLst>
                                          <p:attrName>style.visibility</p:attrName>
                                        </p:attrNameLst>
                                      </p:cBhvr>
                                      <p:to>
                                        <p:strVal val="visible"/>
                                      </p:to>
                                    </p:set>
                                    <p:animEffect transition="in" filter="wipe(left)">
                                      <p:cBhvr>
                                        <p:cTn id="87" dur="500"/>
                                        <p:tgtEl>
                                          <p:spTgt spid="138"/>
                                        </p:tgtEl>
                                      </p:cBhvr>
                                    </p:animEffect>
                                  </p:childTnLst>
                                </p:cTn>
                              </p:par>
                            </p:childTnLst>
                          </p:cTn>
                        </p:par>
                        <p:par>
                          <p:cTn id="88" fill="hold">
                            <p:stCondLst>
                              <p:cond delay="13500"/>
                            </p:stCondLst>
                            <p:childTnLst>
                              <p:par>
                                <p:cTn id="89" presetID="53" presetClass="entr" presetSubtype="16" fill="hold" grpId="0" nodeType="afterEffect">
                                  <p:stCondLst>
                                    <p:cond delay="0"/>
                                  </p:stCondLst>
                                  <p:childTnLst>
                                    <p:set>
                                      <p:cBhvr>
                                        <p:cTn id="90" dur="1" fill="hold">
                                          <p:stCondLst>
                                            <p:cond delay="0"/>
                                          </p:stCondLst>
                                        </p:cTn>
                                        <p:tgtEl>
                                          <p:spTgt spid="139"/>
                                        </p:tgtEl>
                                        <p:attrNameLst>
                                          <p:attrName>style.visibility</p:attrName>
                                        </p:attrNameLst>
                                      </p:cBhvr>
                                      <p:to>
                                        <p:strVal val="visible"/>
                                      </p:to>
                                    </p:set>
                                    <p:anim calcmode="lin" valueType="num">
                                      <p:cBhvr>
                                        <p:cTn id="91" dur="500" fill="hold"/>
                                        <p:tgtEl>
                                          <p:spTgt spid="139"/>
                                        </p:tgtEl>
                                        <p:attrNameLst>
                                          <p:attrName>ppt_w</p:attrName>
                                        </p:attrNameLst>
                                      </p:cBhvr>
                                      <p:tavLst>
                                        <p:tav tm="0">
                                          <p:val>
                                            <p:fltVal val="0"/>
                                          </p:val>
                                        </p:tav>
                                        <p:tav tm="100000">
                                          <p:val>
                                            <p:strVal val="#ppt_w"/>
                                          </p:val>
                                        </p:tav>
                                      </p:tavLst>
                                    </p:anim>
                                    <p:anim calcmode="lin" valueType="num">
                                      <p:cBhvr>
                                        <p:cTn id="92" dur="500" fill="hold"/>
                                        <p:tgtEl>
                                          <p:spTgt spid="139"/>
                                        </p:tgtEl>
                                        <p:attrNameLst>
                                          <p:attrName>ppt_h</p:attrName>
                                        </p:attrNameLst>
                                      </p:cBhvr>
                                      <p:tavLst>
                                        <p:tav tm="0">
                                          <p:val>
                                            <p:fltVal val="0"/>
                                          </p:val>
                                        </p:tav>
                                        <p:tav tm="100000">
                                          <p:val>
                                            <p:strVal val="#ppt_h"/>
                                          </p:val>
                                        </p:tav>
                                      </p:tavLst>
                                    </p:anim>
                                    <p:animEffect transition="in" filter="fade">
                                      <p:cBhvr>
                                        <p:cTn id="93" dur="500"/>
                                        <p:tgtEl>
                                          <p:spTgt spid="139"/>
                                        </p:tgtEl>
                                      </p:cBhvr>
                                    </p:animEffect>
                                  </p:childTnLst>
                                </p:cTn>
                              </p:par>
                            </p:childTnLst>
                          </p:cTn>
                        </p:par>
                        <p:par>
                          <p:cTn id="94" fill="hold">
                            <p:stCondLst>
                              <p:cond delay="14000"/>
                            </p:stCondLst>
                            <p:childTnLst>
                              <p:par>
                                <p:cTn id="95" presetID="22" presetClass="entr" presetSubtype="8" fill="hold" grpId="0" nodeType="afterEffect">
                                  <p:stCondLst>
                                    <p:cond delay="0"/>
                                  </p:stCondLst>
                                  <p:childTnLst>
                                    <p:set>
                                      <p:cBhvr>
                                        <p:cTn id="96" dur="1" fill="hold">
                                          <p:stCondLst>
                                            <p:cond delay="0"/>
                                          </p:stCondLst>
                                        </p:cTn>
                                        <p:tgtEl>
                                          <p:spTgt spid="140"/>
                                        </p:tgtEl>
                                        <p:attrNameLst>
                                          <p:attrName>style.visibility</p:attrName>
                                        </p:attrNameLst>
                                      </p:cBhvr>
                                      <p:to>
                                        <p:strVal val="visible"/>
                                      </p:to>
                                    </p:set>
                                    <p:animEffect transition="in" filter="wipe(left)">
                                      <p:cBhvr>
                                        <p:cTn id="97" dur="500"/>
                                        <p:tgtEl>
                                          <p:spTgt spid="140"/>
                                        </p:tgtEl>
                                      </p:cBhvr>
                                    </p:animEffect>
                                  </p:childTnLst>
                                </p:cTn>
                              </p:par>
                            </p:childTnLst>
                          </p:cTn>
                        </p:par>
                        <p:par>
                          <p:cTn id="98" fill="hold">
                            <p:stCondLst>
                              <p:cond delay="14500"/>
                            </p:stCondLst>
                            <p:childTnLst>
                              <p:par>
                                <p:cTn id="99" presetID="10" presetClass="entr" presetSubtype="0" fill="hold" nodeType="afterEffect">
                                  <p:stCondLst>
                                    <p:cond delay="0"/>
                                  </p:stCondLst>
                                  <p:childTnLst>
                                    <p:set>
                                      <p:cBhvr>
                                        <p:cTn id="100" dur="1" fill="hold">
                                          <p:stCondLst>
                                            <p:cond delay="0"/>
                                          </p:stCondLst>
                                        </p:cTn>
                                        <p:tgtEl>
                                          <p:spTgt spid="142"/>
                                        </p:tgtEl>
                                        <p:attrNameLst>
                                          <p:attrName>style.visibility</p:attrName>
                                        </p:attrNameLst>
                                      </p:cBhvr>
                                      <p:to>
                                        <p:strVal val="visible"/>
                                      </p:to>
                                    </p:set>
                                    <p:animEffect transition="in" filter="fade">
                                      <p:cBhvr>
                                        <p:cTn id="101" dur="500"/>
                                        <p:tgtEl>
                                          <p:spTgt spid="142"/>
                                        </p:tgtEl>
                                      </p:cBhvr>
                                    </p:animEffect>
                                  </p:childTnLst>
                                </p:cTn>
                              </p:par>
                            </p:childTnLst>
                          </p:cTn>
                        </p:par>
                        <p:par>
                          <p:cTn id="102" fill="hold">
                            <p:stCondLst>
                              <p:cond delay="15000"/>
                            </p:stCondLst>
                            <p:childTnLst>
                              <p:par>
                                <p:cTn id="103" presetID="22" presetClass="entr" presetSubtype="1" fill="hold" grpId="0" nodeType="afterEffect">
                                  <p:stCondLst>
                                    <p:cond delay="0"/>
                                  </p:stCondLst>
                                  <p:childTnLst>
                                    <p:set>
                                      <p:cBhvr>
                                        <p:cTn id="104" dur="1" fill="hold">
                                          <p:stCondLst>
                                            <p:cond delay="0"/>
                                          </p:stCondLst>
                                        </p:cTn>
                                        <p:tgtEl>
                                          <p:spTgt spid="141"/>
                                        </p:tgtEl>
                                        <p:attrNameLst>
                                          <p:attrName>style.visibility</p:attrName>
                                        </p:attrNameLst>
                                      </p:cBhvr>
                                      <p:to>
                                        <p:strVal val="visible"/>
                                      </p:to>
                                    </p:set>
                                    <p:animEffect transition="in" filter="wipe(up)">
                                      <p:cBhvr>
                                        <p:cTn id="105" dur="1000"/>
                                        <p:tgtEl>
                                          <p:spTgt spid="141"/>
                                        </p:tgtEl>
                                      </p:cBhvr>
                                    </p:animEffect>
                                  </p:childTnLst>
                                </p:cTn>
                              </p:par>
                            </p:childTnLst>
                          </p:cTn>
                        </p:par>
                        <p:par>
                          <p:cTn id="106" fill="hold">
                            <p:stCondLst>
                              <p:cond delay="16000"/>
                            </p:stCondLst>
                            <p:childTnLst>
                              <p:par>
                                <p:cTn id="107" presetID="1" presetClass="entr" presetSubtype="0" fill="hold" grpId="0" nodeType="afterEffect">
                                  <p:stCondLst>
                                    <p:cond delay="2200"/>
                                  </p:stCondLst>
                                  <p:childTnLst>
                                    <p:set>
                                      <p:cBhvr>
                                        <p:cTn id="10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94" grpId="0"/>
      <p:bldP spid="95" grpId="0" animBg="1"/>
      <p:bldP spid="96" grpId="0"/>
      <p:bldP spid="133" grpId="0" animBg="1"/>
      <p:bldP spid="134" grpId="0"/>
      <p:bldP spid="135" grpId="0" animBg="1"/>
      <p:bldP spid="136" grpId="0"/>
      <p:bldP spid="137" grpId="0" animBg="1"/>
      <p:bldP spid="138" grpId="0"/>
      <p:bldP spid="139" grpId="0" animBg="1"/>
      <p:bldP spid="140" grpId="0"/>
      <p:bldP spid="141" grpId="0"/>
      <p:bldP spid="9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
          <p:cNvGrpSpPr>
            <a:grpSpLocks/>
          </p:cNvGrpSpPr>
          <p:nvPr/>
        </p:nvGrpSpPr>
        <p:grpSpPr bwMode="auto">
          <a:xfrm>
            <a:off x="334963" y="293688"/>
            <a:ext cx="4768850" cy="474662"/>
            <a:chOff x="854780" y="2171055"/>
            <a:chExt cx="4768779" cy="474058"/>
          </a:xfrm>
        </p:grpSpPr>
        <p:grpSp>
          <p:nvGrpSpPr>
            <p:cNvPr id="3" name="组合 4"/>
            <p:cNvGrpSpPr>
              <a:grpSpLocks/>
            </p:cNvGrpSpPr>
            <p:nvPr/>
          </p:nvGrpSpPr>
          <p:grpSpPr bwMode="auto">
            <a:xfrm>
              <a:off x="854780" y="2301604"/>
              <a:ext cx="236471" cy="236471"/>
              <a:chOff x="1262743" y="1915886"/>
              <a:chExt cx="290286" cy="290286"/>
            </a:xfrm>
          </p:grpSpPr>
          <p:sp>
            <p:nvSpPr>
              <p:cNvPr id="7" name="椭圆 6"/>
              <p:cNvSpPr/>
              <p:nvPr/>
            </p:nvSpPr>
            <p:spPr>
              <a:xfrm>
                <a:off x="1262743" y="1915224"/>
                <a:ext cx="290362" cy="2899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sp>
            <p:nvSpPr>
              <p:cNvPr id="8" name="等腰三角形 7"/>
              <p:cNvSpPr/>
              <p:nvPr/>
            </p:nvSpPr>
            <p:spPr>
              <a:xfrm rot="5400000">
                <a:off x="1364153" y="2010526"/>
                <a:ext cx="120671" cy="10523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lumMod val="65000"/>
                      <a:lumOff val="35000"/>
                    </a:schemeClr>
                  </a:solidFill>
                </a:endParaRPr>
              </a:p>
            </p:txBody>
          </p:sp>
        </p:grpSp>
        <p:sp>
          <p:nvSpPr>
            <p:cNvPr id="4" name="文本框 3"/>
            <p:cNvSpPr txBox="1"/>
            <p:nvPr/>
          </p:nvSpPr>
          <p:spPr>
            <a:xfrm>
              <a:off x="1243711" y="2183739"/>
              <a:ext cx="554030" cy="461374"/>
            </a:xfrm>
            <a:prstGeom prst="rect">
              <a:avLst/>
            </a:prstGeom>
            <a:noFill/>
          </p:spPr>
          <p:txBody>
            <a:bodyPr>
              <a:spAutoFit/>
            </a:bodyPr>
            <a:lstStyle/>
            <a:p>
              <a:pPr eaLnBrk="1" fontAlgn="auto" hangingPunct="1">
                <a:spcBef>
                  <a:spcPts val="0"/>
                </a:spcBef>
                <a:spcAft>
                  <a:spcPts val="0"/>
                </a:spcAft>
                <a:defRPr/>
              </a:pPr>
              <a:r>
                <a:rPr lang="en-US" altLang="zh-CN" sz="2400" dirty="0">
                  <a:solidFill>
                    <a:schemeClr val="tx1">
                      <a:lumMod val="65000"/>
                      <a:lumOff val="35000"/>
                    </a:schemeClr>
                  </a:solidFill>
                  <a:latin typeface="华文细黑" panose="02010600040101010101" pitchFamily="2" charset="-122"/>
                  <a:ea typeface="华文细黑" panose="02010600040101010101" pitchFamily="2" charset="-122"/>
                </a:rPr>
                <a:t>01</a:t>
              </a:r>
              <a:endParaRPr lang="zh-CN" altLang="en-US" sz="2400" dirty="0">
                <a:solidFill>
                  <a:schemeClr val="tx1">
                    <a:lumMod val="65000"/>
                    <a:lumOff val="35000"/>
                  </a:schemeClr>
                </a:solidFill>
                <a:latin typeface="华文细黑" panose="02010600040101010101" pitchFamily="2" charset="-122"/>
                <a:ea typeface="华文细黑" panose="02010600040101010101" pitchFamily="2" charset="-122"/>
              </a:endParaRPr>
            </a:p>
          </p:txBody>
        </p:sp>
        <p:cxnSp>
          <p:nvCxnSpPr>
            <p:cNvPr id="5" name="直接连接符 4"/>
            <p:cNvCxnSpPr/>
            <p:nvPr/>
          </p:nvCxnSpPr>
          <p:spPr>
            <a:xfrm>
              <a:off x="1813616" y="2251914"/>
              <a:ext cx="0" cy="283801"/>
            </a:xfrm>
            <a:prstGeom prst="line">
              <a:avLst/>
            </a:prstGeom>
            <a:ln>
              <a:solidFill>
                <a:srgbClr val="595959">
                  <a:alpha val="41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1905689" y="2171055"/>
              <a:ext cx="3717870" cy="461374"/>
            </a:xfrm>
            <a:prstGeom prst="rect">
              <a:avLst/>
            </a:prstGeom>
            <a:noFill/>
          </p:spPr>
          <p:txBody>
            <a:bodyPr>
              <a:spAutoFit/>
            </a:bodyPr>
            <a:lstStyle/>
            <a:p>
              <a:pPr>
                <a:defRPr/>
              </a:pPr>
              <a:r>
                <a:rPr lang="zh-CN" altLang="en-US" sz="2400" dirty="0">
                  <a:solidFill>
                    <a:schemeClr val="tx1">
                      <a:lumMod val="65000"/>
                      <a:lumOff val="35000"/>
                    </a:schemeClr>
                  </a:solidFill>
                  <a:latin typeface="Arial" panose="020B0604020202020204" pitchFamily="34" charset="0"/>
                  <a:cs typeface="Arial" panose="020B0604020202020204" pitchFamily="34" charset="0"/>
                </a:rPr>
                <a:t>单击添加标题信息</a:t>
              </a:r>
              <a:endParaRPr lang="en-US" altLang="zh-CN" sz="2400" b="1" dirty="0">
                <a:solidFill>
                  <a:schemeClr val="tx1">
                    <a:lumMod val="65000"/>
                    <a:lumOff val="35000"/>
                  </a:schemeClr>
                </a:solidFill>
                <a:latin typeface="Arial" panose="020B0604020202020204" pitchFamily="34" charset="0"/>
                <a:cs typeface="Arial" panose="020B0604020202020204" pitchFamily="34" charset="0"/>
              </a:endParaRPr>
            </a:p>
          </p:txBody>
        </p:sp>
      </p:grpSp>
      <p:cxnSp>
        <p:nvCxnSpPr>
          <p:cNvPr id="9" name="直接连接符 8"/>
          <p:cNvCxnSpPr/>
          <p:nvPr/>
        </p:nvCxnSpPr>
        <p:spPr>
          <a:xfrm>
            <a:off x="5600700" y="533400"/>
            <a:ext cx="6256338" cy="0"/>
          </a:xfrm>
          <a:prstGeom prst="line">
            <a:avLst/>
          </a:prstGeom>
          <a:ln w="12700">
            <a:solidFill>
              <a:schemeClr val="tx1">
                <a:lumMod val="75000"/>
                <a:lumOff val="25000"/>
              </a:schemeClr>
            </a:solidFill>
            <a:headEnd type="none" w="sm" len="sm"/>
          </a:ln>
        </p:spPr>
        <p:style>
          <a:lnRef idx="1">
            <a:schemeClr val="accent1"/>
          </a:lnRef>
          <a:fillRef idx="0">
            <a:schemeClr val="accent1"/>
          </a:fillRef>
          <a:effectRef idx="0">
            <a:schemeClr val="accent1"/>
          </a:effectRef>
          <a:fontRef idx="minor">
            <a:schemeClr val="tx1"/>
          </a:fontRef>
        </p:style>
      </p:cxnSp>
      <p:sp>
        <p:nvSpPr>
          <p:cNvPr id="97" name="Content Placeholder 2"/>
          <p:cNvSpPr txBox="1">
            <a:spLocks/>
          </p:cNvSpPr>
          <p:nvPr/>
        </p:nvSpPr>
        <p:spPr>
          <a:xfrm>
            <a:off x="1556518" y="1211774"/>
            <a:ext cx="9512388" cy="501661"/>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id-ID" sz="1200" dirty="0">
                <a:solidFill>
                  <a:schemeClr val="tx1">
                    <a:lumMod val="75000"/>
                    <a:lumOff val="25000"/>
                  </a:schemeClr>
                </a:solidFill>
                <a:latin typeface="Agency FB" panose="020B0503020202020204" pitchFamily="34" charset="0"/>
                <a:ea typeface="Roboto" panose="02000000000000000000" pitchFamily="2" charset="0"/>
              </a:rPr>
              <a:t>Du</a:t>
            </a:r>
            <a:r>
              <a:rPr lang="en-US" sz="1200" dirty="0" err="1">
                <a:solidFill>
                  <a:schemeClr val="tx1">
                    <a:lumMod val="75000"/>
                    <a:lumOff val="25000"/>
                  </a:schemeClr>
                </a:solidFill>
                <a:latin typeface="Agency FB" panose="020B0503020202020204" pitchFamily="34" charset="0"/>
                <a:ea typeface="Roboto" panose="02000000000000000000" pitchFamily="2" charset="0"/>
              </a:rPr>
              <a:t>mmy</a:t>
            </a:r>
            <a:r>
              <a:rPr lang="en-US" sz="1200" dirty="0">
                <a:solidFill>
                  <a:schemeClr val="tx1">
                    <a:lumMod val="75000"/>
                    <a:lumOff val="25000"/>
                  </a:schemeClr>
                </a:solidFill>
                <a:latin typeface="Agency FB" panose="020B0503020202020204" pitchFamily="34" charset="0"/>
                <a:ea typeface="Roboto" panose="02000000000000000000" pitchFamily="2" charset="0"/>
              </a:rPr>
              <a:t> text ever since the 1500s, when an unknown printer took a galley of type and scrambled it to make a type specimen book. It has survived not only five centuries, but also the leap into electronic typesetting.</a:t>
            </a:r>
          </a:p>
        </p:txBody>
      </p:sp>
      <p:graphicFrame>
        <p:nvGraphicFramePr>
          <p:cNvPr id="98" name="Chart 12"/>
          <p:cNvGraphicFramePr/>
          <p:nvPr>
            <p:extLst>
              <p:ext uri="{D42A27DB-BD31-4B8C-83A1-F6EECF244321}">
                <p14:modId xmlns:p14="http://schemas.microsoft.com/office/powerpoint/2010/main" val="3185792468"/>
              </p:ext>
            </p:extLst>
          </p:nvPr>
        </p:nvGraphicFramePr>
        <p:xfrm>
          <a:off x="1491174" y="1611511"/>
          <a:ext cx="9298745" cy="3466926"/>
        </p:xfrm>
        <a:graphic>
          <a:graphicData uri="http://schemas.openxmlformats.org/drawingml/2006/chart">
            <c:chart xmlns:c="http://schemas.openxmlformats.org/drawingml/2006/chart" xmlns:r="http://schemas.openxmlformats.org/officeDocument/2006/relationships" r:id="rId4"/>
          </a:graphicData>
        </a:graphic>
      </p:graphicFrame>
      <p:grpSp>
        <p:nvGrpSpPr>
          <p:cNvPr id="99" name="Group 74"/>
          <p:cNvGrpSpPr>
            <a:grpSpLocks noChangeAspect="1"/>
          </p:cNvGrpSpPr>
          <p:nvPr/>
        </p:nvGrpSpPr>
        <p:grpSpPr>
          <a:xfrm>
            <a:off x="2219475" y="5627087"/>
            <a:ext cx="298808" cy="312796"/>
            <a:chOff x="9392814" y="752004"/>
            <a:chExt cx="506619" cy="530335"/>
          </a:xfrm>
        </p:grpSpPr>
        <p:sp>
          <p:nvSpPr>
            <p:cNvPr id="100" name="Oval 75"/>
            <p:cNvSpPr/>
            <p:nvPr/>
          </p:nvSpPr>
          <p:spPr>
            <a:xfrm>
              <a:off x="9392814" y="752004"/>
              <a:ext cx="506619" cy="49885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75000"/>
                    <a:lumOff val="25000"/>
                  </a:schemeClr>
                </a:solidFill>
                <a:latin typeface="Agency FB" panose="020B0503020202020204" pitchFamily="34" charset="0"/>
              </a:endParaRPr>
            </a:p>
          </p:txBody>
        </p:sp>
        <p:sp>
          <p:nvSpPr>
            <p:cNvPr id="101" name="TextBox 76"/>
            <p:cNvSpPr txBox="1"/>
            <p:nvPr/>
          </p:nvSpPr>
          <p:spPr>
            <a:xfrm>
              <a:off x="9405886" y="760514"/>
              <a:ext cx="493547" cy="521825"/>
            </a:xfrm>
            <a:prstGeom prst="rect">
              <a:avLst/>
            </a:prstGeom>
            <a:noFill/>
          </p:spPr>
          <p:txBody>
            <a:bodyPr wrap="square" rtlCol="0">
              <a:spAutoFit/>
            </a:bodyPr>
            <a:lstStyle/>
            <a:p>
              <a:pPr algn="ctr"/>
              <a:r>
                <a:rPr lang="id-ID" sz="1400" b="1" dirty="0">
                  <a:solidFill>
                    <a:schemeClr val="tx1">
                      <a:lumMod val="75000"/>
                      <a:lumOff val="25000"/>
                    </a:schemeClr>
                  </a:solidFill>
                  <a:latin typeface="Agency FB" panose="020B0503020202020204" pitchFamily="34" charset="0"/>
                </a:rPr>
                <a:t></a:t>
              </a:r>
            </a:p>
          </p:txBody>
        </p:sp>
      </p:grpSp>
      <p:grpSp>
        <p:nvGrpSpPr>
          <p:cNvPr id="102" name="Group 77"/>
          <p:cNvGrpSpPr>
            <a:grpSpLocks noChangeAspect="1"/>
          </p:cNvGrpSpPr>
          <p:nvPr/>
        </p:nvGrpSpPr>
        <p:grpSpPr>
          <a:xfrm>
            <a:off x="3527878" y="5616281"/>
            <a:ext cx="310214" cy="307777"/>
            <a:chOff x="9373476" y="749974"/>
            <a:chExt cx="525957" cy="521826"/>
          </a:xfrm>
        </p:grpSpPr>
        <p:sp>
          <p:nvSpPr>
            <p:cNvPr id="103" name="Oval 78"/>
            <p:cNvSpPr/>
            <p:nvPr/>
          </p:nvSpPr>
          <p:spPr>
            <a:xfrm>
              <a:off x="9392814" y="752004"/>
              <a:ext cx="506619" cy="498859"/>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75000"/>
                    <a:lumOff val="25000"/>
                  </a:schemeClr>
                </a:solidFill>
                <a:latin typeface="Agency FB" panose="020B0503020202020204" pitchFamily="34" charset="0"/>
              </a:endParaRPr>
            </a:p>
          </p:txBody>
        </p:sp>
        <p:sp>
          <p:nvSpPr>
            <p:cNvPr id="104" name="TextBox 79"/>
            <p:cNvSpPr txBox="1"/>
            <p:nvPr/>
          </p:nvSpPr>
          <p:spPr>
            <a:xfrm>
              <a:off x="9373476" y="749974"/>
              <a:ext cx="364681" cy="521826"/>
            </a:xfrm>
            <a:prstGeom prst="rect">
              <a:avLst/>
            </a:prstGeom>
            <a:noFill/>
          </p:spPr>
          <p:txBody>
            <a:bodyPr wrap="square" rtlCol="0">
              <a:spAutoFit/>
            </a:bodyPr>
            <a:lstStyle/>
            <a:p>
              <a:r>
                <a:rPr lang="id-ID" sz="1400" dirty="0">
                  <a:solidFill>
                    <a:schemeClr val="tx1">
                      <a:lumMod val="75000"/>
                      <a:lumOff val="25000"/>
                    </a:schemeClr>
                  </a:solidFill>
                  <a:latin typeface="Agency FB" panose="020B0503020202020204" pitchFamily="34" charset="0"/>
                </a:rPr>
                <a:t></a:t>
              </a:r>
            </a:p>
          </p:txBody>
        </p:sp>
      </p:grpSp>
      <p:grpSp>
        <p:nvGrpSpPr>
          <p:cNvPr id="105" name="Group 80"/>
          <p:cNvGrpSpPr>
            <a:grpSpLocks noChangeAspect="1"/>
          </p:cNvGrpSpPr>
          <p:nvPr/>
        </p:nvGrpSpPr>
        <p:grpSpPr>
          <a:xfrm>
            <a:off x="4832539" y="5635640"/>
            <a:ext cx="298808" cy="317178"/>
            <a:chOff x="9392814" y="752004"/>
            <a:chExt cx="506619" cy="537765"/>
          </a:xfrm>
        </p:grpSpPr>
        <p:sp>
          <p:nvSpPr>
            <p:cNvPr id="106" name="Oval 81"/>
            <p:cNvSpPr/>
            <p:nvPr/>
          </p:nvSpPr>
          <p:spPr>
            <a:xfrm>
              <a:off x="9392814" y="752004"/>
              <a:ext cx="506619" cy="498859"/>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75000"/>
                    <a:lumOff val="25000"/>
                  </a:schemeClr>
                </a:solidFill>
                <a:latin typeface="Agency FB" panose="020B0503020202020204" pitchFamily="34" charset="0"/>
              </a:endParaRPr>
            </a:p>
          </p:txBody>
        </p:sp>
        <p:sp>
          <p:nvSpPr>
            <p:cNvPr id="107" name="TextBox 82"/>
            <p:cNvSpPr txBox="1"/>
            <p:nvPr/>
          </p:nvSpPr>
          <p:spPr>
            <a:xfrm>
              <a:off x="9405886" y="767943"/>
              <a:ext cx="493547" cy="521826"/>
            </a:xfrm>
            <a:prstGeom prst="rect">
              <a:avLst/>
            </a:prstGeom>
            <a:noFill/>
          </p:spPr>
          <p:txBody>
            <a:bodyPr wrap="square" rtlCol="0">
              <a:spAutoFit/>
            </a:bodyPr>
            <a:lstStyle/>
            <a:p>
              <a:pPr algn="ctr"/>
              <a:r>
                <a:rPr lang="id-ID" sz="1400" b="1" dirty="0">
                  <a:solidFill>
                    <a:schemeClr val="tx1">
                      <a:lumMod val="75000"/>
                      <a:lumOff val="25000"/>
                    </a:schemeClr>
                  </a:solidFill>
                  <a:latin typeface="Agency FB" panose="020B0503020202020204" pitchFamily="34" charset="0"/>
                </a:rPr>
                <a:t></a:t>
              </a:r>
            </a:p>
          </p:txBody>
        </p:sp>
      </p:grpSp>
      <p:grpSp>
        <p:nvGrpSpPr>
          <p:cNvPr id="108" name="Group 83"/>
          <p:cNvGrpSpPr>
            <a:grpSpLocks noChangeAspect="1"/>
          </p:cNvGrpSpPr>
          <p:nvPr/>
        </p:nvGrpSpPr>
        <p:grpSpPr>
          <a:xfrm>
            <a:off x="6139870" y="5630570"/>
            <a:ext cx="298808" cy="307777"/>
            <a:chOff x="9392814" y="749974"/>
            <a:chExt cx="506619" cy="521826"/>
          </a:xfrm>
        </p:grpSpPr>
        <p:sp>
          <p:nvSpPr>
            <p:cNvPr id="109" name="Oval 84"/>
            <p:cNvSpPr/>
            <p:nvPr/>
          </p:nvSpPr>
          <p:spPr>
            <a:xfrm>
              <a:off x="9392814" y="752004"/>
              <a:ext cx="506619" cy="498859"/>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75000"/>
                    <a:lumOff val="25000"/>
                  </a:schemeClr>
                </a:solidFill>
                <a:latin typeface="Agency FB" panose="020B0503020202020204" pitchFamily="34" charset="0"/>
              </a:endParaRPr>
            </a:p>
          </p:txBody>
        </p:sp>
        <p:sp>
          <p:nvSpPr>
            <p:cNvPr id="110" name="TextBox 85"/>
            <p:cNvSpPr txBox="1"/>
            <p:nvPr/>
          </p:nvSpPr>
          <p:spPr>
            <a:xfrm>
              <a:off x="9405886" y="749974"/>
              <a:ext cx="493547" cy="521826"/>
            </a:xfrm>
            <a:prstGeom prst="rect">
              <a:avLst/>
            </a:prstGeom>
            <a:noFill/>
          </p:spPr>
          <p:txBody>
            <a:bodyPr wrap="square" rtlCol="0">
              <a:spAutoFit/>
            </a:bodyPr>
            <a:lstStyle/>
            <a:p>
              <a:pPr algn="ctr"/>
              <a:r>
                <a:rPr lang="id-ID" sz="1400" dirty="0">
                  <a:solidFill>
                    <a:schemeClr val="tx1">
                      <a:lumMod val="75000"/>
                      <a:lumOff val="25000"/>
                    </a:schemeClr>
                  </a:solidFill>
                  <a:latin typeface="Agency FB" panose="020B0503020202020204" pitchFamily="34" charset="0"/>
                </a:rPr>
                <a:t></a:t>
              </a:r>
            </a:p>
          </p:txBody>
        </p:sp>
      </p:grpSp>
      <p:grpSp>
        <p:nvGrpSpPr>
          <p:cNvPr id="111" name="Group 86"/>
          <p:cNvGrpSpPr>
            <a:grpSpLocks noChangeAspect="1"/>
          </p:cNvGrpSpPr>
          <p:nvPr/>
        </p:nvGrpSpPr>
        <p:grpSpPr>
          <a:xfrm>
            <a:off x="7435022" y="5615271"/>
            <a:ext cx="298808" cy="312023"/>
            <a:chOff x="9392814" y="721838"/>
            <a:chExt cx="506619" cy="529025"/>
          </a:xfrm>
        </p:grpSpPr>
        <p:sp>
          <p:nvSpPr>
            <p:cNvPr id="112" name="Oval 87"/>
            <p:cNvSpPr/>
            <p:nvPr/>
          </p:nvSpPr>
          <p:spPr>
            <a:xfrm>
              <a:off x="9392814" y="752004"/>
              <a:ext cx="506619" cy="498859"/>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a:solidFill>
                  <a:schemeClr val="tx1">
                    <a:lumMod val="75000"/>
                    <a:lumOff val="25000"/>
                  </a:schemeClr>
                </a:solidFill>
                <a:latin typeface="Agency FB" panose="020B0503020202020204" pitchFamily="34" charset="0"/>
              </a:endParaRPr>
            </a:p>
          </p:txBody>
        </p:sp>
        <p:sp>
          <p:nvSpPr>
            <p:cNvPr id="113" name="TextBox 88"/>
            <p:cNvSpPr txBox="1"/>
            <p:nvPr/>
          </p:nvSpPr>
          <p:spPr>
            <a:xfrm>
              <a:off x="9405886" y="721838"/>
              <a:ext cx="493547" cy="521826"/>
            </a:xfrm>
            <a:prstGeom prst="rect">
              <a:avLst/>
            </a:prstGeom>
            <a:noFill/>
          </p:spPr>
          <p:txBody>
            <a:bodyPr wrap="square" rtlCol="0">
              <a:spAutoFit/>
            </a:bodyPr>
            <a:lstStyle/>
            <a:p>
              <a:pPr algn="ctr"/>
              <a:r>
                <a:rPr lang="id-ID" sz="1400" dirty="0">
                  <a:solidFill>
                    <a:schemeClr val="tx1">
                      <a:lumMod val="75000"/>
                      <a:lumOff val="25000"/>
                    </a:schemeClr>
                  </a:solidFill>
                  <a:latin typeface="Agency FB" panose="020B0503020202020204" pitchFamily="34" charset="0"/>
                </a:rPr>
                <a:t></a:t>
              </a:r>
            </a:p>
          </p:txBody>
        </p:sp>
      </p:grpSp>
      <p:sp>
        <p:nvSpPr>
          <p:cNvPr id="114" name="Title 13"/>
          <p:cNvSpPr txBox="1">
            <a:spLocks/>
          </p:cNvSpPr>
          <p:nvPr/>
        </p:nvSpPr>
        <p:spPr>
          <a:xfrm>
            <a:off x="1725060" y="5802990"/>
            <a:ext cx="1306389" cy="75864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700" smtClean="0">
                <a:solidFill>
                  <a:schemeClr val="tx1">
                    <a:lumMod val="75000"/>
                    <a:lumOff val="25000"/>
                  </a:schemeClr>
                </a:solidFill>
                <a:latin typeface="Agency FB" panose="020B0503020202020204" pitchFamily="34" charset="0"/>
                <a:ea typeface="Roboto" panose="02000000000000000000" pitchFamily="2" charset="0"/>
              </a:rPr>
              <a:t>Lorem </a:t>
            </a:r>
            <a:r>
              <a:rPr lang="id-ID" sz="700" dirty="0">
                <a:solidFill>
                  <a:schemeClr val="tx1">
                    <a:lumMod val="75000"/>
                    <a:lumOff val="25000"/>
                  </a:schemeClr>
                </a:solidFill>
                <a:latin typeface="Agency FB" panose="020B0503020202020204" pitchFamily="34" charset="0"/>
                <a:ea typeface="Roboto" panose="02000000000000000000" pitchFamily="2" charset="0"/>
              </a:rPr>
              <a:t>ipsum dolor sit amet consectetur sagitis purus dolor sit amet.C</a:t>
            </a:r>
            <a:endParaRPr lang="en-US" sz="700" dirty="0">
              <a:solidFill>
                <a:schemeClr val="tx1">
                  <a:lumMod val="75000"/>
                  <a:lumOff val="25000"/>
                </a:schemeClr>
              </a:solidFill>
              <a:latin typeface="Agency FB" panose="020B0503020202020204" pitchFamily="34" charset="0"/>
              <a:ea typeface="Roboto" panose="02000000000000000000" pitchFamily="2" charset="0"/>
            </a:endParaRPr>
          </a:p>
        </p:txBody>
      </p:sp>
      <p:sp>
        <p:nvSpPr>
          <p:cNvPr id="115" name="Content Placeholder 2"/>
          <p:cNvSpPr txBox="1">
            <a:spLocks/>
          </p:cNvSpPr>
          <p:nvPr/>
        </p:nvSpPr>
        <p:spPr>
          <a:xfrm>
            <a:off x="8349489" y="5544445"/>
            <a:ext cx="2358340" cy="99219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800" b="1" dirty="0" smtClean="0">
                <a:solidFill>
                  <a:schemeClr val="tx1">
                    <a:lumMod val="75000"/>
                    <a:lumOff val="25000"/>
                  </a:schemeClr>
                </a:solidFill>
                <a:latin typeface="Agency FB" panose="020B0503020202020204" pitchFamily="34" charset="0"/>
                <a:ea typeface="Roboto" panose="02000000000000000000" pitchFamily="2" charset="0"/>
              </a:rPr>
              <a:t>点此替换文本</a:t>
            </a:r>
            <a:endParaRPr lang="id-ID" sz="1800" b="1" dirty="0">
              <a:solidFill>
                <a:schemeClr val="tx1">
                  <a:lumMod val="75000"/>
                  <a:lumOff val="25000"/>
                </a:schemeClr>
              </a:solidFill>
              <a:latin typeface="Agency FB" panose="020B0503020202020204" pitchFamily="34" charset="0"/>
              <a:ea typeface="Roboto" panose="02000000000000000000" pitchFamily="2" charset="0"/>
            </a:endParaRPr>
          </a:p>
          <a:p>
            <a:r>
              <a:rPr lang="id-ID" sz="900" dirty="0">
                <a:solidFill>
                  <a:schemeClr val="tx1">
                    <a:lumMod val="75000"/>
                    <a:lumOff val="25000"/>
                  </a:schemeClr>
                </a:solidFill>
                <a:latin typeface="Agency FB" panose="020B0503020202020204" pitchFamily="34" charset="0"/>
                <a:ea typeface="Roboto" panose="02000000000000000000" pitchFamily="2" charset="0"/>
              </a:rPr>
              <a:t>Du</a:t>
            </a:r>
            <a:r>
              <a:rPr lang="en-US" sz="900" dirty="0" err="1">
                <a:solidFill>
                  <a:schemeClr val="tx1">
                    <a:lumMod val="75000"/>
                    <a:lumOff val="25000"/>
                  </a:schemeClr>
                </a:solidFill>
                <a:latin typeface="Agency FB" panose="020B0503020202020204" pitchFamily="34" charset="0"/>
                <a:ea typeface="Roboto" panose="02000000000000000000" pitchFamily="2" charset="0"/>
              </a:rPr>
              <a:t>mmy</a:t>
            </a:r>
            <a:r>
              <a:rPr lang="en-US" sz="900" dirty="0">
                <a:solidFill>
                  <a:schemeClr val="tx1">
                    <a:lumMod val="75000"/>
                    <a:lumOff val="25000"/>
                  </a:schemeClr>
                </a:solidFill>
                <a:latin typeface="Agency FB" panose="020B0503020202020204" pitchFamily="34" charset="0"/>
                <a:ea typeface="Roboto" panose="02000000000000000000" pitchFamily="2" charset="0"/>
              </a:rPr>
              <a:t> text ever since the 1500s when an unknown printer took a galley of type and scrambled</a:t>
            </a:r>
            <a:r>
              <a:rPr lang="id-ID" sz="900" dirty="0">
                <a:solidFill>
                  <a:schemeClr val="tx1">
                    <a:lumMod val="75000"/>
                    <a:lumOff val="25000"/>
                  </a:schemeClr>
                </a:solidFill>
                <a:latin typeface="Agency FB" panose="020B0503020202020204" pitchFamily="34" charset="0"/>
                <a:ea typeface="Roboto" panose="02000000000000000000" pitchFamily="2" charset="0"/>
              </a:rPr>
              <a:t>.</a:t>
            </a:r>
            <a:endParaRPr lang="en-US" sz="900" dirty="0">
              <a:solidFill>
                <a:schemeClr val="tx1">
                  <a:lumMod val="75000"/>
                  <a:lumOff val="25000"/>
                </a:schemeClr>
              </a:solidFill>
              <a:latin typeface="Agency FB" panose="020B0503020202020204" pitchFamily="34" charset="0"/>
              <a:ea typeface="Roboto" panose="02000000000000000000" pitchFamily="2" charset="0"/>
            </a:endParaRPr>
          </a:p>
        </p:txBody>
      </p:sp>
      <p:sp>
        <p:nvSpPr>
          <p:cNvPr id="116" name="Title 13"/>
          <p:cNvSpPr txBox="1">
            <a:spLocks/>
          </p:cNvSpPr>
          <p:nvPr/>
        </p:nvSpPr>
        <p:spPr>
          <a:xfrm>
            <a:off x="3054635" y="5802990"/>
            <a:ext cx="1277849" cy="75864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700" smtClean="0">
                <a:solidFill>
                  <a:schemeClr val="tx1">
                    <a:lumMod val="75000"/>
                    <a:lumOff val="25000"/>
                  </a:schemeClr>
                </a:solidFill>
                <a:latin typeface="Agency FB" panose="020B0503020202020204" pitchFamily="34" charset="0"/>
                <a:ea typeface="Roboto" panose="02000000000000000000" pitchFamily="2" charset="0"/>
              </a:rPr>
              <a:t>Lorem </a:t>
            </a:r>
            <a:r>
              <a:rPr lang="id-ID" sz="700" dirty="0">
                <a:solidFill>
                  <a:schemeClr val="tx1">
                    <a:lumMod val="75000"/>
                    <a:lumOff val="25000"/>
                  </a:schemeClr>
                </a:solidFill>
                <a:latin typeface="Agency FB" panose="020B0503020202020204" pitchFamily="34" charset="0"/>
                <a:ea typeface="Roboto" panose="02000000000000000000" pitchFamily="2" charset="0"/>
              </a:rPr>
              <a:t>ipsum dolor sit amet consectetur sagitis purus dolor sit amet.C</a:t>
            </a:r>
            <a:endParaRPr lang="en-US" sz="700" dirty="0">
              <a:solidFill>
                <a:schemeClr val="tx1">
                  <a:lumMod val="75000"/>
                  <a:lumOff val="25000"/>
                </a:schemeClr>
              </a:solidFill>
              <a:latin typeface="Agency FB" panose="020B0503020202020204" pitchFamily="34" charset="0"/>
              <a:ea typeface="Roboto" panose="02000000000000000000" pitchFamily="2" charset="0"/>
            </a:endParaRPr>
          </a:p>
        </p:txBody>
      </p:sp>
      <p:sp>
        <p:nvSpPr>
          <p:cNvPr id="117" name="Title 13"/>
          <p:cNvSpPr txBox="1">
            <a:spLocks/>
          </p:cNvSpPr>
          <p:nvPr/>
        </p:nvSpPr>
        <p:spPr>
          <a:xfrm>
            <a:off x="4317970" y="5800316"/>
            <a:ext cx="1355501" cy="75864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700" smtClean="0">
                <a:solidFill>
                  <a:schemeClr val="tx1">
                    <a:lumMod val="75000"/>
                    <a:lumOff val="25000"/>
                  </a:schemeClr>
                </a:solidFill>
                <a:latin typeface="Agency FB" panose="020B0503020202020204" pitchFamily="34" charset="0"/>
                <a:ea typeface="Roboto" panose="02000000000000000000" pitchFamily="2" charset="0"/>
              </a:rPr>
              <a:t>Lorem </a:t>
            </a:r>
            <a:r>
              <a:rPr lang="id-ID" sz="700" dirty="0">
                <a:solidFill>
                  <a:schemeClr val="tx1">
                    <a:lumMod val="75000"/>
                    <a:lumOff val="25000"/>
                  </a:schemeClr>
                </a:solidFill>
                <a:latin typeface="Agency FB" panose="020B0503020202020204" pitchFamily="34" charset="0"/>
                <a:ea typeface="Roboto" panose="02000000000000000000" pitchFamily="2" charset="0"/>
              </a:rPr>
              <a:t>ipsum dolor sit amet consectetur sagitis purus dolor sit amet.C</a:t>
            </a:r>
            <a:endParaRPr lang="en-US" sz="700" dirty="0">
              <a:solidFill>
                <a:schemeClr val="tx1">
                  <a:lumMod val="75000"/>
                  <a:lumOff val="25000"/>
                </a:schemeClr>
              </a:solidFill>
              <a:latin typeface="Agency FB" panose="020B0503020202020204" pitchFamily="34" charset="0"/>
              <a:ea typeface="Roboto" panose="02000000000000000000" pitchFamily="2" charset="0"/>
            </a:endParaRPr>
          </a:p>
        </p:txBody>
      </p:sp>
      <p:sp>
        <p:nvSpPr>
          <p:cNvPr id="118" name="Title 13"/>
          <p:cNvSpPr txBox="1">
            <a:spLocks/>
          </p:cNvSpPr>
          <p:nvPr/>
        </p:nvSpPr>
        <p:spPr>
          <a:xfrm>
            <a:off x="5659590" y="5800316"/>
            <a:ext cx="1306244" cy="75864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700" smtClean="0">
                <a:solidFill>
                  <a:schemeClr val="tx1">
                    <a:lumMod val="75000"/>
                    <a:lumOff val="25000"/>
                  </a:schemeClr>
                </a:solidFill>
                <a:latin typeface="Agency FB" panose="020B0503020202020204" pitchFamily="34" charset="0"/>
                <a:ea typeface="Roboto" panose="02000000000000000000" pitchFamily="2" charset="0"/>
              </a:rPr>
              <a:t>Lorem </a:t>
            </a:r>
            <a:r>
              <a:rPr lang="id-ID" sz="700" dirty="0">
                <a:solidFill>
                  <a:schemeClr val="tx1">
                    <a:lumMod val="75000"/>
                    <a:lumOff val="25000"/>
                  </a:schemeClr>
                </a:solidFill>
                <a:latin typeface="Agency FB" panose="020B0503020202020204" pitchFamily="34" charset="0"/>
                <a:ea typeface="Roboto" panose="02000000000000000000" pitchFamily="2" charset="0"/>
              </a:rPr>
              <a:t>ipsum dolor sit amet consectetur sagitis purus dolor sit amet.C</a:t>
            </a:r>
            <a:endParaRPr lang="en-US" sz="700" dirty="0">
              <a:solidFill>
                <a:schemeClr val="tx1">
                  <a:lumMod val="75000"/>
                  <a:lumOff val="25000"/>
                </a:schemeClr>
              </a:solidFill>
              <a:latin typeface="Agency FB" panose="020B0503020202020204" pitchFamily="34" charset="0"/>
              <a:ea typeface="Roboto" panose="02000000000000000000" pitchFamily="2" charset="0"/>
            </a:endParaRPr>
          </a:p>
        </p:txBody>
      </p:sp>
      <p:sp>
        <p:nvSpPr>
          <p:cNvPr id="119" name="Title 13"/>
          <p:cNvSpPr txBox="1">
            <a:spLocks/>
          </p:cNvSpPr>
          <p:nvPr/>
        </p:nvSpPr>
        <p:spPr>
          <a:xfrm>
            <a:off x="6945478" y="5800316"/>
            <a:ext cx="1306244" cy="758648"/>
          </a:xfrm>
          <a:prstGeom prst="rect">
            <a:avLst/>
          </a:prstGeom>
        </p:spPr>
        <p:txBody>
          <a:bodyPr vert="horz" lIns="91440" tIns="45720" rIns="91440" bIns="45720" rtlCol="0" anchor="ctr">
            <a:no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id-ID" sz="700" smtClean="0">
                <a:solidFill>
                  <a:schemeClr val="tx1">
                    <a:lumMod val="75000"/>
                    <a:lumOff val="25000"/>
                  </a:schemeClr>
                </a:solidFill>
                <a:latin typeface="Agency FB" panose="020B0503020202020204" pitchFamily="34" charset="0"/>
                <a:ea typeface="Roboto" panose="02000000000000000000" pitchFamily="2" charset="0"/>
              </a:rPr>
              <a:t>Lorem </a:t>
            </a:r>
            <a:r>
              <a:rPr lang="id-ID" sz="700" dirty="0">
                <a:solidFill>
                  <a:schemeClr val="tx1">
                    <a:lumMod val="75000"/>
                    <a:lumOff val="25000"/>
                  </a:schemeClr>
                </a:solidFill>
                <a:latin typeface="Agency FB" panose="020B0503020202020204" pitchFamily="34" charset="0"/>
                <a:ea typeface="Roboto" panose="02000000000000000000" pitchFamily="2" charset="0"/>
              </a:rPr>
              <a:t>ipsum dolor sit amet consectetur sagitis purus dolor sit amet.C</a:t>
            </a:r>
            <a:endParaRPr lang="en-US" sz="700" dirty="0">
              <a:solidFill>
                <a:schemeClr val="tx1">
                  <a:lumMod val="75000"/>
                  <a:lumOff val="25000"/>
                </a:schemeClr>
              </a:solidFill>
              <a:latin typeface="Agency FB" panose="020B0503020202020204" pitchFamily="34" charset="0"/>
              <a:ea typeface="Roboto" panose="02000000000000000000" pitchFamily="2" charset="0"/>
            </a:endParaRPr>
          </a:p>
        </p:txBody>
      </p:sp>
      <p:cxnSp>
        <p:nvCxnSpPr>
          <p:cNvPr id="120" name="Straight Connector 96"/>
          <p:cNvCxnSpPr/>
          <p:nvPr/>
        </p:nvCxnSpPr>
        <p:spPr>
          <a:xfrm>
            <a:off x="3060338" y="5632093"/>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1" name="Straight Connector 97"/>
          <p:cNvCxnSpPr/>
          <p:nvPr/>
        </p:nvCxnSpPr>
        <p:spPr>
          <a:xfrm>
            <a:off x="4301308" y="5624839"/>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2" name="Straight Connector 98"/>
          <p:cNvCxnSpPr/>
          <p:nvPr/>
        </p:nvCxnSpPr>
        <p:spPr>
          <a:xfrm>
            <a:off x="5636621" y="5624836"/>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3" name="Straight Connector 99"/>
          <p:cNvCxnSpPr/>
          <p:nvPr/>
        </p:nvCxnSpPr>
        <p:spPr>
          <a:xfrm>
            <a:off x="1688742" y="5624839"/>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4" name="Straight Connector 100"/>
          <p:cNvCxnSpPr/>
          <p:nvPr/>
        </p:nvCxnSpPr>
        <p:spPr>
          <a:xfrm>
            <a:off x="6935648" y="5632093"/>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5" name="Straight Connector 101"/>
          <p:cNvCxnSpPr/>
          <p:nvPr/>
        </p:nvCxnSpPr>
        <p:spPr>
          <a:xfrm>
            <a:off x="8329027" y="5632093"/>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26" name="Straight Connector 102"/>
          <p:cNvCxnSpPr/>
          <p:nvPr/>
        </p:nvCxnSpPr>
        <p:spPr>
          <a:xfrm>
            <a:off x="10803711" y="5624839"/>
            <a:ext cx="0" cy="720000"/>
          </a:xfrm>
          <a:prstGeom prst="line">
            <a:avLst/>
          </a:prstGeom>
          <a:ln w="19050">
            <a:solidFill>
              <a:schemeClr val="bg1">
                <a:lumMod val="95000"/>
              </a:schemeClr>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a16="http://schemas.microsoft.com/office/drawing/2014/main" xmlns="" id="{0A673057-0130-4F62-99D1-33AA602623BB}"/>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893230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50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2250"/>
                                        <p:tgtEl>
                                          <p:spTgt spid="97"/>
                                        </p:tgtEl>
                                      </p:cBhvr>
                                    </p:animEffect>
                                    <p:anim calcmode="lin" valueType="num">
                                      <p:cBhvr>
                                        <p:cTn id="8" dur="2250" fill="hold"/>
                                        <p:tgtEl>
                                          <p:spTgt spid="97"/>
                                        </p:tgtEl>
                                        <p:attrNameLst>
                                          <p:attrName>ppt_w</p:attrName>
                                        </p:attrNameLst>
                                      </p:cBhvr>
                                      <p:tavLst>
                                        <p:tav tm="0" fmla="#ppt_w*sin(2.5*pi*$)">
                                          <p:val>
                                            <p:fltVal val="0"/>
                                          </p:val>
                                        </p:tav>
                                        <p:tav tm="100000">
                                          <p:val>
                                            <p:fltVal val="1"/>
                                          </p:val>
                                        </p:tav>
                                      </p:tavLst>
                                    </p:anim>
                                    <p:anim calcmode="lin" valueType="num">
                                      <p:cBhvr>
                                        <p:cTn id="9" dur="2250" fill="hold"/>
                                        <p:tgtEl>
                                          <p:spTgt spid="97"/>
                                        </p:tgtEl>
                                        <p:attrNameLst>
                                          <p:attrName>ppt_h</p:attrName>
                                        </p:attrNameLst>
                                      </p:cBhvr>
                                      <p:tavLst>
                                        <p:tav tm="0">
                                          <p:val>
                                            <p:strVal val="#ppt_h"/>
                                          </p:val>
                                        </p:tav>
                                        <p:tav tm="100000">
                                          <p:val>
                                            <p:strVal val="#ppt_h"/>
                                          </p:val>
                                        </p:tav>
                                      </p:tavLst>
                                    </p:anim>
                                  </p:childTnLst>
                                </p:cTn>
                              </p:par>
                              <p:par>
                                <p:cTn id="10" presetID="2" presetClass="entr" presetSubtype="1" fill="hold" grpId="0" nodeType="withEffect">
                                  <p:stCondLst>
                                    <p:cond delay="2000"/>
                                  </p:stCondLst>
                                  <p:childTnLst>
                                    <p:set>
                                      <p:cBhvr>
                                        <p:cTn id="11" dur="1" fill="hold">
                                          <p:stCondLst>
                                            <p:cond delay="0"/>
                                          </p:stCondLst>
                                        </p:cTn>
                                        <p:tgtEl>
                                          <p:spTgt spid="98">
                                            <p:graphicEl>
                                              <a:chart seriesIdx="-3" categoryIdx="-3" bldStep="gridLegend"/>
                                            </p:graphicEl>
                                          </p:spTgt>
                                        </p:tgtEl>
                                        <p:attrNameLst>
                                          <p:attrName>style.visibility</p:attrName>
                                        </p:attrNameLst>
                                      </p:cBhvr>
                                      <p:to>
                                        <p:strVal val="visible"/>
                                      </p:to>
                                    </p:set>
                                    <p:anim calcmode="lin" valueType="num">
                                      <p:cBhvr additive="base">
                                        <p:cTn id="12" dur="500" fill="hold"/>
                                        <p:tgtEl>
                                          <p:spTgt spid="98">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98">
                                            <p:graphicEl>
                                              <a:chart seriesIdx="-3" categoryIdx="-3" bldStep="gridLegend"/>
                                            </p:graphicEl>
                                          </p:spTgt>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2500"/>
                                  </p:stCondLst>
                                  <p:childTnLst>
                                    <p:set>
                                      <p:cBhvr>
                                        <p:cTn id="15" dur="1" fill="hold">
                                          <p:stCondLst>
                                            <p:cond delay="0"/>
                                          </p:stCondLst>
                                        </p:cTn>
                                        <p:tgtEl>
                                          <p:spTgt spid="98">
                                            <p:graphicEl>
                                              <a:chart seriesIdx="0" categoryIdx="0" bldStep="ptInCategory"/>
                                            </p:graphicEl>
                                          </p:spTgt>
                                        </p:tgtEl>
                                        <p:attrNameLst>
                                          <p:attrName>style.visibility</p:attrName>
                                        </p:attrNameLst>
                                      </p:cBhvr>
                                      <p:to>
                                        <p:strVal val="visible"/>
                                      </p:to>
                                    </p:set>
                                    <p:anim calcmode="lin" valueType="num">
                                      <p:cBhvr additive="base">
                                        <p:cTn id="16" dur="500" fill="hold"/>
                                        <p:tgtEl>
                                          <p:spTgt spid="98">
                                            <p:graphicEl>
                                              <a:chart seriesIdx="0"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17" dur="500" fill="hold"/>
                                        <p:tgtEl>
                                          <p:spTgt spid="98">
                                            <p:graphicEl>
                                              <a:chart seriesIdx="0" categoryIdx="0" bldStep="ptInCategory"/>
                                            </p:graphicEl>
                                          </p:spTgt>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3000"/>
                                  </p:stCondLst>
                                  <p:childTnLst>
                                    <p:set>
                                      <p:cBhvr>
                                        <p:cTn id="19" dur="1" fill="hold">
                                          <p:stCondLst>
                                            <p:cond delay="0"/>
                                          </p:stCondLst>
                                        </p:cTn>
                                        <p:tgtEl>
                                          <p:spTgt spid="98">
                                            <p:graphicEl>
                                              <a:chart seriesIdx="1" categoryIdx="0" bldStep="ptInCategory"/>
                                            </p:graphicEl>
                                          </p:spTgt>
                                        </p:tgtEl>
                                        <p:attrNameLst>
                                          <p:attrName>style.visibility</p:attrName>
                                        </p:attrNameLst>
                                      </p:cBhvr>
                                      <p:to>
                                        <p:strVal val="visible"/>
                                      </p:to>
                                    </p:set>
                                    <p:anim calcmode="lin" valueType="num">
                                      <p:cBhvr additive="base">
                                        <p:cTn id="20" dur="500" fill="hold"/>
                                        <p:tgtEl>
                                          <p:spTgt spid="98">
                                            <p:graphicEl>
                                              <a:chart seriesIdx="1"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1" dur="500" fill="hold"/>
                                        <p:tgtEl>
                                          <p:spTgt spid="98">
                                            <p:graphicEl>
                                              <a:chart seriesIdx="1" categoryIdx="0" bldStep="ptInCategory"/>
                                            </p:graphicEl>
                                          </p:spTgt>
                                        </p:tgtEl>
                                        <p:attrNameLst>
                                          <p:attrName>ppt_y</p:attrName>
                                        </p:attrNameLst>
                                      </p:cBhvr>
                                      <p:tavLst>
                                        <p:tav tm="0">
                                          <p:val>
                                            <p:strVal val="0-#ppt_h/2"/>
                                          </p:val>
                                        </p:tav>
                                        <p:tav tm="100000">
                                          <p:val>
                                            <p:strVal val="#ppt_y"/>
                                          </p:val>
                                        </p:tav>
                                      </p:tavLst>
                                    </p:anim>
                                  </p:childTnLst>
                                </p:cTn>
                              </p:par>
                              <p:par>
                                <p:cTn id="22" presetID="2" presetClass="entr" presetSubtype="1" fill="hold" grpId="0" nodeType="withEffect">
                                  <p:stCondLst>
                                    <p:cond delay="3500"/>
                                  </p:stCondLst>
                                  <p:childTnLst>
                                    <p:set>
                                      <p:cBhvr>
                                        <p:cTn id="23" dur="1" fill="hold">
                                          <p:stCondLst>
                                            <p:cond delay="0"/>
                                          </p:stCondLst>
                                        </p:cTn>
                                        <p:tgtEl>
                                          <p:spTgt spid="98">
                                            <p:graphicEl>
                                              <a:chart seriesIdx="2" categoryIdx="0" bldStep="ptInCategory"/>
                                            </p:graphicEl>
                                          </p:spTgt>
                                        </p:tgtEl>
                                        <p:attrNameLst>
                                          <p:attrName>style.visibility</p:attrName>
                                        </p:attrNameLst>
                                      </p:cBhvr>
                                      <p:to>
                                        <p:strVal val="visible"/>
                                      </p:to>
                                    </p:set>
                                    <p:anim calcmode="lin" valueType="num">
                                      <p:cBhvr additive="base">
                                        <p:cTn id="24" dur="500" fill="hold"/>
                                        <p:tgtEl>
                                          <p:spTgt spid="98">
                                            <p:graphicEl>
                                              <a:chart seriesIdx="2" categoryIdx="0" bldStep="ptInCategory"/>
                                            </p:graphicEl>
                                          </p:spTgt>
                                        </p:tgtEl>
                                        <p:attrNameLst>
                                          <p:attrName>ppt_x</p:attrName>
                                        </p:attrNameLst>
                                      </p:cBhvr>
                                      <p:tavLst>
                                        <p:tav tm="0">
                                          <p:val>
                                            <p:strVal val="#ppt_x"/>
                                          </p:val>
                                        </p:tav>
                                        <p:tav tm="100000">
                                          <p:val>
                                            <p:strVal val="#ppt_x"/>
                                          </p:val>
                                        </p:tav>
                                      </p:tavLst>
                                    </p:anim>
                                    <p:anim calcmode="lin" valueType="num">
                                      <p:cBhvr additive="base">
                                        <p:cTn id="25" dur="500" fill="hold"/>
                                        <p:tgtEl>
                                          <p:spTgt spid="98">
                                            <p:graphicEl>
                                              <a:chart seriesIdx="2" categoryIdx="0" bldStep="ptInCategory"/>
                                            </p:graphicEl>
                                          </p:spTgt>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4000"/>
                                  </p:stCondLst>
                                  <p:childTnLst>
                                    <p:set>
                                      <p:cBhvr>
                                        <p:cTn id="27" dur="1" fill="hold">
                                          <p:stCondLst>
                                            <p:cond delay="0"/>
                                          </p:stCondLst>
                                        </p:cTn>
                                        <p:tgtEl>
                                          <p:spTgt spid="98">
                                            <p:graphicEl>
                                              <a:chart seriesIdx="0" categoryIdx="1" bldStep="ptInCategory"/>
                                            </p:graphicEl>
                                          </p:spTgt>
                                        </p:tgtEl>
                                        <p:attrNameLst>
                                          <p:attrName>style.visibility</p:attrName>
                                        </p:attrNameLst>
                                      </p:cBhvr>
                                      <p:to>
                                        <p:strVal val="visible"/>
                                      </p:to>
                                    </p:set>
                                    <p:anim calcmode="lin" valueType="num">
                                      <p:cBhvr additive="base">
                                        <p:cTn id="28" dur="500" fill="hold"/>
                                        <p:tgtEl>
                                          <p:spTgt spid="98">
                                            <p:graphicEl>
                                              <a:chart seriesIdx="0"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29" dur="500" fill="hold"/>
                                        <p:tgtEl>
                                          <p:spTgt spid="98">
                                            <p:graphicEl>
                                              <a:chart seriesIdx="0" categoryIdx="1" bldStep="ptInCategory"/>
                                            </p:graphicEl>
                                          </p:spTgt>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4500"/>
                                  </p:stCondLst>
                                  <p:childTnLst>
                                    <p:set>
                                      <p:cBhvr>
                                        <p:cTn id="31" dur="1" fill="hold">
                                          <p:stCondLst>
                                            <p:cond delay="0"/>
                                          </p:stCondLst>
                                        </p:cTn>
                                        <p:tgtEl>
                                          <p:spTgt spid="98">
                                            <p:graphicEl>
                                              <a:chart seriesIdx="1" categoryIdx="1" bldStep="ptInCategory"/>
                                            </p:graphicEl>
                                          </p:spTgt>
                                        </p:tgtEl>
                                        <p:attrNameLst>
                                          <p:attrName>style.visibility</p:attrName>
                                        </p:attrNameLst>
                                      </p:cBhvr>
                                      <p:to>
                                        <p:strVal val="visible"/>
                                      </p:to>
                                    </p:set>
                                    <p:anim calcmode="lin" valueType="num">
                                      <p:cBhvr additive="base">
                                        <p:cTn id="32" dur="500" fill="hold"/>
                                        <p:tgtEl>
                                          <p:spTgt spid="98">
                                            <p:graphicEl>
                                              <a:chart seriesIdx="1"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98">
                                            <p:graphicEl>
                                              <a:chart seriesIdx="1" categoryIdx="1" bldStep="ptInCategory"/>
                                            </p:graphicEl>
                                          </p:spTgt>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5000"/>
                                  </p:stCondLst>
                                  <p:childTnLst>
                                    <p:set>
                                      <p:cBhvr>
                                        <p:cTn id="35" dur="1" fill="hold">
                                          <p:stCondLst>
                                            <p:cond delay="0"/>
                                          </p:stCondLst>
                                        </p:cTn>
                                        <p:tgtEl>
                                          <p:spTgt spid="98">
                                            <p:graphicEl>
                                              <a:chart seriesIdx="2" categoryIdx="1" bldStep="ptInCategory"/>
                                            </p:graphicEl>
                                          </p:spTgt>
                                        </p:tgtEl>
                                        <p:attrNameLst>
                                          <p:attrName>style.visibility</p:attrName>
                                        </p:attrNameLst>
                                      </p:cBhvr>
                                      <p:to>
                                        <p:strVal val="visible"/>
                                      </p:to>
                                    </p:set>
                                    <p:anim calcmode="lin" valueType="num">
                                      <p:cBhvr additive="base">
                                        <p:cTn id="36" dur="500" fill="hold"/>
                                        <p:tgtEl>
                                          <p:spTgt spid="98">
                                            <p:graphicEl>
                                              <a:chart seriesIdx="2" categoryIdx="1" bldStep="ptInCategory"/>
                                            </p:graphicEl>
                                          </p:spTgt>
                                        </p:tgtEl>
                                        <p:attrNameLst>
                                          <p:attrName>ppt_x</p:attrName>
                                        </p:attrNameLst>
                                      </p:cBhvr>
                                      <p:tavLst>
                                        <p:tav tm="0">
                                          <p:val>
                                            <p:strVal val="#ppt_x"/>
                                          </p:val>
                                        </p:tav>
                                        <p:tav tm="100000">
                                          <p:val>
                                            <p:strVal val="#ppt_x"/>
                                          </p:val>
                                        </p:tav>
                                      </p:tavLst>
                                    </p:anim>
                                    <p:anim calcmode="lin" valueType="num">
                                      <p:cBhvr additive="base">
                                        <p:cTn id="37" dur="500" fill="hold"/>
                                        <p:tgtEl>
                                          <p:spTgt spid="98">
                                            <p:graphicEl>
                                              <a:chart seriesIdx="2" categoryIdx="1" bldStep="ptInCategory"/>
                                            </p:graphicEl>
                                          </p:spTgt>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5500"/>
                                  </p:stCondLst>
                                  <p:childTnLst>
                                    <p:set>
                                      <p:cBhvr>
                                        <p:cTn id="39" dur="1" fill="hold">
                                          <p:stCondLst>
                                            <p:cond delay="0"/>
                                          </p:stCondLst>
                                        </p:cTn>
                                        <p:tgtEl>
                                          <p:spTgt spid="98">
                                            <p:graphicEl>
                                              <a:chart seriesIdx="0" categoryIdx="2" bldStep="ptInCategory"/>
                                            </p:graphicEl>
                                          </p:spTgt>
                                        </p:tgtEl>
                                        <p:attrNameLst>
                                          <p:attrName>style.visibility</p:attrName>
                                        </p:attrNameLst>
                                      </p:cBhvr>
                                      <p:to>
                                        <p:strVal val="visible"/>
                                      </p:to>
                                    </p:set>
                                    <p:anim calcmode="lin" valueType="num">
                                      <p:cBhvr additive="base">
                                        <p:cTn id="40" dur="500" fill="hold"/>
                                        <p:tgtEl>
                                          <p:spTgt spid="98">
                                            <p:graphicEl>
                                              <a:chart seriesIdx="0"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1" dur="500" fill="hold"/>
                                        <p:tgtEl>
                                          <p:spTgt spid="98">
                                            <p:graphicEl>
                                              <a:chart seriesIdx="0" categoryIdx="2" bldStep="ptInCategory"/>
                                            </p:graphicEl>
                                          </p:spTgt>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6000"/>
                                  </p:stCondLst>
                                  <p:childTnLst>
                                    <p:set>
                                      <p:cBhvr>
                                        <p:cTn id="43" dur="1" fill="hold">
                                          <p:stCondLst>
                                            <p:cond delay="0"/>
                                          </p:stCondLst>
                                        </p:cTn>
                                        <p:tgtEl>
                                          <p:spTgt spid="98">
                                            <p:graphicEl>
                                              <a:chart seriesIdx="1" categoryIdx="2" bldStep="ptInCategory"/>
                                            </p:graphicEl>
                                          </p:spTgt>
                                        </p:tgtEl>
                                        <p:attrNameLst>
                                          <p:attrName>style.visibility</p:attrName>
                                        </p:attrNameLst>
                                      </p:cBhvr>
                                      <p:to>
                                        <p:strVal val="visible"/>
                                      </p:to>
                                    </p:set>
                                    <p:anim calcmode="lin" valueType="num">
                                      <p:cBhvr additive="base">
                                        <p:cTn id="44" dur="500" fill="hold"/>
                                        <p:tgtEl>
                                          <p:spTgt spid="98">
                                            <p:graphicEl>
                                              <a:chart seriesIdx="1"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5" dur="500" fill="hold"/>
                                        <p:tgtEl>
                                          <p:spTgt spid="98">
                                            <p:graphicEl>
                                              <a:chart seriesIdx="1" categoryIdx="2" bldStep="ptInCategory"/>
                                            </p:graphicEl>
                                          </p:spTgt>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6500"/>
                                  </p:stCondLst>
                                  <p:childTnLst>
                                    <p:set>
                                      <p:cBhvr>
                                        <p:cTn id="47" dur="1" fill="hold">
                                          <p:stCondLst>
                                            <p:cond delay="0"/>
                                          </p:stCondLst>
                                        </p:cTn>
                                        <p:tgtEl>
                                          <p:spTgt spid="98">
                                            <p:graphicEl>
                                              <a:chart seriesIdx="2" categoryIdx="2" bldStep="ptInCategory"/>
                                            </p:graphicEl>
                                          </p:spTgt>
                                        </p:tgtEl>
                                        <p:attrNameLst>
                                          <p:attrName>style.visibility</p:attrName>
                                        </p:attrNameLst>
                                      </p:cBhvr>
                                      <p:to>
                                        <p:strVal val="visible"/>
                                      </p:to>
                                    </p:set>
                                    <p:anim calcmode="lin" valueType="num">
                                      <p:cBhvr additive="base">
                                        <p:cTn id="48" dur="500" fill="hold"/>
                                        <p:tgtEl>
                                          <p:spTgt spid="98">
                                            <p:graphicEl>
                                              <a:chart seriesIdx="2" categoryIdx="2" bldStep="ptInCategory"/>
                                            </p:graphicEl>
                                          </p:spTgt>
                                        </p:tgtEl>
                                        <p:attrNameLst>
                                          <p:attrName>ppt_x</p:attrName>
                                        </p:attrNameLst>
                                      </p:cBhvr>
                                      <p:tavLst>
                                        <p:tav tm="0">
                                          <p:val>
                                            <p:strVal val="#ppt_x"/>
                                          </p:val>
                                        </p:tav>
                                        <p:tav tm="100000">
                                          <p:val>
                                            <p:strVal val="#ppt_x"/>
                                          </p:val>
                                        </p:tav>
                                      </p:tavLst>
                                    </p:anim>
                                    <p:anim calcmode="lin" valueType="num">
                                      <p:cBhvr additive="base">
                                        <p:cTn id="49" dur="500" fill="hold"/>
                                        <p:tgtEl>
                                          <p:spTgt spid="98">
                                            <p:graphicEl>
                                              <a:chart seriesIdx="2" categoryIdx="2" bldStep="ptInCategory"/>
                                            </p:graphicEl>
                                          </p:spTgt>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7000"/>
                                  </p:stCondLst>
                                  <p:childTnLst>
                                    <p:set>
                                      <p:cBhvr>
                                        <p:cTn id="51" dur="1" fill="hold">
                                          <p:stCondLst>
                                            <p:cond delay="0"/>
                                          </p:stCondLst>
                                        </p:cTn>
                                        <p:tgtEl>
                                          <p:spTgt spid="98">
                                            <p:graphicEl>
                                              <a:chart seriesIdx="0" categoryIdx="3" bldStep="ptInCategory"/>
                                            </p:graphicEl>
                                          </p:spTgt>
                                        </p:tgtEl>
                                        <p:attrNameLst>
                                          <p:attrName>style.visibility</p:attrName>
                                        </p:attrNameLst>
                                      </p:cBhvr>
                                      <p:to>
                                        <p:strVal val="visible"/>
                                      </p:to>
                                    </p:set>
                                    <p:anim calcmode="lin" valueType="num">
                                      <p:cBhvr additive="base">
                                        <p:cTn id="52" dur="500" fill="hold"/>
                                        <p:tgtEl>
                                          <p:spTgt spid="98">
                                            <p:graphicEl>
                                              <a:chart seriesIdx="0"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3" dur="500" fill="hold"/>
                                        <p:tgtEl>
                                          <p:spTgt spid="98">
                                            <p:graphicEl>
                                              <a:chart seriesIdx="0" categoryIdx="3" bldStep="ptInCategory"/>
                                            </p:graphicEl>
                                          </p:spTgt>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7500"/>
                                  </p:stCondLst>
                                  <p:childTnLst>
                                    <p:set>
                                      <p:cBhvr>
                                        <p:cTn id="55" dur="1" fill="hold">
                                          <p:stCondLst>
                                            <p:cond delay="0"/>
                                          </p:stCondLst>
                                        </p:cTn>
                                        <p:tgtEl>
                                          <p:spTgt spid="98">
                                            <p:graphicEl>
                                              <a:chart seriesIdx="1" categoryIdx="3" bldStep="ptInCategory"/>
                                            </p:graphicEl>
                                          </p:spTgt>
                                        </p:tgtEl>
                                        <p:attrNameLst>
                                          <p:attrName>style.visibility</p:attrName>
                                        </p:attrNameLst>
                                      </p:cBhvr>
                                      <p:to>
                                        <p:strVal val="visible"/>
                                      </p:to>
                                    </p:set>
                                    <p:anim calcmode="lin" valueType="num">
                                      <p:cBhvr additive="base">
                                        <p:cTn id="56" dur="500" fill="hold"/>
                                        <p:tgtEl>
                                          <p:spTgt spid="98">
                                            <p:graphicEl>
                                              <a:chart seriesIdx="1"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57" dur="500" fill="hold"/>
                                        <p:tgtEl>
                                          <p:spTgt spid="98">
                                            <p:graphicEl>
                                              <a:chart seriesIdx="1" categoryIdx="3" bldStep="ptInCategory"/>
                                            </p:graphicEl>
                                          </p:spTgt>
                                        </p:tgtEl>
                                        <p:attrNameLst>
                                          <p:attrName>ppt_y</p:attrName>
                                        </p:attrNameLst>
                                      </p:cBhvr>
                                      <p:tavLst>
                                        <p:tav tm="0">
                                          <p:val>
                                            <p:strVal val="0-#ppt_h/2"/>
                                          </p:val>
                                        </p:tav>
                                        <p:tav tm="100000">
                                          <p:val>
                                            <p:strVal val="#ppt_y"/>
                                          </p:val>
                                        </p:tav>
                                      </p:tavLst>
                                    </p:anim>
                                  </p:childTnLst>
                                </p:cTn>
                              </p:par>
                              <p:par>
                                <p:cTn id="58" presetID="2" presetClass="entr" presetSubtype="1" fill="hold" grpId="0" nodeType="withEffect">
                                  <p:stCondLst>
                                    <p:cond delay="8000"/>
                                  </p:stCondLst>
                                  <p:childTnLst>
                                    <p:set>
                                      <p:cBhvr>
                                        <p:cTn id="59" dur="1" fill="hold">
                                          <p:stCondLst>
                                            <p:cond delay="0"/>
                                          </p:stCondLst>
                                        </p:cTn>
                                        <p:tgtEl>
                                          <p:spTgt spid="98">
                                            <p:graphicEl>
                                              <a:chart seriesIdx="2" categoryIdx="3" bldStep="ptInCategory"/>
                                            </p:graphicEl>
                                          </p:spTgt>
                                        </p:tgtEl>
                                        <p:attrNameLst>
                                          <p:attrName>style.visibility</p:attrName>
                                        </p:attrNameLst>
                                      </p:cBhvr>
                                      <p:to>
                                        <p:strVal val="visible"/>
                                      </p:to>
                                    </p:set>
                                    <p:anim calcmode="lin" valueType="num">
                                      <p:cBhvr additive="base">
                                        <p:cTn id="60" dur="500" fill="hold"/>
                                        <p:tgtEl>
                                          <p:spTgt spid="98">
                                            <p:graphicEl>
                                              <a:chart seriesIdx="2" categoryIdx="3" bldStep="ptInCategory"/>
                                            </p:graphicEl>
                                          </p:spTgt>
                                        </p:tgtEl>
                                        <p:attrNameLst>
                                          <p:attrName>ppt_x</p:attrName>
                                        </p:attrNameLst>
                                      </p:cBhvr>
                                      <p:tavLst>
                                        <p:tav tm="0">
                                          <p:val>
                                            <p:strVal val="#ppt_x"/>
                                          </p:val>
                                        </p:tav>
                                        <p:tav tm="100000">
                                          <p:val>
                                            <p:strVal val="#ppt_x"/>
                                          </p:val>
                                        </p:tav>
                                      </p:tavLst>
                                    </p:anim>
                                    <p:anim calcmode="lin" valueType="num">
                                      <p:cBhvr additive="base">
                                        <p:cTn id="61" dur="500" fill="hold"/>
                                        <p:tgtEl>
                                          <p:spTgt spid="98">
                                            <p:graphicEl>
                                              <a:chart seriesIdx="2" categoryIdx="3" bldStep="ptInCategory"/>
                                            </p:graphicEl>
                                          </p:spTgt>
                                        </p:tgtEl>
                                        <p:attrNameLst>
                                          <p:attrName>ppt_y</p:attrName>
                                        </p:attrNameLst>
                                      </p:cBhvr>
                                      <p:tavLst>
                                        <p:tav tm="0">
                                          <p:val>
                                            <p:strVal val="0-#ppt_h/2"/>
                                          </p:val>
                                        </p:tav>
                                        <p:tav tm="100000">
                                          <p:val>
                                            <p:strVal val="#ppt_y"/>
                                          </p:val>
                                        </p:tav>
                                      </p:tavLst>
                                    </p:anim>
                                  </p:childTnLst>
                                </p:cTn>
                              </p:par>
                              <p:par>
                                <p:cTn id="62" presetID="2" presetClass="entr" presetSubtype="1" fill="hold" grpId="0" nodeType="withEffect">
                                  <p:stCondLst>
                                    <p:cond delay="8500"/>
                                  </p:stCondLst>
                                  <p:childTnLst>
                                    <p:set>
                                      <p:cBhvr>
                                        <p:cTn id="63" dur="1" fill="hold">
                                          <p:stCondLst>
                                            <p:cond delay="0"/>
                                          </p:stCondLst>
                                        </p:cTn>
                                        <p:tgtEl>
                                          <p:spTgt spid="98">
                                            <p:graphicEl>
                                              <a:chart seriesIdx="0" categoryIdx="4" bldStep="ptInCategory"/>
                                            </p:graphicEl>
                                          </p:spTgt>
                                        </p:tgtEl>
                                        <p:attrNameLst>
                                          <p:attrName>style.visibility</p:attrName>
                                        </p:attrNameLst>
                                      </p:cBhvr>
                                      <p:to>
                                        <p:strVal val="visible"/>
                                      </p:to>
                                    </p:set>
                                    <p:anim calcmode="lin" valueType="num">
                                      <p:cBhvr additive="base">
                                        <p:cTn id="64" dur="500" fill="hold"/>
                                        <p:tgtEl>
                                          <p:spTgt spid="98">
                                            <p:graphicEl>
                                              <a:chart seriesIdx="0"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5" dur="500" fill="hold"/>
                                        <p:tgtEl>
                                          <p:spTgt spid="98">
                                            <p:graphicEl>
                                              <a:chart seriesIdx="0" categoryIdx="4" bldStep="ptInCategory"/>
                                            </p:graphicEl>
                                          </p:spTgt>
                                        </p:tgtEl>
                                        <p:attrNameLst>
                                          <p:attrName>ppt_y</p:attrName>
                                        </p:attrNameLst>
                                      </p:cBhvr>
                                      <p:tavLst>
                                        <p:tav tm="0">
                                          <p:val>
                                            <p:strVal val="0-#ppt_h/2"/>
                                          </p:val>
                                        </p:tav>
                                        <p:tav tm="100000">
                                          <p:val>
                                            <p:strVal val="#ppt_y"/>
                                          </p:val>
                                        </p:tav>
                                      </p:tavLst>
                                    </p:anim>
                                  </p:childTnLst>
                                </p:cTn>
                              </p:par>
                              <p:par>
                                <p:cTn id="66" presetID="2" presetClass="entr" presetSubtype="1" fill="hold" grpId="0" nodeType="withEffect">
                                  <p:stCondLst>
                                    <p:cond delay="9000"/>
                                  </p:stCondLst>
                                  <p:childTnLst>
                                    <p:set>
                                      <p:cBhvr>
                                        <p:cTn id="67" dur="1" fill="hold">
                                          <p:stCondLst>
                                            <p:cond delay="0"/>
                                          </p:stCondLst>
                                        </p:cTn>
                                        <p:tgtEl>
                                          <p:spTgt spid="98">
                                            <p:graphicEl>
                                              <a:chart seriesIdx="1" categoryIdx="4" bldStep="ptInCategory"/>
                                            </p:graphicEl>
                                          </p:spTgt>
                                        </p:tgtEl>
                                        <p:attrNameLst>
                                          <p:attrName>style.visibility</p:attrName>
                                        </p:attrNameLst>
                                      </p:cBhvr>
                                      <p:to>
                                        <p:strVal val="visible"/>
                                      </p:to>
                                    </p:set>
                                    <p:anim calcmode="lin" valueType="num">
                                      <p:cBhvr additive="base">
                                        <p:cTn id="68" dur="500" fill="hold"/>
                                        <p:tgtEl>
                                          <p:spTgt spid="98">
                                            <p:graphicEl>
                                              <a:chart seriesIdx="1"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69" dur="500" fill="hold"/>
                                        <p:tgtEl>
                                          <p:spTgt spid="98">
                                            <p:graphicEl>
                                              <a:chart seriesIdx="1" categoryIdx="4" bldStep="ptInCategory"/>
                                            </p:graphicEl>
                                          </p:spTgt>
                                        </p:tgtEl>
                                        <p:attrNameLst>
                                          <p:attrName>ppt_y</p:attrName>
                                        </p:attrNameLst>
                                      </p:cBhvr>
                                      <p:tavLst>
                                        <p:tav tm="0">
                                          <p:val>
                                            <p:strVal val="0-#ppt_h/2"/>
                                          </p:val>
                                        </p:tav>
                                        <p:tav tm="100000">
                                          <p:val>
                                            <p:strVal val="#ppt_y"/>
                                          </p:val>
                                        </p:tav>
                                      </p:tavLst>
                                    </p:anim>
                                  </p:childTnLst>
                                </p:cTn>
                              </p:par>
                              <p:par>
                                <p:cTn id="70" presetID="2" presetClass="entr" presetSubtype="1" fill="hold" grpId="0" nodeType="withEffect">
                                  <p:stCondLst>
                                    <p:cond delay="9500"/>
                                  </p:stCondLst>
                                  <p:childTnLst>
                                    <p:set>
                                      <p:cBhvr>
                                        <p:cTn id="71" dur="1" fill="hold">
                                          <p:stCondLst>
                                            <p:cond delay="0"/>
                                          </p:stCondLst>
                                        </p:cTn>
                                        <p:tgtEl>
                                          <p:spTgt spid="98">
                                            <p:graphicEl>
                                              <a:chart seriesIdx="2" categoryIdx="4" bldStep="ptInCategory"/>
                                            </p:graphicEl>
                                          </p:spTgt>
                                        </p:tgtEl>
                                        <p:attrNameLst>
                                          <p:attrName>style.visibility</p:attrName>
                                        </p:attrNameLst>
                                      </p:cBhvr>
                                      <p:to>
                                        <p:strVal val="visible"/>
                                      </p:to>
                                    </p:set>
                                    <p:anim calcmode="lin" valueType="num">
                                      <p:cBhvr additive="base">
                                        <p:cTn id="72" dur="500" fill="hold"/>
                                        <p:tgtEl>
                                          <p:spTgt spid="98">
                                            <p:graphicEl>
                                              <a:chart seriesIdx="2" categoryIdx="4" bldStep="ptInCategory"/>
                                            </p:graphicEl>
                                          </p:spTgt>
                                        </p:tgtEl>
                                        <p:attrNameLst>
                                          <p:attrName>ppt_x</p:attrName>
                                        </p:attrNameLst>
                                      </p:cBhvr>
                                      <p:tavLst>
                                        <p:tav tm="0">
                                          <p:val>
                                            <p:strVal val="#ppt_x"/>
                                          </p:val>
                                        </p:tav>
                                        <p:tav tm="100000">
                                          <p:val>
                                            <p:strVal val="#ppt_x"/>
                                          </p:val>
                                        </p:tav>
                                      </p:tavLst>
                                    </p:anim>
                                    <p:anim calcmode="lin" valueType="num">
                                      <p:cBhvr additive="base">
                                        <p:cTn id="73" dur="500" fill="hold"/>
                                        <p:tgtEl>
                                          <p:spTgt spid="98">
                                            <p:graphicEl>
                                              <a:chart seriesIdx="2" categoryIdx="4" bldStep="ptInCategory"/>
                                            </p:graphicEl>
                                          </p:spTgt>
                                        </p:tgtEl>
                                        <p:attrNameLst>
                                          <p:attrName>ppt_y</p:attrName>
                                        </p:attrNameLst>
                                      </p:cBhvr>
                                      <p:tavLst>
                                        <p:tav tm="0">
                                          <p:val>
                                            <p:strVal val="0-#ppt_h/2"/>
                                          </p:val>
                                        </p:tav>
                                        <p:tav tm="100000">
                                          <p:val>
                                            <p:strVal val="#ppt_y"/>
                                          </p:val>
                                        </p:tav>
                                      </p:tavLst>
                                    </p:anim>
                                  </p:childTnLst>
                                </p:cTn>
                              </p:par>
                              <p:par>
                                <p:cTn id="74" presetID="45" presetClass="entr" presetSubtype="0" fill="hold" grpId="0" nodeType="withEffect">
                                  <p:stCondLst>
                                    <p:cond delay="12500"/>
                                  </p:stCondLst>
                                  <p:childTnLst>
                                    <p:set>
                                      <p:cBhvr>
                                        <p:cTn id="75" dur="1" fill="hold">
                                          <p:stCondLst>
                                            <p:cond delay="0"/>
                                          </p:stCondLst>
                                        </p:cTn>
                                        <p:tgtEl>
                                          <p:spTgt spid="115"/>
                                        </p:tgtEl>
                                        <p:attrNameLst>
                                          <p:attrName>style.visibility</p:attrName>
                                        </p:attrNameLst>
                                      </p:cBhvr>
                                      <p:to>
                                        <p:strVal val="visible"/>
                                      </p:to>
                                    </p:set>
                                    <p:animEffect transition="in" filter="fade">
                                      <p:cBhvr>
                                        <p:cTn id="76" dur="2000"/>
                                        <p:tgtEl>
                                          <p:spTgt spid="115"/>
                                        </p:tgtEl>
                                      </p:cBhvr>
                                    </p:animEffect>
                                    <p:anim calcmode="lin" valueType="num">
                                      <p:cBhvr>
                                        <p:cTn id="77" dur="2000" fill="hold"/>
                                        <p:tgtEl>
                                          <p:spTgt spid="115"/>
                                        </p:tgtEl>
                                        <p:attrNameLst>
                                          <p:attrName>ppt_w</p:attrName>
                                        </p:attrNameLst>
                                      </p:cBhvr>
                                      <p:tavLst>
                                        <p:tav tm="0" fmla="#ppt_w*sin(2.5*pi*$)">
                                          <p:val>
                                            <p:fltVal val="0"/>
                                          </p:val>
                                        </p:tav>
                                        <p:tav tm="100000">
                                          <p:val>
                                            <p:fltVal val="1"/>
                                          </p:val>
                                        </p:tav>
                                      </p:tavLst>
                                    </p:anim>
                                    <p:anim calcmode="lin" valueType="num">
                                      <p:cBhvr>
                                        <p:cTn id="78" dur="2000" fill="hold"/>
                                        <p:tgtEl>
                                          <p:spTgt spid="115"/>
                                        </p:tgtEl>
                                        <p:attrNameLst>
                                          <p:attrName>ppt_h</p:attrName>
                                        </p:attrNameLst>
                                      </p:cBhvr>
                                      <p:tavLst>
                                        <p:tav tm="0">
                                          <p:val>
                                            <p:strVal val="#ppt_h"/>
                                          </p:val>
                                        </p:tav>
                                        <p:tav tm="100000">
                                          <p:val>
                                            <p:strVal val="#ppt_h"/>
                                          </p:val>
                                        </p:tav>
                                      </p:tavLst>
                                    </p:anim>
                                  </p:childTnLst>
                                </p:cTn>
                              </p:par>
                              <p:par>
                                <p:cTn id="79" presetID="2" presetClass="entr" presetSubtype="4" fill="hold" nodeType="withEffect">
                                  <p:stCondLst>
                                    <p:cond delay="14500"/>
                                  </p:stCondLst>
                                  <p:childTnLst>
                                    <p:set>
                                      <p:cBhvr>
                                        <p:cTn id="80" dur="1" fill="hold">
                                          <p:stCondLst>
                                            <p:cond delay="0"/>
                                          </p:stCondLst>
                                        </p:cTn>
                                        <p:tgtEl>
                                          <p:spTgt spid="99"/>
                                        </p:tgtEl>
                                        <p:attrNameLst>
                                          <p:attrName>style.visibility</p:attrName>
                                        </p:attrNameLst>
                                      </p:cBhvr>
                                      <p:to>
                                        <p:strVal val="visible"/>
                                      </p:to>
                                    </p:set>
                                    <p:anim calcmode="lin" valueType="num">
                                      <p:cBhvr additive="base">
                                        <p:cTn id="81" dur="500" fill="hold"/>
                                        <p:tgtEl>
                                          <p:spTgt spid="99"/>
                                        </p:tgtEl>
                                        <p:attrNameLst>
                                          <p:attrName>ppt_x</p:attrName>
                                        </p:attrNameLst>
                                      </p:cBhvr>
                                      <p:tavLst>
                                        <p:tav tm="0">
                                          <p:val>
                                            <p:strVal val="#ppt_x"/>
                                          </p:val>
                                        </p:tav>
                                        <p:tav tm="100000">
                                          <p:val>
                                            <p:strVal val="#ppt_x"/>
                                          </p:val>
                                        </p:tav>
                                      </p:tavLst>
                                    </p:anim>
                                    <p:anim calcmode="lin" valueType="num">
                                      <p:cBhvr additive="base">
                                        <p:cTn id="82" dur="500" fill="hold"/>
                                        <p:tgtEl>
                                          <p:spTgt spid="99"/>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15000"/>
                                  </p:stCondLst>
                                  <p:childTnLst>
                                    <p:set>
                                      <p:cBhvr>
                                        <p:cTn id="84" dur="1" fill="hold">
                                          <p:stCondLst>
                                            <p:cond delay="0"/>
                                          </p:stCondLst>
                                        </p:cTn>
                                        <p:tgtEl>
                                          <p:spTgt spid="102"/>
                                        </p:tgtEl>
                                        <p:attrNameLst>
                                          <p:attrName>style.visibility</p:attrName>
                                        </p:attrNameLst>
                                      </p:cBhvr>
                                      <p:to>
                                        <p:strVal val="visible"/>
                                      </p:to>
                                    </p:set>
                                    <p:anim calcmode="lin" valueType="num">
                                      <p:cBhvr additive="base">
                                        <p:cTn id="85" dur="500" fill="hold"/>
                                        <p:tgtEl>
                                          <p:spTgt spid="102"/>
                                        </p:tgtEl>
                                        <p:attrNameLst>
                                          <p:attrName>ppt_x</p:attrName>
                                        </p:attrNameLst>
                                      </p:cBhvr>
                                      <p:tavLst>
                                        <p:tav tm="0">
                                          <p:val>
                                            <p:strVal val="#ppt_x"/>
                                          </p:val>
                                        </p:tav>
                                        <p:tav tm="100000">
                                          <p:val>
                                            <p:strVal val="#ppt_x"/>
                                          </p:val>
                                        </p:tav>
                                      </p:tavLst>
                                    </p:anim>
                                    <p:anim calcmode="lin" valueType="num">
                                      <p:cBhvr additive="base">
                                        <p:cTn id="86" dur="500" fill="hold"/>
                                        <p:tgtEl>
                                          <p:spTgt spid="102"/>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15500"/>
                                  </p:stCondLst>
                                  <p:childTnLst>
                                    <p:set>
                                      <p:cBhvr>
                                        <p:cTn id="88" dur="1" fill="hold">
                                          <p:stCondLst>
                                            <p:cond delay="0"/>
                                          </p:stCondLst>
                                        </p:cTn>
                                        <p:tgtEl>
                                          <p:spTgt spid="105"/>
                                        </p:tgtEl>
                                        <p:attrNameLst>
                                          <p:attrName>style.visibility</p:attrName>
                                        </p:attrNameLst>
                                      </p:cBhvr>
                                      <p:to>
                                        <p:strVal val="visible"/>
                                      </p:to>
                                    </p:set>
                                    <p:anim calcmode="lin" valueType="num">
                                      <p:cBhvr additive="base">
                                        <p:cTn id="89" dur="500" fill="hold"/>
                                        <p:tgtEl>
                                          <p:spTgt spid="105"/>
                                        </p:tgtEl>
                                        <p:attrNameLst>
                                          <p:attrName>ppt_x</p:attrName>
                                        </p:attrNameLst>
                                      </p:cBhvr>
                                      <p:tavLst>
                                        <p:tav tm="0">
                                          <p:val>
                                            <p:strVal val="#ppt_x"/>
                                          </p:val>
                                        </p:tav>
                                        <p:tav tm="100000">
                                          <p:val>
                                            <p:strVal val="#ppt_x"/>
                                          </p:val>
                                        </p:tav>
                                      </p:tavLst>
                                    </p:anim>
                                    <p:anim calcmode="lin" valueType="num">
                                      <p:cBhvr additive="base">
                                        <p:cTn id="90" dur="500" fill="hold"/>
                                        <p:tgtEl>
                                          <p:spTgt spid="105"/>
                                        </p:tgtEl>
                                        <p:attrNameLst>
                                          <p:attrName>ppt_y</p:attrName>
                                        </p:attrNameLst>
                                      </p:cBhvr>
                                      <p:tavLst>
                                        <p:tav tm="0">
                                          <p:val>
                                            <p:strVal val="1+#ppt_h/2"/>
                                          </p:val>
                                        </p:tav>
                                        <p:tav tm="100000">
                                          <p:val>
                                            <p:strVal val="#ppt_y"/>
                                          </p:val>
                                        </p:tav>
                                      </p:tavLst>
                                    </p:anim>
                                  </p:childTnLst>
                                </p:cTn>
                              </p:par>
                              <p:par>
                                <p:cTn id="91" presetID="2" presetClass="entr" presetSubtype="4" fill="hold" nodeType="withEffect">
                                  <p:stCondLst>
                                    <p:cond delay="16000"/>
                                  </p:stCondLst>
                                  <p:childTnLst>
                                    <p:set>
                                      <p:cBhvr>
                                        <p:cTn id="92" dur="1" fill="hold">
                                          <p:stCondLst>
                                            <p:cond delay="0"/>
                                          </p:stCondLst>
                                        </p:cTn>
                                        <p:tgtEl>
                                          <p:spTgt spid="108"/>
                                        </p:tgtEl>
                                        <p:attrNameLst>
                                          <p:attrName>style.visibility</p:attrName>
                                        </p:attrNameLst>
                                      </p:cBhvr>
                                      <p:to>
                                        <p:strVal val="visible"/>
                                      </p:to>
                                    </p:set>
                                    <p:anim calcmode="lin" valueType="num">
                                      <p:cBhvr additive="base">
                                        <p:cTn id="93" dur="500" fill="hold"/>
                                        <p:tgtEl>
                                          <p:spTgt spid="108"/>
                                        </p:tgtEl>
                                        <p:attrNameLst>
                                          <p:attrName>ppt_x</p:attrName>
                                        </p:attrNameLst>
                                      </p:cBhvr>
                                      <p:tavLst>
                                        <p:tav tm="0">
                                          <p:val>
                                            <p:strVal val="#ppt_x"/>
                                          </p:val>
                                        </p:tav>
                                        <p:tav tm="100000">
                                          <p:val>
                                            <p:strVal val="#ppt_x"/>
                                          </p:val>
                                        </p:tav>
                                      </p:tavLst>
                                    </p:anim>
                                    <p:anim calcmode="lin" valueType="num">
                                      <p:cBhvr additive="base">
                                        <p:cTn id="94" dur="500" fill="hold"/>
                                        <p:tgtEl>
                                          <p:spTgt spid="108"/>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16500"/>
                                  </p:stCondLst>
                                  <p:childTnLst>
                                    <p:set>
                                      <p:cBhvr>
                                        <p:cTn id="96" dur="1" fill="hold">
                                          <p:stCondLst>
                                            <p:cond delay="0"/>
                                          </p:stCondLst>
                                        </p:cTn>
                                        <p:tgtEl>
                                          <p:spTgt spid="111"/>
                                        </p:tgtEl>
                                        <p:attrNameLst>
                                          <p:attrName>style.visibility</p:attrName>
                                        </p:attrNameLst>
                                      </p:cBhvr>
                                      <p:to>
                                        <p:strVal val="visible"/>
                                      </p:to>
                                    </p:set>
                                    <p:anim calcmode="lin" valueType="num">
                                      <p:cBhvr additive="base">
                                        <p:cTn id="97" dur="500" fill="hold"/>
                                        <p:tgtEl>
                                          <p:spTgt spid="111"/>
                                        </p:tgtEl>
                                        <p:attrNameLst>
                                          <p:attrName>ppt_x</p:attrName>
                                        </p:attrNameLst>
                                      </p:cBhvr>
                                      <p:tavLst>
                                        <p:tav tm="0">
                                          <p:val>
                                            <p:strVal val="#ppt_x"/>
                                          </p:val>
                                        </p:tav>
                                        <p:tav tm="100000">
                                          <p:val>
                                            <p:strVal val="#ppt_x"/>
                                          </p:val>
                                        </p:tav>
                                      </p:tavLst>
                                    </p:anim>
                                    <p:anim calcmode="lin" valueType="num">
                                      <p:cBhvr additive="base">
                                        <p:cTn id="98" dur="500" fill="hold"/>
                                        <p:tgtEl>
                                          <p:spTgt spid="111"/>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17000"/>
                                  </p:stCondLst>
                                  <p:childTnLst>
                                    <p:set>
                                      <p:cBhvr>
                                        <p:cTn id="100" dur="1" fill="hold">
                                          <p:stCondLst>
                                            <p:cond delay="0"/>
                                          </p:stCondLst>
                                        </p:cTn>
                                        <p:tgtEl>
                                          <p:spTgt spid="114"/>
                                        </p:tgtEl>
                                        <p:attrNameLst>
                                          <p:attrName>style.visibility</p:attrName>
                                        </p:attrNameLst>
                                      </p:cBhvr>
                                      <p:to>
                                        <p:strVal val="visible"/>
                                      </p:to>
                                    </p:set>
                                    <p:anim calcmode="lin" valueType="num">
                                      <p:cBhvr additive="base">
                                        <p:cTn id="101" dur="500" fill="hold"/>
                                        <p:tgtEl>
                                          <p:spTgt spid="114"/>
                                        </p:tgtEl>
                                        <p:attrNameLst>
                                          <p:attrName>ppt_x</p:attrName>
                                        </p:attrNameLst>
                                      </p:cBhvr>
                                      <p:tavLst>
                                        <p:tav tm="0">
                                          <p:val>
                                            <p:strVal val="#ppt_x"/>
                                          </p:val>
                                        </p:tav>
                                        <p:tav tm="100000">
                                          <p:val>
                                            <p:strVal val="#ppt_x"/>
                                          </p:val>
                                        </p:tav>
                                      </p:tavLst>
                                    </p:anim>
                                    <p:anim calcmode="lin" valueType="num">
                                      <p:cBhvr additive="base">
                                        <p:cTn id="102" dur="500" fill="hold"/>
                                        <p:tgtEl>
                                          <p:spTgt spid="11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17000"/>
                                  </p:stCondLst>
                                  <p:childTnLst>
                                    <p:set>
                                      <p:cBhvr>
                                        <p:cTn id="104" dur="1" fill="hold">
                                          <p:stCondLst>
                                            <p:cond delay="0"/>
                                          </p:stCondLst>
                                        </p:cTn>
                                        <p:tgtEl>
                                          <p:spTgt spid="116"/>
                                        </p:tgtEl>
                                        <p:attrNameLst>
                                          <p:attrName>style.visibility</p:attrName>
                                        </p:attrNameLst>
                                      </p:cBhvr>
                                      <p:to>
                                        <p:strVal val="visible"/>
                                      </p:to>
                                    </p:set>
                                    <p:anim calcmode="lin" valueType="num">
                                      <p:cBhvr additive="base">
                                        <p:cTn id="105" dur="500" fill="hold"/>
                                        <p:tgtEl>
                                          <p:spTgt spid="116"/>
                                        </p:tgtEl>
                                        <p:attrNameLst>
                                          <p:attrName>ppt_x</p:attrName>
                                        </p:attrNameLst>
                                      </p:cBhvr>
                                      <p:tavLst>
                                        <p:tav tm="0">
                                          <p:val>
                                            <p:strVal val="#ppt_x"/>
                                          </p:val>
                                        </p:tav>
                                        <p:tav tm="100000">
                                          <p:val>
                                            <p:strVal val="#ppt_x"/>
                                          </p:val>
                                        </p:tav>
                                      </p:tavLst>
                                    </p:anim>
                                    <p:anim calcmode="lin" valueType="num">
                                      <p:cBhvr additive="base">
                                        <p:cTn id="106" dur="500" fill="hold"/>
                                        <p:tgtEl>
                                          <p:spTgt spid="116"/>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17000"/>
                                  </p:stCondLst>
                                  <p:childTnLst>
                                    <p:set>
                                      <p:cBhvr>
                                        <p:cTn id="108" dur="1" fill="hold">
                                          <p:stCondLst>
                                            <p:cond delay="0"/>
                                          </p:stCondLst>
                                        </p:cTn>
                                        <p:tgtEl>
                                          <p:spTgt spid="117"/>
                                        </p:tgtEl>
                                        <p:attrNameLst>
                                          <p:attrName>style.visibility</p:attrName>
                                        </p:attrNameLst>
                                      </p:cBhvr>
                                      <p:to>
                                        <p:strVal val="visible"/>
                                      </p:to>
                                    </p:set>
                                    <p:anim calcmode="lin" valueType="num">
                                      <p:cBhvr additive="base">
                                        <p:cTn id="109" dur="500" fill="hold"/>
                                        <p:tgtEl>
                                          <p:spTgt spid="117"/>
                                        </p:tgtEl>
                                        <p:attrNameLst>
                                          <p:attrName>ppt_x</p:attrName>
                                        </p:attrNameLst>
                                      </p:cBhvr>
                                      <p:tavLst>
                                        <p:tav tm="0">
                                          <p:val>
                                            <p:strVal val="#ppt_x"/>
                                          </p:val>
                                        </p:tav>
                                        <p:tav tm="100000">
                                          <p:val>
                                            <p:strVal val="#ppt_x"/>
                                          </p:val>
                                        </p:tav>
                                      </p:tavLst>
                                    </p:anim>
                                    <p:anim calcmode="lin" valueType="num">
                                      <p:cBhvr additive="base">
                                        <p:cTn id="110" dur="500" fill="hold"/>
                                        <p:tgtEl>
                                          <p:spTgt spid="117"/>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17000"/>
                                  </p:stCondLst>
                                  <p:childTnLst>
                                    <p:set>
                                      <p:cBhvr>
                                        <p:cTn id="112" dur="1" fill="hold">
                                          <p:stCondLst>
                                            <p:cond delay="0"/>
                                          </p:stCondLst>
                                        </p:cTn>
                                        <p:tgtEl>
                                          <p:spTgt spid="118"/>
                                        </p:tgtEl>
                                        <p:attrNameLst>
                                          <p:attrName>style.visibility</p:attrName>
                                        </p:attrNameLst>
                                      </p:cBhvr>
                                      <p:to>
                                        <p:strVal val="visible"/>
                                      </p:to>
                                    </p:set>
                                    <p:anim calcmode="lin" valueType="num">
                                      <p:cBhvr additive="base">
                                        <p:cTn id="113" dur="500" fill="hold"/>
                                        <p:tgtEl>
                                          <p:spTgt spid="118"/>
                                        </p:tgtEl>
                                        <p:attrNameLst>
                                          <p:attrName>ppt_x</p:attrName>
                                        </p:attrNameLst>
                                      </p:cBhvr>
                                      <p:tavLst>
                                        <p:tav tm="0">
                                          <p:val>
                                            <p:strVal val="#ppt_x"/>
                                          </p:val>
                                        </p:tav>
                                        <p:tav tm="100000">
                                          <p:val>
                                            <p:strVal val="#ppt_x"/>
                                          </p:val>
                                        </p:tav>
                                      </p:tavLst>
                                    </p:anim>
                                    <p:anim calcmode="lin" valueType="num">
                                      <p:cBhvr additive="base">
                                        <p:cTn id="114" dur="500" fill="hold"/>
                                        <p:tgtEl>
                                          <p:spTgt spid="118"/>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17000"/>
                                  </p:stCondLst>
                                  <p:childTnLst>
                                    <p:set>
                                      <p:cBhvr>
                                        <p:cTn id="116" dur="1" fill="hold">
                                          <p:stCondLst>
                                            <p:cond delay="0"/>
                                          </p:stCondLst>
                                        </p:cTn>
                                        <p:tgtEl>
                                          <p:spTgt spid="119"/>
                                        </p:tgtEl>
                                        <p:attrNameLst>
                                          <p:attrName>style.visibility</p:attrName>
                                        </p:attrNameLst>
                                      </p:cBhvr>
                                      <p:to>
                                        <p:strVal val="visible"/>
                                      </p:to>
                                    </p:set>
                                    <p:anim calcmode="lin" valueType="num">
                                      <p:cBhvr additive="base">
                                        <p:cTn id="117" dur="500" fill="hold"/>
                                        <p:tgtEl>
                                          <p:spTgt spid="119"/>
                                        </p:tgtEl>
                                        <p:attrNameLst>
                                          <p:attrName>ppt_x</p:attrName>
                                        </p:attrNameLst>
                                      </p:cBhvr>
                                      <p:tavLst>
                                        <p:tav tm="0">
                                          <p:val>
                                            <p:strVal val="#ppt_x"/>
                                          </p:val>
                                        </p:tav>
                                        <p:tav tm="100000">
                                          <p:val>
                                            <p:strVal val="#ppt_x"/>
                                          </p:val>
                                        </p:tav>
                                      </p:tavLst>
                                    </p:anim>
                                    <p:anim calcmode="lin" valueType="num">
                                      <p:cBhvr additive="base">
                                        <p:cTn id="118" dur="500" fill="hold"/>
                                        <p:tgtEl>
                                          <p:spTgt spid="119"/>
                                        </p:tgtEl>
                                        <p:attrNameLst>
                                          <p:attrName>ppt_y</p:attrName>
                                        </p:attrNameLst>
                                      </p:cBhvr>
                                      <p:tavLst>
                                        <p:tav tm="0">
                                          <p:val>
                                            <p:strVal val="1+#ppt_h/2"/>
                                          </p:val>
                                        </p:tav>
                                        <p:tav tm="100000">
                                          <p:val>
                                            <p:strVal val="#ppt_y"/>
                                          </p:val>
                                        </p:tav>
                                      </p:tavLst>
                                    </p:anim>
                                  </p:childTnLst>
                                </p:cTn>
                              </p:par>
                              <p:par>
                                <p:cTn id="119" presetID="22" presetClass="entr" presetSubtype="4" fill="hold" nodeType="withEffect">
                                  <p:stCondLst>
                                    <p:cond delay="500"/>
                                  </p:stCondLst>
                                  <p:childTnLst>
                                    <p:set>
                                      <p:cBhvr>
                                        <p:cTn id="120" dur="1" fill="hold">
                                          <p:stCondLst>
                                            <p:cond delay="0"/>
                                          </p:stCondLst>
                                        </p:cTn>
                                        <p:tgtEl>
                                          <p:spTgt spid="120"/>
                                        </p:tgtEl>
                                        <p:attrNameLst>
                                          <p:attrName>style.visibility</p:attrName>
                                        </p:attrNameLst>
                                      </p:cBhvr>
                                      <p:to>
                                        <p:strVal val="visible"/>
                                      </p:to>
                                    </p:set>
                                    <p:animEffect transition="in" filter="wipe(down)">
                                      <p:cBhvr>
                                        <p:cTn id="121" dur="500"/>
                                        <p:tgtEl>
                                          <p:spTgt spid="120"/>
                                        </p:tgtEl>
                                      </p:cBhvr>
                                    </p:animEffect>
                                  </p:childTnLst>
                                </p:cTn>
                              </p:par>
                              <p:par>
                                <p:cTn id="122" presetID="22" presetClass="entr" presetSubtype="4" fill="hold" nodeType="withEffect">
                                  <p:stCondLst>
                                    <p:cond delay="500"/>
                                  </p:stCondLst>
                                  <p:childTnLst>
                                    <p:set>
                                      <p:cBhvr>
                                        <p:cTn id="123" dur="1" fill="hold">
                                          <p:stCondLst>
                                            <p:cond delay="0"/>
                                          </p:stCondLst>
                                        </p:cTn>
                                        <p:tgtEl>
                                          <p:spTgt spid="121"/>
                                        </p:tgtEl>
                                        <p:attrNameLst>
                                          <p:attrName>style.visibility</p:attrName>
                                        </p:attrNameLst>
                                      </p:cBhvr>
                                      <p:to>
                                        <p:strVal val="visible"/>
                                      </p:to>
                                    </p:set>
                                    <p:animEffect transition="in" filter="wipe(down)">
                                      <p:cBhvr>
                                        <p:cTn id="124" dur="500"/>
                                        <p:tgtEl>
                                          <p:spTgt spid="121"/>
                                        </p:tgtEl>
                                      </p:cBhvr>
                                    </p:animEffect>
                                  </p:childTnLst>
                                </p:cTn>
                              </p:par>
                              <p:par>
                                <p:cTn id="125" presetID="22" presetClass="entr" presetSubtype="4" fill="hold" nodeType="withEffect">
                                  <p:stCondLst>
                                    <p:cond delay="500"/>
                                  </p:stCondLst>
                                  <p:childTnLst>
                                    <p:set>
                                      <p:cBhvr>
                                        <p:cTn id="126" dur="1" fill="hold">
                                          <p:stCondLst>
                                            <p:cond delay="0"/>
                                          </p:stCondLst>
                                        </p:cTn>
                                        <p:tgtEl>
                                          <p:spTgt spid="122"/>
                                        </p:tgtEl>
                                        <p:attrNameLst>
                                          <p:attrName>style.visibility</p:attrName>
                                        </p:attrNameLst>
                                      </p:cBhvr>
                                      <p:to>
                                        <p:strVal val="visible"/>
                                      </p:to>
                                    </p:set>
                                    <p:animEffect transition="in" filter="wipe(down)">
                                      <p:cBhvr>
                                        <p:cTn id="127" dur="500"/>
                                        <p:tgtEl>
                                          <p:spTgt spid="122"/>
                                        </p:tgtEl>
                                      </p:cBhvr>
                                    </p:animEffect>
                                  </p:childTnLst>
                                </p:cTn>
                              </p:par>
                              <p:par>
                                <p:cTn id="128" presetID="22" presetClass="entr" presetSubtype="4" fill="hold" nodeType="withEffect">
                                  <p:stCondLst>
                                    <p:cond delay="500"/>
                                  </p:stCondLst>
                                  <p:childTnLst>
                                    <p:set>
                                      <p:cBhvr>
                                        <p:cTn id="129" dur="1" fill="hold">
                                          <p:stCondLst>
                                            <p:cond delay="0"/>
                                          </p:stCondLst>
                                        </p:cTn>
                                        <p:tgtEl>
                                          <p:spTgt spid="123"/>
                                        </p:tgtEl>
                                        <p:attrNameLst>
                                          <p:attrName>style.visibility</p:attrName>
                                        </p:attrNameLst>
                                      </p:cBhvr>
                                      <p:to>
                                        <p:strVal val="visible"/>
                                      </p:to>
                                    </p:set>
                                    <p:animEffect transition="in" filter="wipe(down)">
                                      <p:cBhvr>
                                        <p:cTn id="130" dur="500"/>
                                        <p:tgtEl>
                                          <p:spTgt spid="123"/>
                                        </p:tgtEl>
                                      </p:cBhvr>
                                    </p:animEffect>
                                  </p:childTnLst>
                                </p:cTn>
                              </p:par>
                              <p:par>
                                <p:cTn id="131" presetID="22" presetClass="entr" presetSubtype="4" fill="hold" nodeType="withEffect">
                                  <p:stCondLst>
                                    <p:cond delay="500"/>
                                  </p:stCondLst>
                                  <p:childTnLst>
                                    <p:set>
                                      <p:cBhvr>
                                        <p:cTn id="132" dur="1" fill="hold">
                                          <p:stCondLst>
                                            <p:cond delay="0"/>
                                          </p:stCondLst>
                                        </p:cTn>
                                        <p:tgtEl>
                                          <p:spTgt spid="124"/>
                                        </p:tgtEl>
                                        <p:attrNameLst>
                                          <p:attrName>style.visibility</p:attrName>
                                        </p:attrNameLst>
                                      </p:cBhvr>
                                      <p:to>
                                        <p:strVal val="visible"/>
                                      </p:to>
                                    </p:set>
                                    <p:animEffect transition="in" filter="wipe(down)">
                                      <p:cBhvr>
                                        <p:cTn id="133" dur="500"/>
                                        <p:tgtEl>
                                          <p:spTgt spid="124"/>
                                        </p:tgtEl>
                                      </p:cBhvr>
                                    </p:animEffect>
                                  </p:childTnLst>
                                </p:cTn>
                              </p:par>
                              <p:par>
                                <p:cTn id="134" presetID="22" presetClass="entr" presetSubtype="4" fill="hold" nodeType="withEffect">
                                  <p:stCondLst>
                                    <p:cond delay="500"/>
                                  </p:stCondLst>
                                  <p:childTnLst>
                                    <p:set>
                                      <p:cBhvr>
                                        <p:cTn id="135" dur="1" fill="hold">
                                          <p:stCondLst>
                                            <p:cond delay="0"/>
                                          </p:stCondLst>
                                        </p:cTn>
                                        <p:tgtEl>
                                          <p:spTgt spid="125"/>
                                        </p:tgtEl>
                                        <p:attrNameLst>
                                          <p:attrName>style.visibility</p:attrName>
                                        </p:attrNameLst>
                                      </p:cBhvr>
                                      <p:to>
                                        <p:strVal val="visible"/>
                                      </p:to>
                                    </p:set>
                                    <p:animEffect transition="in" filter="wipe(down)">
                                      <p:cBhvr>
                                        <p:cTn id="136" dur="500"/>
                                        <p:tgtEl>
                                          <p:spTgt spid="125"/>
                                        </p:tgtEl>
                                      </p:cBhvr>
                                    </p:animEffect>
                                  </p:childTnLst>
                                </p:cTn>
                              </p:par>
                              <p:par>
                                <p:cTn id="137" presetID="22" presetClass="entr" presetSubtype="4" fill="hold" nodeType="withEffect">
                                  <p:stCondLst>
                                    <p:cond delay="500"/>
                                  </p:stCondLst>
                                  <p:childTnLst>
                                    <p:set>
                                      <p:cBhvr>
                                        <p:cTn id="138" dur="1" fill="hold">
                                          <p:stCondLst>
                                            <p:cond delay="0"/>
                                          </p:stCondLst>
                                        </p:cTn>
                                        <p:tgtEl>
                                          <p:spTgt spid="126"/>
                                        </p:tgtEl>
                                        <p:attrNameLst>
                                          <p:attrName>style.visibility</p:attrName>
                                        </p:attrNameLst>
                                      </p:cBhvr>
                                      <p:to>
                                        <p:strVal val="visible"/>
                                      </p:to>
                                    </p:set>
                                    <p:animEffect transition="in" filter="wipe(down)">
                                      <p:cBhvr>
                                        <p:cTn id="139" dur="500"/>
                                        <p:tgtEl>
                                          <p:spTgt spid="126"/>
                                        </p:tgtEl>
                                      </p:cBhvr>
                                    </p:animEffect>
                                  </p:childTnLst>
                                </p:cTn>
                              </p:par>
                            </p:childTnLst>
                          </p:cTn>
                        </p:par>
                        <p:par>
                          <p:cTn id="140" fill="hold">
                            <p:stCondLst>
                              <p:cond delay="17500"/>
                            </p:stCondLst>
                            <p:childTnLst>
                              <p:par>
                                <p:cTn id="141" presetID="1" presetClass="entr" presetSubtype="0" fill="hold" grpId="0" nodeType="afterEffect">
                                  <p:stCondLst>
                                    <p:cond delay="2200"/>
                                  </p:stCondLst>
                                  <p:childTnLst>
                                    <p:set>
                                      <p:cBhvr>
                                        <p:cTn id="142"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p:bldGraphic spid="98" grpId="0">
        <p:bldSub>
          <a:bldChart bld="categoryEl"/>
        </p:bldSub>
      </p:bldGraphic>
      <p:bldP spid="114" grpId="0"/>
      <p:bldP spid="115" grpId="0"/>
      <p:bldP spid="116" grpId="0"/>
      <p:bldP spid="117" grpId="0"/>
      <p:bldP spid="118" grpId="0"/>
      <p:bldP spid="119" grpId="0"/>
      <p:bldP spid="4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91209" y="2392338"/>
            <a:ext cx="6048672" cy="2088232"/>
          </a:xfrm>
          <a:prstGeom prst="rect">
            <a:avLst/>
          </a:prstGeom>
          <a:solidFill>
            <a:schemeClr val="accent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方正正中黑简体" panose="02000000000000000000" pitchFamily="2" charset="-122"/>
              <a:ea typeface="方正正中黑简体" panose="02000000000000000000" pitchFamily="2" charset="-122"/>
            </a:endParaRPr>
          </a:p>
        </p:txBody>
      </p:sp>
      <p:sp>
        <p:nvSpPr>
          <p:cNvPr id="3" name="TextBox 10"/>
          <p:cNvSpPr txBox="1"/>
          <p:nvPr/>
        </p:nvSpPr>
        <p:spPr>
          <a:xfrm>
            <a:off x="3773432" y="2523941"/>
            <a:ext cx="4968604" cy="64633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en-US" altLang="zh-CN" sz="3600" b="0" dirty="0">
                <a:solidFill>
                  <a:schemeClr val="bg1"/>
                </a:solidFill>
                <a:latin typeface="方正正中黑简体" panose="02000000000000000000" pitchFamily="2" charset="-122"/>
                <a:ea typeface="方正正中黑简体" panose="02000000000000000000" pitchFamily="2" charset="-122"/>
              </a:rPr>
              <a:t>PART 02</a:t>
            </a:r>
            <a:endParaRPr lang="zh-CN" altLang="en-US" sz="3600" b="0" dirty="0">
              <a:solidFill>
                <a:schemeClr val="bg1"/>
              </a:solidFill>
              <a:latin typeface="方正正中黑简体" panose="02000000000000000000" pitchFamily="2" charset="-122"/>
              <a:ea typeface="方正正中黑简体" panose="02000000000000000000" pitchFamily="2" charset="-122"/>
            </a:endParaRPr>
          </a:p>
        </p:txBody>
      </p:sp>
      <p:sp>
        <p:nvSpPr>
          <p:cNvPr id="4" name="TextBox 11"/>
          <p:cNvSpPr txBox="1"/>
          <p:nvPr/>
        </p:nvSpPr>
        <p:spPr>
          <a:xfrm>
            <a:off x="3773432" y="3041782"/>
            <a:ext cx="4968604" cy="769441"/>
          </a:xfrm>
          <a:prstGeom prst="rect">
            <a:avLst/>
          </a:prstGeom>
          <a:noFill/>
        </p:spPr>
        <p:txBody>
          <a:bodyPr wrap="square" rtlCol="0">
            <a:spAutoFit/>
          </a:bodyPr>
          <a:lstStyle>
            <a:defPPr>
              <a:defRPr lang="zh-CN"/>
            </a:defPPr>
            <a:lvl1pPr algn="ctr">
              <a:defRPr sz="8800" b="1" spc="79">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cs typeface="+mn-ea"/>
              </a:defRPr>
            </a:lvl1pPr>
          </a:lstStyle>
          <a:p>
            <a:r>
              <a:rPr lang="zh-CN" altLang="en-US" sz="4400" dirty="0">
                <a:solidFill>
                  <a:schemeClr val="bg1"/>
                </a:solidFill>
                <a:latin typeface="方正正中黑简体" panose="02000000000000000000" pitchFamily="2" charset="-122"/>
                <a:ea typeface="方正正中黑简体" panose="02000000000000000000" pitchFamily="2" charset="-122"/>
              </a:rPr>
              <a:t>单击添加标题</a:t>
            </a:r>
          </a:p>
        </p:txBody>
      </p:sp>
      <p:sp>
        <p:nvSpPr>
          <p:cNvPr id="5" name="TextBox 12"/>
          <p:cNvSpPr txBox="1"/>
          <p:nvPr/>
        </p:nvSpPr>
        <p:spPr>
          <a:xfrm>
            <a:off x="3695100" y="3769167"/>
            <a:ext cx="5125268" cy="553998"/>
          </a:xfrm>
          <a:prstGeom prst="rect">
            <a:avLst/>
          </a:prstGeom>
          <a:noFill/>
        </p:spPr>
        <p:txBody>
          <a:bodyPr wrap="square" lIns="68580" tIns="34290" rIns="68580" bIns="3429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912495" fontAlgn="base">
              <a:spcBef>
                <a:spcPct val="0"/>
              </a:spcBef>
              <a:spcAft>
                <a:spcPct val="0"/>
              </a:spcAft>
              <a:defRPr>
                <a:solidFill>
                  <a:schemeClr val="tx1"/>
                </a:solidFill>
                <a:latin typeface="Calibri" panose="020F0502020204030204" pitchFamily="34" charset="0"/>
              </a:defRPr>
            </a:lvl6pPr>
            <a:lvl7pPr marL="2971800" indent="-228600" defTabSz="912495" fontAlgn="base">
              <a:spcBef>
                <a:spcPct val="0"/>
              </a:spcBef>
              <a:spcAft>
                <a:spcPct val="0"/>
              </a:spcAft>
              <a:defRPr>
                <a:solidFill>
                  <a:schemeClr val="tx1"/>
                </a:solidFill>
                <a:latin typeface="Calibri" panose="020F0502020204030204" pitchFamily="34" charset="0"/>
              </a:defRPr>
            </a:lvl7pPr>
            <a:lvl8pPr marL="3429000" indent="-228600" defTabSz="912495" fontAlgn="base">
              <a:spcBef>
                <a:spcPct val="0"/>
              </a:spcBef>
              <a:spcAft>
                <a:spcPct val="0"/>
              </a:spcAft>
              <a:defRPr>
                <a:solidFill>
                  <a:schemeClr val="tx1"/>
                </a:solidFill>
                <a:latin typeface="Calibri" panose="020F0502020204030204" pitchFamily="34" charset="0"/>
              </a:defRPr>
            </a:lvl8pPr>
            <a:lvl9pPr marL="3886200" indent="-228600" defTabSz="912495" fontAlgn="base">
              <a:spcBef>
                <a:spcPct val="0"/>
              </a:spcBef>
              <a:spcAft>
                <a:spcPct val="0"/>
              </a:spcAft>
              <a:defRPr>
                <a:solidFill>
                  <a:schemeClr val="tx1"/>
                </a:solidFill>
                <a:latin typeface="Calibri" panose="020F0502020204030204" pitchFamily="34" charset="0"/>
              </a:defRPr>
            </a:lvl9pPr>
          </a:lstStyle>
          <a:p>
            <a:pPr algn="ctr"/>
            <a:r>
              <a:rPr lang="en-US" altLang="zh-CN" sz="1050" dirty="0">
                <a:solidFill>
                  <a:schemeClr val="bg1"/>
                </a:solidFill>
                <a:latin typeface="方正正中黑简体" panose="02000000000000000000" pitchFamily="2" charset="-122"/>
                <a:ea typeface="方正正中黑简体" panose="02000000000000000000" pitchFamily="2" charset="-122"/>
              </a:rPr>
              <a:t>Your content to play here, or through your copy, paste in this box, and select only the text. Your content to play here, or through your copy, paste in this box, and select only the text.</a:t>
            </a:r>
          </a:p>
        </p:txBody>
      </p:sp>
      <p:sp>
        <p:nvSpPr>
          <p:cNvPr id="9" name="任意多边形 8"/>
          <p:cNvSpPr/>
          <p:nvPr/>
        </p:nvSpPr>
        <p:spPr>
          <a:xfrm>
            <a:off x="660401" y="5137252"/>
            <a:ext cx="115316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3">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0" name="任意多边形 9"/>
          <p:cNvSpPr/>
          <p:nvPr/>
        </p:nvSpPr>
        <p:spPr>
          <a:xfrm>
            <a:off x="0" y="5288724"/>
            <a:ext cx="11787257"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2">
              <a:alpha val="17000"/>
            </a:schemeClr>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1" name="任意多边形 10"/>
          <p:cNvSpPr/>
          <p:nvPr/>
        </p:nvSpPr>
        <p:spPr>
          <a:xfrm>
            <a:off x="0" y="5511885"/>
            <a:ext cx="12192000" cy="1390548"/>
          </a:xfrm>
          <a:custGeom>
            <a:avLst/>
            <a:gdLst>
              <a:gd name="connsiteX0" fmla="*/ 647700 w 12192000"/>
              <a:gd name="connsiteY0" fmla="*/ 0 h 2972728"/>
              <a:gd name="connsiteX1" fmla="*/ 697875 w 12192000"/>
              <a:gd name="connsiteY1" fmla="*/ 30482 h 2972728"/>
              <a:gd name="connsiteX2" fmla="*/ 1333500 w 12192000"/>
              <a:gd name="connsiteY2" fmla="*/ 191428 h 2972728"/>
              <a:gd name="connsiteX3" fmla="*/ 1969126 w 12192000"/>
              <a:gd name="connsiteY3" fmla="*/ 30482 h 2972728"/>
              <a:gd name="connsiteX4" fmla="*/ 2019300 w 12192000"/>
              <a:gd name="connsiteY4" fmla="*/ 0 h 2972728"/>
              <a:gd name="connsiteX5" fmla="*/ 2069475 w 12192000"/>
              <a:gd name="connsiteY5" fmla="*/ 30482 h 2972728"/>
              <a:gd name="connsiteX6" fmla="*/ 2705101 w 12192000"/>
              <a:gd name="connsiteY6" fmla="*/ 191428 h 2972728"/>
              <a:gd name="connsiteX7" fmla="*/ 3340726 w 12192000"/>
              <a:gd name="connsiteY7" fmla="*/ 30482 h 2972728"/>
              <a:gd name="connsiteX8" fmla="*/ 3390901 w 12192000"/>
              <a:gd name="connsiteY8" fmla="*/ 0 h 2972728"/>
              <a:gd name="connsiteX9" fmla="*/ 3441075 w 12192000"/>
              <a:gd name="connsiteY9" fmla="*/ 30482 h 2972728"/>
              <a:gd name="connsiteX10" fmla="*/ 4076700 w 12192000"/>
              <a:gd name="connsiteY10" fmla="*/ 191428 h 2972728"/>
              <a:gd name="connsiteX11" fmla="*/ 4712326 w 12192000"/>
              <a:gd name="connsiteY11" fmla="*/ 30482 h 2972728"/>
              <a:gd name="connsiteX12" fmla="*/ 4762500 w 12192000"/>
              <a:gd name="connsiteY12" fmla="*/ 0 h 2972728"/>
              <a:gd name="connsiteX13" fmla="*/ 4812675 w 12192000"/>
              <a:gd name="connsiteY13" fmla="*/ 30482 h 2972728"/>
              <a:gd name="connsiteX14" fmla="*/ 5448301 w 12192000"/>
              <a:gd name="connsiteY14" fmla="*/ 191428 h 2972728"/>
              <a:gd name="connsiteX15" fmla="*/ 6083925 w 12192000"/>
              <a:gd name="connsiteY15" fmla="*/ 30482 h 2972728"/>
              <a:gd name="connsiteX16" fmla="*/ 6134100 w 12192000"/>
              <a:gd name="connsiteY16" fmla="*/ 0 h 2972728"/>
              <a:gd name="connsiteX17" fmla="*/ 6184275 w 12192000"/>
              <a:gd name="connsiteY17" fmla="*/ 30482 h 2972728"/>
              <a:gd name="connsiteX18" fmla="*/ 6819900 w 12192000"/>
              <a:gd name="connsiteY18" fmla="*/ 191428 h 2972728"/>
              <a:gd name="connsiteX19" fmla="*/ 7455525 w 12192000"/>
              <a:gd name="connsiteY19" fmla="*/ 30482 h 2972728"/>
              <a:gd name="connsiteX20" fmla="*/ 7505700 w 12192000"/>
              <a:gd name="connsiteY20" fmla="*/ 0 h 2972728"/>
              <a:gd name="connsiteX21" fmla="*/ 7555874 w 12192000"/>
              <a:gd name="connsiteY21" fmla="*/ 30482 h 2972728"/>
              <a:gd name="connsiteX22" fmla="*/ 8191500 w 12192000"/>
              <a:gd name="connsiteY22" fmla="*/ 191428 h 2972728"/>
              <a:gd name="connsiteX23" fmla="*/ 8827125 w 12192000"/>
              <a:gd name="connsiteY23" fmla="*/ 30482 h 2972728"/>
              <a:gd name="connsiteX24" fmla="*/ 8877300 w 12192000"/>
              <a:gd name="connsiteY24" fmla="*/ 0 h 2972728"/>
              <a:gd name="connsiteX25" fmla="*/ 8927475 w 12192000"/>
              <a:gd name="connsiteY25" fmla="*/ 30482 h 2972728"/>
              <a:gd name="connsiteX26" fmla="*/ 9563100 w 12192000"/>
              <a:gd name="connsiteY26" fmla="*/ 191428 h 2972728"/>
              <a:gd name="connsiteX27" fmla="*/ 10198725 w 12192000"/>
              <a:gd name="connsiteY27" fmla="*/ 30482 h 2972728"/>
              <a:gd name="connsiteX28" fmla="*/ 10248900 w 12192000"/>
              <a:gd name="connsiteY28" fmla="*/ 0 h 2972728"/>
              <a:gd name="connsiteX29" fmla="*/ 10299075 w 12192000"/>
              <a:gd name="connsiteY29" fmla="*/ 30482 h 2972728"/>
              <a:gd name="connsiteX30" fmla="*/ 10934700 w 12192000"/>
              <a:gd name="connsiteY30" fmla="*/ 191428 h 2972728"/>
              <a:gd name="connsiteX31" fmla="*/ 11570325 w 12192000"/>
              <a:gd name="connsiteY31" fmla="*/ 30482 h 2972728"/>
              <a:gd name="connsiteX32" fmla="*/ 11620500 w 12192000"/>
              <a:gd name="connsiteY32" fmla="*/ 0 h 2972728"/>
              <a:gd name="connsiteX33" fmla="*/ 11670675 w 12192000"/>
              <a:gd name="connsiteY33" fmla="*/ 30482 h 2972728"/>
              <a:gd name="connsiteX34" fmla="*/ 12136461 w 12192000"/>
              <a:gd name="connsiteY34" fmla="*/ 180714 h 2972728"/>
              <a:gd name="connsiteX35" fmla="*/ 12192000 w 12192000"/>
              <a:gd name="connsiteY35" fmla="*/ 184218 h 2972728"/>
              <a:gd name="connsiteX36" fmla="*/ 12192000 w 12192000"/>
              <a:gd name="connsiteY36" fmla="*/ 2972728 h 2972728"/>
              <a:gd name="connsiteX37" fmla="*/ 0 w 12192000"/>
              <a:gd name="connsiteY37" fmla="*/ 2972728 h 2972728"/>
              <a:gd name="connsiteX38" fmla="*/ 0 w 12192000"/>
              <a:gd name="connsiteY38" fmla="*/ 189025 h 2972728"/>
              <a:gd name="connsiteX39" fmla="*/ 131739 w 12192000"/>
              <a:gd name="connsiteY39" fmla="*/ 180714 h 2972728"/>
              <a:gd name="connsiteX40" fmla="*/ 597526 w 12192000"/>
              <a:gd name="connsiteY40" fmla="*/ 30482 h 2972728"/>
              <a:gd name="connsiteX41" fmla="*/ 647700 w 12192000"/>
              <a:gd name="connsiteY41" fmla="*/ 0 h 297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12192000" h="2972728">
                <a:moveTo>
                  <a:pt x="647700" y="0"/>
                </a:moveTo>
                <a:lnTo>
                  <a:pt x="697875" y="30482"/>
                </a:lnTo>
                <a:cubicBezTo>
                  <a:pt x="886823" y="133125"/>
                  <a:pt x="1103353" y="191428"/>
                  <a:pt x="1333500" y="191428"/>
                </a:cubicBezTo>
                <a:cubicBezTo>
                  <a:pt x="1563648" y="191428"/>
                  <a:pt x="1780178" y="133125"/>
                  <a:pt x="1969126" y="30482"/>
                </a:cubicBezTo>
                <a:lnTo>
                  <a:pt x="2019300" y="0"/>
                </a:lnTo>
                <a:lnTo>
                  <a:pt x="2069475" y="30482"/>
                </a:lnTo>
                <a:cubicBezTo>
                  <a:pt x="2258423" y="133125"/>
                  <a:pt x="2474953" y="191428"/>
                  <a:pt x="2705101" y="191428"/>
                </a:cubicBezTo>
                <a:cubicBezTo>
                  <a:pt x="2935248" y="191428"/>
                  <a:pt x="3151778" y="133125"/>
                  <a:pt x="3340726" y="30482"/>
                </a:cubicBezTo>
                <a:lnTo>
                  <a:pt x="3390901" y="0"/>
                </a:lnTo>
                <a:lnTo>
                  <a:pt x="3441075" y="30482"/>
                </a:lnTo>
                <a:cubicBezTo>
                  <a:pt x="3630023" y="133125"/>
                  <a:pt x="3846553" y="191428"/>
                  <a:pt x="4076700" y="191428"/>
                </a:cubicBezTo>
                <a:cubicBezTo>
                  <a:pt x="4306848" y="191428"/>
                  <a:pt x="4523378" y="133125"/>
                  <a:pt x="4712326" y="30482"/>
                </a:cubicBezTo>
                <a:lnTo>
                  <a:pt x="4762500" y="0"/>
                </a:lnTo>
                <a:lnTo>
                  <a:pt x="4812675" y="30482"/>
                </a:lnTo>
                <a:cubicBezTo>
                  <a:pt x="5001623" y="133125"/>
                  <a:pt x="5218152" y="191428"/>
                  <a:pt x="5448301" y="191428"/>
                </a:cubicBezTo>
                <a:cubicBezTo>
                  <a:pt x="5678448" y="191428"/>
                  <a:pt x="5894977" y="133125"/>
                  <a:pt x="6083925" y="30482"/>
                </a:cubicBezTo>
                <a:lnTo>
                  <a:pt x="6134100" y="0"/>
                </a:lnTo>
                <a:lnTo>
                  <a:pt x="6184275" y="30482"/>
                </a:lnTo>
                <a:cubicBezTo>
                  <a:pt x="6373222" y="133125"/>
                  <a:pt x="6589753" y="191428"/>
                  <a:pt x="6819900" y="191428"/>
                </a:cubicBezTo>
                <a:cubicBezTo>
                  <a:pt x="7050047" y="191428"/>
                  <a:pt x="7266577" y="133125"/>
                  <a:pt x="7455525" y="30482"/>
                </a:cubicBezTo>
                <a:lnTo>
                  <a:pt x="7505700" y="0"/>
                </a:lnTo>
                <a:lnTo>
                  <a:pt x="7555874" y="30482"/>
                </a:lnTo>
                <a:cubicBezTo>
                  <a:pt x="7744822" y="133125"/>
                  <a:pt x="7961352" y="191428"/>
                  <a:pt x="8191500" y="191428"/>
                </a:cubicBezTo>
                <a:cubicBezTo>
                  <a:pt x="8421648" y="191428"/>
                  <a:pt x="8638177" y="133125"/>
                  <a:pt x="8827125" y="30482"/>
                </a:cubicBezTo>
                <a:lnTo>
                  <a:pt x="8877300" y="0"/>
                </a:lnTo>
                <a:lnTo>
                  <a:pt x="8927475" y="30482"/>
                </a:lnTo>
                <a:cubicBezTo>
                  <a:pt x="9116423" y="133125"/>
                  <a:pt x="9332953" y="191428"/>
                  <a:pt x="9563100" y="191428"/>
                </a:cubicBezTo>
                <a:cubicBezTo>
                  <a:pt x="9793248" y="191428"/>
                  <a:pt x="10009777" y="133125"/>
                  <a:pt x="10198725" y="30482"/>
                </a:cubicBezTo>
                <a:lnTo>
                  <a:pt x="10248900" y="0"/>
                </a:lnTo>
                <a:lnTo>
                  <a:pt x="10299075" y="30482"/>
                </a:lnTo>
                <a:cubicBezTo>
                  <a:pt x="10488023" y="133125"/>
                  <a:pt x="10704553" y="191428"/>
                  <a:pt x="10934700" y="191428"/>
                </a:cubicBezTo>
                <a:cubicBezTo>
                  <a:pt x="11164848" y="191428"/>
                  <a:pt x="11381377" y="133125"/>
                  <a:pt x="11570325" y="30482"/>
                </a:cubicBezTo>
                <a:lnTo>
                  <a:pt x="11620500" y="0"/>
                </a:lnTo>
                <a:lnTo>
                  <a:pt x="11670675" y="30482"/>
                </a:lnTo>
                <a:cubicBezTo>
                  <a:pt x="11812386" y="107464"/>
                  <a:pt x="11969612" y="159505"/>
                  <a:pt x="12136461" y="180714"/>
                </a:cubicBezTo>
                <a:lnTo>
                  <a:pt x="12192000" y="184218"/>
                </a:lnTo>
                <a:lnTo>
                  <a:pt x="12192000" y="2972728"/>
                </a:lnTo>
                <a:lnTo>
                  <a:pt x="0" y="2972728"/>
                </a:lnTo>
                <a:lnTo>
                  <a:pt x="0" y="189025"/>
                </a:lnTo>
                <a:lnTo>
                  <a:pt x="131739" y="180714"/>
                </a:lnTo>
                <a:cubicBezTo>
                  <a:pt x="298589" y="159505"/>
                  <a:pt x="455815" y="107464"/>
                  <a:pt x="597526" y="30482"/>
                </a:cubicBezTo>
                <a:lnTo>
                  <a:pt x="647700" y="0"/>
                </a:lnTo>
                <a:close/>
              </a:path>
            </a:pathLst>
          </a:custGeom>
          <a:solidFill>
            <a:schemeClr val="accent1"/>
          </a:solidFill>
          <a:ln w="76200">
            <a:noFill/>
          </a:ln>
          <a:effectLst>
            <a:outerShdw blurRad="190500" dist="228600" dir="2700000" algn="ctr">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8800" dirty="0">
              <a:solidFill>
                <a:srgbClr val="0070C0"/>
              </a:solidFill>
              <a:latin typeface="方正兰亭特黑_GBK" panose="02000000000000000000" pitchFamily="2" charset="-122"/>
              <a:ea typeface="方正兰亭特黑_GBK" panose="02000000000000000000" pitchFamily="2" charset="-122"/>
            </a:endParaRPr>
          </a:p>
        </p:txBody>
      </p:sp>
      <p:sp>
        <p:nvSpPr>
          <p:cNvPr id="12" name="矩形 11">
            <a:extLst>
              <a:ext uri="{FF2B5EF4-FFF2-40B4-BE49-F238E27FC236}">
                <a16:creationId xmlns:a16="http://schemas.microsoft.com/office/drawing/2014/main" xmlns="" id="{1C741FB4-2D15-4AB4-8D9E-A7E84A62F359}"/>
              </a:ext>
            </a:extLst>
          </p:cNvPr>
          <p:cNvSpPr/>
          <p:nvPr>
            <p:custDataLst>
              <p:tags r:id="rId1"/>
            </p:custDataLst>
          </p:nvPr>
        </p:nvSpPr>
        <p:spPr>
          <a:xfrm>
            <a:off x="-3077029" y="-1128486"/>
            <a:ext cx="2162629" cy="8454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0726024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800" fill="hold"/>
                                        <p:tgtEl>
                                          <p:spTgt spid="2"/>
                                        </p:tgtEl>
                                        <p:attrNameLst>
                                          <p:attrName>ppt_w</p:attrName>
                                        </p:attrNameLst>
                                      </p:cBhvr>
                                      <p:tavLst>
                                        <p:tav tm="0">
                                          <p:val>
                                            <p:fltVal val="0"/>
                                          </p:val>
                                        </p:tav>
                                        <p:tav tm="100000">
                                          <p:val>
                                            <p:strVal val="#ppt_w"/>
                                          </p:val>
                                        </p:tav>
                                      </p:tavLst>
                                    </p:anim>
                                    <p:anim calcmode="lin" valueType="num">
                                      <p:cBhvr>
                                        <p:cTn id="8" dur="800" fill="hold"/>
                                        <p:tgtEl>
                                          <p:spTgt spid="2"/>
                                        </p:tgtEl>
                                        <p:attrNameLst>
                                          <p:attrName>ppt_h</p:attrName>
                                        </p:attrNameLst>
                                      </p:cBhvr>
                                      <p:tavLst>
                                        <p:tav tm="0">
                                          <p:val>
                                            <p:fltVal val="0"/>
                                          </p:val>
                                        </p:tav>
                                        <p:tav tm="100000">
                                          <p:val>
                                            <p:strVal val="#ppt_h"/>
                                          </p:val>
                                        </p:tav>
                                      </p:tavLst>
                                    </p:anim>
                                    <p:animEffect transition="in" filter="fade">
                                      <p:cBhvr>
                                        <p:cTn id="9" dur="800"/>
                                        <p:tgtEl>
                                          <p:spTgt spid="2"/>
                                        </p:tgtEl>
                                      </p:cBhvr>
                                    </p:animEffect>
                                  </p:childTnLst>
                                </p:cTn>
                              </p:par>
                            </p:childTnLst>
                          </p:cTn>
                        </p:par>
                        <p:par>
                          <p:cTn id="10" fill="hold">
                            <p:stCondLst>
                              <p:cond delay="8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8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10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par>
                          <p:cTn id="42" fill="hold">
                            <p:stCondLst>
                              <p:cond delay="1000"/>
                            </p:stCondLst>
                            <p:childTnLst>
                              <p:par>
                                <p:cTn id="43" presetID="1" presetClass="entr" presetSubtype="0" fill="hold" grpId="0" nodeType="afterEffect">
                                  <p:stCondLst>
                                    <p:cond delay="220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9" grpId="0" animBg="1"/>
      <p:bldP spid="10" grpId="0" animBg="1"/>
      <p:bldP spid="11" grpId="0" animBg="1"/>
      <p:bldP spid="1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1.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2.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3.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4.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5.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6.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7.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8.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19.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0.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1.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2.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3.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4.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5.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6.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7.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8.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29.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3.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4.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5.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6.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7.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8.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ags/tag9.xml><?xml version="1.0" encoding="utf-8"?>
<p:tagLst xmlns:a="http://schemas.openxmlformats.org/drawingml/2006/main" xmlns:r="http://schemas.openxmlformats.org/officeDocument/2006/relationships" xmlns:p="http://schemas.openxmlformats.org/presentationml/2006/main">
  <p:tag name="NORDRI TOOLS WATERMARK" val="3eyo3uka"/>
</p:tagLst>
</file>

<file path=ppt/theme/theme1.xml><?xml version="1.0" encoding="utf-8"?>
<a:theme xmlns:a="http://schemas.openxmlformats.org/drawingml/2006/main" name="Office 主题​​">
  <a:themeElements>
    <a:clrScheme name="2017.5.2.01">
      <a:dk1>
        <a:sysClr val="windowText" lastClr="000000"/>
      </a:dk1>
      <a:lt1>
        <a:sysClr val="window" lastClr="FFFFFF"/>
      </a:lt1>
      <a:dk2>
        <a:srgbClr val="44546A"/>
      </a:dk2>
      <a:lt2>
        <a:srgbClr val="E7E6E6"/>
      </a:lt2>
      <a:accent1>
        <a:srgbClr val="0B8FCF"/>
      </a:accent1>
      <a:accent2>
        <a:srgbClr val="0DA4DA"/>
      </a:accent2>
      <a:accent3>
        <a:srgbClr val="67C1E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TotalTime>
  <Words>2922</Words>
  <Application>Microsoft Office PowerPoint</Application>
  <PresentationFormat>自定义</PresentationFormat>
  <Paragraphs>336</Paragraphs>
  <Slides>28</Slides>
  <Notes>28</Notes>
  <HiddenSlides>0</HiddenSlides>
  <MMClips>1</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风轻无痕</cp:lastModifiedBy>
  <cp:revision>89</cp:revision>
  <dcterms:created xsi:type="dcterms:W3CDTF">2017-05-02T01:18:57Z</dcterms:created>
  <dcterms:modified xsi:type="dcterms:W3CDTF">2018-10-24T02:55:39Z</dcterms:modified>
</cp:coreProperties>
</file>