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65" r:id="rId3"/>
    <p:sldId id="266" r:id="rId5"/>
    <p:sldId id="267" r:id="rId6"/>
    <p:sldId id="268" r:id="rId7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FC4"/>
    <a:srgbClr val="0000FF"/>
    <a:srgbClr val="D60093"/>
    <a:srgbClr val="FF9900"/>
    <a:srgbClr val="FF9201"/>
    <a:srgbClr val="FFFF99"/>
    <a:srgbClr val="500000"/>
    <a:srgbClr val="CC3300"/>
    <a:srgbClr val="260000"/>
    <a:srgbClr val="4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85" autoAdjust="0"/>
    <p:restoredTop sz="94714" autoAdjust="0"/>
  </p:normalViewPr>
  <p:slideViewPr>
    <p:cSldViewPr>
      <p:cViewPr>
        <p:scale>
          <a:sx n="84" d="100"/>
          <a:sy n="84" d="100"/>
        </p:scale>
        <p:origin x="1230" y="94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7262-12D3-472A-8101-AFA8F9FC2E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B3DBE-1C6F-4100-BC33-42E747E5F0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06F57-C05B-4850-8CB1-F57CED804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AF9A2E-B306-4A69-AD53-95F7B5B746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3" Type="http://schemas.microsoft.com/office/2007/relationships/media" Target="../media/media1.wmv"/><Relationship Id="rId2" Type="http://schemas.openxmlformats.org/officeDocument/2006/relationships/video" Target="../media/media1.wm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1000">
        <p14:flash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圣诞系列9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0500" y="-95250"/>
            <a:ext cx="9525000" cy="590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1000">
        <p14:flash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9306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37711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515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123CB-C3E4-4E2B-B77A-C6EB9C8416E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60"/>
            <a:ext cx="2895600" cy="30515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60"/>
            <a:ext cx="2133600" cy="30515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D9459-84F3-4B29-9A21-2DBB37BF08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1000">
        <p14:flash/>
      </p:transition>
    </mc:Choice>
    <mc:Fallback>
      <p:transition spd="slow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advClick="0" advTm="1000">
        <p14:flash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8" Type="http://schemas.openxmlformats.org/officeDocument/2006/relationships/notesSlide" Target="../notesSlides/notesSlide1.xml"/><Relationship Id="rId87" Type="http://schemas.openxmlformats.org/officeDocument/2006/relationships/slideLayout" Target="../slideLayouts/slideLayout1.xml"/><Relationship Id="rId86" Type="http://schemas.openxmlformats.org/officeDocument/2006/relationships/tags" Target="../tags/tag56.xml"/><Relationship Id="rId85" Type="http://schemas.openxmlformats.org/officeDocument/2006/relationships/tags" Target="../tags/tag55.xml"/><Relationship Id="rId84" Type="http://schemas.openxmlformats.org/officeDocument/2006/relationships/tags" Target="../tags/tag54.xml"/><Relationship Id="rId83" Type="http://schemas.openxmlformats.org/officeDocument/2006/relationships/tags" Target="../tags/tag53.xml"/><Relationship Id="rId82" Type="http://schemas.openxmlformats.org/officeDocument/2006/relationships/image" Target="../media/image28.png"/><Relationship Id="rId81" Type="http://schemas.openxmlformats.org/officeDocument/2006/relationships/tags" Target="../tags/tag52.xml"/><Relationship Id="rId80" Type="http://schemas.openxmlformats.org/officeDocument/2006/relationships/tags" Target="../tags/tag51.xml"/><Relationship Id="rId8" Type="http://schemas.openxmlformats.org/officeDocument/2006/relationships/image" Target="../media/image4.png"/><Relationship Id="rId79" Type="http://schemas.openxmlformats.org/officeDocument/2006/relationships/tags" Target="../tags/tag50.xml"/><Relationship Id="rId78" Type="http://schemas.openxmlformats.org/officeDocument/2006/relationships/tags" Target="../tags/tag49.xml"/><Relationship Id="rId77" Type="http://schemas.openxmlformats.org/officeDocument/2006/relationships/tags" Target="../tags/tag48.xml"/><Relationship Id="rId76" Type="http://schemas.openxmlformats.org/officeDocument/2006/relationships/tags" Target="../tags/tag47.xml"/><Relationship Id="rId75" Type="http://schemas.openxmlformats.org/officeDocument/2006/relationships/tags" Target="../tags/tag46.xml"/><Relationship Id="rId74" Type="http://schemas.openxmlformats.org/officeDocument/2006/relationships/tags" Target="../tags/tag45.xml"/><Relationship Id="rId73" Type="http://schemas.openxmlformats.org/officeDocument/2006/relationships/tags" Target="../tags/tag44.xml"/><Relationship Id="rId72" Type="http://schemas.openxmlformats.org/officeDocument/2006/relationships/tags" Target="../tags/tag43.xml"/><Relationship Id="rId71" Type="http://schemas.openxmlformats.org/officeDocument/2006/relationships/tags" Target="../tags/tag42.xml"/><Relationship Id="rId70" Type="http://schemas.openxmlformats.org/officeDocument/2006/relationships/image" Target="../media/image27.png"/><Relationship Id="rId7" Type="http://schemas.openxmlformats.org/officeDocument/2006/relationships/tags" Target="../tags/tag3.xml"/><Relationship Id="rId69" Type="http://schemas.openxmlformats.org/officeDocument/2006/relationships/tags" Target="../tags/tag41.xml"/><Relationship Id="rId68" Type="http://schemas.openxmlformats.org/officeDocument/2006/relationships/tags" Target="../tags/tag40.xml"/><Relationship Id="rId67" Type="http://schemas.openxmlformats.org/officeDocument/2006/relationships/image" Target="../media/image26.png"/><Relationship Id="rId66" Type="http://schemas.openxmlformats.org/officeDocument/2006/relationships/tags" Target="../tags/tag39.xml"/><Relationship Id="rId65" Type="http://schemas.openxmlformats.org/officeDocument/2006/relationships/image" Target="../media/image25.png"/><Relationship Id="rId64" Type="http://schemas.openxmlformats.org/officeDocument/2006/relationships/tags" Target="../tags/tag38.xml"/><Relationship Id="rId63" Type="http://schemas.openxmlformats.org/officeDocument/2006/relationships/image" Target="../media/image24.png"/><Relationship Id="rId62" Type="http://schemas.openxmlformats.org/officeDocument/2006/relationships/tags" Target="../tags/tag37.xml"/><Relationship Id="rId61" Type="http://schemas.openxmlformats.org/officeDocument/2006/relationships/image" Target="../media/image23.png"/><Relationship Id="rId60" Type="http://schemas.openxmlformats.org/officeDocument/2006/relationships/tags" Target="../tags/tag36.xml"/><Relationship Id="rId6" Type="http://schemas.openxmlformats.org/officeDocument/2006/relationships/image" Target="../media/image3.jpeg"/><Relationship Id="rId59" Type="http://schemas.openxmlformats.org/officeDocument/2006/relationships/image" Target="../media/image22.png"/><Relationship Id="rId58" Type="http://schemas.openxmlformats.org/officeDocument/2006/relationships/tags" Target="../tags/tag35.xml"/><Relationship Id="rId57" Type="http://schemas.openxmlformats.org/officeDocument/2006/relationships/image" Target="../media/image21.png"/><Relationship Id="rId56" Type="http://schemas.openxmlformats.org/officeDocument/2006/relationships/tags" Target="../tags/tag34.xml"/><Relationship Id="rId55" Type="http://schemas.openxmlformats.org/officeDocument/2006/relationships/image" Target="../media/image20.png"/><Relationship Id="rId54" Type="http://schemas.openxmlformats.org/officeDocument/2006/relationships/tags" Target="../tags/tag33.xml"/><Relationship Id="rId53" Type="http://schemas.openxmlformats.org/officeDocument/2006/relationships/tags" Target="../tags/tag32.xml"/><Relationship Id="rId52" Type="http://schemas.openxmlformats.org/officeDocument/2006/relationships/tags" Target="../tags/tag31.xml"/><Relationship Id="rId51" Type="http://schemas.openxmlformats.org/officeDocument/2006/relationships/tags" Target="../tags/tag30.xml"/><Relationship Id="rId50" Type="http://schemas.openxmlformats.org/officeDocument/2006/relationships/tags" Target="../tags/tag29.xml"/><Relationship Id="rId5" Type="http://schemas.openxmlformats.org/officeDocument/2006/relationships/tags" Target="../tags/tag2.xml"/><Relationship Id="rId49" Type="http://schemas.openxmlformats.org/officeDocument/2006/relationships/image" Target="../media/image19.png"/><Relationship Id="rId48" Type="http://schemas.openxmlformats.org/officeDocument/2006/relationships/tags" Target="../tags/tag28.xml"/><Relationship Id="rId47" Type="http://schemas.openxmlformats.org/officeDocument/2006/relationships/image" Target="../media/image18.png"/><Relationship Id="rId46" Type="http://schemas.openxmlformats.org/officeDocument/2006/relationships/tags" Target="../tags/tag27.xml"/><Relationship Id="rId45" Type="http://schemas.openxmlformats.org/officeDocument/2006/relationships/tags" Target="../tags/tag26.xml"/><Relationship Id="rId44" Type="http://schemas.openxmlformats.org/officeDocument/2006/relationships/image" Target="../media/image17.png"/><Relationship Id="rId43" Type="http://schemas.openxmlformats.org/officeDocument/2006/relationships/tags" Target="../tags/tag25.xml"/><Relationship Id="rId42" Type="http://schemas.openxmlformats.org/officeDocument/2006/relationships/tags" Target="../tags/tag24.xml"/><Relationship Id="rId41" Type="http://schemas.openxmlformats.org/officeDocument/2006/relationships/image" Target="../media/image16.png"/><Relationship Id="rId40" Type="http://schemas.openxmlformats.org/officeDocument/2006/relationships/tags" Target="../tags/tag23.xml"/><Relationship Id="rId4" Type="http://schemas.openxmlformats.org/officeDocument/2006/relationships/image" Target="../media/image2.png"/><Relationship Id="rId39" Type="http://schemas.openxmlformats.org/officeDocument/2006/relationships/image" Target="../media/image15.png"/><Relationship Id="rId38" Type="http://schemas.openxmlformats.org/officeDocument/2006/relationships/tags" Target="../tags/tag22.xml"/><Relationship Id="rId37" Type="http://schemas.openxmlformats.org/officeDocument/2006/relationships/image" Target="../media/image14.png"/><Relationship Id="rId36" Type="http://schemas.openxmlformats.org/officeDocument/2006/relationships/tags" Target="../tags/tag21.xml"/><Relationship Id="rId35" Type="http://schemas.openxmlformats.org/officeDocument/2006/relationships/tags" Target="../tags/tag20.xml"/><Relationship Id="rId34" Type="http://schemas.openxmlformats.org/officeDocument/2006/relationships/image" Target="../media/image13.png"/><Relationship Id="rId33" Type="http://schemas.openxmlformats.org/officeDocument/2006/relationships/tags" Target="../tags/tag19.xml"/><Relationship Id="rId32" Type="http://schemas.openxmlformats.org/officeDocument/2006/relationships/image" Target="../media/image12.png"/><Relationship Id="rId31" Type="http://schemas.openxmlformats.org/officeDocument/2006/relationships/tags" Target="../tags/tag18.xml"/><Relationship Id="rId30" Type="http://schemas.openxmlformats.org/officeDocument/2006/relationships/tags" Target="../tags/tag17.xml"/><Relationship Id="rId3" Type="http://schemas.openxmlformats.org/officeDocument/2006/relationships/tags" Target="../tags/tag1.xml"/><Relationship Id="rId29" Type="http://schemas.openxmlformats.org/officeDocument/2006/relationships/tags" Target="../tags/tag16.xml"/><Relationship Id="rId28" Type="http://schemas.openxmlformats.org/officeDocument/2006/relationships/tags" Target="../tags/tag15.xml"/><Relationship Id="rId27" Type="http://schemas.openxmlformats.org/officeDocument/2006/relationships/tags" Target="../tags/tag14.xml"/><Relationship Id="rId26" Type="http://schemas.openxmlformats.org/officeDocument/2006/relationships/image" Target="../media/image11.png"/><Relationship Id="rId25" Type="http://schemas.openxmlformats.org/officeDocument/2006/relationships/tags" Target="../tags/tag13.xml"/><Relationship Id="rId24" Type="http://schemas.openxmlformats.org/officeDocument/2006/relationships/tags" Target="../tags/tag12.xml"/><Relationship Id="rId23" Type="http://schemas.openxmlformats.org/officeDocument/2006/relationships/image" Target="../media/image10.png"/><Relationship Id="rId22" Type="http://schemas.openxmlformats.org/officeDocument/2006/relationships/tags" Target="../tags/tag11.xml"/><Relationship Id="rId21" Type="http://schemas.openxmlformats.org/officeDocument/2006/relationships/tags" Target="../tags/tag10.xml"/><Relationship Id="rId20" Type="http://schemas.openxmlformats.org/officeDocument/2006/relationships/image" Target="../media/image9.png"/><Relationship Id="rId2" Type="http://schemas.microsoft.com/office/2007/relationships/media" Target="../media/audio1.wav"/><Relationship Id="rId19" Type="http://schemas.openxmlformats.org/officeDocument/2006/relationships/tags" Target="../tags/tag9.xml"/><Relationship Id="rId18" Type="http://schemas.openxmlformats.org/officeDocument/2006/relationships/tags" Target="../tags/tag8.xml"/><Relationship Id="rId17" Type="http://schemas.microsoft.com/office/2007/relationships/hdphoto" Target="../media/hdphoto1.wdp"/><Relationship Id="rId16" Type="http://schemas.openxmlformats.org/officeDocument/2006/relationships/image" Target="../media/image8.png"/><Relationship Id="rId15" Type="http://schemas.openxmlformats.org/officeDocument/2006/relationships/tags" Target="../tags/tag7.xml"/><Relationship Id="rId14" Type="http://schemas.openxmlformats.org/officeDocument/2006/relationships/image" Target="../media/image7.png"/><Relationship Id="rId13" Type="http://schemas.openxmlformats.org/officeDocument/2006/relationships/tags" Target="../tags/tag6.xml"/><Relationship Id="rId12" Type="http://schemas.openxmlformats.org/officeDocument/2006/relationships/image" Target="../media/image6.png"/><Relationship Id="rId11" Type="http://schemas.openxmlformats.org/officeDocument/2006/relationships/tags" Target="../tags/tag5.xml"/><Relationship Id="rId10" Type="http://schemas.openxmlformats.org/officeDocument/2006/relationships/image" Target="../media/image5.png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3" Type="http://schemas.openxmlformats.org/officeDocument/2006/relationships/notesSlide" Target="../notesSlides/notesSlide2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28.png"/><Relationship Id="rId20" Type="http://schemas.openxmlformats.org/officeDocument/2006/relationships/image" Target="../media/image27.png"/><Relationship Id="rId2" Type="http://schemas.microsoft.com/office/2007/relationships/hdphoto" Target="../media/hdphoto2.wdp"/><Relationship Id="rId19" Type="http://schemas.openxmlformats.org/officeDocument/2006/relationships/image" Target="../media/image26.png"/><Relationship Id="rId18" Type="http://schemas.openxmlformats.org/officeDocument/2006/relationships/image" Target="../media/image25.png"/><Relationship Id="rId17" Type="http://schemas.openxmlformats.org/officeDocument/2006/relationships/image" Target="../media/image24.png"/><Relationship Id="rId16" Type="http://schemas.openxmlformats.org/officeDocument/2006/relationships/image" Target="../media/image23.png"/><Relationship Id="rId15" Type="http://schemas.openxmlformats.org/officeDocument/2006/relationships/image" Target="../media/image22.png"/><Relationship Id="rId14" Type="http://schemas.openxmlformats.org/officeDocument/2006/relationships/image" Target="../media/image21.png"/><Relationship Id="rId13" Type="http://schemas.openxmlformats.org/officeDocument/2006/relationships/image" Target="../media/image20.png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0" Type="http://schemas.openxmlformats.org/officeDocument/2006/relationships/notesSlide" Target="../notesSlides/notesSlide3.xml"/><Relationship Id="rId2" Type="http://schemas.openxmlformats.org/officeDocument/2006/relationships/image" Target="../media/image31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46.png"/><Relationship Id="rId17" Type="http://schemas.openxmlformats.org/officeDocument/2006/relationships/image" Target="../media/image45.png"/><Relationship Id="rId16" Type="http://schemas.openxmlformats.org/officeDocument/2006/relationships/image" Target="../media/image44.png"/><Relationship Id="rId15" Type="http://schemas.openxmlformats.org/officeDocument/2006/relationships/image" Target="../media/image43.png"/><Relationship Id="rId14" Type="http://schemas.openxmlformats.org/officeDocument/2006/relationships/image" Target="../media/image7.png"/><Relationship Id="rId13" Type="http://schemas.openxmlformats.org/officeDocument/2006/relationships/image" Target="../media/image42.png"/><Relationship Id="rId12" Type="http://schemas.openxmlformats.org/officeDocument/2006/relationships/image" Target="../media/image41.png"/><Relationship Id="rId11" Type="http://schemas.openxmlformats.org/officeDocument/2006/relationships/image" Target="../media/image40.png"/><Relationship Id="rId10" Type="http://schemas.openxmlformats.org/officeDocument/2006/relationships/image" Target="../media/image39.png"/><Relationship Id="rId1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54.png"/><Relationship Id="rId7" Type="http://schemas.openxmlformats.org/officeDocument/2006/relationships/image" Target="../media/image53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57.png"/><Relationship Id="rId12" Type="http://schemas.openxmlformats.org/officeDocument/2006/relationships/image" Target="../media/image56.png"/><Relationship Id="rId11" Type="http://schemas.openxmlformats.org/officeDocument/2006/relationships/image" Target="../media/image41.png"/><Relationship Id="rId10" Type="http://schemas.openxmlformats.org/officeDocument/2006/relationships/image" Target="../media/image32.png"/><Relationship Id="rId1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9" name="PA_We_W634.wav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775" y="1849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A_chenying0907 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1164" y="-70382"/>
            <a:ext cx="9251676" cy="578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A_chenying0907 2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0346" y="1785938"/>
            <a:ext cx="3164134" cy="340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A_chenying0907 20" descr="8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99"/>
          <a:stretch>
            <a:fillRect/>
          </a:stretch>
        </p:blipFill>
        <p:spPr bwMode="auto">
          <a:xfrm>
            <a:off x="-71164" y="3865806"/>
            <a:ext cx="9251676" cy="194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A_chenying0907 23" descr="6.pn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51"/>
          <a:stretch>
            <a:fillRect/>
          </a:stretch>
        </p:blipFill>
        <p:spPr bwMode="auto">
          <a:xfrm>
            <a:off x="0" y="0"/>
            <a:ext cx="914400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A_chenying0907 122" descr="羽化小圆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4429125"/>
            <a:ext cx="63976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A_chenying0907 3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94483" y="1253067"/>
            <a:ext cx="4863838" cy="324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A_chenying0907 120" descr="羽化小圆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0"/>
            <a:ext cx="77628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A_chenying0907 24" descr="13.png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50"/>
          <a:stretch>
            <a:fillRect/>
          </a:stretch>
        </p:blipFill>
        <p:spPr bwMode="auto">
          <a:xfrm>
            <a:off x="-17326" y="392906"/>
            <a:ext cx="914400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A_chenying0907 120" descr="羽化小圆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88" y="357188"/>
            <a:ext cx="77628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PA_组合 60"/>
          <p:cNvGrpSpPr/>
          <p:nvPr>
            <p:custDataLst>
              <p:tags r:id="rId22"/>
            </p:custDataLst>
          </p:nvPr>
        </p:nvGrpSpPr>
        <p:grpSpPr bwMode="auto">
          <a:xfrm>
            <a:off x="5586526" y="-526876"/>
            <a:ext cx="115887" cy="115887"/>
            <a:chOff x="0" y="0"/>
            <a:chExt cx="73" cy="73"/>
          </a:xfrm>
        </p:grpSpPr>
        <p:pic>
          <p:nvPicPr>
            <p:cNvPr id="29" name="椭圆 267"/>
            <p:cNvPicPr>
              <a:picLocks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62"/>
            <p:cNvSpPr txBox="1">
              <a:spLocks noChangeArrowheads="1"/>
            </p:cNvSpPr>
            <p:nvPr/>
          </p:nvSpPr>
          <p:spPr bwMode="auto">
            <a:xfrm>
              <a:off x="13" y="12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" name="PA_组合 63"/>
          <p:cNvGrpSpPr/>
          <p:nvPr>
            <p:custDataLst>
              <p:tags r:id="rId24"/>
            </p:custDataLst>
          </p:nvPr>
        </p:nvGrpSpPr>
        <p:grpSpPr bwMode="auto">
          <a:xfrm>
            <a:off x="7567726" y="-520526"/>
            <a:ext cx="115887" cy="115887"/>
            <a:chOff x="0" y="0"/>
            <a:chExt cx="73" cy="73"/>
          </a:xfrm>
        </p:grpSpPr>
        <p:pic>
          <p:nvPicPr>
            <p:cNvPr id="32" name="椭圆 268"/>
            <p:cNvPicPr>
              <a:picLocks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 Box 65"/>
            <p:cNvSpPr txBox="1">
              <a:spLocks noChangeArrowheads="1"/>
            </p:cNvSpPr>
            <p:nvPr/>
          </p:nvSpPr>
          <p:spPr bwMode="auto">
            <a:xfrm>
              <a:off x="14" y="13"/>
              <a:ext cx="4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4" name="PA_组合 66"/>
          <p:cNvGrpSpPr/>
          <p:nvPr>
            <p:custDataLst>
              <p:tags r:id="rId25"/>
            </p:custDataLst>
          </p:nvPr>
        </p:nvGrpSpPr>
        <p:grpSpPr bwMode="auto">
          <a:xfrm>
            <a:off x="8594725" y="-459233"/>
            <a:ext cx="122238" cy="115887"/>
            <a:chOff x="0" y="0"/>
            <a:chExt cx="77" cy="73"/>
          </a:xfrm>
        </p:grpSpPr>
        <p:pic>
          <p:nvPicPr>
            <p:cNvPr id="35" name="椭圆 269"/>
            <p:cNvPicPr>
              <a:picLocks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Text Box 68"/>
            <p:cNvSpPr txBox="1">
              <a:spLocks noChangeArrowheads="1"/>
            </p:cNvSpPr>
            <p:nvPr/>
          </p:nvSpPr>
          <p:spPr bwMode="auto">
            <a:xfrm>
              <a:off x="16" y="13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7" name="PA_组合 69"/>
          <p:cNvGrpSpPr/>
          <p:nvPr>
            <p:custDataLst>
              <p:tags r:id="rId27"/>
            </p:custDataLst>
          </p:nvPr>
        </p:nvGrpSpPr>
        <p:grpSpPr bwMode="auto">
          <a:xfrm>
            <a:off x="1182688" y="-532258"/>
            <a:ext cx="115887" cy="115887"/>
            <a:chOff x="0" y="0"/>
            <a:chExt cx="73" cy="73"/>
          </a:xfrm>
        </p:grpSpPr>
        <p:pic>
          <p:nvPicPr>
            <p:cNvPr id="38" name="椭圆 270"/>
            <p:cNvPicPr>
              <a:picLocks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Text Box 71"/>
            <p:cNvSpPr txBox="1">
              <a:spLocks noChangeArrowheads="1"/>
            </p:cNvSpPr>
            <p:nvPr/>
          </p:nvSpPr>
          <p:spPr bwMode="auto">
            <a:xfrm>
              <a:off x="13" y="13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0" name="PA_组合 72"/>
          <p:cNvGrpSpPr/>
          <p:nvPr>
            <p:custDataLst>
              <p:tags r:id="rId28"/>
            </p:custDataLst>
          </p:nvPr>
        </p:nvGrpSpPr>
        <p:grpSpPr bwMode="auto">
          <a:xfrm>
            <a:off x="1689100" y="-605283"/>
            <a:ext cx="115888" cy="115887"/>
            <a:chOff x="0" y="0"/>
            <a:chExt cx="73" cy="73"/>
          </a:xfrm>
        </p:grpSpPr>
        <p:pic>
          <p:nvPicPr>
            <p:cNvPr id="41" name="椭圆 271"/>
            <p:cNvPicPr>
              <a:picLocks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 Box 74"/>
            <p:cNvSpPr txBox="1">
              <a:spLocks noChangeArrowheads="1"/>
            </p:cNvSpPr>
            <p:nvPr/>
          </p:nvSpPr>
          <p:spPr bwMode="auto">
            <a:xfrm>
              <a:off x="11" y="14"/>
              <a:ext cx="4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3" name="PA_组合 75"/>
          <p:cNvGrpSpPr/>
          <p:nvPr>
            <p:custDataLst>
              <p:tags r:id="rId29"/>
            </p:custDataLst>
          </p:nvPr>
        </p:nvGrpSpPr>
        <p:grpSpPr bwMode="auto">
          <a:xfrm>
            <a:off x="5211763" y="-605283"/>
            <a:ext cx="115887" cy="115887"/>
            <a:chOff x="0" y="0"/>
            <a:chExt cx="73" cy="73"/>
          </a:xfrm>
        </p:grpSpPr>
        <p:pic>
          <p:nvPicPr>
            <p:cNvPr id="44" name="椭圆 272"/>
            <p:cNvPicPr>
              <a:picLocks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Text Box 77"/>
            <p:cNvSpPr txBox="1">
              <a:spLocks noChangeArrowheads="1"/>
            </p:cNvSpPr>
            <p:nvPr/>
          </p:nvSpPr>
          <p:spPr bwMode="auto">
            <a:xfrm>
              <a:off x="15" y="14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6" name="PA_组合 78"/>
          <p:cNvGrpSpPr/>
          <p:nvPr>
            <p:custDataLst>
              <p:tags r:id="rId30"/>
            </p:custDataLst>
          </p:nvPr>
        </p:nvGrpSpPr>
        <p:grpSpPr bwMode="auto">
          <a:xfrm>
            <a:off x="6943725" y="-532258"/>
            <a:ext cx="115888" cy="115887"/>
            <a:chOff x="0" y="0"/>
            <a:chExt cx="73" cy="73"/>
          </a:xfrm>
        </p:grpSpPr>
        <p:pic>
          <p:nvPicPr>
            <p:cNvPr id="47" name="椭圆 273"/>
            <p:cNvPicPr>
              <a:picLocks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 Box 80"/>
            <p:cNvSpPr txBox="1">
              <a:spLocks noChangeArrowheads="1"/>
            </p:cNvSpPr>
            <p:nvPr/>
          </p:nvSpPr>
          <p:spPr bwMode="auto">
            <a:xfrm>
              <a:off x="12" y="13"/>
              <a:ext cx="4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9" name="PA_组合 81"/>
          <p:cNvGrpSpPr/>
          <p:nvPr>
            <p:custDataLst>
              <p:tags r:id="rId31"/>
            </p:custDataLst>
          </p:nvPr>
        </p:nvGrpSpPr>
        <p:grpSpPr bwMode="auto">
          <a:xfrm>
            <a:off x="4206875" y="-532258"/>
            <a:ext cx="60325" cy="61912"/>
            <a:chOff x="0" y="0"/>
            <a:chExt cx="38" cy="39"/>
          </a:xfrm>
        </p:grpSpPr>
        <p:pic>
          <p:nvPicPr>
            <p:cNvPr id="50" name="椭圆 274"/>
            <p:cNvPicPr>
              <a:picLocks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" cy="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Text Box 83"/>
            <p:cNvSpPr txBox="1">
              <a:spLocks noChangeArrowheads="1"/>
            </p:cNvSpPr>
            <p:nvPr/>
          </p:nvSpPr>
          <p:spPr bwMode="auto">
            <a:xfrm>
              <a:off x="7" y="8"/>
              <a:ext cx="21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2" name="PA_组合 84"/>
          <p:cNvGrpSpPr/>
          <p:nvPr>
            <p:custDataLst>
              <p:tags r:id="rId33"/>
            </p:custDataLst>
          </p:nvPr>
        </p:nvGrpSpPr>
        <p:grpSpPr bwMode="auto">
          <a:xfrm>
            <a:off x="2840038" y="-532258"/>
            <a:ext cx="55562" cy="61912"/>
            <a:chOff x="0" y="0"/>
            <a:chExt cx="35" cy="39"/>
          </a:xfrm>
        </p:grpSpPr>
        <p:pic>
          <p:nvPicPr>
            <p:cNvPr id="53" name="椭圆 275"/>
            <p:cNvPicPr>
              <a:picLocks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" cy="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 Box 86"/>
            <p:cNvSpPr txBox="1">
              <a:spLocks noChangeArrowheads="1"/>
            </p:cNvSpPr>
            <p:nvPr/>
          </p:nvSpPr>
          <p:spPr bwMode="auto">
            <a:xfrm>
              <a:off x="7" y="8"/>
              <a:ext cx="20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5" name="PA_组合 87"/>
          <p:cNvGrpSpPr/>
          <p:nvPr>
            <p:custDataLst>
              <p:tags r:id="rId35"/>
            </p:custDataLst>
          </p:nvPr>
        </p:nvGrpSpPr>
        <p:grpSpPr bwMode="auto">
          <a:xfrm>
            <a:off x="7589838" y="-532258"/>
            <a:ext cx="60325" cy="61912"/>
            <a:chOff x="0" y="0"/>
            <a:chExt cx="38" cy="39"/>
          </a:xfrm>
        </p:grpSpPr>
        <p:pic>
          <p:nvPicPr>
            <p:cNvPr id="56" name="椭圆 276"/>
            <p:cNvPicPr>
              <a:picLocks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" cy="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89"/>
            <p:cNvSpPr txBox="1">
              <a:spLocks noChangeArrowheads="1"/>
            </p:cNvSpPr>
            <p:nvPr/>
          </p:nvSpPr>
          <p:spPr bwMode="auto">
            <a:xfrm>
              <a:off x="8" y="8"/>
              <a:ext cx="21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8" name="PA_组合 90"/>
          <p:cNvGrpSpPr/>
          <p:nvPr>
            <p:custDataLst>
              <p:tags r:id="rId36"/>
            </p:custDataLst>
          </p:nvPr>
        </p:nvGrpSpPr>
        <p:grpSpPr bwMode="auto">
          <a:xfrm>
            <a:off x="2189163" y="-678308"/>
            <a:ext cx="157162" cy="158750"/>
            <a:chOff x="0" y="0"/>
            <a:chExt cx="99" cy="100"/>
          </a:xfrm>
        </p:grpSpPr>
        <p:pic>
          <p:nvPicPr>
            <p:cNvPr id="59" name="椭圆 277"/>
            <p:cNvPicPr>
              <a:picLocks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Text Box 92"/>
            <p:cNvSpPr txBox="1">
              <a:spLocks noChangeArrowheads="1"/>
            </p:cNvSpPr>
            <p:nvPr/>
          </p:nvSpPr>
          <p:spPr bwMode="auto">
            <a:xfrm>
              <a:off x="17" y="18"/>
              <a:ext cx="6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61" name="PA_chenying0907 46" descr="1.1.1.2.png"/>
          <p:cNvPicPr>
            <a:picLocks noChangeAspect="1" noChangeArrowheads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2843213" y="-1186309"/>
            <a:ext cx="3556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A_chenying0907 48" descr="1.1.1.4.png"/>
          <p:cNvPicPr>
            <a:picLocks noChangeAspect="1" noChangeArrowheads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-1503809"/>
            <a:ext cx="2254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A_chenying0907 50" descr="1.1.1.2.png"/>
          <p:cNvPicPr>
            <a:picLocks noChangeAspect="1" noChangeArrowheads="1"/>
          </p:cNvPicPr>
          <p:nvPr>
            <p:custDataLst>
              <p:tags r:id="rId42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5715000" y="-1213296"/>
            <a:ext cx="3841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A_chenying0907 51" descr="1.1.1.2.png"/>
          <p:cNvPicPr>
            <a:picLocks noChangeAspect="1" noChangeArrowheads="1"/>
          </p:cNvPicPr>
          <p:nvPr>
            <p:custDataLst>
              <p:tags r:id="rId43"/>
            </p:custDataLst>
          </p:nvPr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4786313" y="-1141859"/>
            <a:ext cx="3079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A_chenying0907 53" descr="1.1.1.2.png"/>
          <p:cNvPicPr>
            <a:picLocks noChangeAspect="1" noChangeArrowheads="1"/>
          </p:cNvPicPr>
          <p:nvPr>
            <p:custDataLst>
              <p:tags r:id="rId45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4143375" y="-1356171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A_chenying0907 283" descr="1.1.1.4.png"/>
          <p:cNvPicPr>
            <a:picLocks noChangeAspect="1" noChangeArrowheads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-1145034"/>
            <a:ext cx="2254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A_chenying0907 58" descr="1.1.1.4.png"/>
          <p:cNvPicPr>
            <a:picLocks noChangeAspect="1" noChangeArrowheads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51042" r="65623" b="44792"/>
          <a:stretch>
            <a:fillRect/>
          </a:stretch>
        </p:blipFill>
        <p:spPr bwMode="auto">
          <a:xfrm>
            <a:off x="6715125" y="-1356171"/>
            <a:ext cx="21431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A_chenying0907 61" descr="1.1.1.2.png"/>
          <p:cNvPicPr>
            <a:picLocks noChangeAspect="1" noChangeArrowheads="1"/>
          </p:cNvPicPr>
          <p:nvPr>
            <p:custDataLst>
              <p:tags r:id="rId50"/>
            </p:custDataLst>
          </p:nvPr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6143625" y="-1284734"/>
            <a:ext cx="3079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A_chenying0907 286" descr="1.1.1.2.png"/>
          <p:cNvPicPr>
            <a:picLocks noChangeAspect="1" noChangeArrowheads="1"/>
          </p:cNvPicPr>
          <p:nvPr>
            <p:custDataLst>
              <p:tags r:id="rId51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7143750" y="-1356171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A_chenying0907 287" descr="1.1.1.2.png"/>
          <p:cNvPicPr>
            <a:picLocks noChangeAspect="1" noChangeArrowheads="1"/>
          </p:cNvPicPr>
          <p:nvPr>
            <p:custDataLst>
              <p:tags r:id="rId52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7572375" y="-1213296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A_chenying0907 288" descr="1.1.1.2.png"/>
          <p:cNvPicPr>
            <a:picLocks noChangeAspect="1" noChangeArrowheads="1"/>
          </p:cNvPicPr>
          <p:nvPr>
            <p:custDataLst>
              <p:tags r:id="rId53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1331913" y="-1186309"/>
            <a:ext cx="3556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A_chenying0907 289" descr="1.1.1.6.png"/>
          <p:cNvPicPr>
            <a:picLocks noChangeAspect="1" noChangeArrowheads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6858000" y="-1284734"/>
            <a:ext cx="3937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A_chenying0907 72" descr="1.1.1.6.png"/>
          <p:cNvPicPr>
            <a:picLocks noChangeAspect="1" noChangeArrowheads="1"/>
          </p:cNvPicPr>
          <p:nvPr>
            <p:custDataLst>
              <p:tags r:id="rId56"/>
            </p:custDataLst>
          </p:nvPr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5286375" y="-1284734"/>
            <a:ext cx="293688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A_chenying0907 291" descr="1.1.1.6.png"/>
          <p:cNvPicPr>
            <a:picLocks noChangeAspect="1" noChangeArrowheads="1"/>
          </p:cNvPicPr>
          <p:nvPr>
            <p:custDataLst>
              <p:tags r:id="rId58"/>
            </p:custDataLst>
          </p:nvPr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6399213" y="-1356171"/>
            <a:ext cx="346075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A_chenying0907 74" descr="1.1.1.6.png"/>
          <p:cNvPicPr>
            <a:picLocks noChangeAspect="1" noChangeArrowheads="1"/>
          </p:cNvPicPr>
          <p:nvPr>
            <p:custDataLst>
              <p:tags r:id="rId60"/>
            </p:custDataLst>
          </p:nvPr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4929188" y="-1356171"/>
            <a:ext cx="3238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A_chenying0907 75" descr="1.1.1.6.png"/>
          <p:cNvPicPr>
            <a:picLocks noChangeAspect="1" noChangeArrowheads="1"/>
          </p:cNvPicPr>
          <p:nvPr>
            <p:custDataLst>
              <p:tags r:id="rId62"/>
            </p:custDataLst>
          </p:nvPr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1908175" y="-1245046"/>
            <a:ext cx="355600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A_chenying0907 298" descr="1.1.1.6.png"/>
          <p:cNvPicPr>
            <a:picLocks noChangeAspect="1" noChangeArrowheads="1"/>
          </p:cNvPicPr>
          <p:nvPr>
            <p:custDataLst>
              <p:tags r:id="rId64"/>
            </p:custDataLst>
          </p:nvPr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8750300" y="-1284734"/>
            <a:ext cx="3571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8" name="PA_组合 110"/>
          <p:cNvGrpSpPr/>
          <p:nvPr>
            <p:custDataLst>
              <p:tags r:id="rId66"/>
            </p:custDataLst>
          </p:nvPr>
        </p:nvGrpSpPr>
        <p:grpSpPr bwMode="auto">
          <a:xfrm>
            <a:off x="1944688" y="-778321"/>
            <a:ext cx="152400" cy="155575"/>
            <a:chOff x="0" y="0"/>
            <a:chExt cx="96" cy="100"/>
          </a:xfrm>
        </p:grpSpPr>
        <p:pic>
          <p:nvPicPr>
            <p:cNvPr id="79" name="椭圆 299"/>
            <p:cNvPicPr>
              <a:picLocks noChangeArrowheads="1"/>
            </p:cNvPicPr>
            <p:nvPr/>
          </p:nvPicPr>
          <p:blipFill>
            <a:blip r:embed="rId6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Text Box 112"/>
            <p:cNvSpPr txBox="1">
              <a:spLocks noChangeArrowheads="1"/>
            </p:cNvSpPr>
            <p:nvPr/>
          </p:nvSpPr>
          <p:spPr bwMode="auto">
            <a:xfrm>
              <a:off x="15" y="18"/>
              <a:ext cx="64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81" name="PA_chenying0907 46" descr="1.1.1.2.png"/>
          <p:cNvPicPr>
            <a:picLocks noChangeAspect="1" noChangeArrowheads="1"/>
          </p:cNvPicPr>
          <p:nvPr>
            <p:custDataLst>
              <p:tags r:id="rId68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1547813" y="-1386334"/>
            <a:ext cx="3556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A_chenying0907 48" descr="1.1.1.4.png"/>
          <p:cNvPicPr>
            <a:picLocks noChangeAspect="1" noChangeArrowheads="1"/>
          </p:cNvPicPr>
          <p:nvPr>
            <p:custDataLst>
              <p:tags r:id="rId69"/>
            </p:custDataLst>
          </p:nvPr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38" y="-1606996"/>
            <a:ext cx="2317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A_chenying0907 50" descr="1.1.1.2.png"/>
          <p:cNvPicPr>
            <a:picLocks noChangeAspect="1" noChangeArrowheads="1"/>
          </p:cNvPicPr>
          <p:nvPr>
            <p:custDataLst>
              <p:tags r:id="rId71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4241800" y="-1318071"/>
            <a:ext cx="3841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A_chenying0907 51" descr="1.1.1.2.png"/>
          <p:cNvPicPr>
            <a:picLocks noChangeAspect="1" noChangeArrowheads="1"/>
          </p:cNvPicPr>
          <p:nvPr>
            <p:custDataLst>
              <p:tags r:id="rId72"/>
            </p:custDataLst>
          </p:nvPr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3313113" y="-1246634"/>
            <a:ext cx="3079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A_chenying0907 306" descr="1.1.1.2.png"/>
          <p:cNvPicPr>
            <a:picLocks noChangeAspect="1" noChangeArrowheads="1"/>
          </p:cNvPicPr>
          <p:nvPr>
            <p:custDataLst>
              <p:tags r:id="rId73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2670175" y="-1460946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A_chenying0907 307" descr="1.1.1.4.png"/>
          <p:cNvPicPr>
            <a:picLocks noChangeAspect="1" noChangeArrowheads="1"/>
          </p:cNvPicPr>
          <p:nvPr>
            <p:custDataLst>
              <p:tags r:id="rId74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-1248221"/>
            <a:ext cx="2254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A_chenying0907 58" descr="1.1.1.4.png"/>
          <p:cNvPicPr>
            <a:picLocks noChangeAspect="1" noChangeArrowheads="1"/>
          </p:cNvPicPr>
          <p:nvPr>
            <p:custDataLst>
              <p:tags r:id="rId75"/>
            </p:custDataLst>
          </p:nvPr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51042" r="65623" b="44792"/>
          <a:stretch>
            <a:fillRect/>
          </a:stretch>
        </p:blipFill>
        <p:spPr bwMode="auto">
          <a:xfrm>
            <a:off x="5241925" y="-1460946"/>
            <a:ext cx="21431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A_chenying0907 61" descr="1.1.1.2.png"/>
          <p:cNvPicPr>
            <a:picLocks noChangeAspect="1" noChangeArrowheads="1"/>
          </p:cNvPicPr>
          <p:nvPr>
            <p:custDataLst>
              <p:tags r:id="rId76"/>
            </p:custDataLst>
          </p:nvPr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4670425" y="-1389509"/>
            <a:ext cx="3079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A_chenying0907 310" descr="1.1.1.2.png"/>
          <p:cNvPicPr>
            <a:picLocks noChangeAspect="1" noChangeArrowheads="1"/>
          </p:cNvPicPr>
          <p:nvPr>
            <p:custDataLst>
              <p:tags r:id="rId77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5670550" y="-1460946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A_chenying0907 311" descr="1.1.1.2.png"/>
          <p:cNvPicPr>
            <a:picLocks noChangeAspect="1" noChangeArrowheads="1"/>
          </p:cNvPicPr>
          <p:nvPr>
            <p:custDataLst>
              <p:tags r:id="rId78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6099175" y="-1318071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A_chenying0907 312" descr="1.1.1.2.png"/>
          <p:cNvPicPr>
            <a:picLocks noChangeAspect="1" noChangeArrowheads="1"/>
          </p:cNvPicPr>
          <p:nvPr>
            <p:custDataLst>
              <p:tags r:id="rId79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1042988" y="-1386334"/>
            <a:ext cx="3556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A_chenying0907 313" descr="1.1.1.6.png"/>
          <p:cNvPicPr>
            <a:picLocks noChangeAspect="1" noChangeArrowheads="1"/>
          </p:cNvPicPr>
          <p:nvPr>
            <p:custDataLst>
              <p:tags r:id="rId80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5384800" y="-1389509"/>
            <a:ext cx="3937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A_chenying0907 72" descr="1.1.1.6.png"/>
          <p:cNvPicPr>
            <a:picLocks noChangeAspect="1" noChangeArrowheads="1"/>
          </p:cNvPicPr>
          <p:nvPr>
            <p:custDataLst>
              <p:tags r:id="rId81"/>
            </p:custDataLst>
          </p:nvPr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3813175" y="-1389509"/>
            <a:ext cx="2936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A_chenying0907 315" descr="1.1.1.6.png"/>
          <p:cNvPicPr>
            <a:picLocks noChangeAspect="1" noChangeArrowheads="1"/>
          </p:cNvPicPr>
          <p:nvPr>
            <p:custDataLst>
              <p:tags r:id="rId83"/>
            </p:custDataLst>
          </p:nvPr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4926013" y="-1460946"/>
            <a:ext cx="346075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A_chenying0907 74" descr="1.1.1.6.png"/>
          <p:cNvPicPr>
            <a:picLocks noChangeAspect="1" noChangeArrowheads="1"/>
          </p:cNvPicPr>
          <p:nvPr>
            <p:custDataLst>
              <p:tags r:id="rId84"/>
            </p:custDataLst>
          </p:nvPr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3455988" y="-1460946"/>
            <a:ext cx="3238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A_chenying0907 75" descr="1.1.1.6.png"/>
          <p:cNvPicPr>
            <a:picLocks noChangeAspect="1" noChangeArrowheads="1"/>
          </p:cNvPicPr>
          <p:nvPr>
            <p:custDataLst>
              <p:tags r:id="rId85"/>
            </p:custDataLst>
          </p:nvPr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109538" y="-1389509"/>
            <a:ext cx="35560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A_chenying0907 318" descr="1.1.1.6.png"/>
          <p:cNvPicPr>
            <a:picLocks noChangeAspect="1" noChangeArrowheads="1"/>
          </p:cNvPicPr>
          <p:nvPr>
            <p:custDataLst>
              <p:tags r:id="rId86"/>
            </p:custDataLst>
          </p:nvPr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7277100" y="-1389509"/>
            <a:ext cx="3571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1000">
        <p:fade/>
      </p:transition>
    </mc:Choice>
    <mc:Fallback>
      <p:transition spd="med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3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37 0.00694 C 0.11024 0.04692 0.13229 0.08718 0.13229 0.15242 C 0.13229 0.21766 0.08281 0.31316 0.08837 0.39895 C 0.09392 0.48529 0.15243 0.57302 0.1651 0.66824 C 0.17795 0.76374 0.15798 0.90033 0.1651 0.97141 C 0.17239 1.0422 0.19062 1.0683 0.20903 1.09467 " pathEditMode="relative" rAng="0" ptsTypes="aaaaaA">
                                      <p:cBhvr>
                                        <p:cTn id="11" dur="6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5438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2.77778E-6 4.81481E-6 C -0.05382 0.07685 -0.10764 0.153 -0.13264 0.26875 C -0.15764 0.38472 -0.16805 0.5787 -0.15034 0.69444 C -0.13264 0.81041 -0.06337 0.88912 -0.02656 0.96365 C 0.01042 1.03842 0.05608 1.10578 0.07084 1.14305 C 0.08577 1.18032 0.06337 1.18032 0.06216 1.18773 " pathEditMode="relative" rAng="0" ptsTypes="aaaaaA">
                                      <p:cBhvr>
                                        <p:cTn id="15" dur="6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800" y="59400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13819 0.04282 C -0.14167 0.0868 -0.14514 0.13171 -0.12135 0.18958 C -0.0974 0.24745 -0.01215 0.31921 0.00469 0.38912 C 0.02153 0.45879 -0.05833 0.5324 -0.02066 0.60949 C 0.01719 0.68657 0.12431 0.76852 0.2316 0.85092 " pathEditMode="relative" rAng="0" ptsTypes="aaaaA">
                                      <p:cBhvr>
                                        <p:cTn id="17" dur="6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00" y="40400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12139E-6 C 0.03194 0.04324 0.06424 0.08671 0.06424 0.15353 C 0.06424 0.22035 -0.01441 0.32162 5.55556E-7 0.40162 C 0.01476 0.48116 0.08333 0.55653 0.15243 0.63237 " pathEditMode="relative" rAng="0" ptsTypes="aaaA">
                                      <p:cBhvr>
                                        <p:cTn id="19" dur="6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000" y="31600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indefinite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.10694 0.00624 C 0.10104 0.09711 0.09531 0.18821 0.121 0.28994 C 0.1467 0.39191 0.22552 0.48832 0.2618 0.6178 C 0.29809 0.74705 0.31875 0.9059 0.33941 1.06567 " pathEditMode="relative" rAng="0" ptsTypes="aaaA">
                                      <p:cBhvr>
                                        <p:cTn id="21" dur="6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00" y="53000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animMotion origin="layout" path="M 0.08871 0.00602 C 0.07413 0.05185 0.05972 0.09768 0.07951 0.17801 C 0.09947 0.2581 0.18888 0.38842 0.20885 0.48773 C 0.22881 0.58727 0.18107 0.66944 0.19965 0.77453 C 0.21822 0.87986 0.26892 0.9993 0.31961 1.11898 " pathEditMode="relative" rAng="0" ptsTypes="aaaaA">
                                      <p:cBhvr>
                                        <p:cTn id="23" dur="6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00" y="55600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61111E-6 2.83237E-6 C 0.00469 -0.00625 0.00938 -0.01272 -0.00833 0.01086 C -0.02586 0.03422 -0.07048 0.0615 -0.10573 0.1415 C -0.14097 0.22173 -0.19652 0.36347 -0.21944 0.49086 C -0.24236 0.61803 -0.23836 0.80878 -0.24375 0.9052 C -0.24913 1.00162 -0.25052 1.03537 -0.25173 1.06913 " pathEditMode="relative" rAng="0" ptsTypes="aaaaaA">
                                      <p:cBhvr>
                                        <p:cTn id="25" dur="6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800" y="52800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26 0.00278 C 0.0224 0.06059 0.04236 0.11841 0.03802 0.17299 C 0.03368 0.22757 -0.02552 0.25393 -0.02344 0.33071 C -0.02135 0.4075 0.06545 0.50232 0.05035 0.63414 C 0.03524 0.76596 -0.03958 0.9438 -0.11424 1.12188 " pathEditMode="relative" rAng="0" ptsTypes="aaaaA">
                                      <p:cBhvr>
                                        <p:cTn id="27" dur="6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800" y="55900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05556E-6 6.49399E-6 C 0.02152 0.03215 0.04305 0.0643 0.04149 0.11888 C 0.03993 0.17346 -0.01528 0.23266 -0.0092 0.32794 C -0.00313 0.42323 0.07239 0.59043 0.07847 0.6908 C 0.08455 0.79117 0.03941 0.85385 0.0276 0.93063 C 0.0158 1.00741 0.01163 1.07956 0.00764 1.15195 " pathEditMode="relative" rAng="0" ptsTypes="aaaaaA">
                                      <p:cBhvr>
                                        <p:cTn id="29" dur="6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0 0 C -0.01666 0.03839 -0.03333 0.07701 -0.0276 0.11054 C -0.02187 0.14408 0.03542 0.14408 0.03386 0.20074 C 0.03229 0.2574 -0.03941 0.37257 -0.0368 0.45074 C -0.0342 0.52891 0.04341 0.5777 0.04931 0.66998 C 0.05521 0.76225 0.00347 0.92345 -0.00139 1.00416 C -0.00625 1.08487 0.00695 1.11933 0.02014 1.15379 " pathEditMode="relative" rAng="0" ptsTypes="aaaaaaA">
                                      <p:cBhvr>
                                        <p:cTn id="31" dur="6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 0 C -0.01666 0.03839 -0.03333 0.07701 -0.0276 0.11054 C -0.02187 0.14408 0.03542 0.14408 0.03386 0.20074 C 0.03229 0.2574 -0.03941 0.37257 -0.0368 0.45074 C -0.0342 0.52891 0.04341 0.5777 0.04931 0.66998 C 0.05521 0.76225 0.00347 0.92345 -0.00139 1.00416 C -0.00625 1.08487 0.00695 1.11933 0.02014 1.15379 " pathEditMode="relative" rAng="0" ptsTypes="aaaaaaA">
                                      <p:cBhvr>
                                        <p:cTn id="33" dur="6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indefinite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2.77778E-6 1.73472E-18 C -0.01892 0.0331 -0.03767 0.0662 -0.0283 0.11018 C -0.01892 0.15416 0.06042 0.15926 0.05642 0.26365 C 0.05243 0.36805 -0.0349 0.59838 -0.05226 0.73611 C -0.06962 0.87384 -0.05885 0.98171 -0.04792 1.08981 " pathEditMode="relative" rAng="0" ptsTypes="aaaaA">
                                      <p:cBhvr>
                                        <p:cTn id="35" dur="6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5.83333E-6 3.7037E-7 C -0.0099 0.04977 -0.0198 0.09954 -0.01511 0.14213 C -0.01042 0.18449 0.0236 0.1919 0.02829 0.2551 C 0.03298 0.31829 0.01319 0.42223 0.01319 0.52176 C 0.01319 0.62107 0.03228 0.74468 0.02829 0.85232 C 0.0243 0.95996 0.00676 1.06412 -0.01077 1.16829 " pathEditMode="relative" rAng="0" ptsTypes="aaaaaA">
                                      <p:cBhvr>
                                        <p:cTn id="37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0.00156 -6.93889E-18 C 0.02344 0.04005 0.04548 0.08032 0.04548 0.1456 C 0.04548 0.21065 -0.004 0.30625 0.00156 0.39213 C 0.00712 0.47824 0.06562 0.56597 0.0783 0.66134 C 0.09114 0.75694 0.07118 0.89329 0.0783 0.96435 C 0.08559 1.03519 0.10382 1.06134 0.12222 1.08773 " pathEditMode="relative" rAng="0" ptsTypes="aaaaaA">
                                      <p:cBhvr>
                                        <p:cTn id="39" dur="6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000" y="54400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2.77778E-6 4.81481E-6 C -0.05382 0.07685 -0.10764 0.153 -0.13264 0.26875 C -0.15764 0.38472 -0.16805 0.5787 -0.15034 0.69444 C -0.13264 0.81041 -0.06337 0.88912 -0.02656 0.96365 C 0.01042 1.03842 0.05608 1.10578 0.07084 1.14305 C 0.08577 1.18032 0.06337 1.18032 0.06216 1.18773 " pathEditMode="relative" rAng="0" ptsTypes="aaaaaA">
                                      <p:cBhvr>
                                        <p:cTn id="41" dur="6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800" y="59400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3819 0.04282 C -0.14167 0.0868 -0.14514 0.13171 -0.12135 0.18958 C -0.0974 0.24745 -0.01215 0.31921 0.00469 0.38912 C 0.02153 0.45879 -0.05833 0.5324 -0.02066 0.60949 C 0.01719 0.68657 0.12431 0.76852 0.2316 0.85092 " pathEditMode="relative" rAng="0" ptsTypes="aaaaA">
                                      <p:cBhvr>
                                        <p:cTn id="43" dur="6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00" y="40400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5.55556E-7 -3.12139E-6 C 0.03194 0.04324 0.06424 0.08671 0.06424 0.15353 C 0.06424 0.22035 -0.01441 0.32162 5.55556E-7 0.40162 C 0.01476 0.48116 0.08333 0.55653 0.15243 0.63237 " pathEditMode="relative" rAng="0" ptsTypes="aaaA">
                                      <p:cBhvr>
                                        <p:cTn id="45" dur="6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000" y="31600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10694 0.00624 C 0.10104 0.09711 0.09531 0.18821 0.121 0.28994 C 0.1467 0.39191 0.22552 0.48832 0.2618 0.6178 C 0.29809 0.74705 0.31875 0.9059 0.33941 1.06567 " pathEditMode="relative" rAng="0" ptsTypes="aaaA">
                                      <p:cBhvr>
                                        <p:cTn id="47" dur="6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00" y="53000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0.08871 0.00602 C 0.07413 0.05185 0.05972 0.09768 0.07951 0.17801 C 0.09947 0.2581 0.18888 0.38842 0.20885 0.48773 C 0.22881 0.58727 0.18107 0.66944 0.19965 0.77453 C 0.21822 0.87986 0.26892 0.9993 0.31961 1.11898 " pathEditMode="relative" rAng="0" ptsTypes="aaaaA">
                                      <p:cBhvr>
                                        <p:cTn id="49" dur="6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00" y="55600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83237E-6 C 0.00469 -0.00625 0.00938 -0.01272 -0.00833 0.01086 C -0.02586 0.03422 -0.07048 0.0615 -0.10573 0.1415 C -0.14097 0.22173 -0.19652 0.36347 -0.21944 0.49086 C -0.24236 0.61803 -0.23836 0.80878 -0.24375 0.9052 C -0.24913 1.00162 -0.25052 1.03537 -0.25173 1.06913 " pathEditMode="relative" rAng="0" ptsTypes="aaaaaA">
                                      <p:cBhvr>
                                        <p:cTn id="51" dur="6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800" y="52800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Motion origin="layout" path="M 0.0026 0.00278 C 0.0224 0.06059 0.04236 0.11841 0.03802 0.17299 C 0.03368 0.22757 -0.02552 0.25393 -0.02344 0.33071 C -0.02135 0.4075 0.06545 0.50232 0.05035 0.63414 C 0.03524 0.76596 -0.03958 0.9438 -0.11424 1.12188 " pathEditMode="relative" rAng="0" ptsTypes="aaaaA">
                                      <p:cBhvr>
                                        <p:cTn id="53" dur="6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800" y="55900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3.05556E-6 6.49399E-6 C 0.02152 0.03215 0.04305 0.0643 0.04149 0.11888 C 0.03993 0.17346 -0.01528 0.23266 -0.0092 0.32794 C -0.00313 0.42323 0.07239 0.59043 0.07847 0.6908 C 0.08455 0.79117 0.03941 0.85385 0.0276 0.93063 C 0.0158 1.00741 0.01163 1.07956 0.00764 1.15195 " pathEditMode="relative" rAng="0" ptsTypes="aaaaaA">
                                      <p:cBhvr>
                                        <p:cTn id="55" dur="6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C -0.01666 0.03839 -0.03333 0.07701 -0.0276 0.11054 C -0.02187 0.14408 0.03542 0.14408 0.03386 0.20074 C 0.03229 0.2574 -0.03941 0.37257 -0.0368 0.45074 C -0.0342 0.52891 0.04341 0.5777 0.04931 0.66998 C 0.05521 0.76225 0.00347 0.92345 -0.00139 1.00416 C -0.00625 1.08487 0.00695 1.11933 0.02014 1.15379 " pathEditMode="relative" rAng="0" ptsTypes="aaaaaaA">
                                      <p:cBhvr>
                                        <p:cTn id="57" dur="6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3.92428E-6 C -0.01268 0.03832 -0.02934 0.0771 -0.02361 0.11057 C -0.01789 0.14404 0.03941 0.14404 0.03784 0.20083 C 0.03628 0.25738 -0.03542 0.37257 -0.03282 0.45083 C -0.03021 0.52885 0.04739 0.57779 0.05329 0.66989 C 0.0592 0.76223 0.00746 0.92336 0.0026 1.00415 C -0.00226 1.08495 0.01093 1.11934 0.02413 1.15374 " pathEditMode="relative" rAng="0" ptsTypes="aaaaaaA">
                                      <p:cBhvr>
                                        <p:cTn id="59" dur="6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00" y="57687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nodeType="withEffect">
                                  <p:stCondLst>
                                    <p:cond delay="3550"/>
                                  </p:stCondLst>
                                  <p:childTnLst>
                                    <p:animMotion origin="layout" path="M 2.77778E-6 1.73472E-18 C -0.01892 0.0331 -0.03767 0.0662 -0.0283 0.11018 C -0.01892 0.15416 0.06042 0.15926 0.05642 0.26365 C 0.05243 0.36805 -0.0349 0.59838 -0.05226 0.73611 C -0.06962 0.87384 -0.05885 0.98171 -0.04792 1.08981 " pathEditMode="relative" rAng="0" ptsTypes="aaaaA">
                                      <p:cBhvr>
                                        <p:cTn id="80" dur="6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xit" presetSubtype="16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9722 -0.01359 C 0.21667 0.02439 0.23646 0.06423 0.18611 0.08215 C 0.13611 0.10191 -0.05468 0.09512 -0.10225 0.09759 " pathEditMode="relative" rAng="0" ptsTypes="aaA">
                                      <p:cBhvr>
                                        <p:cTn id="10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0" y="5800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9722 -0.01359 C 0.21667 0.02439 0.23646 0.06423 0.18611 0.08215 C 0.13611 0.10191 -0.05468 0.09512 -0.10225 0.09759 " pathEditMode="relative" rAng="0" ptsTypes="aaA">
                                      <p:cBhvr>
                                        <p:cTn id="1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0" y="5800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chenying0907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09645" y="-801292"/>
            <a:ext cx="10829804" cy="689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768885" y="1143939"/>
            <a:ext cx="4259499" cy="777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17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Best wishes on this holiday season.</a:t>
            </a:r>
            <a:br>
              <a:rPr lang="en-US" altLang="zh-CN" dirty="0"/>
            </a:br>
            <a:r>
              <a:rPr lang="zh-CN" altLang="en-US" dirty="0"/>
              <a:t>致以圣诞节最诚挚的祝福。</a:t>
            </a:r>
            <a:endParaRPr lang="zh-CN" altLang="en-US" dirty="0"/>
          </a:p>
        </p:txBody>
      </p:sp>
      <p:grpSp>
        <p:nvGrpSpPr>
          <p:cNvPr id="4" name="Group 60"/>
          <p:cNvGrpSpPr/>
          <p:nvPr/>
        </p:nvGrpSpPr>
        <p:grpSpPr bwMode="auto">
          <a:xfrm>
            <a:off x="5586526" y="-526876"/>
            <a:ext cx="115887" cy="115887"/>
            <a:chOff x="0" y="0"/>
            <a:chExt cx="73" cy="73"/>
          </a:xfrm>
        </p:grpSpPr>
        <p:pic>
          <p:nvPicPr>
            <p:cNvPr id="5" name="椭圆 26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62"/>
            <p:cNvSpPr txBox="1">
              <a:spLocks noChangeArrowheads="1"/>
            </p:cNvSpPr>
            <p:nvPr/>
          </p:nvSpPr>
          <p:spPr bwMode="auto">
            <a:xfrm>
              <a:off x="13" y="12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" name="Group 63"/>
          <p:cNvGrpSpPr/>
          <p:nvPr/>
        </p:nvGrpSpPr>
        <p:grpSpPr bwMode="auto">
          <a:xfrm>
            <a:off x="7567726" y="-520526"/>
            <a:ext cx="115887" cy="115887"/>
            <a:chOff x="0" y="0"/>
            <a:chExt cx="73" cy="73"/>
          </a:xfrm>
        </p:grpSpPr>
        <p:pic>
          <p:nvPicPr>
            <p:cNvPr id="8" name="椭圆 268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65"/>
            <p:cNvSpPr txBox="1">
              <a:spLocks noChangeArrowheads="1"/>
            </p:cNvSpPr>
            <p:nvPr/>
          </p:nvSpPr>
          <p:spPr bwMode="auto">
            <a:xfrm>
              <a:off x="14" y="13"/>
              <a:ext cx="4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Group 66"/>
          <p:cNvGrpSpPr/>
          <p:nvPr/>
        </p:nvGrpSpPr>
        <p:grpSpPr bwMode="auto">
          <a:xfrm>
            <a:off x="8594725" y="-459233"/>
            <a:ext cx="122238" cy="115887"/>
            <a:chOff x="0" y="0"/>
            <a:chExt cx="77" cy="73"/>
          </a:xfrm>
        </p:grpSpPr>
        <p:pic>
          <p:nvPicPr>
            <p:cNvPr id="11" name="椭圆 26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68"/>
            <p:cNvSpPr txBox="1">
              <a:spLocks noChangeArrowheads="1"/>
            </p:cNvSpPr>
            <p:nvPr/>
          </p:nvSpPr>
          <p:spPr bwMode="auto">
            <a:xfrm>
              <a:off x="16" y="13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Group 69"/>
          <p:cNvGrpSpPr/>
          <p:nvPr/>
        </p:nvGrpSpPr>
        <p:grpSpPr bwMode="auto">
          <a:xfrm>
            <a:off x="1182688" y="-532258"/>
            <a:ext cx="115887" cy="115887"/>
            <a:chOff x="0" y="0"/>
            <a:chExt cx="73" cy="73"/>
          </a:xfrm>
        </p:grpSpPr>
        <p:pic>
          <p:nvPicPr>
            <p:cNvPr id="15" name="椭圆 27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71"/>
            <p:cNvSpPr txBox="1">
              <a:spLocks noChangeArrowheads="1"/>
            </p:cNvSpPr>
            <p:nvPr/>
          </p:nvSpPr>
          <p:spPr bwMode="auto">
            <a:xfrm>
              <a:off x="13" y="13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7" name="Group 72"/>
          <p:cNvGrpSpPr/>
          <p:nvPr/>
        </p:nvGrpSpPr>
        <p:grpSpPr bwMode="auto">
          <a:xfrm>
            <a:off x="1689100" y="-605283"/>
            <a:ext cx="115888" cy="115887"/>
            <a:chOff x="0" y="0"/>
            <a:chExt cx="73" cy="73"/>
          </a:xfrm>
        </p:grpSpPr>
        <p:pic>
          <p:nvPicPr>
            <p:cNvPr id="18" name="椭圆 27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74"/>
            <p:cNvSpPr txBox="1">
              <a:spLocks noChangeArrowheads="1"/>
            </p:cNvSpPr>
            <p:nvPr/>
          </p:nvSpPr>
          <p:spPr bwMode="auto">
            <a:xfrm>
              <a:off x="11" y="14"/>
              <a:ext cx="4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" name="Group 75"/>
          <p:cNvGrpSpPr/>
          <p:nvPr/>
        </p:nvGrpSpPr>
        <p:grpSpPr bwMode="auto">
          <a:xfrm>
            <a:off x="5211763" y="-605283"/>
            <a:ext cx="115887" cy="115887"/>
            <a:chOff x="0" y="0"/>
            <a:chExt cx="73" cy="73"/>
          </a:xfrm>
        </p:grpSpPr>
        <p:pic>
          <p:nvPicPr>
            <p:cNvPr id="21" name="椭圆 27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77"/>
            <p:cNvSpPr txBox="1">
              <a:spLocks noChangeArrowheads="1"/>
            </p:cNvSpPr>
            <p:nvPr/>
          </p:nvSpPr>
          <p:spPr bwMode="auto">
            <a:xfrm>
              <a:off x="15" y="14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3" name="Group 78"/>
          <p:cNvGrpSpPr/>
          <p:nvPr/>
        </p:nvGrpSpPr>
        <p:grpSpPr bwMode="auto">
          <a:xfrm>
            <a:off x="6943725" y="-532258"/>
            <a:ext cx="115888" cy="115887"/>
            <a:chOff x="0" y="0"/>
            <a:chExt cx="73" cy="73"/>
          </a:xfrm>
        </p:grpSpPr>
        <p:pic>
          <p:nvPicPr>
            <p:cNvPr id="24" name="椭圆 27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80"/>
            <p:cNvSpPr txBox="1">
              <a:spLocks noChangeArrowheads="1"/>
            </p:cNvSpPr>
            <p:nvPr/>
          </p:nvSpPr>
          <p:spPr bwMode="auto">
            <a:xfrm>
              <a:off x="12" y="13"/>
              <a:ext cx="4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6" name="Group 81"/>
          <p:cNvGrpSpPr/>
          <p:nvPr/>
        </p:nvGrpSpPr>
        <p:grpSpPr bwMode="auto">
          <a:xfrm>
            <a:off x="4206875" y="-532258"/>
            <a:ext cx="60325" cy="61912"/>
            <a:chOff x="0" y="0"/>
            <a:chExt cx="38" cy="39"/>
          </a:xfrm>
        </p:grpSpPr>
        <p:pic>
          <p:nvPicPr>
            <p:cNvPr id="27" name="椭圆 27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" cy="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 Box 83"/>
            <p:cNvSpPr txBox="1">
              <a:spLocks noChangeArrowheads="1"/>
            </p:cNvSpPr>
            <p:nvPr/>
          </p:nvSpPr>
          <p:spPr bwMode="auto">
            <a:xfrm>
              <a:off x="7" y="8"/>
              <a:ext cx="21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Group 84"/>
          <p:cNvGrpSpPr/>
          <p:nvPr/>
        </p:nvGrpSpPr>
        <p:grpSpPr bwMode="auto">
          <a:xfrm>
            <a:off x="2840038" y="-532258"/>
            <a:ext cx="55562" cy="61912"/>
            <a:chOff x="0" y="0"/>
            <a:chExt cx="35" cy="39"/>
          </a:xfrm>
        </p:grpSpPr>
        <p:pic>
          <p:nvPicPr>
            <p:cNvPr id="30" name="椭圆 27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" cy="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 Box 86"/>
            <p:cNvSpPr txBox="1">
              <a:spLocks noChangeArrowheads="1"/>
            </p:cNvSpPr>
            <p:nvPr/>
          </p:nvSpPr>
          <p:spPr bwMode="auto">
            <a:xfrm>
              <a:off x="7" y="8"/>
              <a:ext cx="20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2" name="Group 87"/>
          <p:cNvGrpSpPr/>
          <p:nvPr/>
        </p:nvGrpSpPr>
        <p:grpSpPr bwMode="auto">
          <a:xfrm>
            <a:off x="7589838" y="-532258"/>
            <a:ext cx="60325" cy="61912"/>
            <a:chOff x="0" y="0"/>
            <a:chExt cx="38" cy="39"/>
          </a:xfrm>
        </p:grpSpPr>
        <p:pic>
          <p:nvPicPr>
            <p:cNvPr id="33" name="椭圆 27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" cy="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 Box 89"/>
            <p:cNvSpPr txBox="1">
              <a:spLocks noChangeArrowheads="1"/>
            </p:cNvSpPr>
            <p:nvPr/>
          </p:nvSpPr>
          <p:spPr bwMode="auto">
            <a:xfrm>
              <a:off x="8" y="8"/>
              <a:ext cx="21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5" name="Group 90"/>
          <p:cNvGrpSpPr/>
          <p:nvPr/>
        </p:nvGrpSpPr>
        <p:grpSpPr bwMode="auto">
          <a:xfrm>
            <a:off x="2189163" y="-678308"/>
            <a:ext cx="157162" cy="158750"/>
            <a:chOff x="0" y="0"/>
            <a:chExt cx="99" cy="100"/>
          </a:xfrm>
        </p:grpSpPr>
        <p:pic>
          <p:nvPicPr>
            <p:cNvPr id="36" name="椭圆 27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 Box 92"/>
            <p:cNvSpPr txBox="1">
              <a:spLocks noChangeArrowheads="1"/>
            </p:cNvSpPr>
            <p:nvPr/>
          </p:nvSpPr>
          <p:spPr bwMode="auto">
            <a:xfrm>
              <a:off x="17" y="18"/>
              <a:ext cx="6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38" name="chenying0907 46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2843213" y="-1186309"/>
            <a:ext cx="3556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chenying0907 48" descr="1.1.1.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-1503809"/>
            <a:ext cx="2254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chenying0907 50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5715000" y="-1213296"/>
            <a:ext cx="3841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chenying0907 51" descr="1.1.1.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4786313" y="-1141859"/>
            <a:ext cx="3079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chenying0907 53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4143375" y="-1356171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chenying0907 283" descr="1.1.1.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-1145034"/>
            <a:ext cx="2254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chenying0907 58" descr="1.1.1.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51042" r="65623" b="44792"/>
          <a:stretch>
            <a:fillRect/>
          </a:stretch>
        </p:blipFill>
        <p:spPr bwMode="auto">
          <a:xfrm>
            <a:off x="6715125" y="-1356171"/>
            <a:ext cx="21431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chenying0907 61" descr="1.1.1.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6143625" y="-1284734"/>
            <a:ext cx="3079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chenying0907 286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7143750" y="-1356171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chenying0907 287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7572375" y="-1213296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chenying0907 288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1331913" y="-1186309"/>
            <a:ext cx="3556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chenying0907 289" descr="1.1.1.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6858000" y="-1284734"/>
            <a:ext cx="3937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chenying0907 72" descr="1.1.1.6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5286375" y="-1284734"/>
            <a:ext cx="293688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chenying0907 291" descr="1.1.1.6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6399213" y="-1356171"/>
            <a:ext cx="346075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chenying0907 74" descr="1.1.1.6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4929188" y="-1356171"/>
            <a:ext cx="3238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chenying0907 75" descr="1.1.1.6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1908175" y="-1245046"/>
            <a:ext cx="355600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chenying0907 298" descr="1.1.1.6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8750300" y="-1284734"/>
            <a:ext cx="3571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" name="Group 110"/>
          <p:cNvGrpSpPr/>
          <p:nvPr/>
        </p:nvGrpSpPr>
        <p:grpSpPr bwMode="auto">
          <a:xfrm>
            <a:off x="1944688" y="-778321"/>
            <a:ext cx="152400" cy="155575"/>
            <a:chOff x="0" y="0"/>
            <a:chExt cx="96" cy="100"/>
          </a:xfrm>
        </p:grpSpPr>
        <p:pic>
          <p:nvPicPr>
            <p:cNvPr id="56" name="椭圆 299"/>
            <p:cNvPicPr>
              <a:picLocks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112"/>
            <p:cNvSpPr txBox="1">
              <a:spLocks noChangeArrowheads="1"/>
            </p:cNvSpPr>
            <p:nvPr/>
          </p:nvSpPr>
          <p:spPr bwMode="auto">
            <a:xfrm>
              <a:off x="15" y="18"/>
              <a:ext cx="64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58" name="chenying0907 46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1547813" y="-1386334"/>
            <a:ext cx="3556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chenying0907 48" descr="1.1.1.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38" y="-1606996"/>
            <a:ext cx="2317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chenying0907 50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4241800" y="-1318071"/>
            <a:ext cx="3841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chenying0907 51" descr="1.1.1.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3313113" y="-1246634"/>
            <a:ext cx="3079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chenying0907 306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2670175" y="-1460946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chenying0907 307" descr="1.1.1.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-1248221"/>
            <a:ext cx="2254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chenying0907 58" descr="1.1.1.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51042" r="65623" b="44792"/>
          <a:stretch>
            <a:fillRect/>
          </a:stretch>
        </p:blipFill>
        <p:spPr bwMode="auto">
          <a:xfrm>
            <a:off x="5241925" y="-1460946"/>
            <a:ext cx="21431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chenying0907 61" descr="1.1.1.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4670425" y="-1389509"/>
            <a:ext cx="3079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chenying0907 310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5670550" y="-1460946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chenying0907 311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6099175" y="-1318071"/>
            <a:ext cx="35718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chenying0907 312" descr="1.1.1.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70" r="18172" b="18951"/>
          <a:stretch>
            <a:fillRect/>
          </a:stretch>
        </p:blipFill>
        <p:spPr bwMode="auto">
          <a:xfrm>
            <a:off x="1042988" y="-1386334"/>
            <a:ext cx="3556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chenying0907 313" descr="1.1.1.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5384800" y="-1389509"/>
            <a:ext cx="3937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chenying0907 72" descr="1.1.1.6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3813175" y="-1389509"/>
            <a:ext cx="2936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chenying0907 315" descr="1.1.1.6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4926013" y="-1460946"/>
            <a:ext cx="346075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chenying0907 74" descr="1.1.1.6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3455988" y="-1460946"/>
            <a:ext cx="3238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chenying0907 75" descr="1.1.1.6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7" r="91406" b="40623"/>
          <a:stretch>
            <a:fillRect/>
          </a:stretch>
        </p:blipFill>
        <p:spPr bwMode="auto">
          <a:xfrm>
            <a:off x="109538" y="-1389509"/>
            <a:ext cx="35560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chenying0907 318" descr="1.1.1.6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6" t="46877" b="40623"/>
          <a:stretch>
            <a:fillRect/>
          </a:stretch>
        </p:blipFill>
        <p:spPr bwMode="auto">
          <a:xfrm>
            <a:off x="7277100" y="-1389509"/>
            <a:ext cx="3571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chenying0907 220" descr="1.1.1.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51042" r="65623" b="44792"/>
          <a:stretch>
            <a:fillRect/>
          </a:stretch>
        </p:blipFill>
        <p:spPr bwMode="auto">
          <a:xfrm>
            <a:off x="1555750" y="5866954"/>
            <a:ext cx="21431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Oval 67"/>
          <p:cNvSpPr>
            <a:spLocks noChangeArrowheads="1"/>
          </p:cNvSpPr>
          <p:nvPr/>
        </p:nvSpPr>
        <p:spPr bwMode="auto">
          <a:xfrm rot="5400000">
            <a:off x="2320925" y="3417442"/>
            <a:ext cx="3025775" cy="1044575"/>
          </a:xfrm>
          <a:prstGeom prst="ellipse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5175895" y="2080043"/>
            <a:ext cx="4325800" cy="852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17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Merry  Christmas , Christmas Merry</a:t>
            </a:r>
            <a:endParaRPr lang="en-US" altLang="zh-CN" dirty="0"/>
          </a:p>
          <a:p>
            <a:r>
              <a:rPr lang="zh-CN" altLang="en-US" sz="2000" dirty="0"/>
              <a:t>圣诞快乐，快乐圣诞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1000">
        <p:fade/>
      </p:transition>
    </mc:Choice>
    <mc:Fallback>
      <p:transition spd="med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6419E-6 L 0.09028 -0.00028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4" y="-2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11111E-6 -1.73792E-6 L -0.1184 0.00583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0" y="27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8837 0.00694 C 0.11024 0.04692 0.13229 0.08718 0.13229 0.15242 C 0.13229 0.21766 0.08281 0.31316 0.08837 0.39895 C 0.09392 0.48529 0.15243 0.57302 0.1651 0.66824 C 0.17795 0.76374 0.15798 0.90033 0.1651 0.97141 C 0.17239 1.0422 0.19062 1.0683 0.20903 1.09467 " pathEditMode="relative" rAng="0" ptsTypes="aaaaaA">
                                      <p:cBhvr>
                                        <p:cTn id="26" dur="6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543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2.77778E-6 4.81481E-6 C -0.05382 0.07685 -0.10764 0.153 -0.13264 0.26875 C -0.15764 0.38472 -0.16805 0.5787 -0.15034 0.69444 C -0.13264 0.81041 -0.06337 0.88912 -0.02656 0.96365 C 0.01042 1.03842 0.05608 1.10578 0.07084 1.14305 C 0.08577 1.18032 0.06337 1.18032 0.06216 1.18773 " pathEditMode="relative" rAng="0" ptsTypes="aaaaaA">
                                      <p:cBhvr>
                                        <p:cTn id="30" dur="6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800" y="59400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3819 0.04282 C -0.14167 0.0868 -0.14514 0.13171 -0.12135 0.18958 C -0.0974 0.24745 -0.01215 0.31921 0.00469 0.38912 C 0.02153 0.45879 -0.05833 0.5324 -0.02066 0.60949 C 0.01719 0.68657 0.12431 0.76852 0.2316 0.85092 " pathEditMode="relative" rAng="0" ptsTypes="aaaaA">
                                      <p:cBhvr>
                                        <p:cTn id="32" dur="6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00" y="40400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.55556E-7 -3.12139E-6 C 0.03194 0.04324 0.06424 0.08671 0.06424 0.15353 C 0.06424 0.22035 -0.01441 0.32162 5.55556E-7 0.40162 C 0.01476 0.48116 0.08333 0.55653 0.15243 0.63237 " pathEditMode="relative" rAng="0" ptsTypes="aaaA">
                                      <p:cBhvr>
                                        <p:cTn id="34" dur="6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000" y="31600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0694 0.00624 C 0.10104 0.09711 0.09531 0.18821 0.121 0.28994 C 0.1467 0.39191 0.22552 0.48832 0.2618 0.6178 C 0.29809 0.74705 0.31875 0.9059 0.33941 1.06567 " pathEditMode="relative" rAng="0" ptsTypes="aaaA">
                                      <p:cBhvr>
                                        <p:cTn id="36" dur="6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00" y="53000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.08871 0.00602 C 0.07413 0.05185 0.05972 0.09768 0.07951 0.17801 C 0.09947 0.2581 0.18888 0.38842 0.20885 0.48773 C 0.22881 0.58727 0.18107 0.66944 0.19965 0.77453 C 0.21822 0.87986 0.26892 0.9993 0.31961 1.11898 " pathEditMode="relative" rAng="0" ptsTypes="aaaaA">
                                      <p:cBhvr>
                                        <p:cTn id="38" dur="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00" y="55600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61111E-6 2.83237E-6 C 0.00469 -0.00625 0.00938 -0.01272 -0.00833 0.01086 C -0.02586 0.03422 -0.07048 0.0615 -0.10573 0.1415 C -0.14097 0.22173 -0.19652 0.36347 -0.21944 0.49086 C -0.24236 0.61803 -0.23836 0.80878 -0.24375 0.9052 C -0.24913 1.00162 -0.25052 1.03537 -0.25173 1.06913 " pathEditMode="relative" rAng="0" ptsTypes="aaaaaA">
                                      <p:cBhvr>
                                        <p:cTn id="40" dur="6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800" y="52800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26 0.00278 C 0.0224 0.06059 0.04236 0.11841 0.03802 0.17299 C 0.03368 0.22757 -0.02552 0.25393 -0.02344 0.33071 C -0.02135 0.4075 0.06545 0.50232 0.05035 0.63414 C 0.03524 0.76596 -0.03958 0.9438 -0.11424 1.12188 " pathEditMode="relative" rAng="0" ptsTypes="aaaaA">
                                      <p:cBhvr>
                                        <p:cTn id="42" dur="6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800" y="55900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6.49399E-6 C 0.02152 0.03215 0.04305 0.0643 0.04149 0.11888 C 0.03993 0.17346 -0.01528 0.23266 -0.0092 0.32794 C -0.00313 0.42323 0.07239 0.59043 0.07847 0.6908 C 0.08455 0.79117 0.03941 0.85385 0.0276 0.93063 C 0.0158 1.00741 0.01163 1.07956 0.00764 1.15195 " pathEditMode="relative" rAng="0" ptsTypes="aaaaaA">
                                      <p:cBhvr>
                                        <p:cTn id="44" dur="6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C -0.01666 0.03839 -0.03333 0.07701 -0.0276 0.11054 C -0.02187 0.14408 0.03542 0.14408 0.03386 0.20074 C 0.03229 0.2574 -0.03941 0.37257 -0.0368 0.45074 C -0.0342 0.52891 0.04341 0.5777 0.04931 0.66998 C 0.05521 0.76225 0.00347 0.92345 -0.00139 1.00416 C -0.00625 1.08487 0.00695 1.11933 0.02014 1.15379 " pathEditMode="relative" rAng="0" ptsTypes="aaaaaaA">
                                      <p:cBhvr>
                                        <p:cTn id="46" dur="6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-0.01666 0.03839 -0.03333 0.07701 -0.0276 0.11054 C -0.02187 0.14408 0.03542 0.14408 0.03386 0.20074 C 0.03229 0.2574 -0.03941 0.37257 -0.0368 0.45074 C -0.0342 0.52891 0.04341 0.5777 0.04931 0.66998 C 0.05521 0.76225 0.00347 0.92345 -0.00139 1.00416 C -0.00625 1.08487 0.00695 1.11933 0.02014 1.15379 " pathEditMode="relative" rAng="0" ptsTypes="aaaaaaA">
                                      <p:cBhvr>
                                        <p:cTn id="48" dur="6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2.77778E-6 1.73472E-18 C -0.01892 0.0331 -0.03767 0.0662 -0.0283 0.11018 C -0.01892 0.15416 0.06042 0.15926 0.05642 0.26365 C 0.05243 0.36805 -0.0349 0.59838 -0.05226 0.73611 C -0.06962 0.87384 -0.05885 0.98171 -0.04792 1.08981 " pathEditMode="relative" rAng="0" ptsTypes="aaaaA">
                                      <p:cBhvr>
                                        <p:cTn id="50" dur="6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5.83333E-6 3.7037E-7 C -0.0099 0.04977 -0.0198 0.09954 -0.01511 0.14213 C -0.01042 0.18449 0.0236 0.1919 0.02829 0.2551 C 0.03298 0.31829 0.01319 0.42223 0.01319 0.52176 C 0.01319 0.62107 0.03228 0.74468 0.02829 0.85232 C 0.0243 0.95996 0.00676 1.06412 -0.01077 1.16829 " pathEditMode="relative" rAng="0" ptsTypes="aaaaaA">
                                      <p:cBhvr>
                                        <p:cTn id="52" dur="6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.00156 -6.93889E-18 C 0.02344 0.04005 0.04548 0.08032 0.04548 0.1456 C 0.04548 0.21065 -0.004 0.30625 0.00156 0.39213 C 0.00712 0.47824 0.06562 0.56597 0.0783 0.66134 C 0.09114 0.75694 0.07118 0.89329 0.0783 0.96435 C 0.08559 1.03519 0.10382 1.06134 0.12222 1.08773 " pathEditMode="relative" rAng="0" ptsTypes="aaaaaA">
                                      <p:cBhvr>
                                        <p:cTn id="54" dur="6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000" y="54400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2.77778E-6 4.81481E-6 C -0.05382 0.07685 -0.10764 0.153 -0.13264 0.26875 C -0.15764 0.38472 -0.16805 0.5787 -0.15034 0.69444 C -0.13264 0.81041 -0.06337 0.88912 -0.02656 0.96365 C 0.01042 1.03842 0.05608 1.10578 0.07084 1.14305 C 0.08577 1.18032 0.06337 1.18032 0.06216 1.18773 " pathEditMode="relative" rAng="0" ptsTypes="aaaaaA">
                                      <p:cBhvr>
                                        <p:cTn id="56" dur="6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800" y="5940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3819 0.04282 C -0.14167 0.0868 -0.14514 0.13171 -0.12135 0.18958 C -0.0974 0.24745 -0.01215 0.31921 0.00469 0.38912 C 0.02153 0.45879 -0.05833 0.5324 -0.02066 0.60949 C 0.01719 0.68657 0.12431 0.76852 0.2316 0.85092 " pathEditMode="relative" rAng="0" ptsTypes="aaaaA">
                                      <p:cBhvr>
                                        <p:cTn id="58" dur="6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00" y="40400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7 -3.12139E-6 C 0.03194 0.04324 0.06424 0.08671 0.06424 0.15353 C 0.06424 0.22035 -0.01441 0.32162 5.55556E-7 0.40162 C 0.01476 0.48116 0.08333 0.55653 0.15243 0.63237 " pathEditMode="relative" rAng="0" ptsTypes="aaaA">
                                      <p:cBhvr>
                                        <p:cTn id="60" dur="6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000" y="31600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0694 0.00624 C 0.10104 0.09711 0.09531 0.18821 0.121 0.28994 C 0.1467 0.39191 0.22552 0.48832 0.2618 0.6178 C 0.29809 0.74705 0.31875 0.9059 0.33941 1.06567 " pathEditMode="relative" rAng="0" ptsTypes="aaaA">
                                      <p:cBhvr>
                                        <p:cTn id="62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00" y="53000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.08871 0.00602 C 0.07413 0.05185 0.05972 0.09768 0.07951 0.17801 C 0.09947 0.2581 0.18888 0.38842 0.20885 0.48773 C 0.22881 0.58727 0.18107 0.66944 0.19965 0.77453 C 0.21822 0.87986 0.26892 0.9993 0.31961 1.11898 " pathEditMode="relative" rAng="0" ptsTypes="aaaaA">
                                      <p:cBhvr>
                                        <p:cTn id="64" dur="6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00" y="55600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83237E-6 C 0.00469 -0.00625 0.00938 -0.01272 -0.00833 0.01086 C -0.02586 0.03422 -0.07048 0.0615 -0.10573 0.1415 C -0.14097 0.22173 -0.19652 0.36347 -0.21944 0.49086 C -0.24236 0.61803 -0.23836 0.80878 -0.24375 0.9052 C -0.24913 1.00162 -0.25052 1.03537 -0.25173 1.06913 " pathEditMode="relative" rAng="0" ptsTypes="aaaaaA">
                                      <p:cBhvr>
                                        <p:cTn id="66" dur="6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800" y="52800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0.0026 0.00278 C 0.0224 0.06059 0.04236 0.11841 0.03802 0.17299 C 0.03368 0.22757 -0.02552 0.25393 -0.02344 0.33071 C -0.02135 0.4075 0.06545 0.50232 0.05035 0.63414 C 0.03524 0.76596 -0.03958 0.9438 -0.11424 1.12188 " pathEditMode="relative" rAng="0" ptsTypes="aaaaA">
                                      <p:cBhvr>
                                        <p:cTn id="68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800" y="55900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05556E-6 6.49399E-6 C 0.02152 0.03215 0.04305 0.0643 0.04149 0.11888 C 0.03993 0.17346 -0.01528 0.23266 -0.0092 0.32794 C -0.00313 0.42323 0.07239 0.59043 0.07847 0.6908 C 0.08455 0.79117 0.03941 0.85385 0.0276 0.93063 C 0.0158 1.00741 0.01163 1.07956 0.00764 1.15195 " pathEditMode="relative" rAng="0" ptsTypes="aaaaaA">
                                      <p:cBhvr>
                                        <p:cTn id="70" dur="6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C -0.01666 0.03839 -0.03333 0.07701 -0.0276 0.11054 C -0.02187 0.14408 0.03542 0.14408 0.03386 0.20074 C 0.03229 0.2574 -0.03941 0.37257 -0.0368 0.45074 C -0.0342 0.52891 0.04341 0.5777 0.04931 0.66998 C 0.05521 0.76225 0.00347 0.92345 -0.00139 1.00416 C -0.00625 1.08487 0.00695 1.11933 0.02014 1.15379 " pathEditMode="relative" rAng="0" ptsTypes="aaaaaaA">
                                      <p:cBhvr>
                                        <p:cTn id="72" dur="6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3.92428E-6 C -0.01268 0.03832 -0.02934 0.0771 -0.02361 0.11057 C -0.01789 0.14404 0.03941 0.14404 0.03784 0.20083 C 0.03628 0.25738 -0.03542 0.37257 -0.03282 0.45083 C -0.03021 0.52885 0.04739 0.57779 0.05329 0.66989 C 0.0592 0.76223 0.00746 0.92336 0.0026 1.00415 C -0.00226 1.08495 0.01093 1.11934 0.02413 1.15374 " pathEditMode="relative" rAng="0" ptsTypes="aaaaaaA">
                                      <p:cBhvr>
                                        <p:cTn id="74" dur="6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00" y="57687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2.77778E-6 1.73472E-18 C -0.01892 0.0331 -0.03767 0.0662 -0.0283 0.11018 C -0.01892 0.15416 0.06042 0.15926 0.05642 0.26365 C 0.05243 0.36805 -0.0349 0.59838 -0.05226 0.73611 C -0.06962 0.87384 -0.05885 0.98171 -0.04792 1.08981 " pathEditMode="relative" rAng="0" ptsTypes="aaaaA">
                                      <p:cBhvr>
                                        <p:cTn id="76" dur="6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77" grpId="0" animBg="1" autoUpdateAnimBg="0"/>
      <p:bldP spid="77" grpId="1" animBg="1" autoUpdateAnimBg="0"/>
      <p:bldP spid="150" grpId="0"/>
      <p:bldP spid="15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chenying0907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60474" y="-464457"/>
            <a:ext cx="10451588" cy="665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chenying0907 60"/>
          <p:cNvSpPr/>
          <p:nvPr/>
        </p:nvSpPr>
        <p:spPr bwMode="auto">
          <a:xfrm>
            <a:off x="3287563" y="3073524"/>
            <a:ext cx="201612" cy="193675"/>
          </a:xfrm>
          <a:custGeom>
            <a:avLst/>
            <a:gdLst>
              <a:gd name="T0" fmla="*/ 2147483647 w 33"/>
              <a:gd name="T1" fmla="*/ 2147483647 h 32"/>
              <a:gd name="T2" fmla="*/ 2147483647 w 33"/>
              <a:gd name="T3" fmla="*/ 2147483647 h 32"/>
              <a:gd name="T4" fmla="*/ 2147483647 w 33"/>
              <a:gd name="T5" fmla="*/ 2147483647 h 32"/>
              <a:gd name="T6" fmla="*/ 2147483647 w 33"/>
              <a:gd name="T7" fmla="*/ 2147483647 h 32"/>
              <a:gd name="T8" fmla="*/ 2147483647 w 33"/>
              <a:gd name="T9" fmla="*/ 2147483647 h 32"/>
              <a:gd name="T10" fmla="*/ 2147483647 w 33"/>
              <a:gd name="T11" fmla="*/ 0 h 32"/>
              <a:gd name="T12" fmla="*/ 2147483647 w 33"/>
              <a:gd name="T13" fmla="*/ 2147483647 h 32"/>
              <a:gd name="T14" fmla="*/ 2147483647 w 33"/>
              <a:gd name="T15" fmla="*/ 2147483647 h 32"/>
              <a:gd name="T16" fmla="*/ 2147483647 w 33"/>
              <a:gd name="T17" fmla="*/ 2147483647 h 32"/>
              <a:gd name="T18" fmla="*/ 0 w 33"/>
              <a:gd name="T19" fmla="*/ 2147483647 h 32"/>
              <a:gd name="T20" fmla="*/ 2147483647 w 33"/>
              <a:gd name="T21" fmla="*/ 2147483647 h 32"/>
              <a:gd name="T22" fmla="*/ 2147483647 w 33"/>
              <a:gd name="T23" fmla="*/ 2147483647 h 32"/>
              <a:gd name="T24" fmla="*/ 2147483647 w 33"/>
              <a:gd name="T25" fmla="*/ 2147483647 h 32"/>
              <a:gd name="T26" fmla="*/ 2147483647 w 33"/>
              <a:gd name="T27" fmla="*/ 2147483647 h 32"/>
              <a:gd name="T28" fmla="*/ 2147483647 w 33"/>
              <a:gd name="T29" fmla="*/ 2147483647 h 32"/>
              <a:gd name="T30" fmla="*/ 2147483647 w 33"/>
              <a:gd name="T31" fmla="*/ 2147483647 h 32"/>
              <a:gd name="T32" fmla="*/ 2147483647 w 33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2"/>
              <a:gd name="T53" fmla="*/ 33 w 33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2">
                <a:moveTo>
                  <a:pt x="18" y="18"/>
                </a:moveTo>
                <a:cubicBezTo>
                  <a:pt x="21" y="17"/>
                  <a:pt x="25" y="19"/>
                  <a:pt x="33" y="21"/>
                </a:cubicBezTo>
                <a:cubicBezTo>
                  <a:pt x="25" y="19"/>
                  <a:pt x="21" y="17"/>
                  <a:pt x="19" y="15"/>
                </a:cubicBezTo>
                <a:cubicBezTo>
                  <a:pt x="20" y="14"/>
                  <a:pt x="23" y="13"/>
                  <a:pt x="26" y="11"/>
                </a:cubicBezTo>
                <a:cubicBezTo>
                  <a:pt x="23" y="13"/>
                  <a:pt x="20" y="14"/>
                  <a:pt x="19" y="14"/>
                </a:cubicBezTo>
                <a:cubicBezTo>
                  <a:pt x="18" y="11"/>
                  <a:pt x="19" y="7"/>
                  <a:pt x="21" y="0"/>
                </a:cubicBezTo>
                <a:cubicBezTo>
                  <a:pt x="19" y="7"/>
                  <a:pt x="18" y="11"/>
                  <a:pt x="15" y="13"/>
                </a:cubicBezTo>
                <a:cubicBezTo>
                  <a:pt x="14" y="12"/>
                  <a:pt x="13" y="9"/>
                  <a:pt x="11" y="6"/>
                </a:cubicBezTo>
                <a:cubicBezTo>
                  <a:pt x="13" y="9"/>
                  <a:pt x="14" y="12"/>
                  <a:pt x="14" y="13"/>
                </a:cubicBezTo>
                <a:cubicBezTo>
                  <a:pt x="12" y="14"/>
                  <a:pt x="7" y="13"/>
                  <a:pt x="0" y="10"/>
                </a:cubicBezTo>
                <a:cubicBezTo>
                  <a:pt x="8" y="13"/>
                  <a:pt x="12" y="14"/>
                  <a:pt x="13" y="17"/>
                </a:cubicBezTo>
                <a:cubicBezTo>
                  <a:pt x="12" y="18"/>
                  <a:pt x="10" y="19"/>
                  <a:pt x="7" y="21"/>
                </a:cubicBezTo>
                <a:cubicBezTo>
                  <a:pt x="10" y="19"/>
                  <a:pt x="12" y="18"/>
                  <a:pt x="14" y="18"/>
                </a:cubicBezTo>
                <a:cubicBezTo>
                  <a:pt x="15" y="20"/>
                  <a:pt x="13" y="24"/>
                  <a:pt x="11" y="32"/>
                </a:cubicBezTo>
                <a:cubicBezTo>
                  <a:pt x="13" y="24"/>
                  <a:pt x="15" y="20"/>
                  <a:pt x="17" y="19"/>
                </a:cubicBezTo>
                <a:cubicBezTo>
                  <a:pt x="18" y="20"/>
                  <a:pt x="20" y="22"/>
                  <a:pt x="21" y="26"/>
                </a:cubicBezTo>
                <a:cubicBezTo>
                  <a:pt x="20" y="22"/>
                  <a:pt x="18" y="20"/>
                  <a:pt x="18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chenying0907 17"/>
          <p:cNvSpPr/>
          <p:nvPr/>
        </p:nvSpPr>
        <p:spPr bwMode="auto">
          <a:xfrm>
            <a:off x="7522840" y="3522042"/>
            <a:ext cx="209550" cy="196850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2" y="12"/>
                </a:moveTo>
                <a:cubicBezTo>
                  <a:pt x="14" y="10"/>
                  <a:pt x="16" y="10"/>
                  <a:pt x="22" y="10"/>
                </a:cubicBezTo>
                <a:cubicBezTo>
                  <a:pt x="16" y="10"/>
                  <a:pt x="14" y="10"/>
                  <a:pt x="12" y="9"/>
                </a:cubicBezTo>
                <a:cubicBezTo>
                  <a:pt x="13" y="8"/>
                  <a:pt x="14" y="7"/>
                  <a:pt x="15" y="6"/>
                </a:cubicBezTo>
                <a:cubicBezTo>
                  <a:pt x="14" y="7"/>
                  <a:pt x="13" y="8"/>
                  <a:pt x="12" y="9"/>
                </a:cubicBezTo>
                <a:cubicBezTo>
                  <a:pt x="11" y="7"/>
                  <a:pt x="11" y="5"/>
                  <a:pt x="11" y="0"/>
                </a:cubicBezTo>
                <a:cubicBezTo>
                  <a:pt x="11" y="5"/>
                  <a:pt x="11" y="7"/>
                  <a:pt x="9" y="9"/>
                </a:cubicBezTo>
                <a:cubicBezTo>
                  <a:pt x="8" y="8"/>
                  <a:pt x="7" y="7"/>
                  <a:pt x="5" y="5"/>
                </a:cubicBezTo>
                <a:cubicBezTo>
                  <a:pt x="7" y="7"/>
                  <a:pt x="8" y="8"/>
                  <a:pt x="9" y="9"/>
                </a:cubicBezTo>
                <a:cubicBezTo>
                  <a:pt x="8" y="10"/>
                  <a:pt x="5" y="10"/>
                  <a:pt x="0" y="10"/>
                </a:cubicBezTo>
                <a:cubicBezTo>
                  <a:pt x="5" y="10"/>
                  <a:pt x="8" y="10"/>
                  <a:pt x="9" y="12"/>
                </a:cubicBezTo>
                <a:cubicBezTo>
                  <a:pt x="9" y="12"/>
                  <a:pt x="7" y="14"/>
                  <a:pt x="6" y="15"/>
                </a:cubicBezTo>
                <a:cubicBezTo>
                  <a:pt x="7" y="14"/>
                  <a:pt x="9" y="12"/>
                  <a:pt x="9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2" y="12"/>
                </a:cubicBezTo>
                <a:cubicBezTo>
                  <a:pt x="13" y="12"/>
                  <a:pt x="14" y="14"/>
                  <a:pt x="16" y="15"/>
                </a:cubicBezTo>
                <a:cubicBezTo>
                  <a:pt x="14" y="14"/>
                  <a:pt x="13" y="12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chenying0907 19"/>
          <p:cNvSpPr/>
          <p:nvPr/>
        </p:nvSpPr>
        <p:spPr bwMode="auto">
          <a:xfrm>
            <a:off x="7916540" y="3350592"/>
            <a:ext cx="325437" cy="306388"/>
          </a:xfrm>
          <a:custGeom>
            <a:avLst/>
            <a:gdLst>
              <a:gd name="T0" fmla="*/ 2147483647 w 34"/>
              <a:gd name="T1" fmla="*/ 2147483647 h 32"/>
              <a:gd name="T2" fmla="*/ 2147483647 w 34"/>
              <a:gd name="T3" fmla="*/ 2147483647 h 32"/>
              <a:gd name="T4" fmla="*/ 2147483647 w 34"/>
              <a:gd name="T5" fmla="*/ 2147483647 h 32"/>
              <a:gd name="T6" fmla="*/ 2147483647 w 34"/>
              <a:gd name="T7" fmla="*/ 2147483647 h 32"/>
              <a:gd name="T8" fmla="*/ 2147483647 w 34"/>
              <a:gd name="T9" fmla="*/ 2147483647 h 32"/>
              <a:gd name="T10" fmla="*/ 2147483647 w 34"/>
              <a:gd name="T11" fmla="*/ 0 h 32"/>
              <a:gd name="T12" fmla="*/ 2147483647 w 34"/>
              <a:gd name="T13" fmla="*/ 2147483647 h 32"/>
              <a:gd name="T14" fmla="*/ 2147483647 w 34"/>
              <a:gd name="T15" fmla="*/ 2147483647 h 32"/>
              <a:gd name="T16" fmla="*/ 2147483647 w 34"/>
              <a:gd name="T17" fmla="*/ 2147483647 h 32"/>
              <a:gd name="T18" fmla="*/ 0 w 34"/>
              <a:gd name="T19" fmla="*/ 2147483647 h 32"/>
              <a:gd name="T20" fmla="*/ 2147483647 w 34"/>
              <a:gd name="T21" fmla="*/ 2147483647 h 32"/>
              <a:gd name="T22" fmla="*/ 2147483647 w 34"/>
              <a:gd name="T23" fmla="*/ 2147483647 h 32"/>
              <a:gd name="T24" fmla="*/ 2147483647 w 34"/>
              <a:gd name="T25" fmla="*/ 2147483647 h 32"/>
              <a:gd name="T26" fmla="*/ 2147483647 w 34"/>
              <a:gd name="T27" fmla="*/ 2147483647 h 32"/>
              <a:gd name="T28" fmla="*/ 2147483647 w 34"/>
              <a:gd name="T29" fmla="*/ 2147483647 h 32"/>
              <a:gd name="T30" fmla="*/ 2147483647 w 34"/>
              <a:gd name="T31" fmla="*/ 2147483647 h 32"/>
              <a:gd name="T32" fmla="*/ 2147483647 w 34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2"/>
              <a:gd name="T53" fmla="*/ 34 w 34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2">
                <a:moveTo>
                  <a:pt x="19" y="18"/>
                </a:moveTo>
                <a:cubicBezTo>
                  <a:pt x="22" y="17"/>
                  <a:pt x="26" y="18"/>
                  <a:pt x="34" y="21"/>
                </a:cubicBezTo>
                <a:cubicBezTo>
                  <a:pt x="26" y="18"/>
                  <a:pt x="22" y="17"/>
                  <a:pt x="20" y="15"/>
                </a:cubicBezTo>
                <a:cubicBezTo>
                  <a:pt x="21" y="14"/>
                  <a:pt x="23" y="12"/>
                  <a:pt x="27" y="11"/>
                </a:cubicBezTo>
                <a:cubicBezTo>
                  <a:pt x="23" y="12"/>
                  <a:pt x="21" y="14"/>
                  <a:pt x="20" y="14"/>
                </a:cubicBezTo>
                <a:cubicBezTo>
                  <a:pt x="19" y="11"/>
                  <a:pt x="20" y="7"/>
                  <a:pt x="22" y="0"/>
                </a:cubicBezTo>
                <a:cubicBezTo>
                  <a:pt x="20" y="7"/>
                  <a:pt x="19" y="11"/>
                  <a:pt x="16" y="13"/>
                </a:cubicBezTo>
                <a:cubicBezTo>
                  <a:pt x="15" y="12"/>
                  <a:pt x="14" y="10"/>
                  <a:pt x="12" y="6"/>
                </a:cubicBezTo>
                <a:cubicBezTo>
                  <a:pt x="14" y="10"/>
                  <a:pt x="15" y="12"/>
                  <a:pt x="15" y="14"/>
                </a:cubicBezTo>
                <a:cubicBezTo>
                  <a:pt x="13" y="15"/>
                  <a:pt x="8" y="14"/>
                  <a:pt x="0" y="11"/>
                </a:cubicBezTo>
                <a:cubicBezTo>
                  <a:pt x="8" y="14"/>
                  <a:pt x="13" y="15"/>
                  <a:pt x="14" y="17"/>
                </a:cubicBezTo>
                <a:cubicBezTo>
                  <a:pt x="13" y="18"/>
                  <a:pt x="11" y="20"/>
                  <a:pt x="8" y="21"/>
                </a:cubicBezTo>
                <a:cubicBezTo>
                  <a:pt x="11" y="20"/>
                  <a:pt x="13" y="18"/>
                  <a:pt x="15" y="18"/>
                </a:cubicBezTo>
                <a:cubicBezTo>
                  <a:pt x="16" y="21"/>
                  <a:pt x="15" y="25"/>
                  <a:pt x="13" y="32"/>
                </a:cubicBezTo>
                <a:cubicBezTo>
                  <a:pt x="15" y="25"/>
                  <a:pt x="16" y="21"/>
                  <a:pt x="18" y="19"/>
                </a:cubicBezTo>
                <a:cubicBezTo>
                  <a:pt x="20" y="20"/>
                  <a:pt x="21" y="22"/>
                  <a:pt x="23" y="26"/>
                </a:cubicBezTo>
                <a:cubicBezTo>
                  <a:pt x="21" y="22"/>
                  <a:pt x="20" y="20"/>
                  <a:pt x="1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chenying0907 20"/>
          <p:cNvSpPr/>
          <p:nvPr/>
        </p:nvSpPr>
        <p:spPr bwMode="auto">
          <a:xfrm>
            <a:off x="7340277" y="3579192"/>
            <a:ext cx="204788" cy="201613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3" y="12"/>
                </a:moveTo>
                <a:cubicBezTo>
                  <a:pt x="14" y="11"/>
                  <a:pt x="17" y="11"/>
                  <a:pt x="22" y="11"/>
                </a:cubicBezTo>
                <a:cubicBezTo>
                  <a:pt x="17" y="11"/>
                  <a:pt x="14" y="11"/>
                  <a:pt x="13" y="9"/>
                </a:cubicBezTo>
                <a:cubicBezTo>
                  <a:pt x="13" y="9"/>
                  <a:pt x="14" y="7"/>
                  <a:pt x="16" y="6"/>
                </a:cubicBezTo>
                <a:cubicBezTo>
                  <a:pt x="14" y="7"/>
                  <a:pt x="13" y="9"/>
                  <a:pt x="12" y="9"/>
                </a:cubicBezTo>
                <a:cubicBezTo>
                  <a:pt x="11" y="8"/>
                  <a:pt x="11" y="5"/>
                  <a:pt x="11" y="0"/>
                </a:cubicBezTo>
                <a:cubicBezTo>
                  <a:pt x="11" y="5"/>
                  <a:pt x="11" y="8"/>
                  <a:pt x="10" y="9"/>
                </a:cubicBezTo>
                <a:cubicBezTo>
                  <a:pt x="9" y="9"/>
                  <a:pt x="8" y="7"/>
                  <a:pt x="6" y="6"/>
                </a:cubicBezTo>
                <a:cubicBezTo>
                  <a:pt x="8" y="7"/>
                  <a:pt x="9" y="9"/>
                  <a:pt x="10" y="9"/>
                </a:cubicBezTo>
                <a:cubicBezTo>
                  <a:pt x="8" y="11"/>
                  <a:pt x="5" y="11"/>
                  <a:pt x="0" y="11"/>
                </a:cubicBezTo>
                <a:cubicBezTo>
                  <a:pt x="5" y="11"/>
                  <a:pt x="8" y="11"/>
                  <a:pt x="10" y="12"/>
                </a:cubicBezTo>
                <a:cubicBezTo>
                  <a:pt x="9" y="13"/>
                  <a:pt x="8" y="14"/>
                  <a:pt x="6" y="15"/>
                </a:cubicBezTo>
                <a:cubicBezTo>
                  <a:pt x="8" y="14"/>
                  <a:pt x="9" y="13"/>
                  <a:pt x="10" y="12"/>
                </a:cubicBezTo>
                <a:cubicBezTo>
                  <a:pt x="11" y="14"/>
                  <a:pt x="11" y="16"/>
                  <a:pt x="11" y="21"/>
                </a:cubicBezTo>
                <a:cubicBezTo>
                  <a:pt x="11" y="16"/>
                  <a:pt x="11" y="14"/>
                  <a:pt x="12" y="12"/>
                </a:cubicBezTo>
                <a:cubicBezTo>
                  <a:pt x="13" y="13"/>
                  <a:pt x="14" y="14"/>
                  <a:pt x="16" y="16"/>
                </a:cubicBezTo>
                <a:cubicBezTo>
                  <a:pt x="14" y="14"/>
                  <a:pt x="13" y="13"/>
                  <a:pt x="1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chenying0907 21"/>
          <p:cNvSpPr/>
          <p:nvPr/>
        </p:nvSpPr>
        <p:spPr bwMode="auto">
          <a:xfrm>
            <a:off x="7456165" y="3672855"/>
            <a:ext cx="209550" cy="201612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2" y="12"/>
                </a:moveTo>
                <a:cubicBezTo>
                  <a:pt x="14" y="11"/>
                  <a:pt x="17" y="11"/>
                  <a:pt x="22" y="11"/>
                </a:cubicBezTo>
                <a:cubicBezTo>
                  <a:pt x="17" y="11"/>
                  <a:pt x="14" y="11"/>
                  <a:pt x="12" y="9"/>
                </a:cubicBezTo>
                <a:cubicBezTo>
                  <a:pt x="13" y="8"/>
                  <a:pt x="14" y="7"/>
                  <a:pt x="16" y="6"/>
                </a:cubicBezTo>
                <a:cubicBezTo>
                  <a:pt x="14" y="7"/>
                  <a:pt x="13" y="8"/>
                  <a:pt x="12" y="9"/>
                </a:cubicBezTo>
                <a:cubicBezTo>
                  <a:pt x="11" y="8"/>
                  <a:pt x="11" y="5"/>
                  <a:pt x="11" y="0"/>
                </a:cubicBezTo>
                <a:cubicBezTo>
                  <a:pt x="11" y="5"/>
                  <a:pt x="11" y="8"/>
                  <a:pt x="10" y="9"/>
                </a:cubicBezTo>
                <a:cubicBezTo>
                  <a:pt x="9" y="8"/>
                  <a:pt x="7" y="7"/>
                  <a:pt x="6" y="5"/>
                </a:cubicBezTo>
                <a:cubicBezTo>
                  <a:pt x="7" y="7"/>
                  <a:pt x="9" y="8"/>
                  <a:pt x="9" y="9"/>
                </a:cubicBezTo>
                <a:cubicBezTo>
                  <a:pt x="8" y="11"/>
                  <a:pt x="5" y="11"/>
                  <a:pt x="0" y="11"/>
                </a:cubicBezTo>
                <a:cubicBezTo>
                  <a:pt x="5" y="11"/>
                  <a:pt x="8" y="11"/>
                  <a:pt x="9" y="12"/>
                </a:cubicBezTo>
                <a:cubicBezTo>
                  <a:pt x="9" y="13"/>
                  <a:pt x="8" y="14"/>
                  <a:pt x="6" y="15"/>
                </a:cubicBezTo>
                <a:cubicBezTo>
                  <a:pt x="8" y="14"/>
                  <a:pt x="9" y="13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2" y="12"/>
                </a:cubicBezTo>
                <a:cubicBezTo>
                  <a:pt x="13" y="13"/>
                  <a:pt x="14" y="14"/>
                  <a:pt x="16" y="16"/>
                </a:cubicBezTo>
                <a:cubicBezTo>
                  <a:pt x="14" y="14"/>
                  <a:pt x="13" y="13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" name="chenying0907 22"/>
          <p:cNvSpPr/>
          <p:nvPr/>
        </p:nvSpPr>
        <p:spPr bwMode="auto">
          <a:xfrm>
            <a:off x="8700765" y="3155330"/>
            <a:ext cx="209550" cy="201612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2" y="12"/>
                </a:moveTo>
                <a:cubicBezTo>
                  <a:pt x="14" y="11"/>
                  <a:pt x="17" y="11"/>
                  <a:pt x="22" y="11"/>
                </a:cubicBezTo>
                <a:cubicBezTo>
                  <a:pt x="17" y="11"/>
                  <a:pt x="14" y="11"/>
                  <a:pt x="12" y="9"/>
                </a:cubicBezTo>
                <a:cubicBezTo>
                  <a:pt x="13" y="8"/>
                  <a:pt x="14" y="7"/>
                  <a:pt x="16" y="6"/>
                </a:cubicBezTo>
                <a:cubicBezTo>
                  <a:pt x="14" y="7"/>
                  <a:pt x="13" y="8"/>
                  <a:pt x="12" y="9"/>
                </a:cubicBezTo>
                <a:cubicBezTo>
                  <a:pt x="11" y="8"/>
                  <a:pt x="11" y="5"/>
                  <a:pt x="11" y="0"/>
                </a:cubicBezTo>
                <a:cubicBezTo>
                  <a:pt x="11" y="5"/>
                  <a:pt x="11" y="8"/>
                  <a:pt x="10" y="9"/>
                </a:cubicBezTo>
                <a:cubicBezTo>
                  <a:pt x="9" y="8"/>
                  <a:pt x="7" y="7"/>
                  <a:pt x="6" y="5"/>
                </a:cubicBezTo>
                <a:cubicBezTo>
                  <a:pt x="7" y="7"/>
                  <a:pt x="9" y="8"/>
                  <a:pt x="9" y="9"/>
                </a:cubicBezTo>
                <a:cubicBezTo>
                  <a:pt x="8" y="11"/>
                  <a:pt x="5" y="11"/>
                  <a:pt x="0" y="11"/>
                </a:cubicBezTo>
                <a:cubicBezTo>
                  <a:pt x="5" y="11"/>
                  <a:pt x="8" y="11"/>
                  <a:pt x="9" y="12"/>
                </a:cubicBezTo>
                <a:cubicBezTo>
                  <a:pt x="9" y="13"/>
                  <a:pt x="8" y="14"/>
                  <a:pt x="6" y="15"/>
                </a:cubicBezTo>
                <a:cubicBezTo>
                  <a:pt x="8" y="14"/>
                  <a:pt x="9" y="13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2" y="12"/>
                </a:cubicBezTo>
                <a:cubicBezTo>
                  <a:pt x="13" y="13"/>
                  <a:pt x="14" y="14"/>
                  <a:pt x="16" y="16"/>
                </a:cubicBezTo>
                <a:cubicBezTo>
                  <a:pt x="14" y="14"/>
                  <a:pt x="13" y="13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" name="chenying0907 23"/>
          <p:cNvSpPr/>
          <p:nvPr/>
        </p:nvSpPr>
        <p:spPr bwMode="auto">
          <a:xfrm>
            <a:off x="8697590" y="4044330"/>
            <a:ext cx="209550" cy="201612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3" y="11"/>
                </a:moveTo>
                <a:cubicBezTo>
                  <a:pt x="14" y="10"/>
                  <a:pt x="17" y="10"/>
                  <a:pt x="22" y="10"/>
                </a:cubicBezTo>
                <a:cubicBezTo>
                  <a:pt x="17" y="10"/>
                  <a:pt x="14" y="10"/>
                  <a:pt x="13" y="9"/>
                </a:cubicBezTo>
                <a:cubicBezTo>
                  <a:pt x="13" y="8"/>
                  <a:pt x="14" y="7"/>
                  <a:pt x="16" y="5"/>
                </a:cubicBezTo>
                <a:cubicBezTo>
                  <a:pt x="14" y="7"/>
                  <a:pt x="13" y="8"/>
                  <a:pt x="12" y="9"/>
                </a:cubicBezTo>
                <a:cubicBezTo>
                  <a:pt x="11" y="7"/>
                  <a:pt x="11" y="5"/>
                  <a:pt x="11" y="0"/>
                </a:cubicBezTo>
                <a:cubicBezTo>
                  <a:pt x="11" y="5"/>
                  <a:pt x="11" y="7"/>
                  <a:pt x="10" y="9"/>
                </a:cubicBezTo>
                <a:cubicBezTo>
                  <a:pt x="9" y="8"/>
                  <a:pt x="8" y="7"/>
                  <a:pt x="6" y="5"/>
                </a:cubicBezTo>
                <a:cubicBezTo>
                  <a:pt x="8" y="7"/>
                  <a:pt x="9" y="8"/>
                  <a:pt x="9" y="9"/>
                </a:cubicBezTo>
                <a:cubicBezTo>
                  <a:pt x="8" y="10"/>
                  <a:pt x="5" y="10"/>
                  <a:pt x="0" y="10"/>
                </a:cubicBezTo>
                <a:cubicBezTo>
                  <a:pt x="5" y="10"/>
                  <a:pt x="8" y="10"/>
                  <a:pt x="9" y="11"/>
                </a:cubicBezTo>
                <a:cubicBezTo>
                  <a:pt x="9" y="12"/>
                  <a:pt x="8" y="13"/>
                  <a:pt x="6" y="15"/>
                </a:cubicBezTo>
                <a:cubicBezTo>
                  <a:pt x="8" y="13"/>
                  <a:pt x="9" y="12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2" y="12"/>
                </a:cubicBezTo>
                <a:cubicBezTo>
                  <a:pt x="13" y="12"/>
                  <a:pt x="14" y="14"/>
                  <a:pt x="16" y="15"/>
                </a:cubicBezTo>
                <a:cubicBezTo>
                  <a:pt x="14" y="14"/>
                  <a:pt x="13" y="12"/>
                  <a:pt x="1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" name="chenying0907 24"/>
          <p:cNvSpPr/>
          <p:nvPr/>
        </p:nvSpPr>
        <p:spPr bwMode="auto">
          <a:xfrm>
            <a:off x="6975152" y="3598242"/>
            <a:ext cx="209550" cy="201613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2" y="12"/>
                </a:moveTo>
                <a:cubicBezTo>
                  <a:pt x="14" y="11"/>
                  <a:pt x="17" y="11"/>
                  <a:pt x="22" y="11"/>
                </a:cubicBezTo>
                <a:cubicBezTo>
                  <a:pt x="17" y="11"/>
                  <a:pt x="14" y="11"/>
                  <a:pt x="12" y="9"/>
                </a:cubicBezTo>
                <a:cubicBezTo>
                  <a:pt x="13" y="8"/>
                  <a:pt x="14" y="7"/>
                  <a:pt x="16" y="6"/>
                </a:cubicBezTo>
                <a:cubicBezTo>
                  <a:pt x="14" y="7"/>
                  <a:pt x="13" y="8"/>
                  <a:pt x="12" y="9"/>
                </a:cubicBezTo>
                <a:cubicBezTo>
                  <a:pt x="11" y="8"/>
                  <a:pt x="11" y="5"/>
                  <a:pt x="11" y="0"/>
                </a:cubicBezTo>
                <a:cubicBezTo>
                  <a:pt x="11" y="5"/>
                  <a:pt x="11" y="8"/>
                  <a:pt x="10" y="9"/>
                </a:cubicBezTo>
                <a:cubicBezTo>
                  <a:pt x="9" y="8"/>
                  <a:pt x="7" y="7"/>
                  <a:pt x="6" y="5"/>
                </a:cubicBezTo>
                <a:cubicBezTo>
                  <a:pt x="7" y="7"/>
                  <a:pt x="9" y="8"/>
                  <a:pt x="9" y="9"/>
                </a:cubicBezTo>
                <a:cubicBezTo>
                  <a:pt x="8" y="11"/>
                  <a:pt x="5" y="11"/>
                  <a:pt x="0" y="11"/>
                </a:cubicBezTo>
                <a:cubicBezTo>
                  <a:pt x="5" y="11"/>
                  <a:pt x="8" y="11"/>
                  <a:pt x="9" y="12"/>
                </a:cubicBezTo>
                <a:cubicBezTo>
                  <a:pt x="9" y="13"/>
                  <a:pt x="8" y="14"/>
                  <a:pt x="6" y="15"/>
                </a:cubicBezTo>
                <a:cubicBezTo>
                  <a:pt x="8" y="14"/>
                  <a:pt x="9" y="13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2" y="12"/>
                </a:cubicBezTo>
                <a:cubicBezTo>
                  <a:pt x="13" y="13"/>
                  <a:pt x="14" y="14"/>
                  <a:pt x="16" y="16"/>
                </a:cubicBezTo>
                <a:cubicBezTo>
                  <a:pt x="14" y="14"/>
                  <a:pt x="13" y="13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" name="chenying0907 25"/>
          <p:cNvSpPr/>
          <p:nvPr/>
        </p:nvSpPr>
        <p:spPr bwMode="auto">
          <a:xfrm>
            <a:off x="7106915" y="3501405"/>
            <a:ext cx="333375" cy="327025"/>
          </a:xfrm>
          <a:custGeom>
            <a:avLst/>
            <a:gdLst>
              <a:gd name="T0" fmla="*/ 2147483647 w 35"/>
              <a:gd name="T1" fmla="*/ 2147483647 h 34"/>
              <a:gd name="T2" fmla="*/ 2147483647 w 35"/>
              <a:gd name="T3" fmla="*/ 2147483647 h 34"/>
              <a:gd name="T4" fmla="*/ 2147483647 w 35"/>
              <a:gd name="T5" fmla="*/ 2147483647 h 34"/>
              <a:gd name="T6" fmla="*/ 2147483647 w 35"/>
              <a:gd name="T7" fmla="*/ 2147483647 h 34"/>
              <a:gd name="T8" fmla="*/ 2147483647 w 35"/>
              <a:gd name="T9" fmla="*/ 2147483647 h 34"/>
              <a:gd name="T10" fmla="*/ 2147483647 w 35"/>
              <a:gd name="T11" fmla="*/ 0 h 34"/>
              <a:gd name="T12" fmla="*/ 2147483647 w 35"/>
              <a:gd name="T13" fmla="*/ 2147483647 h 34"/>
              <a:gd name="T14" fmla="*/ 2147483647 w 35"/>
              <a:gd name="T15" fmla="*/ 2147483647 h 34"/>
              <a:gd name="T16" fmla="*/ 2147483647 w 35"/>
              <a:gd name="T17" fmla="*/ 2147483647 h 34"/>
              <a:gd name="T18" fmla="*/ 0 w 35"/>
              <a:gd name="T19" fmla="*/ 2147483647 h 34"/>
              <a:gd name="T20" fmla="*/ 2147483647 w 35"/>
              <a:gd name="T21" fmla="*/ 2147483647 h 34"/>
              <a:gd name="T22" fmla="*/ 2147483647 w 35"/>
              <a:gd name="T23" fmla="*/ 2147483647 h 34"/>
              <a:gd name="T24" fmla="*/ 2147483647 w 35"/>
              <a:gd name="T25" fmla="*/ 2147483647 h 34"/>
              <a:gd name="T26" fmla="*/ 2147483647 w 35"/>
              <a:gd name="T27" fmla="*/ 2147483647 h 34"/>
              <a:gd name="T28" fmla="*/ 2147483647 w 35"/>
              <a:gd name="T29" fmla="*/ 2147483647 h 34"/>
              <a:gd name="T30" fmla="*/ 2147483647 w 35"/>
              <a:gd name="T31" fmla="*/ 2147483647 h 34"/>
              <a:gd name="T32" fmla="*/ 2147483647 w 35"/>
              <a:gd name="T33" fmla="*/ 2147483647 h 3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4"/>
              <a:gd name="T53" fmla="*/ 35 w 35"/>
              <a:gd name="T54" fmla="*/ 34 h 3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4">
                <a:moveTo>
                  <a:pt x="20" y="19"/>
                </a:moveTo>
                <a:cubicBezTo>
                  <a:pt x="22" y="17"/>
                  <a:pt x="27" y="17"/>
                  <a:pt x="35" y="17"/>
                </a:cubicBezTo>
                <a:cubicBezTo>
                  <a:pt x="27" y="17"/>
                  <a:pt x="22" y="17"/>
                  <a:pt x="20" y="15"/>
                </a:cubicBezTo>
                <a:cubicBezTo>
                  <a:pt x="21" y="14"/>
                  <a:pt x="22" y="12"/>
                  <a:pt x="25" y="9"/>
                </a:cubicBezTo>
                <a:cubicBezTo>
                  <a:pt x="22" y="12"/>
                  <a:pt x="21" y="14"/>
                  <a:pt x="19" y="15"/>
                </a:cubicBezTo>
                <a:cubicBezTo>
                  <a:pt x="17" y="12"/>
                  <a:pt x="17" y="8"/>
                  <a:pt x="17" y="0"/>
                </a:cubicBezTo>
                <a:cubicBezTo>
                  <a:pt x="17" y="8"/>
                  <a:pt x="17" y="12"/>
                  <a:pt x="16" y="14"/>
                </a:cubicBezTo>
                <a:cubicBezTo>
                  <a:pt x="14" y="14"/>
                  <a:pt x="12" y="12"/>
                  <a:pt x="9" y="9"/>
                </a:cubicBezTo>
                <a:cubicBezTo>
                  <a:pt x="12" y="12"/>
                  <a:pt x="14" y="14"/>
                  <a:pt x="15" y="15"/>
                </a:cubicBezTo>
                <a:cubicBezTo>
                  <a:pt x="13" y="17"/>
                  <a:pt x="8" y="17"/>
                  <a:pt x="0" y="17"/>
                </a:cubicBezTo>
                <a:cubicBezTo>
                  <a:pt x="8" y="17"/>
                  <a:pt x="13" y="17"/>
                  <a:pt x="15" y="19"/>
                </a:cubicBezTo>
                <a:cubicBezTo>
                  <a:pt x="14" y="20"/>
                  <a:pt x="12" y="22"/>
                  <a:pt x="10" y="25"/>
                </a:cubicBezTo>
                <a:cubicBezTo>
                  <a:pt x="12" y="22"/>
                  <a:pt x="14" y="20"/>
                  <a:pt x="16" y="19"/>
                </a:cubicBezTo>
                <a:cubicBezTo>
                  <a:pt x="17" y="22"/>
                  <a:pt x="17" y="26"/>
                  <a:pt x="17" y="34"/>
                </a:cubicBezTo>
                <a:cubicBezTo>
                  <a:pt x="17" y="26"/>
                  <a:pt x="17" y="22"/>
                  <a:pt x="19" y="20"/>
                </a:cubicBezTo>
                <a:cubicBezTo>
                  <a:pt x="21" y="20"/>
                  <a:pt x="23" y="22"/>
                  <a:pt x="25" y="25"/>
                </a:cubicBezTo>
                <a:cubicBezTo>
                  <a:pt x="23" y="22"/>
                  <a:pt x="21" y="20"/>
                  <a:pt x="20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" name="chenying0907 26"/>
          <p:cNvSpPr/>
          <p:nvPr/>
        </p:nvSpPr>
        <p:spPr bwMode="auto">
          <a:xfrm>
            <a:off x="2458888" y="3129395"/>
            <a:ext cx="263525" cy="247650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9"/>
                </a:moveTo>
                <a:cubicBezTo>
                  <a:pt x="23" y="17"/>
                  <a:pt x="27" y="17"/>
                  <a:pt x="35" y="17"/>
                </a:cubicBezTo>
                <a:cubicBezTo>
                  <a:pt x="27" y="17"/>
                  <a:pt x="23" y="17"/>
                  <a:pt x="20" y="15"/>
                </a:cubicBezTo>
                <a:cubicBezTo>
                  <a:pt x="21" y="14"/>
                  <a:pt x="23" y="12"/>
                  <a:pt x="25" y="9"/>
                </a:cubicBezTo>
                <a:cubicBezTo>
                  <a:pt x="23" y="12"/>
                  <a:pt x="21" y="14"/>
                  <a:pt x="20" y="14"/>
                </a:cubicBezTo>
                <a:cubicBezTo>
                  <a:pt x="18" y="12"/>
                  <a:pt x="18" y="8"/>
                  <a:pt x="18" y="0"/>
                </a:cubicBezTo>
                <a:cubicBezTo>
                  <a:pt x="18" y="8"/>
                  <a:pt x="18" y="12"/>
                  <a:pt x="16" y="14"/>
                </a:cubicBezTo>
                <a:cubicBezTo>
                  <a:pt x="14" y="14"/>
                  <a:pt x="13" y="12"/>
                  <a:pt x="10" y="9"/>
                </a:cubicBezTo>
                <a:cubicBezTo>
                  <a:pt x="13" y="12"/>
                  <a:pt x="14" y="13"/>
                  <a:pt x="15" y="15"/>
                </a:cubicBezTo>
                <a:cubicBezTo>
                  <a:pt x="13" y="17"/>
                  <a:pt x="9" y="17"/>
                  <a:pt x="0" y="17"/>
                </a:cubicBezTo>
                <a:cubicBezTo>
                  <a:pt x="9" y="17"/>
                  <a:pt x="13" y="17"/>
                  <a:pt x="15" y="19"/>
                </a:cubicBezTo>
                <a:cubicBezTo>
                  <a:pt x="15" y="20"/>
                  <a:pt x="13" y="22"/>
                  <a:pt x="10" y="25"/>
                </a:cubicBezTo>
                <a:cubicBezTo>
                  <a:pt x="13" y="22"/>
                  <a:pt x="15" y="20"/>
                  <a:pt x="16" y="19"/>
                </a:cubicBezTo>
                <a:cubicBezTo>
                  <a:pt x="18" y="22"/>
                  <a:pt x="18" y="26"/>
                  <a:pt x="18" y="33"/>
                </a:cubicBezTo>
                <a:cubicBezTo>
                  <a:pt x="18" y="26"/>
                  <a:pt x="18" y="22"/>
                  <a:pt x="20" y="19"/>
                </a:cubicBezTo>
                <a:cubicBezTo>
                  <a:pt x="21" y="20"/>
                  <a:pt x="23" y="22"/>
                  <a:pt x="26" y="25"/>
                </a:cubicBezTo>
                <a:cubicBezTo>
                  <a:pt x="23" y="22"/>
                  <a:pt x="21" y="20"/>
                  <a:pt x="20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" name="chenying0907 27"/>
          <p:cNvSpPr/>
          <p:nvPr/>
        </p:nvSpPr>
        <p:spPr bwMode="auto">
          <a:xfrm>
            <a:off x="1993750" y="3059545"/>
            <a:ext cx="257175" cy="238125"/>
          </a:xfrm>
          <a:custGeom>
            <a:avLst/>
            <a:gdLst>
              <a:gd name="T0" fmla="*/ 2147483647 w 34"/>
              <a:gd name="T1" fmla="*/ 2147483647 h 32"/>
              <a:gd name="T2" fmla="*/ 2147483647 w 34"/>
              <a:gd name="T3" fmla="*/ 2147483647 h 32"/>
              <a:gd name="T4" fmla="*/ 2147483647 w 34"/>
              <a:gd name="T5" fmla="*/ 2147483647 h 32"/>
              <a:gd name="T6" fmla="*/ 2147483647 w 34"/>
              <a:gd name="T7" fmla="*/ 2147483647 h 32"/>
              <a:gd name="T8" fmla="*/ 2147483647 w 34"/>
              <a:gd name="T9" fmla="*/ 2147483647 h 32"/>
              <a:gd name="T10" fmla="*/ 2147483647 w 34"/>
              <a:gd name="T11" fmla="*/ 0 h 32"/>
              <a:gd name="T12" fmla="*/ 2147483647 w 34"/>
              <a:gd name="T13" fmla="*/ 2147483647 h 32"/>
              <a:gd name="T14" fmla="*/ 2147483647 w 34"/>
              <a:gd name="T15" fmla="*/ 2147483647 h 32"/>
              <a:gd name="T16" fmla="*/ 2147483647 w 34"/>
              <a:gd name="T17" fmla="*/ 2147483647 h 32"/>
              <a:gd name="T18" fmla="*/ 0 w 34"/>
              <a:gd name="T19" fmla="*/ 2147483647 h 32"/>
              <a:gd name="T20" fmla="*/ 2147483647 w 34"/>
              <a:gd name="T21" fmla="*/ 2147483647 h 32"/>
              <a:gd name="T22" fmla="*/ 2147483647 w 34"/>
              <a:gd name="T23" fmla="*/ 2147483647 h 32"/>
              <a:gd name="T24" fmla="*/ 2147483647 w 34"/>
              <a:gd name="T25" fmla="*/ 2147483647 h 32"/>
              <a:gd name="T26" fmla="*/ 2147483647 w 34"/>
              <a:gd name="T27" fmla="*/ 2147483647 h 32"/>
              <a:gd name="T28" fmla="*/ 2147483647 w 34"/>
              <a:gd name="T29" fmla="*/ 2147483647 h 32"/>
              <a:gd name="T30" fmla="*/ 2147483647 w 34"/>
              <a:gd name="T31" fmla="*/ 2147483647 h 32"/>
              <a:gd name="T32" fmla="*/ 2147483647 w 34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2"/>
              <a:gd name="T53" fmla="*/ 34 w 34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2">
                <a:moveTo>
                  <a:pt x="19" y="17"/>
                </a:moveTo>
                <a:cubicBezTo>
                  <a:pt x="21" y="15"/>
                  <a:pt x="25" y="14"/>
                  <a:pt x="34" y="12"/>
                </a:cubicBezTo>
                <a:cubicBezTo>
                  <a:pt x="25" y="14"/>
                  <a:pt x="21" y="15"/>
                  <a:pt x="18" y="14"/>
                </a:cubicBezTo>
                <a:cubicBezTo>
                  <a:pt x="19" y="12"/>
                  <a:pt x="20" y="10"/>
                  <a:pt x="22" y="7"/>
                </a:cubicBezTo>
                <a:cubicBezTo>
                  <a:pt x="20" y="10"/>
                  <a:pt x="19" y="12"/>
                  <a:pt x="18" y="13"/>
                </a:cubicBezTo>
                <a:cubicBezTo>
                  <a:pt x="15" y="12"/>
                  <a:pt x="14" y="8"/>
                  <a:pt x="12" y="0"/>
                </a:cubicBezTo>
                <a:cubicBezTo>
                  <a:pt x="14" y="8"/>
                  <a:pt x="15" y="12"/>
                  <a:pt x="14" y="14"/>
                </a:cubicBezTo>
                <a:cubicBezTo>
                  <a:pt x="12" y="14"/>
                  <a:pt x="10" y="12"/>
                  <a:pt x="7" y="10"/>
                </a:cubicBezTo>
                <a:cubicBezTo>
                  <a:pt x="10" y="12"/>
                  <a:pt x="12" y="14"/>
                  <a:pt x="14" y="15"/>
                </a:cubicBezTo>
                <a:cubicBezTo>
                  <a:pt x="12" y="17"/>
                  <a:pt x="8" y="18"/>
                  <a:pt x="0" y="21"/>
                </a:cubicBezTo>
                <a:cubicBezTo>
                  <a:pt x="8" y="18"/>
                  <a:pt x="12" y="17"/>
                  <a:pt x="15" y="19"/>
                </a:cubicBezTo>
                <a:cubicBezTo>
                  <a:pt x="14" y="20"/>
                  <a:pt x="13" y="22"/>
                  <a:pt x="11" y="25"/>
                </a:cubicBezTo>
                <a:cubicBezTo>
                  <a:pt x="13" y="22"/>
                  <a:pt x="14" y="20"/>
                  <a:pt x="15" y="19"/>
                </a:cubicBezTo>
                <a:cubicBezTo>
                  <a:pt x="18" y="21"/>
                  <a:pt x="19" y="25"/>
                  <a:pt x="21" y="32"/>
                </a:cubicBezTo>
                <a:cubicBezTo>
                  <a:pt x="19" y="25"/>
                  <a:pt x="18" y="21"/>
                  <a:pt x="19" y="18"/>
                </a:cubicBezTo>
                <a:cubicBezTo>
                  <a:pt x="21" y="19"/>
                  <a:pt x="23" y="20"/>
                  <a:pt x="26" y="22"/>
                </a:cubicBezTo>
                <a:cubicBezTo>
                  <a:pt x="23" y="20"/>
                  <a:pt x="21" y="19"/>
                  <a:pt x="19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" name="chenying0907 29"/>
          <p:cNvSpPr/>
          <p:nvPr/>
        </p:nvSpPr>
        <p:spPr bwMode="auto">
          <a:xfrm>
            <a:off x="393550" y="2962707"/>
            <a:ext cx="238125" cy="222250"/>
          </a:xfrm>
          <a:custGeom>
            <a:avLst/>
            <a:gdLst>
              <a:gd name="T0" fmla="*/ 2147483647 w 32"/>
              <a:gd name="T1" fmla="*/ 2147483647 h 30"/>
              <a:gd name="T2" fmla="*/ 2147483647 w 32"/>
              <a:gd name="T3" fmla="*/ 2147483647 h 30"/>
              <a:gd name="T4" fmla="*/ 2147483647 w 32"/>
              <a:gd name="T5" fmla="*/ 2147483647 h 30"/>
              <a:gd name="T6" fmla="*/ 2147483647 w 32"/>
              <a:gd name="T7" fmla="*/ 2147483647 h 30"/>
              <a:gd name="T8" fmla="*/ 2147483647 w 32"/>
              <a:gd name="T9" fmla="*/ 2147483647 h 30"/>
              <a:gd name="T10" fmla="*/ 2147483647 w 32"/>
              <a:gd name="T11" fmla="*/ 0 h 30"/>
              <a:gd name="T12" fmla="*/ 2147483647 w 32"/>
              <a:gd name="T13" fmla="*/ 2147483647 h 30"/>
              <a:gd name="T14" fmla="*/ 2147483647 w 32"/>
              <a:gd name="T15" fmla="*/ 2147483647 h 30"/>
              <a:gd name="T16" fmla="*/ 2147483647 w 32"/>
              <a:gd name="T17" fmla="*/ 2147483647 h 30"/>
              <a:gd name="T18" fmla="*/ 0 w 32"/>
              <a:gd name="T19" fmla="*/ 2147483647 h 30"/>
              <a:gd name="T20" fmla="*/ 2147483647 w 32"/>
              <a:gd name="T21" fmla="*/ 2147483647 h 30"/>
              <a:gd name="T22" fmla="*/ 2147483647 w 32"/>
              <a:gd name="T23" fmla="*/ 2147483647 h 30"/>
              <a:gd name="T24" fmla="*/ 2147483647 w 32"/>
              <a:gd name="T25" fmla="*/ 2147483647 h 30"/>
              <a:gd name="T26" fmla="*/ 2147483647 w 32"/>
              <a:gd name="T27" fmla="*/ 2147483647 h 30"/>
              <a:gd name="T28" fmla="*/ 2147483647 w 32"/>
              <a:gd name="T29" fmla="*/ 2147483647 h 30"/>
              <a:gd name="T30" fmla="*/ 2147483647 w 32"/>
              <a:gd name="T31" fmla="*/ 2147483647 h 30"/>
              <a:gd name="T32" fmla="*/ 2147483647 w 32"/>
              <a:gd name="T33" fmla="*/ 2147483647 h 3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2"/>
              <a:gd name="T52" fmla="*/ 0 h 30"/>
              <a:gd name="T53" fmla="*/ 32 w 32"/>
              <a:gd name="T54" fmla="*/ 30 h 3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2" h="30">
                <a:moveTo>
                  <a:pt x="19" y="15"/>
                </a:moveTo>
                <a:cubicBezTo>
                  <a:pt x="20" y="13"/>
                  <a:pt x="24" y="11"/>
                  <a:pt x="32" y="7"/>
                </a:cubicBezTo>
                <a:cubicBezTo>
                  <a:pt x="24" y="11"/>
                  <a:pt x="20" y="13"/>
                  <a:pt x="17" y="12"/>
                </a:cubicBezTo>
                <a:cubicBezTo>
                  <a:pt x="17" y="10"/>
                  <a:pt x="18" y="8"/>
                  <a:pt x="20" y="5"/>
                </a:cubicBezTo>
                <a:cubicBezTo>
                  <a:pt x="18" y="8"/>
                  <a:pt x="17" y="10"/>
                  <a:pt x="16" y="12"/>
                </a:cubicBezTo>
                <a:cubicBezTo>
                  <a:pt x="14" y="11"/>
                  <a:pt x="12" y="7"/>
                  <a:pt x="9" y="0"/>
                </a:cubicBezTo>
                <a:cubicBezTo>
                  <a:pt x="12" y="7"/>
                  <a:pt x="14" y="11"/>
                  <a:pt x="13" y="13"/>
                </a:cubicBezTo>
                <a:cubicBezTo>
                  <a:pt x="11" y="13"/>
                  <a:pt x="9" y="12"/>
                  <a:pt x="5" y="11"/>
                </a:cubicBezTo>
                <a:cubicBezTo>
                  <a:pt x="9" y="12"/>
                  <a:pt x="11" y="13"/>
                  <a:pt x="13" y="14"/>
                </a:cubicBezTo>
                <a:cubicBezTo>
                  <a:pt x="11" y="17"/>
                  <a:pt x="7" y="19"/>
                  <a:pt x="0" y="22"/>
                </a:cubicBezTo>
                <a:cubicBezTo>
                  <a:pt x="8" y="19"/>
                  <a:pt x="11" y="17"/>
                  <a:pt x="14" y="18"/>
                </a:cubicBezTo>
                <a:cubicBezTo>
                  <a:pt x="14" y="19"/>
                  <a:pt x="13" y="22"/>
                  <a:pt x="12" y="25"/>
                </a:cubicBezTo>
                <a:cubicBezTo>
                  <a:pt x="13" y="21"/>
                  <a:pt x="14" y="19"/>
                  <a:pt x="15" y="18"/>
                </a:cubicBezTo>
                <a:cubicBezTo>
                  <a:pt x="18" y="19"/>
                  <a:pt x="20" y="23"/>
                  <a:pt x="23" y="30"/>
                </a:cubicBezTo>
                <a:cubicBezTo>
                  <a:pt x="20" y="23"/>
                  <a:pt x="18" y="19"/>
                  <a:pt x="19" y="16"/>
                </a:cubicBezTo>
                <a:cubicBezTo>
                  <a:pt x="20" y="16"/>
                  <a:pt x="23" y="17"/>
                  <a:pt x="27" y="19"/>
                </a:cubicBezTo>
                <a:cubicBezTo>
                  <a:pt x="23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" name="chenying0907 30"/>
          <p:cNvSpPr/>
          <p:nvPr/>
        </p:nvSpPr>
        <p:spPr bwMode="auto">
          <a:xfrm>
            <a:off x="550713" y="2934132"/>
            <a:ext cx="263525" cy="247650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7" y="16"/>
                  <a:pt x="35" y="16"/>
                </a:cubicBezTo>
                <a:cubicBezTo>
                  <a:pt x="27" y="16"/>
                  <a:pt x="22" y="16"/>
                  <a:pt x="20" y="14"/>
                </a:cubicBezTo>
                <a:cubicBezTo>
                  <a:pt x="21" y="13"/>
                  <a:pt x="23" y="11"/>
                  <a:pt x="25" y="9"/>
                </a:cubicBezTo>
                <a:cubicBezTo>
                  <a:pt x="23" y="11"/>
                  <a:pt x="21" y="13"/>
                  <a:pt x="19" y="14"/>
                </a:cubicBezTo>
                <a:cubicBezTo>
                  <a:pt x="18" y="11"/>
                  <a:pt x="18" y="7"/>
                  <a:pt x="18" y="0"/>
                </a:cubicBezTo>
                <a:cubicBezTo>
                  <a:pt x="18" y="7"/>
                  <a:pt x="18" y="11"/>
                  <a:pt x="16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3" y="16"/>
                  <a:pt x="8" y="16"/>
                  <a:pt x="0" y="16"/>
                </a:cubicBezTo>
                <a:cubicBezTo>
                  <a:pt x="8" y="16"/>
                  <a:pt x="13" y="16"/>
                  <a:pt x="15" y="18"/>
                </a:cubicBezTo>
                <a:cubicBezTo>
                  <a:pt x="14" y="19"/>
                  <a:pt x="13" y="21"/>
                  <a:pt x="10" y="24"/>
                </a:cubicBezTo>
                <a:cubicBezTo>
                  <a:pt x="13" y="21"/>
                  <a:pt x="14" y="19"/>
                  <a:pt x="16" y="19"/>
                </a:cubicBezTo>
                <a:cubicBezTo>
                  <a:pt x="18" y="21"/>
                  <a:pt x="18" y="25"/>
                  <a:pt x="18" y="33"/>
                </a:cubicBezTo>
                <a:cubicBezTo>
                  <a:pt x="18" y="25"/>
                  <a:pt x="18" y="21"/>
                  <a:pt x="19" y="19"/>
                </a:cubicBezTo>
                <a:cubicBezTo>
                  <a:pt x="21" y="20"/>
                  <a:pt x="23" y="21"/>
                  <a:pt x="26" y="24"/>
                </a:cubicBezTo>
                <a:cubicBezTo>
                  <a:pt x="23" y="21"/>
                  <a:pt x="21" y="20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" name="chenying0907 31"/>
          <p:cNvSpPr/>
          <p:nvPr/>
        </p:nvSpPr>
        <p:spPr bwMode="auto">
          <a:xfrm>
            <a:off x="1203175" y="3302432"/>
            <a:ext cx="263525" cy="247650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7" y="16"/>
                  <a:pt x="35" y="16"/>
                </a:cubicBezTo>
                <a:cubicBezTo>
                  <a:pt x="27" y="16"/>
                  <a:pt x="22" y="16"/>
                  <a:pt x="20" y="14"/>
                </a:cubicBezTo>
                <a:cubicBezTo>
                  <a:pt x="21" y="13"/>
                  <a:pt x="23" y="11"/>
                  <a:pt x="25" y="9"/>
                </a:cubicBezTo>
                <a:cubicBezTo>
                  <a:pt x="23" y="11"/>
                  <a:pt x="21" y="13"/>
                  <a:pt x="19" y="14"/>
                </a:cubicBezTo>
                <a:cubicBezTo>
                  <a:pt x="18" y="11"/>
                  <a:pt x="18" y="7"/>
                  <a:pt x="18" y="0"/>
                </a:cubicBezTo>
                <a:cubicBezTo>
                  <a:pt x="18" y="7"/>
                  <a:pt x="18" y="11"/>
                  <a:pt x="16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3" y="16"/>
                  <a:pt x="8" y="16"/>
                  <a:pt x="0" y="16"/>
                </a:cubicBezTo>
                <a:cubicBezTo>
                  <a:pt x="8" y="16"/>
                  <a:pt x="13" y="16"/>
                  <a:pt x="15" y="18"/>
                </a:cubicBezTo>
                <a:cubicBezTo>
                  <a:pt x="14" y="19"/>
                  <a:pt x="13" y="21"/>
                  <a:pt x="10" y="24"/>
                </a:cubicBezTo>
                <a:cubicBezTo>
                  <a:pt x="13" y="21"/>
                  <a:pt x="14" y="19"/>
                  <a:pt x="16" y="19"/>
                </a:cubicBezTo>
                <a:cubicBezTo>
                  <a:pt x="18" y="21"/>
                  <a:pt x="18" y="25"/>
                  <a:pt x="18" y="33"/>
                </a:cubicBezTo>
                <a:cubicBezTo>
                  <a:pt x="18" y="25"/>
                  <a:pt x="18" y="21"/>
                  <a:pt x="19" y="19"/>
                </a:cubicBezTo>
                <a:cubicBezTo>
                  <a:pt x="21" y="19"/>
                  <a:pt x="23" y="21"/>
                  <a:pt x="26" y="24"/>
                </a:cubicBezTo>
                <a:cubicBezTo>
                  <a:pt x="23" y="21"/>
                  <a:pt x="21" y="20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" name="chenying0907 32"/>
          <p:cNvSpPr/>
          <p:nvPr/>
        </p:nvSpPr>
        <p:spPr bwMode="auto">
          <a:xfrm>
            <a:off x="1484163" y="3132570"/>
            <a:ext cx="263525" cy="247650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7" y="16"/>
                  <a:pt x="35" y="16"/>
                </a:cubicBezTo>
                <a:cubicBezTo>
                  <a:pt x="27" y="16"/>
                  <a:pt x="22" y="16"/>
                  <a:pt x="20" y="14"/>
                </a:cubicBezTo>
                <a:cubicBezTo>
                  <a:pt x="21" y="13"/>
                  <a:pt x="23" y="11"/>
                  <a:pt x="25" y="8"/>
                </a:cubicBezTo>
                <a:cubicBezTo>
                  <a:pt x="23" y="11"/>
                  <a:pt x="21" y="13"/>
                  <a:pt x="19" y="14"/>
                </a:cubicBezTo>
                <a:cubicBezTo>
                  <a:pt x="18" y="11"/>
                  <a:pt x="18" y="7"/>
                  <a:pt x="18" y="0"/>
                </a:cubicBezTo>
                <a:cubicBezTo>
                  <a:pt x="18" y="7"/>
                  <a:pt x="18" y="11"/>
                  <a:pt x="16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3" y="16"/>
                  <a:pt x="8" y="16"/>
                  <a:pt x="0" y="16"/>
                </a:cubicBezTo>
                <a:cubicBezTo>
                  <a:pt x="8" y="16"/>
                  <a:pt x="13" y="16"/>
                  <a:pt x="15" y="18"/>
                </a:cubicBezTo>
                <a:cubicBezTo>
                  <a:pt x="14" y="19"/>
                  <a:pt x="13" y="21"/>
                  <a:pt x="10" y="24"/>
                </a:cubicBezTo>
                <a:cubicBezTo>
                  <a:pt x="13" y="21"/>
                  <a:pt x="14" y="19"/>
                  <a:pt x="16" y="19"/>
                </a:cubicBezTo>
                <a:cubicBezTo>
                  <a:pt x="18" y="21"/>
                  <a:pt x="18" y="25"/>
                  <a:pt x="18" y="33"/>
                </a:cubicBezTo>
                <a:cubicBezTo>
                  <a:pt x="18" y="25"/>
                  <a:pt x="18" y="21"/>
                  <a:pt x="19" y="19"/>
                </a:cubicBezTo>
                <a:cubicBezTo>
                  <a:pt x="21" y="19"/>
                  <a:pt x="23" y="21"/>
                  <a:pt x="26" y="24"/>
                </a:cubicBezTo>
                <a:cubicBezTo>
                  <a:pt x="23" y="21"/>
                  <a:pt x="21" y="20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chenying0907 33"/>
          <p:cNvSpPr/>
          <p:nvPr/>
        </p:nvSpPr>
        <p:spPr bwMode="auto">
          <a:xfrm>
            <a:off x="2219175" y="3164320"/>
            <a:ext cx="247650" cy="238125"/>
          </a:xfrm>
          <a:custGeom>
            <a:avLst/>
            <a:gdLst>
              <a:gd name="T0" fmla="*/ 2147483647 w 33"/>
              <a:gd name="T1" fmla="*/ 2147483647 h 32"/>
              <a:gd name="T2" fmla="*/ 2147483647 w 33"/>
              <a:gd name="T3" fmla="*/ 2147483647 h 32"/>
              <a:gd name="T4" fmla="*/ 2147483647 w 33"/>
              <a:gd name="T5" fmla="*/ 2147483647 h 32"/>
              <a:gd name="T6" fmla="*/ 2147483647 w 33"/>
              <a:gd name="T7" fmla="*/ 2147483647 h 32"/>
              <a:gd name="T8" fmla="*/ 2147483647 w 33"/>
              <a:gd name="T9" fmla="*/ 2147483647 h 32"/>
              <a:gd name="T10" fmla="*/ 2147483647 w 33"/>
              <a:gd name="T11" fmla="*/ 0 h 32"/>
              <a:gd name="T12" fmla="*/ 2147483647 w 33"/>
              <a:gd name="T13" fmla="*/ 2147483647 h 32"/>
              <a:gd name="T14" fmla="*/ 2147483647 w 33"/>
              <a:gd name="T15" fmla="*/ 2147483647 h 32"/>
              <a:gd name="T16" fmla="*/ 2147483647 w 33"/>
              <a:gd name="T17" fmla="*/ 2147483647 h 32"/>
              <a:gd name="T18" fmla="*/ 0 w 33"/>
              <a:gd name="T19" fmla="*/ 2147483647 h 32"/>
              <a:gd name="T20" fmla="*/ 2147483647 w 33"/>
              <a:gd name="T21" fmla="*/ 2147483647 h 32"/>
              <a:gd name="T22" fmla="*/ 2147483647 w 33"/>
              <a:gd name="T23" fmla="*/ 2147483647 h 32"/>
              <a:gd name="T24" fmla="*/ 2147483647 w 33"/>
              <a:gd name="T25" fmla="*/ 2147483647 h 32"/>
              <a:gd name="T26" fmla="*/ 2147483647 w 33"/>
              <a:gd name="T27" fmla="*/ 2147483647 h 32"/>
              <a:gd name="T28" fmla="*/ 2147483647 w 33"/>
              <a:gd name="T29" fmla="*/ 2147483647 h 32"/>
              <a:gd name="T30" fmla="*/ 2147483647 w 33"/>
              <a:gd name="T31" fmla="*/ 2147483647 h 32"/>
              <a:gd name="T32" fmla="*/ 2147483647 w 33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2"/>
              <a:gd name="T53" fmla="*/ 33 w 33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2">
                <a:moveTo>
                  <a:pt x="19" y="17"/>
                </a:moveTo>
                <a:cubicBezTo>
                  <a:pt x="21" y="15"/>
                  <a:pt x="25" y="13"/>
                  <a:pt x="33" y="11"/>
                </a:cubicBezTo>
                <a:cubicBezTo>
                  <a:pt x="25" y="13"/>
                  <a:pt x="21" y="15"/>
                  <a:pt x="18" y="14"/>
                </a:cubicBezTo>
                <a:cubicBezTo>
                  <a:pt x="19" y="12"/>
                  <a:pt x="20" y="10"/>
                  <a:pt x="22" y="7"/>
                </a:cubicBezTo>
                <a:cubicBezTo>
                  <a:pt x="20" y="10"/>
                  <a:pt x="19" y="12"/>
                  <a:pt x="18" y="13"/>
                </a:cubicBezTo>
                <a:cubicBezTo>
                  <a:pt x="15" y="12"/>
                  <a:pt x="14" y="8"/>
                  <a:pt x="12" y="0"/>
                </a:cubicBezTo>
                <a:cubicBezTo>
                  <a:pt x="14" y="8"/>
                  <a:pt x="15" y="12"/>
                  <a:pt x="14" y="14"/>
                </a:cubicBezTo>
                <a:cubicBezTo>
                  <a:pt x="12" y="14"/>
                  <a:pt x="10" y="13"/>
                  <a:pt x="6" y="11"/>
                </a:cubicBezTo>
                <a:cubicBezTo>
                  <a:pt x="10" y="13"/>
                  <a:pt x="12" y="14"/>
                  <a:pt x="14" y="15"/>
                </a:cubicBezTo>
                <a:cubicBezTo>
                  <a:pt x="12" y="18"/>
                  <a:pt x="8" y="19"/>
                  <a:pt x="0" y="21"/>
                </a:cubicBezTo>
                <a:cubicBezTo>
                  <a:pt x="8" y="19"/>
                  <a:pt x="12" y="18"/>
                  <a:pt x="15" y="19"/>
                </a:cubicBezTo>
                <a:cubicBezTo>
                  <a:pt x="14" y="20"/>
                  <a:pt x="13" y="22"/>
                  <a:pt x="12" y="26"/>
                </a:cubicBezTo>
                <a:cubicBezTo>
                  <a:pt x="13" y="22"/>
                  <a:pt x="14" y="20"/>
                  <a:pt x="16" y="19"/>
                </a:cubicBezTo>
                <a:cubicBezTo>
                  <a:pt x="18" y="21"/>
                  <a:pt x="19" y="25"/>
                  <a:pt x="22" y="32"/>
                </a:cubicBezTo>
                <a:cubicBezTo>
                  <a:pt x="19" y="25"/>
                  <a:pt x="18" y="21"/>
                  <a:pt x="19" y="18"/>
                </a:cubicBezTo>
                <a:cubicBezTo>
                  <a:pt x="21" y="18"/>
                  <a:pt x="23" y="20"/>
                  <a:pt x="27" y="21"/>
                </a:cubicBezTo>
                <a:cubicBezTo>
                  <a:pt x="23" y="20"/>
                  <a:pt x="21" y="18"/>
                  <a:pt x="19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" name="chenying0907 34"/>
          <p:cNvSpPr/>
          <p:nvPr/>
        </p:nvSpPr>
        <p:spPr bwMode="auto">
          <a:xfrm>
            <a:off x="2868463" y="3353232"/>
            <a:ext cx="247650" cy="241300"/>
          </a:xfrm>
          <a:custGeom>
            <a:avLst/>
            <a:gdLst>
              <a:gd name="T0" fmla="*/ 2147483647 w 33"/>
              <a:gd name="T1" fmla="*/ 2147483647 h 32"/>
              <a:gd name="T2" fmla="*/ 2147483647 w 33"/>
              <a:gd name="T3" fmla="*/ 2147483647 h 32"/>
              <a:gd name="T4" fmla="*/ 2147483647 w 33"/>
              <a:gd name="T5" fmla="*/ 2147483647 h 32"/>
              <a:gd name="T6" fmla="*/ 2147483647 w 33"/>
              <a:gd name="T7" fmla="*/ 2147483647 h 32"/>
              <a:gd name="T8" fmla="*/ 2147483647 w 33"/>
              <a:gd name="T9" fmla="*/ 2147483647 h 32"/>
              <a:gd name="T10" fmla="*/ 2147483647 w 33"/>
              <a:gd name="T11" fmla="*/ 0 h 32"/>
              <a:gd name="T12" fmla="*/ 2147483647 w 33"/>
              <a:gd name="T13" fmla="*/ 2147483647 h 32"/>
              <a:gd name="T14" fmla="*/ 2147483647 w 33"/>
              <a:gd name="T15" fmla="*/ 2147483647 h 32"/>
              <a:gd name="T16" fmla="*/ 2147483647 w 33"/>
              <a:gd name="T17" fmla="*/ 2147483647 h 32"/>
              <a:gd name="T18" fmla="*/ 0 w 33"/>
              <a:gd name="T19" fmla="*/ 2147483647 h 32"/>
              <a:gd name="T20" fmla="*/ 2147483647 w 33"/>
              <a:gd name="T21" fmla="*/ 2147483647 h 32"/>
              <a:gd name="T22" fmla="*/ 2147483647 w 33"/>
              <a:gd name="T23" fmla="*/ 2147483647 h 32"/>
              <a:gd name="T24" fmla="*/ 2147483647 w 33"/>
              <a:gd name="T25" fmla="*/ 2147483647 h 32"/>
              <a:gd name="T26" fmla="*/ 2147483647 w 33"/>
              <a:gd name="T27" fmla="*/ 2147483647 h 32"/>
              <a:gd name="T28" fmla="*/ 2147483647 w 33"/>
              <a:gd name="T29" fmla="*/ 2147483647 h 32"/>
              <a:gd name="T30" fmla="*/ 2147483647 w 33"/>
              <a:gd name="T31" fmla="*/ 2147483647 h 32"/>
              <a:gd name="T32" fmla="*/ 2147483647 w 33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2"/>
              <a:gd name="T53" fmla="*/ 33 w 33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2">
                <a:moveTo>
                  <a:pt x="18" y="18"/>
                </a:moveTo>
                <a:cubicBezTo>
                  <a:pt x="21" y="17"/>
                  <a:pt x="25" y="19"/>
                  <a:pt x="33" y="21"/>
                </a:cubicBezTo>
                <a:cubicBezTo>
                  <a:pt x="25" y="19"/>
                  <a:pt x="21" y="17"/>
                  <a:pt x="19" y="15"/>
                </a:cubicBezTo>
                <a:cubicBezTo>
                  <a:pt x="21" y="14"/>
                  <a:pt x="23" y="13"/>
                  <a:pt x="26" y="11"/>
                </a:cubicBezTo>
                <a:cubicBezTo>
                  <a:pt x="23" y="13"/>
                  <a:pt x="21" y="14"/>
                  <a:pt x="19" y="14"/>
                </a:cubicBezTo>
                <a:cubicBezTo>
                  <a:pt x="18" y="11"/>
                  <a:pt x="19" y="8"/>
                  <a:pt x="22" y="0"/>
                </a:cubicBezTo>
                <a:cubicBezTo>
                  <a:pt x="19" y="8"/>
                  <a:pt x="18" y="11"/>
                  <a:pt x="16" y="13"/>
                </a:cubicBezTo>
                <a:cubicBezTo>
                  <a:pt x="14" y="12"/>
                  <a:pt x="13" y="9"/>
                  <a:pt x="11" y="6"/>
                </a:cubicBezTo>
                <a:cubicBezTo>
                  <a:pt x="13" y="9"/>
                  <a:pt x="14" y="12"/>
                  <a:pt x="15" y="13"/>
                </a:cubicBezTo>
                <a:cubicBezTo>
                  <a:pt x="12" y="14"/>
                  <a:pt x="8" y="13"/>
                  <a:pt x="0" y="10"/>
                </a:cubicBezTo>
                <a:cubicBezTo>
                  <a:pt x="8" y="13"/>
                  <a:pt x="12" y="14"/>
                  <a:pt x="14" y="17"/>
                </a:cubicBezTo>
                <a:cubicBezTo>
                  <a:pt x="12" y="18"/>
                  <a:pt x="10" y="19"/>
                  <a:pt x="7" y="21"/>
                </a:cubicBezTo>
                <a:cubicBezTo>
                  <a:pt x="10" y="19"/>
                  <a:pt x="12" y="18"/>
                  <a:pt x="14" y="18"/>
                </a:cubicBezTo>
                <a:cubicBezTo>
                  <a:pt x="15" y="20"/>
                  <a:pt x="14" y="24"/>
                  <a:pt x="11" y="32"/>
                </a:cubicBezTo>
                <a:cubicBezTo>
                  <a:pt x="14" y="24"/>
                  <a:pt x="15" y="20"/>
                  <a:pt x="17" y="19"/>
                </a:cubicBezTo>
                <a:cubicBezTo>
                  <a:pt x="19" y="20"/>
                  <a:pt x="20" y="22"/>
                  <a:pt x="22" y="26"/>
                </a:cubicBezTo>
                <a:cubicBezTo>
                  <a:pt x="20" y="22"/>
                  <a:pt x="19" y="20"/>
                  <a:pt x="18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" name="chenying0907 35"/>
          <p:cNvSpPr/>
          <p:nvPr/>
        </p:nvSpPr>
        <p:spPr bwMode="auto">
          <a:xfrm>
            <a:off x="8268965" y="3290267"/>
            <a:ext cx="333375" cy="314325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7" y="16"/>
                  <a:pt x="35" y="16"/>
                </a:cubicBezTo>
                <a:cubicBezTo>
                  <a:pt x="27" y="16"/>
                  <a:pt x="22" y="16"/>
                  <a:pt x="20" y="14"/>
                </a:cubicBezTo>
                <a:cubicBezTo>
                  <a:pt x="21" y="13"/>
                  <a:pt x="23" y="11"/>
                  <a:pt x="25" y="8"/>
                </a:cubicBezTo>
                <a:cubicBezTo>
                  <a:pt x="23" y="11"/>
                  <a:pt x="21" y="13"/>
                  <a:pt x="19" y="14"/>
                </a:cubicBezTo>
                <a:cubicBezTo>
                  <a:pt x="18" y="11"/>
                  <a:pt x="18" y="7"/>
                  <a:pt x="18" y="0"/>
                </a:cubicBezTo>
                <a:cubicBezTo>
                  <a:pt x="18" y="7"/>
                  <a:pt x="18" y="11"/>
                  <a:pt x="16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3" y="16"/>
                  <a:pt x="8" y="16"/>
                  <a:pt x="0" y="16"/>
                </a:cubicBezTo>
                <a:cubicBezTo>
                  <a:pt x="8" y="16"/>
                  <a:pt x="13" y="16"/>
                  <a:pt x="15" y="18"/>
                </a:cubicBezTo>
                <a:cubicBezTo>
                  <a:pt x="14" y="19"/>
                  <a:pt x="13" y="21"/>
                  <a:pt x="10" y="24"/>
                </a:cubicBezTo>
                <a:cubicBezTo>
                  <a:pt x="13" y="21"/>
                  <a:pt x="14" y="19"/>
                  <a:pt x="16" y="19"/>
                </a:cubicBezTo>
                <a:cubicBezTo>
                  <a:pt x="18" y="21"/>
                  <a:pt x="18" y="25"/>
                  <a:pt x="18" y="33"/>
                </a:cubicBezTo>
                <a:cubicBezTo>
                  <a:pt x="18" y="25"/>
                  <a:pt x="18" y="21"/>
                  <a:pt x="19" y="19"/>
                </a:cubicBezTo>
                <a:cubicBezTo>
                  <a:pt x="21" y="20"/>
                  <a:pt x="23" y="21"/>
                  <a:pt x="26" y="24"/>
                </a:cubicBezTo>
                <a:cubicBezTo>
                  <a:pt x="23" y="21"/>
                  <a:pt x="21" y="20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" name="chenying0907 36"/>
          <p:cNvSpPr/>
          <p:nvPr/>
        </p:nvSpPr>
        <p:spPr bwMode="auto">
          <a:xfrm>
            <a:off x="6746552" y="3609355"/>
            <a:ext cx="265113" cy="249237"/>
          </a:xfrm>
          <a:custGeom>
            <a:avLst/>
            <a:gdLst>
              <a:gd name="T0" fmla="*/ 2147483647 w 28"/>
              <a:gd name="T1" fmla="*/ 2147483647 h 26"/>
              <a:gd name="T2" fmla="*/ 2147483647 w 28"/>
              <a:gd name="T3" fmla="*/ 2147483647 h 26"/>
              <a:gd name="T4" fmla="*/ 2147483647 w 28"/>
              <a:gd name="T5" fmla="*/ 2147483647 h 26"/>
              <a:gd name="T6" fmla="*/ 2147483647 w 28"/>
              <a:gd name="T7" fmla="*/ 2147483647 h 26"/>
              <a:gd name="T8" fmla="*/ 2147483647 w 28"/>
              <a:gd name="T9" fmla="*/ 2147483647 h 26"/>
              <a:gd name="T10" fmla="*/ 2147483647 w 28"/>
              <a:gd name="T11" fmla="*/ 0 h 26"/>
              <a:gd name="T12" fmla="*/ 2147483647 w 28"/>
              <a:gd name="T13" fmla="*/ 2147483647 h 26"/>
              <a:gd name="T14" fmla="*/ 2147483647 w 28"/>
              <a:gd name="T15" fmla="*/ 2147483647 h 26"/>
              <a:gd name="T16" fmla="*/ 2147483647 w 28"/>
              <a:gd name="T17" fmla="*/ 2147483647 h 26"/>
              <a:gd name="T18" fmla="*/ 0 w 28"/>
              <a:gd name="T19" fmla="*/ 2147483647 h 26"/>
              <a:gd name="T20" fmla="*/ 2147483647 w 28"/>
              <a:gd name="T21" fmla="*/ 2147483647 h 26"/>
              <a:gd name="T22" fmla="*/ 2147483647 w 28"/>
              <a:gd name="T23" fmla="*/ 2147483647 h 26"/>
              <a:gd name="T24" fmla="*/ 2147483647 w 28"/>
              <a:gd name="T25" fmla="*/ 2147483647 h 26"/>
              <a:gd name="T26" fmla="*/ 2147483647 w 28"/>
              <a:gd name="T27" fmla="*/ 2147483647 h 26"/>
              <a:gd name="T28" fmla="*/ 2147483647 w 28"/>
              <a:gd name="T29" fmla="*/ 2147483647 h 26"/>
              <a:gd name="T30" fmla="*/ 2147483647 w 28"/>
              <a:gd name="T31" fmla="*/ 2147483647 h 26"/>
              <a:gd name="T32" fmla="*/ 2147483647 w 28"/>
              <a:gd name="T33" fmla="*/ 2147483647 h 2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"/>
              <a:gd name="T52" fmla="*/ 0 h 26"/>
              <a:gd name="T53" fmla="*/ 28 w 28"/>
              <a:gd name="T54" fmla="*/ 26 h 2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" h="26">
                <a:moveTo>
                  <a:pt x="17" y="13"/>
                </a:moveTo>
                <a:cubicBezTo>
                  <a:pt x="18" y="10"/>
                  <a:pt x="22" y="7"/>
                  <a:pt x="28" y="2"/>
                </a:cubicBezTo>
                <a:cubicBezTo>
                  <a:pt x="22" y="8"/>
                  <a:pt x="18" y="10"/>
                  <a:pt x="15" y="10"/>
                </a:cubicBezTo>
                <a:cubicBezTo>
                  <a:pt x="15" y="9"/>
                  <a:pt x="15" y="6"/>
                  <a:pt x="16" y="2"/>
                </a:cubicBezTo>
                <a:cubicBezTo>
                  <a:pt x="15" y="6"/>
                  <a:pt x="15" y="9"/>
                  <a:pt x="14" y="10"/>
                </a:cubicBezTo>
                <a:cubicBezTo>
                  <a:pt x="12" y="9"/>
                  <a:pt x="9" y="6"/>
                  <a:pt x="4" y="0"/>
                </a:cubicBezTo>
                <a:cubicBezTo>
                  <a:pt x="9" y="6"/>
                  <a:pt x="12" y="9"/>
                  <a:pt x="11" y="12"/>
                </a:cubicBezTo>
                <a:cubicBezTo>
                  <a:pt x="10" y="13"/>
                  <a:pt x="7" y="12"/>
                  <a:pt x="3" y="12"/>
                </a:cubicBezTo>
                <a:cubicBezTo>
                  <a:pt x="7" y="12"/>
                  <a:pt x="10" y="13"/>
                  <a:pt x="11" y="13"/>
                </a:cubicBezTo>
                <a:cubicBezTo>
                  <a:pt x="12" y="16"/>
                  <a:pt x="7" y="19"/>
                  <a:pt x="0" y="24"/>
                </a:cubicBezTo>
                <a:cubicBezTo>
                  <a:pt x="7" y="19"/>
                  <a:pt x="11" y="16"/>
                  <a:pt x="14" y="16"/>
                </a:cubicBezTo>
                <a:cubicBezTo>
                  <a:pt x="14" y="18"/>
                  <a:pt x="13" y="20"/>
                  <a:pt x="13" y="24"/>
                </a:cubicBezTo>
                <a:cubicBezTo>
                  <a:pt x="13" y="20"/>
                  <a:pt x="14" y="18"/>
                  <a:pt x="14" y="16"/>
                </a:cubicBezTo>
                <a:cubicBezTo>
                  <a:pt x="17" y="17"/>
                  <a:pt x="20" y="20"/>
                  <a:pt x="25" y="26"/>
                </a:cubicBezTo>
                <a:cubicBezTo>
                  <a:pt x="20" y="20"/>
                  <a:pt x="17" y="17"/>
                  <a:pt x="17" y="14"/>
                </a:cubicBezTo>
                <a:cubicBezTo>
                  <a:pt x="19" y="14"/>
                  <a:pt x="22" y="14"/>
                  <a:pt x="26" y="15"/>
                </a:cubicBezTo>
                <a:cubicBezTo>
                  <a:pt x="22" y="14"/>
                  <a:pt x="19" y="14"/>
                  <a:pt x="17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" name="chenying0907 37"/>
          <p:cNvSpPr/>
          <p:nvPr/>
        </p:nvSpPr>
        <p:spPr bwMode="auto">
          <a:xfrm>
            <a:off x="6170290" y="3482355"/>
            <a:ext cx="330200" cy="314325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7" y="16"/>
                  <a:pt x="35" y="16"/>
                </a:cubicBezTo>
                <a:cubicBezTo>
                  <a:pt x="27" y="16"/>
                  <a:pt x="22" y="16"/>
                  <a:pt x="20" y="14"/>
                </a:cubicBezTo>
                <a:cubicBezTo>
                  <a:pt x="21" y="13"/>
                  <a:pt x="23" y="11"/>
                  <a:pt x="25" y="9"/>
                </a:cubicBezTo>
                <a:cubicBezTo>
                  <a:pt x="23" y="11"/>
                  <a:pt x="21" y="13"/>
                  <a:pt x="19" y="14"/>
                </a:cubicBezTo>
                <a:cubicBezTo>
                  <a:pt x="18" y="11"/>
                  <a:pt x="18" y="7"/>
                  <a:pt x="18" y="0"/>
                </a:cubicBezTo>
                <a:cubicBezTo>
                  <a:pt x="18" y="7"/>
                  <a:pt x="18" y="11"/>
                  <a:pt x="16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3" y="16"/>
                  <a:pt x="8" y="16"/>
                  <a:pt x="0" y="16"/>
                </a:cubicBezTo>
                <a:cubicBezTo>
                  <a:pt x="8" y="16"/>
                  <a:pt x="13" y="16"/>
                  <a:pt x="15" y="18"/>
                </a:cubicBezTo>
                <a:cubicBezTo>
                  <a:pt x="14" y="19"/>
                  <a:pt x="13" y="21"/>
                  <a:pt x="10" y="24"/>
                </a:cubicBezTo>
                <a:cubicBezTo>
                  <a:pt x="13" y="21"/>
                  <a:pt x="14" y="19"/>
                  <a:pt x="16" y="19"/>
                </a:cubicBezTo>
                <a:cubicBezTo>
                  <a:pt x="18" y="21"/>
                  <a:pt x="18" y="25"/>
                  <a:pt x="18" y="33"/>
                </a:cubicBezTo>
                <a:cubicBezTo>
                  <a:pt x="18" y="25"/>
                  <a:pt x="18" y="21"/>
                  <a:pt x="19" y="19"/>
                </a:cubicBezTo>
                <a:cubicBezTo>
                  <a:pt x="21" y="20"/>
                  <a:pt x="23" y="21"/>
                  <a:pt x="26" y="24"/>
                </a:cubicBezTo>
                <a:cubicBezTo>
                  <a:pt x="23" y="21"/>
                  <a:pt x="21" y="20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" name="chenying0907 38"/>
          <p:cNvSpPr/>
          <p:nvPr/>
        </p:nvSpPr>
        <p:spPr bwMode="auto">
          <a:xfrm>
            <a:off x="8603927" y="3401392"/>
            <a:ext cx="301625" cy="285750"/>
          </a:xfrm>
          <a:custGeom>
            <a:avLst/>
            <a:gdLst>
              <a:gd name="T0" fmla="*/ 2147483647 w 32"/>
              <a:gd name="T1" fmla="*/ 2147483647 h 30"/>
              <a:gd name="T2" fmla="*/ 2147483647 w 32"/>
              <a:gd name="T3" fmla="*/ 2147483647 h 30"/>
              <a:gd name="T4" fmla="*/ 2147483647 w 32"/>
              <a:gd name="T5" fmla="*/ 2147483647 h 30"/>
              <a:gd name="T6" fmla="*/ 2147483647 w 32"/>
              <a:gd name="T7" fmla="*/ 2147483647 h 30"/>
              <a:gd name="T8" fmla="*/ 2147483647 w 32"/>
              <a:gd name="T9" fmla="*/ 2147483647 h 30"/>
              <a:gd name="T10" fmla="*/ 2147483647 w 32"/>
              <a:gd name="T11" fmla="*/ 0 h 30"/>
              <a:gd name="T12" fmla="*/ 2147483647 w 32"/>
              <a:gd name="T13" fmla="*/ 2147483647 h 30"/>
              <a:gd name="T14" fmla="*/ 2147483647 w 32"/>
              <a:gd name="T15" fmla="*/ 2147483647 h 30"/>
              <a:gd name="T16" fmla="*/ 2147483647 w 32"/>
              <a:gd name="T17" fmla="*/ 2147483647 h 30"/>
              <a:gd name="T18" fmla="*/ 0 w 32"/>
              <a:gd name="T19" fmla="*/ 2147483647 h 30"/>
              <a:gd name="T20" fmla="*/ 2147483647 w 32"/>
              <a:gd name="T21" fmla="*/ 2147483647 h 30"/>
              <a:gd name="T22" fmla="*/ 2147483647 w 32"/>
              <a:gd name="T23" fmla="*/ 2147483647 h 30"/>
              <a:gd name="T24" fmla="*/ 2147483647 w 32"/>
              <a:gd name="T25" fmla="*/ 2147483647 h 30"/>
              <a:gd name="T26" fmla="*/ 2147483647 w 32"/>
              <a:gd name="T27" fmla="*/ 2147483647 h 30"/>
              <a:gd name="T28" fmla="*/ 2147483647 w 32"/>
              <a:gd name="T29" fmla="*/ 2147483647 h 30"/>
              <a:gd name="T30" fmla="*/ 2147483647 w 32"/>
              <a:gd name="T31" fmla="*/ 2147483647 h 30"/>
              <a:gd name="T32" fmla="*/ 2147483647 w 32"/>
              <a:gd name="T33" fmla="*/ 2147483647 h 3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2"/>
              <a:gd name="T52" fmla="*/ 0 h 30"/>
              <a:gd name="T53" fmla="*/ 32 w 32"/>
              <a:gd name="T54" fmla="*/ 30 h 3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2" h="30">
                <a:moveTo>
                  <a:pt x="19" y="15"/>
                </a:moveTo>
                <a:cubicBezTo>
                  <a:pt x="20" y="13"/>
                  <a:pt x="24" y="11"/>
                  <a:pt x="32" y="7"/>
                </a:cubicBezTo>
                <a:cubicBezTo>
                  <a:pt x="24" y="11"/>
                  <a:pt x="20" y="13"/>
                  <a:pt x="18" y="12"/>
                </a:cubicBezTo>
                <a:cubicBezTo>
                  <a:pt x="18" y="10"/>
                  <a:pt x="18" y="8"/>
                  <a:pt x="20" y="5"/>
                </a:cubicBezTo>
                <a:cubicBezTo>
                  <a:pt x="18" y="8"/>
                  <a:pt x="18" y="11"/>
                  <a:pt x="17" y="12"/>
                </a:cubicBezTo>
                <a:cubicBezTo>
                  <a:pt x="14" y="11"/>
                  <a:pt x="12" y="7"/>
                  <a:pt x="9" y="0"/>
                </a:cubicBezTo>
                <a:cubicBezTo>
                  <a:pt x="12" y="7"/>
                  <a:pt x="14" y="11"/>
                  <a:pt x="13" y="13"/>
                </a:cubicBezTo>
                <a:cubicBezTo>
                  <a:pt x="12" y="13"/>
                  <a:pt x="9" y="12"/>
                  <a:pt x="5" y="11"/>
                </a:cubicBezTo>
                <a:cubicBezTo>
                  <a:pt x="9" y="12"/>
                  <a:pt x="12" y="13"/>
                  <a:pt x="13" y="14"/>
                </a:cubicBezTo>
                <a:cubicBezTo>
                  <a:pt x="12" y="17"/>
                  <a:pt x="8" y="19"/>
                  <a:pt x="0" y="22"/>
                </a:cubicBezTo>
                <a:cubicBezTo>
                  <a:pt x="8" y="19"/>
                  <a:pt x="12" y="17"/>
                  <a:pt x="15" y="18"/>
                </a:cubicBezTo>
                <a:cubicBezTo>
                  <a:pt x="15" y="19"/>
                  <a:pt x="14" y="22"/>
                  <a:pt x="12" y="25"/>
                </a:cubicBezTo>
                <a:cubicBezTo>
                  <a:pt x="14" y="22"/>
                  <a:pt x="15" y="19"/>
                  <a:pt x="15" y="18"/>
                </a:cubicBezTo>
                <a:cubicBezTo>
                  <a:pt x="18" y="19"/>
                  <a:pt x="20" y="23"/>
                  <a:pt x="23" y="30"/>
                </a:cubicBezTo>
                <a:cubicBezTo>
                  <a:pt x="20" y="23"/>
                  <a:pt x="18" y="19"/>
                  <a:pt x="19" y="16"/>
                </a:cubicBezTo>
                <a:cubicBezTo>
                  <a:pt x="21" y="16"/>
                  <a:pt x="23" y="17"/>
                  <a:pt x="27" y="19"/>
                </a:cubicBezTo>
                <a:cubicBezTo>
                  <a:pt x="23" y="17"/>
                  <a:pt x="21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" name="chenying0907 39"/>
          <p:cNvSpPr/>
          <p:nvPr/>
        </p:nvSpPr>
        <p:spPr bwMode="auto">
          <a:xfrm>
            <a:off x="7745090" y="3515692"/>
            <a:ext cx="209550" cy="201613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3" y="12"/>
                </a:moveTo>
                <a:cubicBezTo>
                  <a:pt x="14" y="10"/>
                  <a:pt x="17" y="10"/>
                  <a:pt x="22" y="10"/>
                </a:cubicBezTo>
                <a:cubicBezTo>
                  <a:pt x="17" y="10"/>
                  <a:pt x="14" y="10"/>
                  <a:pt x="13" y="9"/>
                </a:cubicBezTo>
                <a:cubicBezTo>
                  <a:pt x="14" y="8"/>
                  <a:pt x="15" y="7"/>
                  <a:pt x="16" y="6"/>
                </a:cubicBezTo>
                <a:cubicBezTo>
                  <a:pt x="15" y="7"/>
                  <a:pt x="14" y="8"/>
                  <a:pt x="13" y="9"/>
                </a:cubicBezTo>
                <a:cubicBezTo>
                  <a:pt x="11" y="7"/>
                  <a:pt x="11" y="5"/>
                  <a:pt x="11" y="0"/>
                </a:cubicBezTo>
                <a:cubicBezTo>
                  <a:pt x="11" y="5"/>
                  <a:pt x="11" y="7"/>
                  <a:pt x="10" y="9"/>
                </a:cubicBezTo>
                <a:cubicBezTo>
                  <a:pt x="9" y="8"/>
                  <a:pt x="8" y="7"/>
                  <a:pt x="6" y="5"/>
                </a:cubicBezTo>
                <a:cubicBezTo>
                  <a:pt x="8" y="7"/>
                  <a:pt x="9" y="8"/>
                  <a:pt x="10" y="9"/>
                </a:cubicBezTo>
                <a:cubicBezTo>
                  <a:pt x="8" y="10"/>
                  <a:pt x="6" y="10"/>
                  <a:pt x="0" y="10"/>
                </a:cubicBezTo>
                <a:cubicBezTo>
                  <a:pt x="6" y="10"/>
                  <a:pt x="8" y="10"/>
                  <a:pt x="10" y="12"/>
                </a:cubicBezTo>
                <a:cubicBezTo>
                  <a:pt x="9" y="12"/>
                  <a:pt x="8" y="14"/>
                  <a:pt x="7" y="15"/>
                </a:cubicBezTo>
                <a:cubicBezTo>
                  <a:pt x="8" y="14"/>
                  <a:pt x="9" y="12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3" y="12"/>
                </a:cubicBezTo>
                <a:cubicBezTo>
                  <a:pt x="14" y="12"/>
                  <a:pt x="15" y="14"/>
                  <a:pt x="17" y="15"/>
                </a:cubicBezTo>
                <a:cubicBezTo>
                  <a:pt x="15" y="14"/>
                  <a:pt x="14" y="13"/>
                  <a:pt x="1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" name="chenying0907 40"/>
          <p:cNvSpPr/>
          <p:nvPr/>
        </p:nvSpPr>
        <p:spPr bwMode="auto">
          <a:xfrm>
            <a:off x="8210227" y="3495055"/>
            <a:ext cx="322263" cy="301625"/>
          </a:xfrm>
          <a:custGeom>
            <a:avLst/>
            <a:gdLst>
              <a:gd name="T0" fmla="*/ 2147483647 w 34"/>
              <a:gd name="T1" fmla="*/ 2147483647 h 32"/>
              <a:gd name="T2" fmla="*/ 2147483647 w 34"/>
              <a:gd name="T3" fmla="*/ 2147483647 h 32"/>
              <a:gd name="T4" fmla="*/ 2147483647 w 34"/>
              <a:gd name="T5" fmla="*/ 2147483647 h 32"/>
              <a:gd name="T6" fmla="*/ 2147483647 w 34"/>
              <a:gd name="T7" fmla="*/ 2147483647 h 32"/>
              <a:gd name="T8" fmla="*/ 2147483647 w 34"/>
              <a:gd name="T9" fmla="*/ 2147483647 h 32"/>
              <a:gd name="T10" fmla="*/ 2147483647 w 34"/>
              <a:gd name="T11" fmla="*/ 0 h 32"/>
              <a:gd name="T12" fmla="*/ 2147483647 w 34"/>
              <a:gd name="T13" fmla="*/ 2147483647 h 32"/>
              <a:gd name="T14" fmla="*/ 2147483647 w 34"/>
              <a:gd name="T15" fmla="*/ 2147483647 h 32"/>
              <a:gd name="T16" fmla="*/ 2147483647 w 34"/>
              <a:gd name="T17" fmla="*/ 2147483647 h 32"/>
              <a:gd name="T18" fmla="*/ 0 w 34"/>
              <a:gd name="T19" fmla="*/ 2147483647 h 32"/>
              <a:gd name="T20" fmla="*/ 2147483647 w 34"/>
              <a:gd name="T21" fmla="*/ 2147483647 h 32"/>
              <a:gd name="T22" fmla="*/ 2147483647 w 34"/>
              <a:gd name="T23" fmla="*/ 2147483647 h 32"/>
              <a:gd name="T24" fmla="*/ 2147483647 w 34"/>
              <a:gd name="T25" fmla="*/ 2147483647 h 32"/>
              <a:gd name="T26" fmla="*/ 2147483647 w 34"/>
              <a:gd name="T27" fmla="*/ 2147483647 h 32"/>
              <a:gd name="T28" fmla="*/ 2147483647 w 34"/>
              <a:gd name="T29" fmla="*/ 2147483647 h 32"/>
              <a:gd name="T30" fmla="*/ 2147483647 w 34"/>
              <a:gd name="T31" fmla="*/ 2147483647 h 32"/>
              <a:gd name="T32" fmla="*/ 2147483647 w 34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2"/>
              <a:gd name="T53" fmla="*/ 34 w 34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2">
                <a:moveTo>
                  <a:pt x="19" y="18"/>
                </a:moveTo>
                <a:cubicBezTo>
                  <a:pt x="22" y="17"/>
                  <a:pt x="26" y="18"/>
                  <a:pt x="34" y="20"/>
                </a:cubicBezTo>
                <a:cubicBezTo>
                  <a:pt x="26" y="18"/>
                  <a:pt x="22" y="17"/>
                  <a:pt x="20" y="15"/>
                </a:cubicBezTo>
                <a:cubicBezTo>
                  <a:pt x="21" y="14"/>
                  <a:pt x="23" y="12"/>
                  <a:pt x="27" y="10"/>
                </a:cubicBezTo>
                <a:cubicBezTo>
                  <a:pt x="23" y="12"/>
                  <a:pt x="21" y="14"/>
                  <a:pt x="20" y="14"/>
                </a:cubicBezTo>
                <a:cubicBezTo>
                  <a:pt x="18" y="11"/>
                  <a:pt x="19" y="7"/>
                  <a:pt x="21" y="0"/>
                </a:cubicBezTo>
                <a:cubicBezTo>
                  <a:pt x="19" y="7"/>
                  <a:pt x="18" y="11"/>
                  <a:pt x="16" y="13"/>
                </a:cubicBezTo>
                <a:cubicBezTo>
                  <a:pt x="15" y="12"/>
                  <a:pt x="14" y="10"/>
                  <a:pt x="11" y="6"/>
                </a:cubicBezTo>
                <a:cubicBezTo>
                  <a:pt x="14" y="10"/>
                  <a:pt x="15" y="12"/>
                  <a:pt x="15" y="14"/>
                </a:cubicBezTo>
                <a:cubicBezTo>
                  <a:pt x="13" y="15"/>
                  <a:pt x="8" y="14"/>
                  <a:pt x="0" y="12"/>
                </a:cubicBezTo>
                <a:cubicBezTo>
                  <a:pt x="8" y="14"/>
                  <a:pt x="13" y="15"/>
                  <a:pt x="14" y="17"/>
                </a:cubicBezTo>
                <a:cubicBezTo>
                  <a:pt x="13" y="18"/>
                  <a:pt x="11" y="20"/>
                  <a:pt x="8" y="22"/>
                </a:cubicBezTo>
                <a:cubicBezTo>
                  <a:pt x="11" y="20"/>
                  <a:pt x="13" y="18"/>
                  <a:pt x="15" y="18"/>
                </a:cubicBezTo>
                <a:cubicBezTo>
                  <a:pt x="16" y="21"/>
                  <a:pt x="15" y="25"/>
                  <a:pt x="13" y="32"/>
                </a:cubicBezTo>
                <a:cubicBezTo>
                  <a:pt x="15" y="25"/>
                  <a:pt x="16" y="21"/>
                  <a:pt x="19" y="19"/>
                </a:cubicBezTo>
                <a:cubicBezTo>
                  <a:pt x="20" y="20"/>
                  <a:pt x="21" y="22"/>
                  <a:pt x="23" y="26"/>
                </a:cubicBezTo>
                <a:cubicBezTo>
                  <a:pt x="21" y="22"/>
                  <a:pt x="20" y="20"/>
                  <a:pt x="1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chenying0907 41"/>
          <p:cNvSpPr/>
          <p:nvPr/>
        </p:nvSpPr>
        <p:spPr bwMode="auto">
          <a:xfrm>
            <a:off x="8067352" y="3707780"/>
            <a:ext cx="285750" cy="265112"/>
          </a:xfrm>
          <a:custGeom>
            <a:avLst/>
            <a:gdLst>
              <a:gd name="T0" fmla="*/ 2147483647 w 30"/>
              <a:gd name="T1" fmla="*/ 2147483647 h 28"/>
              <a:gd name="T2" fmla="*/ 2147483647 w 30"/>
              <a:gd name="T3" fmla="*/ 2147483647 h 28"/>
              <a:gd name="T4" fmla="*/ 2147483647 w 30"/>
              <a:gd name="T5" fmla="*/ 2147483647 h 28"/>
              <a:gd name="T6" fmla="*/ 2147483647 w 30"/>
              <a:gd name="T7" fmla="*/ 2147483647 h 28"/>
              <a:gd name="T8" fmla="*/ 2147483647 w 30"/>
              <a:gd name="T9" fmla="*/ 2147483647 h 28"/>
              <a:gd name="T10" fmla="*/ 2147483647 w 30"/>
              <a:gd name="T11" fmla="*/ 0 h 28"/>
              <a:gd name="T12" fmla="*/ 2147483647 w 30"/>
              <a:gd name="T13" fmla="*/ 2147483647 h 28"/>
              <a:gd name="T14" fmla="*/ 2147483647 w 30"/>
              <a:gd name="T15" fmla="*/ 2147483647 h 28"/>
              <a:gd name="T16" fmla="*/ 2147483647 w 30"/>
              <a:gd name="T17" fmla="*/ 2147483647 h 28"/>
              <a:gd name="T18" fmla="*/ 0 w 30"/>
              <a:gd name="T19" fmla="*/ 2147483647 h 28"/>
              <a:gd name="T20" fmla="*/ 2147483647 w 30"/>
              <a:gd name="T21" fmla="*/ 2147483647 h 28"/>
              <a:gd name="T22" fmla="*/ 2147483647 w 30"/>
              <a:gd name="T23" fmla="*/ 2147483647 h 28"/>
              <a:gd name="T24" fmla="*/ 2147483647 w 30"/>
              <a:gd name="T25" fmla="*/ 2147483647 h 28"/>
              <a:gd name="T26" fmla="*/ 2147483647 w 30"/>
              <a:gd name="T27" fmla="*/ 2147483647 h 28"/>
              <a:gd name="T28" fmla="*/ 2147483647 w 30"/>
              <a:gd name="T29" fmla="*/ 2147483647 h 28"/>
              <a:gd name="T30" fmla="*/ 2147483647 w 30"/>
              <a:gd name="T31" fmla="*/ 2147483647 h 28"/>
              <a:gd name="T32" fmla="*/ 2147483647 w 30"/>
              <a:gd name="T33" fmla="*/ 2147483647 h 2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0"/>
              <a:gd name="T52" fmla="*/ 0 h 28"/>
              <a:gd name="T53" fmla="*/ 30 w 30"/>
              <a:gd name="T54" fmla="*/ 28 h 2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0" h="28">
                <a:moveTo>
                  <a:pt x="16" y="17"/>
                </a:moveTo>
                <a:cubicBezTo>
                  <a:pt x="19" y="17"/>
                  <a:pt x="23" y="19"/>
                  <a:pt x="30" y="24"/>
                </a:cubicBezTo>
                <a:cubicBezTo>
                  <a:pt x="23" y="19"/>
                  <a:pt x="19" y="17"/>
                  <a:pt x="18" y="14"/>
                </a:cubicBezTo>
                <a:cubicBezTo>
                  <a:pt x="19" y="13"/>
                  <a:pt x="22" y="13"/>
                  <a:pt x="25" y="12"/>
                </a:cubicBezTo>
                <a:cubicBezTo>
                  <a:pt x="22" y="13"/>
                  <a:pt x="19" y="13"/>
                  <a:pt x="18" y="13"/>
                </a:cubicBezTo>
                <a:cubicBezTo>
                  <a:pt x="17" y="10"/>
                  <a:pt x="20" y="7"/>
                  <a:pt x="24" y="0"/>
                </a:cubicBezTo>
                <a:cubicBezTo>
                  <a:pt x="20" y="7"/>
                  <a:pt x="17" y="10"/>
                  <a:pt x="15" y="11"/>
                </a:cubicBezTo>
                <a:cubicBezTo>
                  <a:pt x="14" y="10"/>
                  <a:pt x="13" y="7"/>
                  <a:pt x="13" y="3"/>
                </a:cubicBezTo>
                <a:cubicBezTo>
                  <a:pt x="13" y="7"/>
                  <a:pt x="14" y="10"/>
                  <a:pt x="14" y="11"/>
                </a:cubicBezTo>
                <a:cubicBezTo>
                  <a:pt x="11" y="12"/>
                  <a:pt x="7" y="9"/>
                  <a:pt x="0" y="5"/>
                </a:cubicBezTo>
                <a:cubicBezTo>
                  <a:pt x="7" y="9"/>
                  <a:pt x="11" y="12"/>
                  <a:pt x="12" y="14"/>
                </a:cubicBezTo>
                <a:cubicBezTo>
                  <a:pt x="10" y="15"/>
                  <a:pt x="8" y="16"/>
                  <a:pt x="4" y="16"/>
                </a:cubicBezTo>
                <a:cubicBezTo>
                  <a:pt x="8" y="16"/>
                  <a:pt x="10" y="15"/>
                  <a:pt x="12" y="15"/>
                </a:cubicBezTo>
                <a:cubicBezTo>
                  <a:pt x="12" y="18"/>
                  <a:pt x="10" y="22"/>
                  <a:pt x="6" y="28"/>
                </a:cubicBezTo>
                <a:cubicBezTo>
                  <a:pt x="10" y="22"/>
                  <a:pt x="12" y="18"/>
                  <a:pt x="15" y="17"/>
                </a:cubicBezTo>
                <a:cubicBezTo>
                  <a:pt x="16" y="19"/>
                  <a:pt x="16" y="21"/>
                  <a:pt x="17" y="25"/>
                </a:cubicBezTo>
                <a:cubicBezTo>
                  <a:pt x="16" y="21"/>
                  <a:pt x="16" y="19"/>
                  <a:pt x="16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" name="chenying0907 42"/>
          <p:cNvSpPr/>
          <p:nvPr/>
        </p:nvSpPr>
        <p:spPr bwMode="auto">
          <a:xfrm>
            <a:off x="8749977" y="3747467"/>
            <a:ext cx="322263" cy="306388"/>
          </a:xfrm>
          <a:custGeom>
            <a:avLst/>
            <a:gdLst>
              <a:gd name="T0" fmla="*/ 2147483647 w 34"/>
              <a:gd name="T1" fmla="*/ 2147483647 h 32"/>
              <a:gd name="T2" fmla="*/ 2147483647 w 34"/>
              <a:gd name="T3" fmla="*/ 2147483647 h 32"/>
              <a:gd name="T4" fmla="*/ 2147483647 w 34"/>
              <a:gd name="T5" fmla="*/ 2147483647 h 32"/>
              <a:gd name="T6" fmla="*/ 2147483647 w 34"/>
              <a:gd name="T7" fmla="*/ 2147483647 h 32"/>
              <a:gd name="T8" fmla="*/ 2147483647 w 34"/>
              <a:gd name="T9" fmla="*/ 2147483647 h 32"/>
              <a:gd name="T10" fmla="*/ 2147483647 w 34"/>
              <a:gd name="T11" fmla="*/ 0 h 32"/>
              <a:gd name="T12" fmla="*/ 2147483647 w 34"/>
              <a:gd name="T13" fmla="*/ 2147483647 h 32"/>
              <a:gd name="T14" fmla="*/ 2147483647 w 34"/>
              <a:gd name="T15" fmla="*/ 2147483647 h 32"/>
              <a:gd name="T16" fmla="*/ 2147483647 w 34"/>
              <a:gd name="T17" fmla="*/ 2147483647 h 32"/>
              <a:gd name="T18" fmla="*/ 0 w 34"/>
              <a:gd name="T19" fmla="*/ 2147483647 h 32"/>
              <a:gd name="T20" fmla="*/ 2147483647 w 34"/>
              <a:gd name="T21" fmla="*/ 2147483647 h 32"/>
              <a:gd name="T22" fmla="*/ 2147483647 w 34"/>
              <a:gd name="T23" fmla="*/ 2147483647 h 32"/>
              <a:gd name="T24" fmla="*/ 2147483647 w 34"/>
              <a:gd name="T25" fmla="*/ 2147483647 h 32"/>
              <a:gd name="T26" fmla="*/ 2147483647 w 34"/>
              <a:gd name="T27" fmla="*/ 2147483647 h 32"/>
              <a:gd name="T28" fmla="*/ 2147483647 w 34"/>
              <a:gd name="T29" fmla="*/ 2147483647 h 32"/>
              <a:gd name="T30" fmla="*/ 2147483647 w 34"/>
              <a:gd name="T31" fmla="*/ 2147483647 h 32"/>
              <a:gd name="T32" fmla="*/ 2147483647 w 34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2"/>
              <a:gd name="T53" fmla="*/ 34 w 34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2">
                <a:moveTo>
                  <a:pt x="20" y="17"/>
                </a:moveTo>
                <a:cubicBezTo>
                  <a:pt x="22" y="15"/>
                  <a:pt x="26" y="14"/>
                  <a:pt x="34" y="11"/>
                </a:cubicBezTo>
                <a:cubicBezTo>
                  <a:pt x="26" y="14"/>
                  <a:pt x="22" y="15"/>
                  <a:pt x="19" y="14"/>
                </a:cubicBezTo>
                <a:cubicBezTo>
                  <a:pt x="20" y="12"/>
                  <a:pt x="21" y="10"/>
                  <a:pt x="23" y="7"/>
                </a:cubicBezTo>
                <a:cubicBezTo>
                  <a:pt x="21" y="10"/>
                  <a:pt x="20" y="12"/>
                  <a:pt x="18" y="13"/>
                </a:cubicBezTo>
                <a:cubicBezTo>
                  <a:pt x="16" y="12"/>
                  <a:pt x="15" y="8"/>
                  <a:pt x="13" y="0"/>
                </a:cubicBezTo>
                <a:cubicBezTo>
                  <a:pt x="15" y="7"/>
                  <a:pt x="16" y="11"/>
                  <a:pt x="15" y="14"/>
                </a:cubicBezTo>
                <a:cubicBezTo>
                  <a:pt x="13" y="14"/>
                  <a:pt x="11" y="12"/>
                  <a:pt x="7" y="10"/>
                </a:cubicBezTo>
                <a:cubicBezTo>
                  <a:pt x="11" y="12"/>
                  <a:pt x="13" y="14"/>
                  <a:pt x="14" y="15"/>
                </a:cubicBezTo>
                <a:cubicBezTo>
                  <a:pt x="13" y="17"/>
                  <a:pt x="8" y="18"/>
                  <a:pt x="0" y="21"/>
                </a:cubicBezTo>
                <a:cubicBezTo>
                  <a:pt x="9" y="18"/>
                  <a:pt x="13" y="17"/>
                  <a:pt x="15" y="18"/>
                </a:cubicBezTo>
                <a:cubicBezTo>
                  <a:pt x="15" y="20"/>
                  <a:pt x="14" y="22"/>
                  <a:pt x="12" y="25"/>
                </a:cubicBezTo>
                <a:cubicBezTo>
                  <a:pt x="14" y="22"/>
                  <a:pt x="15" y="20"/>
                  <a:pt x="16" y="19"/>
                </a:cubicBezTo>
                <a:cubicBezTo>
                  <a:pt x="19" y="21"/>
                  <a:pt x="20" y="24"/>
                  <a:pt x="22" y="32"/>
                </a:cubicBezTo>
                <a:cubicBezTo>
                  <a:pt x="20" y="25"/>
                  <a:pt x="19" y="21"/>
                  <a:pt x="20" y="18"/>
                </a:cubicBezTo>
                <a:cubicBezTo>
                  <a:pt x="21" y="18"/>
                  <a:pt x="24" y="20"/>
                  <a:pt x="27" y="22"/>
                </a:cubicBezTo>
                <a:cubicBezTo>
                  <a:pt x="24" y="20"/>
                  <a:pt x="21" y="18"/>
                  <a:pt x="2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chenying0907 43"/>
          <p:cNvSpPr/>
          <p:nvPr/>
        </p:nvSpPr>
        <p:spPr bwMode="auto">
          <a:xfrm>
            <a:off x="7938765" y="3761755"/>
            <a:ext cx="209550" cy="196850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3" y="11"/>
                </a:moveTo>
                <a:cubicBezTo>
                  <a:pt x="14" y="10"/>
                  <a:pt x="17" y="10"/>
                  <a:pt x="22" y="10"/>
                </a:cubicBezTo>
                <a:cubicBezTo>
                  <a:pt x="17" y="10"/>
                  <a:pt x="14" y="10"/>
                  <a:pt x="13" y="9"/>
                </a:cubicBezTo>
                <a:cubicBezTo>
                  <a:pt x="13" y="8"/>
                  <a:pt x="14" y="7"/>
                  <a:pt x="16" y="6"/>
                </a:cubicBezTo>
                <a:cubicBezTo>
                  <a:pt x="14" y="7"/>
                  <a:pt x="13" y="8"/>
                  <a:pt x="12" y="9"/>
                </a:cubicBezTo>
                <a:cubicBezTo>
                  <a:pt x="11" y="7"/>
                  <a:pt x="11" y="5"/>
                  <a:pt x="11" y="0"/>
                </a:cubicBezTo>
                <a:cubicBezTo>
                  <a:pt x="11" y="5"/>
                  <a:pt x="11" y="7"/>
                  <a:pt x="10" y="9"/>
                </a:cubicBezTo>
                <a:cubicBezTo>
                  <a:pt x="9" y="8"/>
                  <a:pt x="8" y="7"/>
                  <a:pt x="6" y="5"/>
                </a:cubicBezTo>
                <a:cubicBezTo>
                  <a:pt x="8" y="7"/>
                  <a:pt x="9" y="8"/>
                  <a:pt x="10" y="9"/>
                </a:cubicBezTo>
                <a:cubicBezTo>
                  <a:pt x="8" y="10"/>
                  <a:pt x="6" y="10"/>
                  <a:pt x="0" y="10"/>
                </a:cubicBezTo>
                <a:cubicBezTo>
                  <a:pt x="6" y="10"/>
                  <a:pt x="8" y="10"/>
                  <a:pt x="10" y="11"/>
                </a:cubicBezTo>
                <a:cubicBezTo>
                  <a:pt x="9" y="12"/>
                  <a:pt x="8" y="13"/>
                  <a:pt x="6" y="15"/>
                </a:cubicBezTo>
                <a:cubicBezTo>
                  <a:pt x="8" y="13"/>
                  <a:pt x="9" y="12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2" y="12"/>
                </a:cubicBezTo>
                <a:cubicBezTo>
                  <a:pt x="13" y="12"/>
                  <a:pt x="15" y="14"/>
                  <a:pt x="16" y="15"/>
                </a:cubicBezTo>
                <a:cubicBezTo>
                  <a:pt x="15" y="14"/>
                  <a:pt x="13" y="12"/>
                  <a:pt x="1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" name="chenying0907 45"/>
          <p:cNvSpPr/>
          <p:nvPr/>
        </p:nvSpPr>
        <p:spPr bwMode="auto">
          <a:xfrm>
            <a:off x="8337227" y="3590305"/>
            <a:ext cx="322263" cy="306387"/>
          </a:xfrm>
          <a:custGeom>
            <a:avLst/>
            <a:gdLst>
              <a:gd name="T0" fmla="*/ 2147483647 w 34"/>
              <a:gd name="T1" fmla="*/ 2147483647 h 32"/>
              <a:gd name="T2" fmla="*/ 2147483647 w 34"/>
              <a:gd name="T3" fmla="*/ 2147483647 h 32"/>
              <a:gd name="T4" fmla="*/ 2147483647 w 34"/>
              <a:gd name="T5" fmla="*/ 2147483647 h 32"/>
              <a:gd name="T6" fmla="*/ 2147483647 w 34"/>
              <a:gd name="T7" fmla="*/ 2147483647 h 32"/>
              <a:gd name="T8" fmla="*/ 2147483647 w 34"/>
              <a:gd name="T9" fmla="*/ 2147483647 h 32"/>
              <a:gd name="T10" fmla="*/ 2147483647 w 34"/>
              <a:gd name="T11" fmla="*/ 0 h 32"/>
              <a:gd name="T12" fmla="*/ 2147483647 w 34"/>
              <a:gd name="T13" fmla="*/ 2147483647 h 32"/>
              <a:gd name="T14" fmla="*/ 2147483647 w 34"/>
              <a:gd name="T15" fmla="*/ 2147483647 h 32"/>
              <a:gd name="T16" fmla="*/ 2147483647 w 34"/>
              <a:gd name="T17" fmla="*/ 2147483647 h 32"/>
              <a:gd name="T18" fmla="*/ 0 w 34"/>
              <a:gd name="T19" fmla="*/ 2147483647 h 32"/>
              <a:gd name="T20" fmla="*/ 2147483647 w 34"/>
              <a:gd name="T21" fmla="*/ 2147483647 h 32"/>
              <a:gd name="T22" fmla="*/ 2147483647 w 34"/>
              <a:gd name="T23" fmla="*/ 2147483647 h 32"/>
              <a:gd name="T24" fmla="*/ 2147483647 w 34"/>
              <a:gd name="T25" fmla="*/ 2147483647 h 32"/>
              <a:gd name="T26" fmla="*/ 2147483647 w 34"/>
              <a:gd name="T27" fmla="*/ 2147483647 h 32"/>
              <a:gd name="T28" fmla="*/ 2147483647 w 34"/>
              <a:gd name="T29" fmla="*/ 2147483647 h 32"/>
              <a:gd name="T30" fmla="*/ 2147483647 w 34"/>
              <a:gd name="T31" fmla="*/ 2147483647 h 32"/>
              <a:gd name="T32" fmla="*/ 2147483647 w 34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2"/>
              <a:gd name="T53" fmla="*/ 34 w 34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2">
                <a:moveTo>
                  <a:pt x="19" y="18"/>
                </a:moveTo>
                <a:cubicBezTo>
                  <a:pt x="22" y="17"/>
                  <a:pt x="26" y="18"/>
                  <a:pt x="34" y="20"/>
                </a:cubicBezTo>
                <a:cubicBezTo>
                  <a:pt x="26" y="18"/>
                  <a:pt x="22" y="17"/>
                  <a:pt x="20" y="15"/>
                </a:cubicBezTo>
                <a:cubicBezTo>
                  <a:pt x="21" y="14"/>
                  <a:pt x="23" y="12"/>
                  <a:pt x="26" y="11"/>
                </a:cubicBezTo>
                <a:cubicBezTo>
                  <a:pt x="23" y="12"/>
                  <a:pt x="21" y="14"/>
                  <a:pt x="19" y="14"/>
                </a:cubicBezTo>
                <a:cubicBezTo>
                  <a:pt x="18" y="11"/>
                  <a:pt x="19" y="7"/>
                  <a:pt x="21" y="0"/>
                </a:cubicBezTo>
                <a:cubicBezTo>
                  <a:pt x="19" y="7"/>
                  <a:pt x="18" y="11"/>
                  <a:pt x="16" y="13"/>
                </a:cubicBezTo>
                <a:cubicBezTo>
                  <a:pt x="15" y="12"/>
                  <a:pt x="13" y="10"/>
                  <a:pt x="11" y="6"/>
                </a:cubicBezTo>
                <a:cubicBezTo>
                  <a:pt x="13" y="10"/>
                  <a:pt x="15" y="12"/>
                  <a:pt x="15" y="14"/>
                </a:cubicBezTo>
                <a:cubicBezTo>
                  <a:pt x="12" y="15"/>
                  <a:pt x="8" y="14"/>
                  <a:pt x="0" y="11"/>
                </a:cubicBezTo>
                <a:cubicBezTo>
                  <a:pt x="8" y="14"/>
                  <a:pt x="12" y="15"/>
                  <a:pt x="14" y="17"/>
                </a:cubicBezTo>
                <a:cubicBezTo>
                  <a:pt x="13" y="18"/>
                  <a:pt x="11" y="20"/>
                  <a:pt x="8" y="21"/>
                </a:cubicBezTo>
                <a:cubicBezTo>
                  <a:pt x="11" y="20"/>
                  <a:pt x="13" y="18"/>
                  <a:pt x="15" y="18"/>
                </a:cubicBezTo>
                <a:cubicBezTo>
                  <a:pt x="16" y="20"/>
                  <a:pt x="15" y="24"/>
                  <a:pt x="13" y="32"/>
                </a:cubicBezTo>
                <a:cubicBezTo>
                  <a:pt x="15" y="24"/>
                  <a:pt x="16" y="21"/>
                  <a:pt x="18" y="19"/>
                </a:cubicBezTo>
                <a:cubicBezTo>
                  <a:pt x="19" y="20"/>
                  <a:pt x="21" y="22"/>
                  <a:pt x="23" y="26"/>
                </a:cubicBezTo>
                <a:cubicBezTo>
                  <a:pt x="21" y="22"/>
                  <a:pt x="19" y="20"/>
                  <a:pt x="1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" name="chenying0907 46"/>
          <p:cNvSpPr/>
          <p:nvPr/>
        </p:nvSpPr>
        <p:spPr bwMode="auto">
          <a:xfrm>
            <a:off x="7759377" y="3818905"/>
            <a:ext cx="209550" cy="201612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2" y="12"/>
                </a:moveTo>
                <a:cubicBezTo>
                  <a:pt x="14" y="11"/>
                  <a:pt x="17" y="11"/>
                  <a:pt x="22" y="11"/>
                </a:cubicBezTo>
                <a:cubicBezTo>
                  <a:pt x="17" y="11"/>
                  <a:pt x="14" y="11"/>
                  <a:pt x="12" y="9"/>
                </a:cubicBezTo>
                <a:cubicBezTo>
                  <a:pt x="13" y="8"/>
                  <a:pt x="14" y="7"/>
                  <a:pt x="16" y="6"/>
                </a:cubicBezTo>
                <a:cubicBezTo>
                  <a:pt x="14" y="7"/>
                  <a:pt x="13" y="9"/>
                  <a:pt x="12" y="9"/>
                </a:cubicBezTo>
                <a:cubicBezTo>
                  <a:pt x="11" y="8"/>
                  <a:pt x="11" y="5"/>
                  <a:pt x="11" y="0"/>
                </a:cubicBezTo>
                <a:cubicBezTo>
                  <a:pt x="11" y="5"/>
                  <a:pt x="11" y="8"/>
                  <a:pt x="10" y="9"/>
                </a:cubicBezTo>
                <a:cubicBezTo>
                  <a:pt x="9" y="8"/>
                  <a:pt x="8" y="7"/>
                  <a:pt x="6" y="5"/>
                </a:cubicBezTo>
                <a:cubicBezTo>
                  <a:pt x="8" y="7"/>
                  <a:pt x="9" y="8"/>
                  <a:pt x="9" y="9"/>
                </a:cubicBezTo>
                <a:cubicBezTo>
                  <a:pt x="8" y="11"/>
                  <a:pt x="5" y="11"/>
                  <a:pt x="0" y="11"/>
                </a:cubicBezTo>
                <a:cubicBezTo>
                  <a:pt x="5" y="11"/>
                  <a:pt x="8" y="11"/>
                  <a:pt x="9" y="12"/>
                </a:cubicBezTo>
                <a:cubicBezTo>
                  <a:pt x="9" y="13"/>
                  <a:pt x="8" y="14"/>
                  <a:pt x="6" y="15"/>
                </a:cubicBezTo>
                <a:cubicBezTo>
                  <a:pt x="8" y="14"/>
                  <a:pt x="9" y="13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4"/>
                  <a:pt x="12" y="12"/>
                </a:cubicBezTo>
                <a:cubicBezTo>
                  <a:pt x="13" y="13"/>
                  <a:pt x="14" y="14"/>
                  <a:pt x="16" y="16"/>
                </a:cubicBezTo>
                <a:cubicBezTo>
                  <a:pt x="14" y="14"/>
                  <a:pt x="13" y="13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" name="chenying0907 47"/>
          <p:cNvSpPr/>
          <p:nvPr/>
        </p:nvSpPr>
        <p:spPr bwMode="auto">
          <a:xfrm>
            <a:off x="7872090" y="3915742"/>
            <a:ext cx="217487" cy="196850"/>
          </a:xfrm>
          <a:custGeom>
            <a:avLst/>
            <a:gdLst>
              <a:gd name="T0" fmla="*/ 2147483647 w 23"/>
              <a:gd name="T1" fmla="*/ 2147483647 h 21"/>
              <a:gd name="T2" fmla="*/ 2147483647 w 23"/>
              <a:gd name="T3" fmla="*/ 2147483647 h 21"/>
              <a:gd name="T4" fmla="*/ 2147483647 w 23"/>
              <a:gd name="T5" fmla="*/ 2147483647 h 21"/>
              <a:gd name="T6" fmla="*/ 2147483647 w 23"/>
              <a:gd name="T7" fmla="*/ 2147483647 h 21"/>
              <a:gd name="T8" fmla="*/ 2147483647 w 23"/>
              <a:gd name="T9" fmla="*/ 2147483647 h 21"/>
              <a:gd name="T10" fmla="*/ 2147483647 w 23"/>
              <a:gd name="T11" fmla="*/ 0 h 21"/>
              <a:gd name="T12" fmla="*/ 2147483647 w 23"/>
              <a:gd name="T13" fmla="*/ 2147483647 h 21"/>
              <a:gd name="T14" fmla="*/ 2147483647 w 23"/>
              <a:gd name="T15" fmla="*/ 2147483647 h 21"/>
              <a:gd name="T16" fmla="*/ 2147483647 w 23"/>
              <a:gd name="T17" fmla="*/ 2147483647 h 21"/>
              <a:gd name="T18" fmla="*/ 0 w 23"/>
              <a:gd name="T19" fmla="*/ 2147483647 h 21"/>
              <a:gd name="T20" fmla="*/ 2147483647 w 23"/>
              <a:gd name="T21" fmla="*/ 2147483647 h 21"/>
              <a:gd name="T22" fmla="*/ 2147483647 w 23"/>
              <a:gd name="T23" fmla="*/ 2147483647 h 21"/>
              <a:gd name="T24" fmla="*/ 2147483647 w 23"/>
              <a:gd name="T25" fmla="*/ 2147483647 h 21"/>
              <a:gd name="T26" fmla="*/ 2147483647 w 23"/>
              <a:gd name="T27" fmla="*/ 2147483647 h 21"/>
              <a:gd name="T28" fmla="*/ 2147483647 w 23"/>
              <a:gd name="T29" fmla="*/ 2147483647 h 21"/>
              <a:gd name="T30" fmla="*/ 2147483647 w 23"/>
              <a:gd name="T31" fmla="*/ 2147483647 h 21"/>
              <a:gd name="T32" fmla="*/ 2147483647 w 23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3"/>
              <a:gd name="T52" fmla="*/ 0 h 21"/>
              <a:gd name="T53" fmla="*/ 23 w 23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3" h="21">
                <a:moveTo>
                  <a:pt x="13" y="12"/>
                </a:moveTo>
                <a:cubicBezTo>
                  <a:pt x="14" y="10"/>
                  <a:pt x="17" y="10"/>
                  <a:pt x="23" y="10"/>
                </a:cubicBezTo>
                <a:cubicBezTo>
                  <a:pt x="17" y="10"/>
                  <a:pt x="14" y="10"/>
                  <a:pt x="13" y="9"/>
                </a:cubicBezTo>
                <a:cubicBezTo>
                  <a:pt x="14" y="8"/>
                  <a:pt x="15" y="7"/>
                  <a:pt x="16" y="6"/>
                </a:cubicBezTo>
                <a:cubicBezTo>
                  <a:pt x="15" y="7"/>
                  <a:pt x="14" y="8"/>
                  <a:pt x="13" y="9"/>
                </a:cubicBezTo>
                <a:cubicBezTo>
                  <a:pt x="11" y="8"/>
                  <a:pt x="11" y="5"/>
                  <a:pt x="11" y="0"/>
                </a:cubicBezTo>
                <a:cubicBezTo>
                  <a:pt x="11" y="5"/>
                  <a:pt x="11" y="8"/>
                  <a:pt x="10" y="9"/>
                </a:cubicBezTo>
                <a:cubicBezTo>
                  <a:pt x="9" y="8"/>
                  <a:pt x="8" y="7"/>
                  <a:pt x="6" y="5"/>
                </a:cubicBezTo>
                <a:cubicBezTo>
                  <a:pt x="8" y="7"/>
                  <a:pt x="9" y="8"/>
                  <a:pt x="10" y="9"/>
                </a:cubicBezTo>
                <a:cubicBezTo>
                  <a:pt x="8" y="10"/>
                  <a:pt x="6" y="10"/>
                  <a:pt x="0" y="10"/>
                </a:cubicBezTo>
                <a:cubicBezTo>
                  <a:pt x="6" y="10"/>
                  <a:pt x="8" y="10"/>
                  <a:pt x="10" y="12"/>
                </a:cubicBezTo>
                <a:cubicBezTo>
                  <a:pt x="9" y="13"/>
                  <a:pt x="8" y="14"/>
                  <a:pt x="7" y="15"/>
                </a:cubicBezTo>
                <a:cubicBezTo>
                  <a:pt x="8" y="14"/>
                  <a:pt x="9" y="13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3" y="12"/>
                </a:cubicBezTo>
                <a:cubicBezTo>
                  <a:pt x="14" y="13"/>
                  <a:pt x="15" y="14"/>
                  <a:pt x="17" y="16"/>
                </a:cubicBezTo>
                <a:cubicBezTo>
                  <a:pt x="15" y="14"/>
                  <a:pt x="14" y="13"/>
                  <a:pt x="1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" name="chenying0907 48"/>
          <p:cNvSpPr/>
          <p:nvPr/>
        </p:nvSpPr>
        <p:spPr bwMode="auto">
          <a:xfrm>
            <a:off x="9116690" y="3398217"/>
            <a:ext cx="217487" cy="196850"/>
          </a:xfrm>
          <a:custGeom>
            <a:avLst/>
            <a:gdLst>
              <a:gd name="T0" fmla="*/ 2147483647 w 23"/>
              <a:gd name="T1" fmla="*/ 2147483647 h 21"/>
              <a:gd name="T2" fmla="*/ 2147483647 w 23"/>
              <a:gd name="T3" fmla="*/ 2147483647 h 21"/>
              <a:gd name="T4" fmla="*/ 2147483647 w 23"/>
              <a:gd name="T5" fmla="*/ 2147483647 h 21"/>
              <a:gd name="T6" fmla="*/ 2147483647 w 23"/>
              <a:gd name="T7" fmla="*/ 2147483647 h 21"/>
              <a:gd name="T8" fmla="*/ 2147483647 w 23"/>
              <a:gd name="T9" fmla="*/ 2147483647 h 21"/>
              <a:gd name="T10" fmla="*/ 2147483647 w 23"/>
              <a:gd name="T11" fmla="*/ 0 h 21"/>
              <a:gd name="T12" fmla="*/ 2147483647 w 23"/>
              <a:gd name="T13" fmla="*/ 2147483647 h 21"/>
              <a:gd name="T14" fmla="*/ 2147483647 w 23"/>
              <a:gd name="T15" fmla="*/ 2147483647 h 21"/>
              <a:gd name="T16" fmla="*/ 2147483647 w 23"/>
              <a:gd name="T17" fmla="*/ 2147483647 h 21"/>
              <a:gd name="T18" fmla="*/ 0 w 23"/>
              <a:gd name="T19" fmla="*/ 2147483647 h 21"/>
              <a:gd name="T20" fmla="*/ 2147483647 w 23"/>
              <a:gd name="T21" fmla="*/ 2147483647 h 21"/>
              <a:gd name="T22" fmla="*/ 2147483647 w 23"/>
              <a:gd name="T23" fmla="*/ 2147483647 h 21"/>
              <a:gd name="T24" fmla="*/ 2147483647 w 23"/>
              <a:gd name="T25" fmla="*/ 2147483647 h 21"/>
              <a:gd name="T26" fmla="*/ 2147483647 w 23"/>
              <a:gd name="T27" fmla="*/ 2147483647 h 21"/>
              <a:gd name="T28" fmla="*/ 2147483647 w 23"/>
              <a:gd name="T29" fmla="*/ 2147483647 h 21"/>
              <a:gd name="T30" fmla="*/ 2147483647 w 23"/>
              <a:gd name="T31" fmla="*/ 2147483647 h 21"/>
              <a:gd name="T32" fmla="*/ 2147483647 w 23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3"/>
              <a:gd name="T52" fmla="*/ 0 h 21"/>
              <a:gd name="T53" fmla="*/ 23 w 23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3" h="21">
                <a:moveTo>
                  <a:pt x="13" y="12"/>
                </a:moveTo>
                <a:cubicBezTo>
                  <a:pt x="14" y="10"/>
                  <a:pt x="17" y="10"/>
                  <a:pt x="23" y="10"/>
                </a:cubicBezTo>
                <a:cubicBezTo>
                  <a:pt x="17" y="10"/>
                  <a:pt x="14" y="10"/>
                  <a:pt x="13" y="9"/>
                </a:cubicBezTo>
                <a:cubicBezTo>
                  <a:pt x="14" y="8"/>
                  <a:pt x="15" y="7"/>
                  <a:pt x="16" y="6"/>
                </a:cubicBezTo>
                <a:cubicBezTo>
                  <a:pt x="15" y="7"/>
                  <a:pt x="14" y="8"/>
                  <a:pt x="13" y="9"/>
                </a:cubicBezTo>
                <a:cubicBezTo>
                  <a:pt x="11" y="8"/>
                  <a:pt x="11" y="5"/>
                  <a:pt x="11" y="0"/>
                </a:cubicBezTo>
                <a:cubicBezTo>
                  <a:pt x="11" y="5"/>
                  <a:pt x="11" y="8"/>
                  <a:pt x="10" y="9"/>
                </a:cubicBezTo>
                <a:cubicBezTo>
                  <a:pt x="9" y="8"/>
                  <a:pt x="8" y="7"/>
                  <a:pt x="6" y="5"/>
                </a:cubicBezTo>
                <a:cubicBezTo>
                  <a:pt x="8" y="7"/>
                  <a:pt x="9" y="8"/>
                  <a:pt x="10" y="9"/>
                </a:cubicBezTo>
                <a:cubicBezTo>
                  <a:pt x="8" y="10"/>
                  <a:pt x="6" y="10"/>
                  <a:pt x="0" y="10"/>
                </a:cubicBezTo>
                <a:cubicBezTo>
                  <a:pt x="6" y="10"/>
                  <a:pt x="8" y="10"/>
                  <a:pt x="10" y="12"/>
                </a:cubicBezTo>
                <a:cubicBezTo>
                  <a:pt x="9" y="13"/>
                  <a:pt x="8" y="14"/>
                  <a:pt x="7" y="15"/>
                </a:cubicBezTo>
                <a:cubicBezTo>
                  <a:pt x="8" y="14"/>
                  <a:pt x="9" y="13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3" y="12"/>
                </a:cubicBezTo>
                <a:cubicBezTo>
                  <a:pt x="14" y="13"/>
                  <a:pt x="15" y="14"/>
                  <a:pt x="17" y="16"/>
                </a:cubicBezTo>
                <a:cubicBezTo>
                  <a:pt x="15" y="14"/>
                  <a:pt x="14" y="13"/>
                  <a:pt x="1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" name="chenying0907 49"/>
          <p:cNvSpPr/>
          <p:nvPr/>
        </p:nvSpPr>
        <p:spPr bwMode="auto">
          <a:xfrm>
            <a:off x="9116690" y="4284042"/>
            <a:ext cx="209550" cy="201613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2" y="11"/>
                </a:moveTo>
                <a:cubicBezTo>
                  <a:pt x="14" y="10"/>
                  <a:pt x="17" y="10"/>
                  <a:pt x="22" y="10"/>
                </a:cubicBezTo>
                <a:cubicBezTo>
                  <a:pt x="16" y="10"/>
                  <a:pt x="14" y="10"/>
                  <a:pt x="12" y="9"/>
                </a:cubicBezTo>
                <a:cubicBezTo>
                  <a:pt x="13" y="8"/>
                  <a:pt x="14" y="7"/>
                  <a:pt x="16" y="5"/>
                </a:cubicBezTo>
                <a:cubicBezTo>
                  <a:pt x="14" y="7"/>
                  <a:pt x="13" y="8"/>
                  <a:pt x="12" y="9"/>
                </a:cubicBezTo>
                <a:cubicBezTo>
                  <a:pt x="11" y="7"/>
                  <a:pt x="11" y="5"/>
                  <a:pt x="11" y="0"/>
                </a:cubicBezTo>
                <a:cubicBezTo>
                  <a:pt x="11" y="5"/>
                  <a:pt x="11" y="7"/>
                  <a:pt x="10" y="9"/>
                </a:cubicBezTo>
                <a:cubicBezTo>
                  <a:pt x="9" y="8"/>
                  <a:pt x="7" y="7"/>
                  <a:pt x="6" y="5"/>
                </a:cubicBezTo>
                <a:cubicBezTo>
                  <a:pt x="7" y="7"/>
                  <a:pt x="9" y="8"/>
                  <a:pt x="9" y="9"/>
                </a:cubicBezTo>
                <a:cubicBezTo>
                  <a:pt x="8" y="10"/>
                  <a:pt x="5" y="10"/>
                  <a:pt x="0" y="10"/>
                </a:cubicBezTo>
                <a:cubicBezTo>
                  <a:pt x="5" y="10"/>
                  <a:pt x="8" y="10"/>
                  <a:pt x="9" y="11"/>
                </a:cubicBezTo>
                <a:cubicBezTo>
                  <a:pt x="9" y="12"/>
                  <a:pt x="8" y="13"/>
                  <a:pt x="6" y="15"/>
                </a:cubicBezTo>
                <a:cubicBezTo>
                  <a:pt x="8" y="13"/>
                  <a:pt x="9" y="12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2" y="12"/>
                </a:cubicBezTo>
                <a:cubicBezTo>
                  <a:pt x="13" y="12"/>
                  <a:pt x="14" y="13"/>
                  <a:pt x="16" y="15"/>
                </a:cubicBezTo>
                <a:cubicBezTo>
                  <a:pt x="14" y="13"/>
                  <a:pt x="13" y="12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" name="chenying0907 50"/>
          <p:cNvSpPr/>
          <p:nvPr/>
        </p:nvSpPr>
        <p:spPr bwMode="auto">
          <a:xfrm>
            <a:off x="7541890" y="3866530"/>
            <a:ext cx="209550" cy="196850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3" y="12"/>
                </a:moveTo>
                <a:cubicBezTo>
                  <a:pt x="14" y="10"/>
                  <a:pt x="17" y="10"/>
                  <a:pt x="22" y="10"/>
                </a:cubicBezTo>
                <a:cubicBezTo>
                  <a:pt x="17" y="10"/>
                  <a:pt x="14" y="10"/>
                  <a:pt x="13" y="9"/>
                </a:cubicBezTo>
                <a:cubicBezTo>
                  <a:pt x="13" y="8"/>
                  <a:pt x="14" y="7"/>
                  <a:pt x="16" y="6"/>
                </a:cubicBezTo>
                <a:cubicBezTo>
                  <a:pt x="14" y="7"/>
                  <a:pt x="13" y="8"/>
                  <a:pt x="12" y="9"/>
                </a:cubicBezTo>
                <a:cubicBezTo>
                  <a:pt x="11" y="8"/>
                  <a:pt x="11" y="5"/>
                  <a:pt x="11" y="0"/>
                </a:cubicBezTo>
                <a:cubicBezTo>
                  <a:pt x="11" y="5"/>
                  <a:pt x="11" y="7"/>
                  <a:pt x="10" y="9"/>
                </a:cubicBezTo>
                <a:cubicBezTo>
                  <a:pt x="9" y="8"/>
                  <a:pt x="8" y="7"/>
                  <a:pt x="6" y="5"/>
                </a:cubicBezTo>
                <a:cubicBezTo>
                  <a:pt x="8" y="7"/>
                  <a:pt x="9" y="8"/>
                  <a:pt x="10" y="9"/>
                </a:cubicBezTo>
                <a:cubicBezTo>
                  <a:pt x="8" y="10"/>
                  <a:pt x="5" y="10"/>
                  <a:pt x="0" y="10"/>
                </a:cubicBezTo>
                <a:cubicBezTo>
                  <a:pt x="5" y="10"/>
                  <a:pt x="8" y="10"/>
                  <a:pt x="10" y="12"/>
                </a:cubicBezTo>
                <a:cubicBezTo>
                  <a:pt x="9" y="13"/>
                  <a:pt x="8" y="14"/>
                  <a:pt x="6" y="15"/>
                </a:cubicBezTo>
                <a:cubicBezTo>
                  <a:pt x="8" y="14"/>
                  <a:pt x="9" y="13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2" y="12"/>
                </a:cubicBezTo>
                <a:cubicBezTo>
                  <a:pt x="13" y="13"/>
                  <a:pt x="14" y="14"/>
                  <a:pt x="16" y="16"/>
                </a:cubicBezTo>
                <a:cubicBezTo>
                  <a:pt x="14" y="14"/>
                  <a:pt x="13" y="13"/>
                  <a:pt x="1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" name="chenying0907 51"/>
          <p:cNvSpPr/>
          <p:nvPr/>
        </p:nvSpPr>
        <p:spPr bwMode="auto">
          <a:xfrm>
            <a:off x="8156252" y="3169617"/>
            <a:ext cx="333375" cy="309563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3" y="17"/>
                  <a:pt x="27" y="17"/>
                  <a:pt x="35" y="17"/>
                </a:cubicBezTo>
                <a:cubicBezTo>
                  <a:pt x="27" y="17"/>
                  <a:pt x="23" y="16"/>
                  <a:pt x="20" y="15"/>
                </a:cubicBezTo>
                <a:cubicBezTo>
                  <a:pt x="21" y="13"/>
                  <a:pt x="23" y="11"/>
                  <a:pt x="25" y="9"/>
                </a:cubicBezTo>
                <a:cubicBezTo>
                  <a:pt x="23" y="11"/>
                  <a:pt x="21" y="13"/>
                  <a:pt x="20" y="14"/>
                </a:cubicBezTo>
                <a:cubicBezTo>
                  <a:pt x="18" y="12"/>
                  <a:pt x="18" y="8"/>
                  <a:pt x="18" y="0"/>
                </a:cubicBezTo>
                <a:cubicBezTo>
                  <a:pt x="18" y="8"/>
                  <a:pt x="18" y="12"/>
                  <a:pt x="16" y="14"/>
                </a:cubicBezTo>
                <a:cubicBezTo>
                  <a:pt x="14" y="13"/>
                  <a:pt x="13" y="11"/>
                  <a:pt x="10" y="8"/>
                </a:cubicBezTo>
                <a:cubicBezTo>
                  <a:pt x="13" y="11"/>
                  <a:pt x="14" y="13"/>
                  <a:pt x="15" y="15"/>
                </a:cubicBezTo>
                <a:cubicBezTo>
                  <a:pt x="13" y="16"/>
                  <a:pt x="9" y="17"/>
                  <a:pt x="0" y="17"/>
                </a:cubicBezTo>
                <a:cubicBezTo>
                  <a:pt x="9" y="17"/>
                  <a:pt x="13" y="17"/>
                  <a:pt x="15" y="18"/>
                </a:cubicBezTo>
                <a:cubicBezTo>
                  <a:pt x="15" y="20"/>
                  <a:pt x="13" y="22"/>
                  <a:pt x="10" y="24"/>
                </a:cubicBezTo>
                <a:cubicBezTo>
                  <a:pt x="13" y="22"/>
                  <a:pt x="15" y="20"/>
                  <a:pt x="16" y="19"/>
                </a:cubicBezTo>
                <a:cubicBezTo>
                  <a:pt x="18" y="21"/>
                  <a:pt x="18" y="25"/>
                  <a:pt x="18" y="33"/>
                </a:cubicBezTo>
                <a:cubicBezTo>
                  <a:pt x="18" y="25"/>
                  <a:pt x="18" y="21"/>
                  <a:pt x="20" y="19"/>
                </a:cubicBezTo>
                <a:cubicBezTo>
                  <a:pt x="21" y="20"/>
                  <a:pt x="23" y="22"/>
                  <a:pt x="26" y="25"/>
                </a:cubicBezTo>
                <a:cubicBezTo>
                  <a:pt x="23" y="22"/>
                  <a:pt x="21" y="20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" name="chenying0907 52"/>
          <p:cNvSpPr/>
          <p:nvPr/>
        </p:nvSpPr>
        <p:spPr bwMode="auto">
          <a:xfrm>
            <a:off x="2879575" y="3369107"/>
            <a:ext cx="263525" cy="247650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9"/>
                </a:moveTo>
                <a:cubicBezTo>
                  <a:pt x="22" y="17"/>
                  <a:pt x="27" y="17"/>
                  <a:pt x="35" y="17"/>
                </a:cubicBezTo>
                <a:cubicBezTo>
                  <a:pt x="27" y="17"/>
                  <a:pt x="22" y="17"/>
                  <a:pt x="20" y="15"/>
                </a:cubicBezTo>
                <a:cubicBezTo>
                  <a:pt x="21" y="14"/>
                  <a:pt x="23" y="12"/>
                  <a:pt x="25" y="9"/>
                </a:cubicBezTo>
                <a:cubicBezTo>
                  <a:pt x="23" y="12"/>
                  <a:pt x="21" y="14"/>
                  <a:pt x="19" y="14"/>
                </a:cubicBezTo>
                <a:cubicBezTo>
                  <a:pt x="18" y="12"/>
                  <a:pt x="18" y="8"/>
                  <a:pt x="18" y="0"/>
                </a:cubicBezTo>
                <a:cubicBezTo>
                  <a:pt x="18" y="8"/>
                  <a:pt x="18" y="12"/>
                  <a:pt x="16" y="14"/>
                </a:cubicBezTo>
                <a:cubicBezTo>
                  <a:pt x="14" y="13"/>
                  <a:pt x="12" y="12"/>
                  <a:pt x="9" y="9"/>
                </a:cubicBezTo>
                <a:cubicBezTo>
                  <a:pt x="12" y="12"/>
                  <a:pt x="14" y="13"/>
                  <a:pt x="15" y="15"/>
                </a:cubicBezTo>
                <a:cubicBezTo>
                  <a:pt x="13" y="17"/>
                  <a:pt x="8" y="17"/>
                  <a:pt x="0" y="17"/>
                </a:cubicBezTo>
                <a:cubicBezTo>
                  <a:pt x="8" y="17"/>
                  <a:pt x="13" y="17"/>
                  <a:pt x="15" y="19"/>
                </a:cubicBezTo>
                <a:cubicBezTo>
                  <a:pt x="14" y="20"/>
                  <a:pt x="13" y="22"/>
                  <a:pt x="10" y="24"/>
                </a:cubicBezTo>
                <a:cubicBezTo>
                  <a:pt x="13" y="22"/>
                  <a:pt x="14" y="20"/>
                  <a:pt x="16" y="19"/>
                </a:cubicBezTo>
                <a:cubicBezTo>
                  <a:pt x="18" y="21"/>
                  <a:pt x="18" y="26"/>
                  <a:pt x="18" y="33"/>
                </a:cubicBezTo>
                <a:cubicBezTo>
                  <a:pt x="18" y="26"/>
                  <a:pt x="18" y="22"/>
                  <a:pt x="19" y="19"/>
                </a:cubicBezTo>
                <a:cubicBezTo>
                  <a:pt x="21" y="20"/>
                  <a:pt x="23" y="22"/>
                  <a:pt x="26" y="25"/>
                </a:cubicBezTo>
                <a:cubicBezTo>
                  <a:pt x="23" y="22"/>
                  <a:pt x="21" y="20"/>
                  <a:pt x="20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" name="chenying0907 53"/>
          <p:cNvSpPr/>
          <p:nvPr/>
        </p:nvSpPr>
        <p:spPr bwMode="auto">
          <a:xfrm>
            <a:off x="2411263" y="3297670"/>
            <a:ext cx="254000" cy="241300"/>
          </a:xfrm>
          <a:custGeom>
            <a:avLst/>
            <a:gdLst>
              <a:gd name="T0" fmla="*/ 2147483647 w 34"/>
              <a:gd name="T1" fmla="*/ 2147483647 h 32"/>
              <a:gd name="T2" fmla="*/ 2147483647 w 34"/>
              <a:gd name="T3" fmla="*/ 2147483647 h 32"/>
              <a:gd name="T4" fmla="*/ 2147483647 w 34"/>
              <a:gd name="T5" fmla="*/ 2147483647 h 32"/>
              <a:gd name="T6" fmla="*/ 2147483647 w 34"/>
              <a:gd name="T7" fmla="*/ 2147483647 h 32"/>
              <a:gd name="T8" fmla="*/ 2147483647 w 34"/>
              <a:gd name="T9" fmla="*/ 2147483647 h 32"/>
              <a:gd name="T10" fmla="*/ 2147483647 w 34"/>
              <a:gd name="T11" fmla="*/ 0 h 32"/>
              <a:gd name="T12" fmla="*/ 2147483647 w 34"/>
              <a:gd name="T13" fmla="*/ 2147483647 h 32"/>
              <a:gd name="T14" fmla="*/ 2147483647 w 34"/>
              <a:gd name="T15" fmla="*/ 2147483647 h 32"/>
              <a:gd name="T16" fmla="*/ 2147483647 w 34"/>
              <a:gd name="T17" fmla="*/ 2147483647 h 32"/>
              <a:gd name="T18" fmla="*/ 0 w 34"/>
              <a:gd name="T19" fmla="*/ 2147483647 h 32"/>
              <a:gd name="T20" fmla="*/ 2147483647 w 34"/>
              <a:gd name="T21" fmla="*/ 2147483647 h 32"/>
              <a:gd name="T22" fmla="*/ 2147483647 w 34"/>
              <a:gd name="T23" fmla="*/ 2147483647 h 32"/>
              <a:gd name="T24" fmla="*/ 2147483647 w 34"/>
              <a:gd name="T25" fmla="*/ 2147483647 h 32"/>
              <a:gd name="T26" fmla="*/ 2147483647 w 34"/>
              <a:gd name="T27" fmla="*/ 2147483647 h 32"/>
              <a:gd name="T28" fmla="*/ 2147483647 w 34"/>
              <a:gd name="T29" fmla="*/ 2147483647 h 32"/>
              <a:gd name="T30" fmla="*/ 2147483647 w 34"/>
              <a:gd name="T31" fmla="*/ 2147483647 h 32"/>
              <a:gd name="T32" fmla="*/ 2147483647 w 34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2"/>
              <a:gd name="T53" fmla="*/ 34 w 34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2">
                <a:moveTo>
                  <a:pt x="20" y="17"/>
                </a:moveTo>
                <a:cubicBezTo>
                  <a:pt x="22" y="15"/>
                  <a:pt x="26" y="14"/>
                  <a:pt x="34" y="12"/>
                </a:cubicBezTo>
                <a:cubicBezTo>
                  <a:pt x="26" y="14"/>
                  <a:pt x="22" y="15"/>
                  <a:pt x="19" y="14"/>
                </a:cubicBezTo>
                <a:cubicBezTo>
                  <a:pt x="20" y="12"/>
                  <a:pt x="21" y="10"/>
                  <a:pt x="23" y="7"/>
                </a:cubicBezTo>
                <a:cubicBezTo>
                  <a:pt x="21" y="10"/>
                  <a:pt x="20" y="12"/>
                  <a:pt x="18" y="13"/>
                </a:cubicBezTo>
                <a:cubicBezTo>
                  <a:pt x="16" y="12"/>
                  <a:pt x="15" y="8"/>
                  <a:pt x="13" y="0"/>
                </a:cubicBezTo>
                <a:cubicBezTo>
                  <a:pt x="15" y="8"/>
                  <a:pt x="16" y="12"/>
                  <a:pt x="15" y="14"/>
                </a:cubicBezTo>
                <a:cubicBezTo>
                  <a:pt x="13" y="14"/>
                  <a:pt x="11" y="12"/>
                  <a:pt x="7" y="10"/>
                </a:cubicBezTo>
                <a:cubicBezTo>
                  <a:pt x="11" y="12"/>
                  <a:pt x="13" y="14"/>
                  <a:pt x="14" y="15"/>
                </a:cubicBezTo>
                <a:cubicBezTo>
                  <a:pt x="13" y="17"/>
                  <a:pt x="8" y="18"/>
                  <a:pt x="0" y="21"/>
                </a:cubicBezTo>
                <a:cubicBezTo>
                  <a:pt x="8" y="18"/>
                  <a:pt x="13" y="17"/>
                  <a:pt x="15" y="19"/>
                </a:cubicBezTo>
                <a:cubicBezTo>
                  <a:pt x="15" y="20"/>
                  <a:pt x="14" y="22"/>
                  <a:pt x="12" y="25"/>
                </a:cubicBezTo>
                <a:cubicBezTo>
                  <a:pt x="14" y="22"/>
                  <a:pt x="15" y="20"/>
                  <a:pt x="16" y="19"/>
                </a:cubicBezTo>
                <a:cubicBezTo>
                  <a:pt x="18" y="21"/>
                  <a:pt x="19" y="25"/>
                  <a:pt x="21" y="32"/>
                </a:cubicBezTo>
                <a:cubicBezTo>
                  <a:pt x="19" y="25"/>
                  <a:pt x="18" y="21"/>
                  <a:pt x="20" y="18"/>
                </a:cubicBezTo>
                <a:cubicBezTo>
                  <a:pt x="21" y="19"/>
                  <a:pt x="24" y="20"/>
                  <a:pt x="27" y="22"/>
                </a:cubicBezTo>
                <a:cubicBezTo>
                  <a:pt x="24" y="20"/>
                  <a:pt x="21" y="19"/>
                  <a:pt x="2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" name="chenying0907 54"/>
          <p:cNvSpPr/>
          <p:nvPr/>
        </p:nvSpPr>
        <p:spPr bwMode="auto">
          <a:xfrm>
            <a:off x="633263" y="3035732"/>
            <a:ext cx="231775" cy="225425"/>
          </a:xfrm>
          <a:custGeom>
            <a:avLst/>
            <a:gdLst>
              <a:gd name="T0" fmla="*/ 2147483647 w 31"/>
              <a:gd name="T1" fmla="*/ 2147483647 h 30"/>
              <a:gd name="T2" fmla="*/ 2147483647 w 31"/>
              <a:gd name="T3" fmla="*/ 2147483647 h 30"/>
              <a:gd name="T4" fmla="*/ 2147483647 w 31"/>
              <a:gd name="T5" fmla="*/ 2147483647 h 30"/>
              <a:gd name="T6" fmla="*/ 2147483647 w 31"/>
              <a:gd name="T7" fmla="*/ 2147483647 h 30"/>
              <a:gd name="T8" fmla="*/ 2147483647 w 31"/>
              <a:gd name="T9" fmla="*/ 2147483647 h 30"/>
              <a:gd name="T10" fmla="*/ 2147483647 w 31"/>
              <a:gd name="T11" fmla="*/ 0 h 30"/>
              <a:gd name="T12" fmla="*/ 2147483647 w 31"/>
              <a:gd name="T13" fmla="*/ 2147483647 h 30"/>
              <a:gd name="T14" fmla="*/ 2147483647 w 31"/>
              <a:gd name="T15" fmla="*/ 2147483647 h 30"/>
              <a:gd name="T16" fmla="*/ 2147483647 w 31"/>
              <a:gd name="T17" fmla="*/ 2147483647 h 30"/>
              <a:gd name="T18" fmla="*/ 0 w 31"/>
              <a:gd name="T19" fmla="*/ 2147483647 h 30"/>
              <a:gd name="T20" fmla="*/ 2147483647 w 31"/>
              <a:gd name="T21" fmla="*/ 2147483647 h 30"/>
              <a:gd name="T22" fmla="*/ 2147483647 w 31"/>
              <a:gd name="T23" fmla="*/ 2147483647 h 30"/>
              <a:gd name="T24" fmla="*/ 2147483647 w 31"/>
              <a:gd name="T25" fmla="*/ 2147483647 h 30"/>
              <a:gd name="T26" fmla="*/ 2147483647 w 31"/>
              <a:gd name="T27" fmla="*/ 2147483647 h 30"/>
              <a:gd name="T28" fmla="*/ 2147483647 w 31"/>
              <a:gd name="T29" fmla="*/ 2147483647 h 30"/>
              <a:gd name="T30" fmla="*/ 2147483647 w 31"/>
              <a:gd name="T31" fmla="*/ 2147483647 h 30"/>
              <a:gd name="T32" fmla="*/ 2147483647 w 31"/>
              <a:gd name="T33" fmla="*/ 2147483647 h 3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1"/>
              <a:gd name="T52" fmla="*/ 0 h 30"/>
              <a:gd name="T53" fmla="*/ 31 w 31"/>
              <a:gd name="T54" fmla="*/ 30 h 3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1" h="30">
                <a:moveTo>
                  <a:pt x="18" y="16"/>
                </a:moveTo>
                <a:cubicBezTo>
                  <a:pt x="20" y="14"/>
                  <a:pt x="24" y="13"/>
                  <a:pt x="31" y="11"/>
                </a:cubicBezTo>
                <a:cubicBezTo>
                  <a:pt x="24" y="13"/>
                  <a:pt x="20" y="14"/>
                  <a:pt x="17" y="13"/>
                </a:cubicBezTo>
                <a:cubicBezTo>
                  <a:pt x="18" y="11"/>
                  <a:pt x="19" y="9"/>
                  <a:pt x="21" y="6"/>
                </a:cubicBezTo>
                <a:cubicBezTo>
                  <a:pt x="19" y="9"/>
                  <a:pt x="18" y="11"/>
                  <a:pt x="17" y="12"/>
                </a:cubicBezTo>
                <a:cubicBezTo>
                  <a:pt x="15" y="11"/>
                  <a:pt x="14" y="7"/>
                  <a:pt x="12" y="0"/>
                </a:cubicBezTo>
                <a:cubicBezTo>
                  <a:pt x="14" y="7"/>
                  <a:pt x="15" y="11"/>
                  <a:pt x="13" y="13"/>
                </a:cubicBezTo>
                <a:cubicBezTo>
                  <a:pt x="12" y="12"/>
                  <a:pt x="10" y="11"/>
                  <a:pt x="7" y="9"/>
                </a:cubicBezTo>
                <a:cubicBezTo>
                  <a:pt x="10" y="11"/>
                  <a:pt x="12" y="12"/>
                  <a:pt x="13" y="14"/>
                </a:cubicBezTo>
                <a:cubicBezTo>
                  <a:pt x="11" y="16"/>
                  <a:pt x="7" y="17"/>
                  <a:pt x="0" y="18"/>
                </a:cubicBezTo>
                <a:cubicBezTo>
                  <a:pt x="7" y="17"/>
                  <a:pt x="11" y="16"/>
                  <a:pt x="14" y="17"/>
                </a:cubicBezTo>
                <a:cubicBezTo>
                  <a:pt x="13" y="18"/>
                  <a:pt x="12" y="20"/>
                  <a:pt x="10" y="23"/>
                </a:cubicBezTo>
                <a:cubicBezTo>
                  <a:pt x="12" y="20"/>
                  <a:pt x="13" y="18"/>
                  <a:pt x="14" y="17"/>
                </a:cubicBezTo>
                <a:cubicBezTo>
                  <a:pt x="17" y="19"/>
                  <a:pt x="17" y="23"/>
                  <a:pt x="19" y="30"/>
                </a:cubicBezTo>
                <a:cubicBezTo>
                  <a:pt x="17" y="23"/>
                  <a:pt x="17" y="19"/>
                  <a:pt x="18" y="17"/>
                </a:cubicBezTo>
                <a:cubicBezTo>
                  <a:pt x="19" y="17"/>
                  <a:pt x="21" y="18"/>
                  <a:pt x="25" y="20"/>
                </a:cubicBezTo>
                <a:cubicBezTo>
                  <a:pt x="21" y="18"/>
                  <a:pt x="19" y="17"/>
                  <a:pt x="18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" name="chenying0907 55"/>
          <p:cNvSpPr/>
          <p:nvPr/>
        </p:nvSpPr>
        <p:spPr bwMode="auto">
          <a:xfrm>
            <a:off x="812650" y="3200832"/>
            <a:ext cx="241300" cy="225425"/>
          </a:xfrm>
          <a:custGeom>
            <a:avLst/>
            <a:gdLst>
              <a:gd name="T0" fmla="*/ 2147483647 w 32"/>
              <a:gd name="T1" fmla="*/ 2147483647 h 30"/>
              <a:gd name="T2" fmla="*/ 2147483647 w 32"/>
              <a:gd name="T3" fmla="*/ 2147483647 h 30"/>
              <a:gd name="T4" fmla="*/ 2147483647 w 32"/>
              <a:gd name="T5" fmla="*/ 2147483647 h 30"/>
              <a:gd name="T6" fmla="*/ 2147483647 w 32"/>
              <a:gd name="T7" fmla="*/ 2147483647 h 30"/>
              <a:gd name="T8" fmla="*/ 2147483647 w 32"/>
              <a:gd name="T9" fmla="*/ 2147483647 h 30"/>
              <a:gd name="T10" fmla="*/ 2147483647 w 32"/>
              <a:gd name="T11" fmla="*/ 0 h 30"/>
              <a:gd name="T12" fmla="*/ 2147483647 w 32"/>
              <a:gd name="T13" fmla="*/ 2147483647 h 30"/>
              <a:gd name="T14" fmla="*/ 2147483647 w 32"/>
              <a:gd name="T15" fmla="*/ 2147483647 h 30"/>
              <a:gd name="T16" fmla="*/ 2147483647 w 32"/>
              <a:gd name="T17" fmla="*/ 2147483647 h 30"/>
              <a:gd name="T18" fmla="*/ 0 w 32"/>
              <a:gd name="T19" fmla="*/ 2147483647 h 30"/>
              <a:gd name="T20" fmla="*/ 2147483647 w 32"/>
              <a:gd name="T21" fmla="*/ 2147483647 h 30"/>
              <a:gd name="T22" fmla="*/ 2147483647 w 32"/>
              <a:gd name="T23" fmla="*/ 2147483647 h 30"/>
              <a:gd name="T24" fmla="*/ 2147483647 w 32"/>
              <a:gd name="T25" fmla="*/ 2147483647 h 30"/>
              <a:gd name="T26" fmla="*/ 2147483647 w 32"/>
              <a:gd name="T27" fmla="*/ 2147483647 h 30"/>
              <a:gd name="T28" fmla="*/ 2147483647 w 32"/>
              <a:gd name="T29" fmla="*/ 2147483647 h 30"/>
              <a:gd name="T30" fmla="*/ 2147483647 w 32"/>
              <a:gd name="T31" fmla="*/ 2147483647 h 30"/>
              <a:gd name="T32" fmla="*/ 2147483647 w 32"/>
              <a:gd name="T33" fmla="*/ 2147483647 h 3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2"/>
              <a:gd name="T52" fmla="*/ 0 h 30"/>
              <a:gd name="T53" fmla="*/ 32 w 32"/>
              <a:gd name="T54" fmla="*/ 30 h 3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2" h="30">
                <a:moveTo>
                  <a:pt x="19" y="15"/>
                </a:moveTo>
                <a:cubicBezTo>
                  <a:pt x="20" y="13"/>
                  <a:pt x="24" y="11"/>
                  <a:pt x="32" y="7"/>
                </a:cubicBezTo>
                <a:cubicBezTo>
                  <a:pt x="24" y="11"/>
                  <a:pt x="20" y="13"/>
                  <a:pt x="17" y="12"/>
                </a:cubicBezTo>
                <a:cubicBezTo>
                  <a:pt x="17" y="10"/>
                  <a:pt x="18" y="8"/>
                  <a:pt x="19" y="5"/>
                </a:cubicBezTo>
                <a:cubicBezTo>
                  <a:pt x="18" y="8"/>
                  <a:pt x="17" y="10"/>
                  <a:pt x="16" y="12"/>
                </a:cubicBezTo>
                <a:cubicBezTo>
                  <a:pt x="14" y="11"/>
                  <a:pt x="12" y="7"/>
                  <a:pt x="9" y="0"/>
                </a:cubicBezTo>
                <a:cubicBezTo>
                  <a:pt x="12" y="7"/>
                  <a:pt x="14" y="11"/>
                  <a:pt x="13" y="13"/>
                </a:cubicBezTo>
                <a:cubicBezTo>
                  <a:pt x="11" y="13"/>
                  <a:pt x="9" y="12"/>
                  <a:pt x="5" y="11"/>
                </a:cubicBezTo>
                <a:cubicBezTo>
                  <a:pt x="9" y="12"/>
                  <a:pt x="11" y="13"/>
                  <a:pt x="13" y="14"/>
                </a:cubicBezTo>
                <a:cubicBezTo>
                  <a:pt x="11" y="17"/>
                  <a:pt x="7" y="19"/>
                  <a:pt x="0" y="22"/>
                </a:cubicBezTo>
                <a:cubicBezTo>
                  <a:pt x="7" y="19"/>
                  <a:pt x="11" y="17"/>
                  <a:pt x="14" y="17"/>
                </a:cubicBezTo>
                <a:cubicBezTo>
                  <a:pt x="14" y="19"/>
                  <a:pt x="13" y="21"/>
                  <a:pt x="12" y="25"/>
                </a:cubicBezTo>
                <a:cubicBezTo>
                  <a:pt x="13" y="21"/>
                  <a:pt x="14" y="19"/>
                  <a:pt x="15" y="18"/>
                </a:cubicBezTo>
                <a:cubicBezTo>
                  <a:pt x="17" y="19"/>
                  <a:pt x="19" y="23"/>
                  <a:pt x="22" y="30"/>
                </a:cubicBezTo>
                <a:cubicBezTo>
                  <a:pt x="19" y="23"/>
                  <a:pt x="18" y="19"/>
                  <a:pt x="18" y="16"/>
                </a:cubicBezTo>
                <a:cubicBezTo>
                  <a:pt x="20" y="16"/>
                  <a:pt x="22" y="17"/>
                  <a:pt x="26" y="19"/>
                </a:cubicBezTo>
                <a:cubicBezTo>
                  <a:pt x="22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" name="chenying0907 56"/>
          <p:cNvSpPr/>
          <p:nvPr/>
        </p:nvSpPr>
        <p:spPr bwMode="auto">
          <a:xfrm>
            <a:off x="971400" y="3173845"/>
            <a:ext cx="260350" cy="247650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6" y="16"/>
                  <a:pt x="35" y="16"/>
                </a:cubicBezTo>
                <a:cubicBezTo>
                  <a:pt x="26" y="16"/>
                  <a:pt x="22" y="16"/>
                  <a:pt x="20" y="14"/>
                </a:cubicBezTo>
                <a:cubicBezTo>
                  <a:pt x="21" y="13"/>
                  <a:pt x="22" y="11"/>
                  <a:pt x="25" y="8"/>
                </a:cubicBezTo>
                <a:cubicBezTo>
                  <a:pt x="22" y="11"/>
                  <a:pt x="21" y="13"/>
                  <a:pt x="19" y="14"/>
                </a:cubicBezTo>
                <a:cubicBezTo>
                  <a:pt x="17" y="11"/>
                  <a:pt x="17" y="7"/>
                  <a:pt x="17" y="0"/>
                </a:cubicBezTo>
                <a:cubicBezTo>
                  <a:pt x="17" y="7"/>
                  <a:pt x="17" y="11"/>
                  <a:pt x="15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2" y="16"/>
                  <a:pt x="8" y="16"/>
                  <a:pt x="0" y="16"/>
                </a:cubicBezTo>
                <a:cubicBezTo>
                  <a:pt x="8" y="16"/>
                  <a:pt x="12" y="16"/>
                  <a:pt x="15" y="18"/>
                </a:cubicBezTo>
                <a:cubicBezTo>
                  <a:pt x="14" y="19"/>
                  <a:pt x="12" y="21"/>
                  <a:pt x="10" y="24"/>
                </a:cubicBezTo>
                <a:cubicBezTo>
                  <a:pt x="12" y="21"/>
                  <a:pt x="14" y="19"/>
                  <a:pt x="15" y="19"/>
                </a:cubicBezTo>
                <a:cubicBezTo>
                  <a:pt x="17" y="21"/>
                  <a:pt x="17" y="25"/>
                  <a:pt x="17" y="33"/>
                </a:cubicBezTo>
                <a:cubicBezTo>
                  <a:pt x="17" y="25"/>
                  <a:pt x="17" y="21"/>
                  <a:pt x="19" y="19"/>
                </a:cubicBezTo>
                <a:cubicBezTo>
                  <a:pt x="21" y="19"/>
                  <a:pt x="22" y="21"/>
                  <a:pt x="25" y="24"/>
                </a:cubicBezTo>
                <a:cubicBezTo>
                  <a:pt x="22" y="21"/>
                  <a:pt x="21" y="19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" name="chenying0907 57"/>
          <p:cNvSpPr/>
          <p:nvPr/>
        </p:nvSpPr>
        <p:spPr bwMode="auto">
          <a:xfrm>
            <a:off x="1623863" y="3542145"/>
            <a:ext cx="260350" cy="247650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6" y="16"/>
                  <a:pt x="35" y="16"/>
                </a:cubicBezTo>
                <a:cubicBezTo>
                  <a:pt x="26" y="16"/>
                  <a:pt x="22" y="16"/>
                  <a:pt x="20" y="14"/>
                </a:cubicBezTo>
                <a:cubicBezTo>
                  <a:pt x="21" y="13"/>
                  <a:pt x="22" y="11"/>
                  <a:pt x="25" y="8"/>
                </a:cubicBezTo>
                <a:cubicBezTo>
                  <a:pt x="22" y="11"/>
                  <a:pt x="21" y="13"/>
                  <a:pt x="19" y="14"/>
                </a:cubicBezTo>
                <a:cubicBezTo>
                  <a:pt x="17" y="11"/>
                  <a:pt x="17" y="7"/>
                  <a:pt x="17" y="0"/>
                </a:cubicBezTo>
                <a:cubicBezTo>
                  <a:pt x="17" y="7"/>
                  <a:pt x="17" y="11"/>
                  <a:pt x="15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2" y="16"/>
                  <a:pt x="8" y="16"/>
                  <a:pt x="0" y="16"/>
                </a:cubicBezTo>
                <a:cubicBezTo>
                  <a:pt x="8" y="16"/>
                  <a:pt x="12" y="16"/>
                  <a:pt x="15" y="18"/>
                </a:cubicBezTo>
                <a:cubicBezTo>
                  <a:pt x="14" y="19"/>
                  <a:pt x="12" y="21"/>
                  <a:pt x="10" y="24"/>
                </a:cubicBezTo>
                <a:cubicBezTo>
                  <a:pt x="12" y="21"/>
                  <a:pt x="14" y="19"/>
                  <a:pt x="15" y="19"/>
                </a:cubicBezTo>
                <a:cubicBezTo>
                  <a:pt x="17" y="21"/>
                  <a:pt x="17" y="25"/>
                  <a:pt x="17" y="33"/>
                </a:cubicBezTo>
                <a:cubicBezTo>
                  <a:pt x="17" y="25"/>
                  <a:pt x="18" y="21"/>
                  <a:pt x="19" y="19"/>
                </a:cubicBezTo>
                <a:cubicBezTo>
                  <a:pt x="21" y="19"/>
                  <a:pt x="22" y="21"/>
                  <a:pt x="25" y="24"/>
                </a:cubicBezTo>
                <a:cubicBezTo>
                  <a:pt x="22" y="21"/>
                  <a:pt x="21" y="19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" name="chenying0907 58"/>
          <p:cNvSpPr/>
          <p:nvPr/>
        </p:nvSpPr>
        <p:spPr bwMode="auto">
          <a:xfrm>
            <a:off x="1904850" y="3375457"/>
            <a:ext cx="260350" cy="244475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6" y="16"/>
                  <a:pt x="35" y="16"/>
                </a:cubicBezTo>
                <a:cubicBezTo>
                  <a:pt x="26" y="16"/>
                  <a:pt x="22" y="16"/>
                  <a:pt x="20" y="14"/>
                </a:cubicBezTo>
                <a:cubicBezTo>
                  <a:pt x="21" y="13"/>
                  <a:pt x="22" y="11"/>
                  <a:pt x="25" y="8"/>
                </a:cubicBezTo>
                <a:cubicBezTo>
                  <a:pt x="22" y="11"/>
                  <a:pt x="21" y="13"/>
                  <a:pt x="19" y="14"/>
                </a:cubicBezTo>
                <a:cubicBezTo>
                  <a:pt x="17" y="11"/>
                  <a:pt x="17" y="7"/>
                  <a:pt x="17" y="0"/>
                </a:cubicBezTo>
                <a:cubicBezTo>
                  <a:pt x="17" y="7"/>
                  <a:pt x="17" y="11"/>
                  <a:pt x="15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2" y="16"/>
                  <a:pt x="8" y="16"/>
                  <a:pt x="0" y="16"/>
                </a:cubicBezTo>
                <a:cubicBezTo>
                  <a:pt x="8" y="16"/>
                  <a:pt x="12" y="16"/>
                  <a:pt x="15" y="18"/>
                </a:cubicBezTo>
                <a:cubicBezTo>
                  <a:pt x="14" y="19"/>
                  <a:pt x="12" y="21"/>
                  <a:pt x="10" y="24"/>
                </a:cubicBezTo>
                <a:cubicBezTo>
                  <a:pt x="12" y="21"/>
                  <a:pt x="14" y="19"/>
                  <a:pt x="15" y="19"/>
                </a:cubicBezTo>
                <a:cubicBezTo>
                  <a:pt x="17" y="21"/>
                  <a:pt x="17" y="25"/>
                  <a:pt x="17" y="33"/>
                </a:cubicBezTo>
                <a:cubicBezTo>
                  <a:pt x="17" y="25"/>
                  <a:pt x="17" y="21"/>
                  <a:pt x="19" y="19"/>
                </a:cubicBezTo>
                <a:cubicBezTo>
                  <a:pt x="21" y="19"/>
                  <a:pt x="22" y="21"/>
                  <a:pt x="25" y="24"/>
                </a:cubicBezTo>
                <a:cubicBezTo>
                  <a:pt x="22" y="21"/>
                  <a:pt x="21" y="19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" name="chenying0907 59"/>
          <p:cNvSpPr/>
          <p:nvPr/>
        </p:nvSpPr>
        <p:spPr bwMode="auto">
          <a:xfrm>
            <a:off x="2635100" y="3402445"/>
            <a:ext cx="257175" cy="241300"/>
          </a:xfrm>
          <a:custGeom>
            <a:avLst/>
            <a:gdLst>
              <a:gd name="T0" fmla="*/ 2147483647 w 34"/>
              <a:gd name="T1" fmla="*/ 2147483647 h 32"/>
              <a:gd name="T2" fmla="*/ 2147483647 w 34"/>
              <a:gd name="T3" fmla="*/ 2147483647 h 32"/>
              <a:gd name="T4" fmla="*/ 2147483647 w 34"/>
              <a:gd name="T5" fmla="*/ 2147483647 h 32"/>
              <a:gd name="T6" fmla="*/ 2147483647 w 34"/>
              <a:gd name="T7" fmla="*/ 2147483647 h 32"/>
              <a:gd name="T8" fmla="*/ 2147483647 w 34"/>
              <a:gd name="T9" fmla="*/ 2147483647 h 32"/>
              <a:gd name="T10" fmla="*/ 2147483647 w 34"/>
              <a:gd name="T11" fmla="*/ 0 h 32"/>
              <a:gd name="T12" fmla="*/ 2147483647 w 34"/>
              <a:gd name="T13" fmla="*/ 2147483647 h 32"/>
              <a:gd name="T14" fmla="*/ 2147483647 w 34"/>
              <a:gd name="T15" fmla="*/ 2147483647 h 32"/>
              <a:gd name="T16" fmla="*/ 2147483647 w 34"/>
              <a:gd name="T17" fmla="*/ 2147483647 h 32"/>
              <a:gd name="T18" fmla="*/ 0 w 34"/>
              <a:gd name="T19" fmla="*/ 2147483647 h 32"/>
              <a:gd name="T20" fmla="*/ 2147483647 w 34"/>
              <a:gd name="T21" fmla="*/ 2147483647 h 32"/>
              <a:gd name="T22" fmla="*/ 2147483647 w 34"/>
              <a:gd name="T23" fmla="*/ 2147483647 h 32"/>
              <a:gd name="T24" fmla="*/ 2147483647 w 34"/>
              <a:gd name="T25" fmla="*/ 2147483647 h 32"/>
              <a:gd name="T26" fmla="*/ 2147483647 w 34"/>
              <a:gd name="T27" fmla="*/ 2147483647 h 32"/>
              <a:gd name="T28" fmla="*/ 2147483647 w 34"/>
              <a:gd name="T29" fmla="*/ 2147483647 h 32"/>
              <a:gd name="T30" fmla="*/ 2147483647 w 34"/>
              <a:gd name="T31" fmla="*/ 2147483647 h 32"/>
              <a:gd name="T32" fmla="*/ 2147483647 w 34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2"/>
              <a:gd name="T53" fmla="*/ 34 w 34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2">
                <a:moveTo>
                  <a:pt x="20" y="17"/>
                </a:moveTo>
                <a:cubicBezTo>
                  <a:pt x="22" y="15"/>
                  <a:pt x="26" y="13"/>
                  <a:pt x="34" y="11"/>
                </a:cubicBezTo>
                <a:cubicBezTo>
                  <a:pt x="26" y="13"/>
                  <a:pt x="22" y="15"/>
                  <a:pt x="19" y="14"/>
                </a:cubicBezTo>
                <a:cubicBezTo>
                  <a:pt x="19" y="12"/>
                  <a:pt x="21" y="10"/>
                  <a:pt x="22" y="7"/>
                </a:cubicBezTo>
                <a:cubicBezTo>
                  <a:pt x="21" y="10"/>
                  <a:pt x="19" y="12"/>
                  <a:pt x="18" y="13"/>
                </a:cubicBezTo>
                <a:cubicBezTo>
                  <a:pt x="16" y="12"/>
                  <a:pt x="15" y="8"/>
                  <a:pt x="12" y="0"/>
                </a:cubicBezTo>
                <a:cubicBezTo>
                  <a:pt x="15" y="8"/>
                  <a:pt x="16" y="12"/>
                  <a:pt x="15" y="14"/>
                </a:cubicBezTo>
                <a:cubicBezTo>
                  <a:pt x="13" y="14"/>
                  <a:pt x="11" y="13"/>
                  <a:pt x="7" y="11"/>
                </a:cubicBezTo>
                <a:cubicBezTo>
                  <a:pt x="11" y="13"/>
                  <a:pt x="13" y="14"/>
                  <a:pt x="14" y="15"/>
                </a:cubicBezTo>
                <a:cubicBezTo>
                  <a:pt x="13" y="18"/>
                  <a:pt x="8" y="19"/>
                  <a:pt x="0" y="21"/>
                </a:cubicBezTo>
                <a:cubicBezTo>
                  <a:pt x="9" y="19"/>
                  <a:pt x="13" y="18"/>
                  <a:pt x="15" y="19"/>
                </a:cubicBezTo>
                <a:cubicBezTo>
                  <a:pt x="15" y="20"/>
                  <a:pt x="14" y="22"/>
                  <a:pt x="12" y="26"/>
                </a:cubicBezTo>
                <a:cubicBezTo>
                  <a:pt x="14" y="22"/>
                  <a:pt x="15" y="20"/>
                  <a:pt x="16" y="19"/>
                </a:cubicBezTo>
                <a:cubicBezTo>
                  <a:pt x="19" y="21"/>
                  <a:pt x="20" y="25"/>
                  <a:pt x="22" y="32"/>
                </a:cubicBezTo>
                <a:cubicBezTo>
                  <a:pt x="20" y="25"/>
                  <a:pt x="19" y="21"/>
                  <a:pt x="20" y="18"/>
                </a:cubicBezTo>
                <a:cubicBezTo>
                  <a:pt x="21" y="18"/>
                  <a:pt x="24" y="20"/>
                  <a:pt x="27" y="21"/>
                </a:cubicBezTo>
                <a:cubicBezTo>
                  <a:pt x="24" y="20"/>
                  <a:pt x="21" y="18"/>
                  <a:pt x="2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" name="chenying0907 61"/>
          <p:cNvSpPr/>
          <p:nvPr/>
        </p:nvSpPr>
        <p:spPr bwMode="auto">
          <a:xfrm>
            <a:off x="8689652" y="3531567"/>
            <a:ext cx="333375" cy="314325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6" y="16"/>
                  <a:pt x="35" y="16"/>
                </a:cubicBezTo>
                <a:cubicBezTo>
                  <a:pt x="26" y="16"/>
                  <a:pt x="22" y="16"/>
                  <a:pt x="20" y="14"/>
                </a:cubicBezTo>
                <a:cubicBezTo>
                  <a:pt x="21" y="13"/>
                  <a:pt x="22" y="11"/>
                  <a:pt x="25" y="8"/>
                </a:cubicBezTo>
                <a:cubicBezTo>
                  <a:pt x="22" y="11"/>
                  <a:pt x="21" y="13"/>
                  <a:pt x="19" y="14"/>
                </a:cubicBezTo>
                <a:cubicBezTo>
                  <a:pt x="17" y="11"/>
                  <a:pt x="17" y="7"/>
                  <a:pt x="17" y="0"/>
                </a:cubicBezTo>
                <a:cubicBezTo>
                  <a:pt x="17" y="7"/>
                  <a:pt x="17" y="11"/>
                  <a:pt x="15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2" y="16"/>
                  <a:pt x="8" y="16"/>
                  <a:pt x="0" y="16"/>
                </a:cubicBezTo>
                <a:cubicBezTo>
                  <a:pt x="8" y="16"/>
                  <a:pt x="12" y="16"/>
                  <a:pt x="15" y="18"/>
                </a:cubicBezTo>
                <a:cubicBezTo>
                  <a:pt x="14" y="19"/>
                  <a:pt x="12" y="21"/>
                  <a:pt x="10" y="24"/>
                </a:cubicBezTo>
                <a:cubicBezTo>
                  <a:pt x="12" y="21"/>
                  <a:pt x="14" y="19"/>
                  <a:pt x="15" y="19"/>
                </a:cubicBezTo>
                <a:cubicBezTo>
                  <a:pt x="17" y="21"/>
                  <a:pt x="17" y="25"/>
                  <a:pt x="17" y="33"/>
                </a:cubicBezTo>
                <a:cubicBezTo>
                  <a:pt x="17" y="25"/>
                  <a:pt x="17" y="21"/>
                  <a:pt x="19" y="19"/>
                </a:cubicBezTo>
                <a:cubicBezTo>
                  <a:pt x="21" y="19"/>
                  <a:pt x="22" y="21"/>
                  <a:pt x="25" y="24"/>
                </a:cubicBezTo>
                <a:cubicBezTo>
                  <a:pt x="22" y="21"/>
                  <a:pt x="21" y="19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9" name="chenying0907 62"/>
          <p:cNvSpPr/>
          <p:nvPr/>
        </p:nvSpPr>
        <p:spPr bwMode="auto">
          <a:xfrm>
            <a:off x="7087865" y="3750642"/>
            <a:ext cx="265112" cy="244475"/>
          </a:xfrm>
          <a:custGeom>
            <a:avLst/>
            <a:gdLst>
              <a:gd name="T0" fmla="*/ 2147483647 w 28"/>
              <a:gd name="T1" fmla="*/ 2147483647 h 26"/>
              <a:gd name="T2" fmla="*/ 2147483647 w 28"/>
              <a:gd name="T3" fmla="*/ 2147483647 h 26"/>
              <a:gd name="T4" fmla="*/ 2147483647 w 28"/>
              <a:gd name="T5" fmla="*/ 2147483647 h 26"/>
              <a:gd name="T6" fmla="*/ 2147483647 w 28"/>
              <a:gd name="T7" fmla="*/ 2147483647 h 26"/>
              <a:gd name="T8" fmla="*/ 2147483647 w 28"/>
              <a:gd name="T9" fmla="*/ 2147483647 h 26"/>
              <a:gd name="T10" fmla="*/ 2147483647 w 28"/>
              <a:gd name="T11" fmla="*/ 0 h 26"/>
              <a:gd name="T12" fmla="*/ 2147483647 w 28"/>
              <a:gd name="T13" fmla="*/ 2147483647 h 26"/>
              <a:gd name="T14" fmla="*/ 2147483647 w 28"/>
              <a:gd name="T15" fmla="*/ 2147483647 h 26"/>
              <a:gd name="T16" fmla="*/ 2147483647 w 28"/>
              <a:gd name="T17" fmla="*/ 2147483647 h 26"/>
              <a:gd name="T18" fmla="*/ 0 w 28"/>
              <a:gd name="T19" fmla="*/ 2147483647 h 26"/>
              <a:gd name="T20" fmla="*/ 2147483647 w 28"/>
              <a:gd name="T21" fmla="*/ 2147483647 h 26"/>
              <a:gd name="T22" fmla="*/ 2147483647 w 28"/>
              <a:gd name="T23" fmla="*/ 2147483647 h 26"/>
              <a:gd name="T24" fmla="*/ 2147483647 w 28"/>
              <a:gd name="T25" fmla="*/ 2147483647 h 26"/>
              <a:gd name="T26" fmla="*/ 2147483647 w 28"/>
              <a:gd name="T27" fmla="*/ 2147483647 h 26"/>
              <a:gd name="T28" fmla="*/ 2147483647 w 28"/>
              <a:gd name="T29" fmla="*/ 2147483647 h 26"/>
              <a:gd name="T30" fmla="*/ 2147483647 w 28"/>
              <a:gd name="T31" fmla="*/ 2147483647 h 26"/>
              <a:gd name="T32" fmla="*/ 2147483647 w 28"/>
              <a:gd name="T33" fmla="*/ 2147483647 h 2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"/>
              <a:gd name="T52" fmla="*/ 0 h 26"/>
              <a:gd name="T53" fmla="*/ 28 w 28"/>
              <a:gd name="T54" fmla="*/ 26 h 2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" h="26">
                <a:moveTo>
                  <a:pt x="17" y="13"/>
                </a:moveTo>
                <a:cubicBezTo>
                  <a:pt x="18" y="10"/>
                  <a:pt x="21" y="7"/>
                  <a:pt x="28" y="2"/>
                </a:cubicBezTo>
                <a:cubicBezTo>
                  <a:pt x="21" y="7"/>
                  <a:pt x="18" y="10"/>
                  <a:pt x="15" y="10"/>
                </a:cubicBezTo>
                <a:cubicBezTo>
                  <a:pt x="15" y="8"/>
                  <a:pt x="15" y="6"/>
                  <a:pt x="15" y="2"/>
                </a:cubicBezTo>
                <a:cubicBezTo>
                  <a:pt x="15" y="6"/>
                  <a:pt x="15" y="8"/>
                  <a:pt x="14" y="10"/>
                </a:cubicBezTo>
                <a:cubicBezTo>
                  <a:pt x="11" y="9"/>
                  <a:pt x="9" y="6"/>
                  <a:pt x="4" y="0"/>
                </a:cubicBezTo>
                <a:cubicBezTo>
                  <a:pt x="9" y="6"/>
                  <a:pt x="11" y="9"/>
                  <a:pt x="11" y="12"/>
                </a:cubicBezTo>
                <a:cubicBezTo>
                  <a:pt x="9" y="12"/>
                  <a:pt x="7" y="12"/>
                  <a:pt x="3" y="11"/>
                </a:cubicBezTo>
                <a:cubicBezTo>
                  <a:pt x="7" y="12"/>
                  <a:pt x="9" y="13"/>
                  <a:pt x="11" y="13"/>
                </a:cubicBezTo>
                <a:cubicBezTo>
                  <a:pt x="11" y="16"/>
                  <a:pt x="7" y="19"/>
                  <a:pt x="0" y="24"/>
                </a:cubicBezTo>
                <a:cubicBezTo>
                  <a:pt x="7" y="19"/>
                  <a:pt x="10" y="16"/>
                  <a:pt x="13" y="16"/>
                </a:cubicBezTo>
                <a:cubicBezTo>
                  <a:pt x="14" y="18"/>
                  <a:pt x="13" y="20"/>
                  <a:pt x="13" y="24"/>
                </a:cubicBezTo>
                <a:cubicBezTo>
                  <a:pt x="13" y="20"/>
                  <a:pt x="14" y="17"/>
                  <a:pt x="14" y="16"/>
                </a:cubicBezTo>
                <a:cubicBezTo>
                  <a:pt x="17" y="17"/>
                  <a:pt x="19" y="20"/>
                  <a:pt x="24" y="26"/>
                </a:cubicBezTo>
                <a:cubicBezTo>
                  <a:pt x="20" y="20"/>
                  <a:pt x="17" y="17"/>
                  <a:pt x="17" y="14"/>
                </a:cubicBezTo>
                <a:cubicBezTo>
                  <a:pt x="19" y="13"/>
                  <a:pt x="21" y="14"/>
                  <a:pt x="25" y="14"/>
                </a:cubicBezTo>
                <a:cubicBezTo>
                  <a:pt x="21" y="14"/>
                  <a:pt x="19" y="13"/>
                  <a:pt x="17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" name="chenying0907 63"/>
          <p:cNvSpPr/>
          <p:nvPr/>
        </p:nvSpPr>
        <p:spPr bwMode="auto">
          <a:xfrm>
            <a:off x="6589390" y="3722067"/>
            <a:ext cx="333375" cy="314325"/>
          </a:xfrm>
          <a:custGeom>
            <a:avLst/>
            <a:gdLst>
              <a:gd name="T0" fmla="*/ 2147483647 w 35"/>
              <a:gd name="T1" fmla="*/ 2147483647 h 33"/>
              <a:gd name="T2" fmla="*/ 2147483647 w 35"/>
              <a:gd name="T3" fmla="*/ 2147483647 h 33"/>
              <a:gd name="T4" fmla="*/ 2147483647 w 35"/>
              <a:gd name="T5" fmla="*/ 2147483647 h 33"/>
              <a:gd name="T6" fmla="*/ 2147483647 w 35"/>
              <a:gd name="T7" fmla="*/ 2147483647 h 33"/>
              <a:gd name="T8" fmla="*/ 2147483647 w 35"/>
              <a:gd name="T9" fmla="*/ 2147483647 h 33"/>
              <a:gd name="T10" fmla="*/ 2147483647 w 35"/>
              <a:gd name="T11" fmla="*/ 0 h 33"/>
              <a:gd name="T12" fmla="*/ 2147483647 w 35"/>
              <a:gd name="T13" fmla="*/ 2147483647 h 33"/>
              <a:gd name="T14" fmla="*/ 2147483647 w 35"/>
              <a:gd name="T15" fmla="*/ 2147483647 h 33"/>
              <a:gd name="T16" fmla="*/ 2147483647 w 35"/>
              <a:gd name="T17" fmla="*/ 2147483647 h 33"/>
              <a:gd name="T18" fmla="*/ 0 w 35"/>
              <a:gd name="T19" fmla="*/ 2147483647 h 33"/>
              <a:gd name="T20" fmla="*/ 2147483647 w 35"/>
              <a:gd name="T21" fmla="*/ 2147483647 h 33"/>
              <a:gd name="T22" fmla="*/ 2147483647 w 35"/>
              <a:gd name="T23" fmla="*/ 2147483647 h 33"/>
              <a:gd name="T24" fmla="*/ 2147483647 w 35"/>
              <a:gd name="T25" fmla="*/ 2147483647 h 33"/>
              <a:gd name="T26" fmla="*/ 2147483647 w 35"/>
              <a:gd name="T27" fmla="*/ 2147483647 h 33"/>
              <a:gd name="T28" fmla="*/ 2147483647 w 35"/>
              <a:gd name="T29" fmla="*/ 2147483647 h 33"/>
              <a:gd name="T30" fmla="*/ 2147483647 w 35"/>
              <a:gd name="T31" fmla="*/ 2147483647 h 33"/>
              <a:gd name="T32" fmla="*/ 2147483647 w 35"/>
              <a:gd name="T33" fmla="*/ 2147483647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"/>
              <a:gd name="T52" fmla="*/ 0 h 33"/>
              <a:gd name="T53" fmla="*/ 35 w 35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" h="33">
                <a:moveTo>
                  <a:pt x="20" y="18"/>
                </a:moveTo>
                <a:cubicBezTo>
                  <a:pt x="22" y="16"/>
                  <a:pt x="26" y="16"/>
                  <a:pt x="35" y="16"/>
                </a:cubicBezTo>
                <a:cubicBezTo>
                  <a:pt x="26" y="16"/>
                  <a:pt x="22" y="16"/>
                  <a:pt x="20" y="14"/>
                </a:cubicBezTo>
                <a:cubicBezTo>
                  <a:pt x="21" y="13"/>
                  <a:pt x="22" y="11"/>
                  <a:pt x="25" y="8"/>
                </a:cubicBezTo>
                <a:cubicBezTo>
                  <a:pt x="22" y="11"/>
                  <a:pt x="21" y="13"/>
                  <a:pt x="19" y="14"/>
                </a:cubicBezTo>
                <a:cubicBezTo>
                  <a:pt x="17" y="11"/>
                  <a:pt x="17" y="7"/>
                  <a:pt x="17" y="0"/>
                </a:cubicBezTo>
                <a:cubicBezTo>
                  <a:pt x="17" y="7"/>
                  <a:pt x="17" y="11"/>
                  <a:pt x="15" y="14"/>
                </a:cubicBezTo>
                <a:cubicBezTo>
                  <a:pt x="14" y="13"/>
                  <a:pt x="12" y="11"/>
                  <a:pt x="9" y="8"/>
                </a:cubicBezTo>
                <a:cubicBezTo>
                  <a:pt x="12" y="11"/>
                  <a:pt x="14" y="13"/>
                  <a:pt x="15" y="14"/>
                </a:cubicBezTo>
                <a:cubicBezTo>
                  <a:pt x="12" y="16"/>
                  <a:pt x="8" y="16"/>
                  <a:pt x="0" y="16"/>
                </a:cubicBezTo>
                <a:cubicBezTo>
                  <a:pt x="8" y="16"/>
                  <a:pt x="12" y="16"/>
                  <a:pt x="15" y="18"/>
                </a:cubicBezTo>
                <a:cubicBezTo>
                  <a:pt x="14" y="19"/>
                  <a:pt x="12" y="21"/>
                  <a:pt x="10" y="24"/>
                </a:cubicBezTo>
                <a:cubicBezTo>
                  <a:pt x="12" y="21"/>
                  <a:pt x="14" y="19"/>
                  <a:pt x="15" y="19"/>
                </a:cubicBezTo>
                <a:cubicBezTo>
                  <a:pt x="17" y="21"/>
                  <a:pt x="17" y="25"/>
                  <a:pt x="17" y="33"/>
                </a:cubicBezTo>
                <a:cubicBezTo>
                  <a:pt x="17" y="25"/>
                  <a:pt x="17" y="21"/>
                  <a:pt x="19" y="19"/>
                </a:cubicBezTo>
                <a:cubicBezTo>
                  <a:pt x="21" y="19"/>
                  <a:pt x="22" y="21"/>
                  <a:pt x="25" y="24"/>
                </a:cubicBezTo>
                <a:cubicBezTo>
                  <a:pt x="22" y="21"/>
                  <a:pt x="21" y="19"/>
                  <a:pt x="20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1" name="chenying0907 64"/>
          <p:cNvSpPr/>
          <p:nvPr/>
        </p:nvSpPr>
        <p:spPr bwMode="auto">
          <a:xfrm>
            <a:off x="9023027" y="3641105"/>
            <a:ext cx="306388" cy="285750"/>
          </a:xfrm>
          <a:custGeom>
            <a:avLst/>
            <a:gdLst>
              <a:gd name="T0" fmla="*/ 2147483647 w 32"/>
              <a:gd name="T1" fmla="*/ 2147483647 h 30"/>
              <a:gd name="T2" fmla="*/ 2147483647 w 32"/>
              <a:gd name="T3" fmla="*/ 2147483647 h 30"/>
              <a:gd name="T4" fmla="*/ 2147483647 w 32"/>
              <a:gd name="T5" fmla="*/ 2147483647 h 30"/>
              <a:gd name="T6" fmla="*/ 2147483647 w 32"/>
              <a:gd name="T7" fmla="*/ 2147483647 h 30"/>
              <a:gd name="T8" fmla="*/ 2147483647 w 32"/>
              <a:gd name="T9" fmla="*/ 2147483647 h 30"/>
              <a:gd name="T10" fmla="*/ 2147483647 w 32"/>
              <a:gd name="T11" fmla="*/ 0 h 30"/>
              <a:gd name="T12" fmla="*/ 2147483647 w 32"/>
              <a:gd name="T13" fmla="*/ 2147483647 h 30"/>
              <a:gd name="T14" fmla="*/ 2147483647 w 32"/>
              <a:gd name="T15" fmla="*/ 2147483647 h 30"/>
              <a:gd name="T16" fmla="*/ 2147483647 w 32"/>
              <a:gd name="T17" fmla="*/ 2147483647 h 30"/>
              <a:gd name="T18" fmla="*/ 0 w 32"/>
              <a:gd name="T19" fmla="*/ 2147483647 h 30"/>
              <a:gd name="T20" fmla="*/ 2147483647 w 32"/>
              <a:gd name="T21" fmla="*/ 2147483647 h 30"/>
              <a:gd name="T22" fmla="*/ 2147483647 w 32"/>
              <a:gd name="T23" fmla="*/ 2147483647 h 30"/>
              <a:gd name="T24" fmla="*/ 2147483647 w 32"/>
              <a:gd name="T25" fmla="*/ 2147483647 h 30"/>
              <a:gd name="T26" fmla="*/ 2147483647 w 32"/>
              <a:gd name="T27" fmla="*/ 2147483647 h 30"/>
              <a:gd name="T28" fmla="*/ 2147483647 w 32"/>
              <a:gd name="T29" fmla="*/ 2147483647 h 30"/>
              <a:gd name="T30" fmla="*/ 2147483647 w 32"/>
              <a:gd name="T31" fmla="*/ 2147483647 h 30"/>
              <a:gd name="T32" fmla="*/ 2147483647 w 32"/>
              <a:gd name="T33" fmla="*/ 2147483647 h 3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2"/>
              <a:gd name="T52" fmla="*/ 0 h 30"/>
              <a:gd name="T53" fmla="*/ 32 w 32"/>
              <a:gd name="T54" fmla="*/ 30 h 3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2" h="30">
                <a:moveTo>
                  <a:pt x="19" y="15"/>
                </a:moveTo>
                <a:cubicBezTo>
                  <a:pt x="20" y="13"/>
                  <a:pt x="24" y="11"/>
                  <a:pt x="32" y="7"/>
                </a:cubicBezTo>
                <a:cubicBezTo>
                  <a:pt x="24" y="11"/>
                  <a:pt x="20" y="13"/>
                  <a:pt x="17" y="12"/>
                </a:cubicBezTo>
                <a:cubicBezTo>
                  <a:pt x="17" y="10"/>
                  <a:pt x="18" y="8"/>
                  <a:pt x="19" y="5"/>
                </a:cubicBezTo>
                <a:cubicBezTo>
                  <a:pt x="18" y="8"/>
                  <a:pt x="17" y="10"/>
                  <a:pt x="16" y="12"/>
                </a:cubicBezTo>
                <a:cubicBezTo>
                  <a:pt x="14" y="11"/>
                  <a:pt x="12" y="7"/>
                  <a:pt x="9" y="0"/>
                </a:cubicBezTo>
                <a:cubicBezTo>
                  <a:pt x="12" y="7"/>
                  <a:pt x="14" y="11"/>
                  <a:pt x="13" y="13"/>
                </a:cubicBezTo>
                <a:cubicBezTo>
                  <a:pt x="11" y="13"/>
                  <a:pt x="9" y="12"/>
                  <a:pt x="5" y="11"/>
                </a:cubicBezTo>
                <a:cubicBezTo>
                  <a:pt x="9" y="12"/>
                  <a:pt x="11" y="13"/>
                  <a:pt x="13" y="14"/>
                </a:cubicBezTo>
                <a:cubicBezTo>
                  <a:pt x="11" y="17"/>
                  <a:pt x="7" y="19"/>
                  <a:pt x="0" y="22"/>
                </a:cubicBezTo>
                <a:cubicBezTo>
                  <a:pt x="7" y="19"/>
                  <a:pt x="11" y="17"/>
                  <a:pt x="14" y="18"/>
                </a:cubicBezTo>
                <a:cubicBezTo>
                  <a:pt x="14" y="19"/>
                  <a:pt x="13" y="22"/>
                  <a:pt x="12" y="25"/>
                </a:cubicBezTo>
                <a:cubicBezTo>
                  <a:pt x="13" y="22"/>
                  <a:pt x="14" y="19"/>
                  <a:pt x="15" y="18"/>
                </a:cubicBezTo>
                <a:cubicBezTo>
                  <a:pt x="18" y="19"/>
                  <a:pt x="20" y="23"/>
                  <a:pt x="23" y="30"/>
                </a:cubicBezTo>
                <a:cubicBezTo>
                  <a:pt x="20" y="23"/>
                  <a:pt x="18" y="19"/>
                  <a:pt x="18" y="16"/>
                </a:cubicBezTo>
                <a:cubicBezTo>
                  <a:pt x="20" y="16"/>
                  <a:pt x="23" y="17"/>
                  <a:pt x="27" y="19"/>
                </a:cubicBezTo>
                <a:cubicBezTo>
                  <a:pt x="23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" name="chenying0907 65"/>
          <p:cNvSpPr/>
          <p:nvPr/>
        </p:nvSpPr>
        <p:spPr bwMode="auto">
          <a:xfrm>
            <a:off x="8164190" y="3755405"/>
            <a:ext cx="209550" cy="201612"/>
          </a:xfrm>
          <a:custGeom>
            <a:avLst/>
            <a:gdLst>
              <a:gd name="T0" fmla="*/ 2147483647 w 22"/>
              <a:gd name="T1" fmla="*/ 2147483647 h 21"/>
              <a:gd name="T2" fmla="*/ 2147483647 w 22"/>
              <a:gd name="T3" fmla="*/ 2147483647 h 21"/>
              <a:gd name="T4" fmla="*/ 2147483647 w 22"/>
              <a:gd name="T5" fmla="*/ 2147483647 h 21"/>
              <a:gd name="T6" fmla="*/ 2147483647 w 22"/>
              <a:gd name="T7" fmla="*/ 2147483647 h 21"/>
              <a:gd name="T8" fmla="*/ 2147483647 w 22"/>
              <a:gd name="T9" fmla="*/ 2147483647 h 21"/>
              <a:gd name="T10" fmla="*/ 2147483647 w 22"/>
              <a:gd name="T11" fmla="*/ 0 h 21"/>
              <a:gd name="T12" fmla="*/ 2147483647 w 22"/>
              <a:gd name="T13" fmla="*/ 2147483647 h 21"/>
              <a:gd name="T14" fmla="*/ 2147483647 w 22"/>
              <a:gd name="T15" fmla="*/ 2147483647 h 21"/>
              <a:gd name="T16" fmla="*/ 2147483647 w 22"/>
              <a:gd name="T17" fmla="*/ 2147483647 h 21"/>
              <a:gd name="T18" fmla="*/ 0 w 22"/>
              <a:gd name="T19" fmla="*/ 2147483647 h 21"/>
              <a:gd name="T20" fmla="*/ 2147483647 w 22"/>
              <a:gd name="T21" fmla="*/ 2147483647 h 21"/>
              <a:gd name="T22" fmla="*/ 2147483647 w 22"/>
              <a:gd name="T23" fmla="*/ 2147483647 h 21"/>
              <a:gd name="T24" fmla="*/ 2147483647 w 22"/>
              <a:gd name="T25" fmla="*/ 2147483647 h 21"/>
              <a:gd name="T26" fmla="*/ 2147483647 w 22"/>
              <a:gd name="T27" fmla="*/ 2147483647 h 21"/>
              <a:gd name="T28" fmla="*/ 2147483647 w 22"/>
              <a:gd name="T29" fmla="*/ 2147483647 h 21"/>
              <a:gd name="T30" fmla="*/ 2147483647 w 22"/>
              <a:gd name="T31" fmla="*/ 2147483647 h 21"/>
              <a:gd name="T32" fmla="*/ 2147483647 w 22"/>
              <a:gd name="T33" fmla="*/ 2147483647 h 2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"/>
              <a:gd name="T52" fmla="*/ 0 h 21"/>
              <a:gd name="T53" fmla="*/ 22 w 22"/>
              <a:gd name="T54" fmla="*/ 21 h 2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" h="21">
                <a:moveTo>
                  <a:pt x="13" y="11"/>
                </a:moveTo>
                <a:cubicBezTo>
                  <a:pt x="14" y="10"/>
                  <a:pt x="17" y="10"/>
                  <a:pt x="22" y="10"/>
                </a:cubicBezTo>
                <a:cubicBezTo>
                  <a:pt x="17" y="10"/>
                  <a:pt x="14" y="10"/>
                  <a:pt x="13" y="9"/>
                </a:cubicBezTo>
                <a:cubicBezTo>
                  <a:pt x="13" y="8"/>
                  <a:pt x="14" y="7"/>
                  <a:pt x="16" y="6"/>
                </a:cubicBezTo>
                <a:cubicBezTo>
                  <a:pt x="14" y="7"/>
                  <a:pt x="13" y="8"/>
                  <a:pt x="12" y="9"/>
                </a:cubicBezTo>
                <a:cubicBezTo>
                  <a:pt x="11" y="7"/>
                  <a:pt x="11" y="5"/>
                  <a:pt x="11" y="0"/>
                </a:cubicBezTo>
                <a:cubicBezTo>
                  <a:pt x="11" y="5"/>
                  <a:pt x="11" y="7"/>
                  <a:pt x="10" y="9"/>
                </a:cubicBezTo>
                <a:cubicBezTo>
                  <a:pt x="9" y="8"/>
                  <a:pt x="8" y="7"/>
                  <a:pt x="6" y="5"/>
                </a:cubicBezTo>
                <a:cubicBezTo>
                  <a:pt x="8" y="7"/>
                  <a:pt x="9" y="8"/>
                  <a:pt x="10" y="9"/>
                </a:cubicBezTo>
                <a:cubicBezTo>
                  <a:pt x="8" y="10"/>
                  <a:pt x="5" y="10"/>
                  <a:pt x="0" y="10"/>
                </a:cubicBezTo>
                <a:cubicBezTo>
                  <a:pt x="5" y="10"/>
                  <a:pt x="8" y="10"/>
                  <a:pt x="10" y="11"/>
                </a:cubicBezTo>
                <a:cubicBezTo>
                  <a:pt x="9" y="12"/>
                  <a:pt x="8" y="13"/>
                  <a:pt x="6" y="15"/>
                </a:cubicBezTo>
                <a:cubicBezTo>
                  <a:pt x="8" y="13"/>
                  <a:pt x="9" y="12"/>
                  <a:pt x="10" y="12"/>
                </a:cubicBezTo>
                <a:cubicBezTo>
                  <a:pt x="11" y="13"/>
                  <a:pt x="11" y="16"/>
                  <a:pt x="11" y="21"/>
                </a:cubicBezTo>
                <a:cubicBezTo>
                  <a:pt x="11" y="16"/>
                  <a:pt x="11" y="13"/>
                  <a:pt x="12" y="12"/>
                </a:cubicBezTo>
                <a:cubicBezTo>
                  <a:pt x="13" y="12"/>
                  <a:pt x="14" y="14"/>
                  <a:pt x="16" y="15"/>
                </a:cubicBezTo>
                <a:cubicBezTo>
                  <a:pt x="14" y="14"/>
                  <a:pt x="13" y="12"/>
                  <a:pt x="1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" name="chenying0907 66"/>
          <p:cNvSpPr/>
          <p:nvPr/>
        </p:nvSpPr>
        <p:spPr bwMode="auto">
          <a:xfrm>
            <a:off x="8629327" y="3734767"/>
            <a:ext cx="322263" cy="301625"/>
          </a:xfrm>
          <a:custGeom>
            <a:avLst/>
            <a:gdLst>
              <a:gd name="T0" fmla="*/ 2147483647 w 34"/>
              <a:gd name="T1" fmla="*/ 2147483647 h 32"/>
              <a:gd name="T2" fmla="*/ 2147483647 w 34"/>
              <a:gd name="T3" fmla="*/ 2147483647 h 32"/>
              <a:gd name="T4" fmla="*/ 2147483647 w 34"/>
              <a:gd name="T5" fmla="*/ 2147483647 h 32"/>
              <a:gd name="T6" fmla="*/ 2147483647 w 34"/>
              <a:gd name="T7" fmla="*/ 2147483647 h 32"/>
              <a:gd name="T8" fmla="*/ 2147483647 w 34"/>
              <a:gd name="T9" fmla="*/ 2147483647 h 32"/>
              <a:gd name="T10" fmla="*/ 2147483647 w 34"/>
              <a:gd name="T11" fmla="*/ 0 h 32"/>
              <a:gd name="T12" fmla="*/ 2147483647 w 34"/>
              <a:gd name="T13" fmla="*/ 2147483647 h 32"/>
              <a:gd name="T14" fmla="*/ 2147483647 w 34"/>
              <a:gd name="T15" fmla="*/ 2147483647 h 32"/>
              <a:gd name="T16" fmla="*/ 2147483647 w 34"/>
              <a:gd name="T17" fmla="*/ 2147483647 h 32"/>
              <a:gd name="T18" fmla="*/ 0 w 34"/>
              <a:gd name="T19" fmla="*/ 2147483647 h 32"/>
              <a:gd name="T20" fmla="*/ 2147483647 w 34"/>
              <a:gd name="T21" fmla="*/ 2147483647 h 32"/>
              <a:gd name="T22" fmla="*/ 2147483647 w 34"/>
              <a:gd name="T23" fmla="*/ 2147483647 h 32"/>
              <a:gd name="T24" fmla="*/ 2147483647 w 34"/>
              <a:gd name="T25" fmla="*/ 2147483647 h 32"/>
              <a:gd name="T26" fmla="*/ 2147483647 w 34"/>
              <a:gd name="T27" fmla="*/ 2147483647 h 32"/>
              <a:gd name="T28" fmla="*/ 2147483647 w 34"/>
              <a:gd name="T29" fmla="*/ 2147483647 h 32"/>
              <a:gd name="T30" fmla="*/ 2147483647 w 34"/>
              <a:gd name="T31" fmla="*/ 2147483647 h 32"/>
              <a:gd name="T32" fmla="*/ 2147483647 w 34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2"/>
              <a:gd name="T53" fmla="*/ 34 w 34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2">
                <a:moveTo>
                  <a:pt x="19" y="18"/>
                </a:moveTo>
                <a:cubicBezTo>
                  <a:pt x="22" y="17"/>
                  <a:pt x="26" y="18"/>
                  <a:pt x="34" y="20"/>
                </a:cubicBezTo>
                <a:cubicBezTo>
                  <a:pt x="26" y="18"/>
                  <a:pt x="22" y="17"/>
                  <a:pt x="20" y="15"/>
                </a:cubicBezTo>
                <a:cubicBezTo>
                  <a:pt x="21" y="14"/>
                  <a:pt x="23" y="12"/>
                  <a:pt x="26" y="10"/>
                </a:cubicBezTo>
                <a:cubicBezTo>
                  <a:pt x="23" y="12"/>
                  <a:pt x="21" y="14"/>
                  <a:pt x="19" y="14"/>
                </a:cubicBezTo>
                <a:cubicBezTo>
                  <a:pt x="18" y="11"/>
                  <a:pt x="19" y="7"/>
                  <a:pt x="21" y="0"/>
                </a:cubicBezTo>
                <a:cubicBezTo>
                  <a:pt x="19" y="7"/>
                  <a:pt x="18" y="11"/>
                  <a:pt x="16" y="13"/>
                </a:cubicBezTo>
                <a:cubicBezTo>
                  <a:pt x="15" y="12"/>
                  <a:pt x="13" y="10"/>
                  <a:pt x="11" y="6"/>
                </a:cubicBezTo>
                <a:cubicBezTo>
                  <a:pt x="13" y="10"/>
                  <a:pt x="15" y="12"/>
                  <a:pt x="15" y="14"/>
                </a:cubicBezTo>
                <a:cubicBezTo>
                  <a:pt x="12" y="15"/>
                  <a:pt x="8" y="14"/>
                  <a:pt x="0" y="12"/>
                </a:cubicBezTo>
                <a:cubicBezTo>
                  <a:pt x="8" y="14"/>
                  <a:pt x="12" y="15"/>
                  <a:pt x="14" y="17"/>
                </a:cubicBezTo>
                <a:cubicBezTo>
                  <a:pt x="13" y="18"/>
                  <a:pt x="11" y="20"/>
                  <a:pt x="8" y="22"/>
                </a:cubicBezTo>
                <a:cubicBezTo>
                  <a:pt x="11" y="20"/>
                  <a:pt x="13" y="18"/>
                  <a:pt x="15" y="18"/>
                </a:cubicBezTo>
                <a:cubicBezTo>
                  <a:pt x="16" y="20"/>
                  <a:pt x="15" y="25"/>
                  <a:pt x="13" y="32"/>
                </a:cubicBezTo>
                <a:cubicBezTo>
                  <a:pt x="15" y="25"/>
                  <a:pt x="16" y="21"/>
                  <a:pt x="18" y="19"/>
                </a:cubicBezTo>
                <a:cubicBezTo>
                  <a:pt x="20" y="20"/>
                  <a:pt x="21" y="22"/>
                  <a:pt x="23" y="26"/>
                </a:cubicBezTo>
                <a:cubicBezTo>
                  <a:pt x="21" y="22"/>
                  <a:pt x="20" y="20"/>
                  <a:pt x="1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" name="chenying0907 67"/>
          <p:cNvSpPr/>
          <p:nvPr/>
        </p:nvSpPr>
        <p:spPr bwMode="auto">
          <a:xfrm>
            <a:off x="8535665" y="4003055"/>
            <a:ext cx="285750" cy="265112"/>
          </a:xfrm>
          <a:custGeom>
            <a:avLst/>
            <a:gdLst>
              <a:gd name="T0" fmla="*/ 2147483647 w 30"/>
              <a:gd name="T1" fmla="*/ 2147483647 h 28"/>
              <a:gd name="T2" fmla="*/ 2147483647 w 30"/>
              <a:gd name="T3" fmla="*/ 2147483647 h 28"/>
              <a:gd name="T4" fmla="*/ 2147483647 w 30"/>
              <a:gd name="T5" fmla="*/ 2147483647 h 28"/>
              <a:gd name="T6" fmla="*/ 2147483647 w 30"/>
              <a:gd name="T7" fmla="*/ 2147483647 h 28"/>
              <a:gd name="T8" fmla="*/ 2147483647 w 30"/>
              <a:gd name="T9" fmla="*/ 2147483647 h 28"/>
              <a:gd name="T10" fmla="*/ 2147483647 w 30"/>
              <a:gd name="T11" fmla="*/ 0 h 28"/>
              <a:gd name="T12" fmla="*/ 2147483647 w 30"/>
              <a:gd name="T13" fmla="*/ 2147483647 h 28"/>
              <a:gd name="T14" fmla="*/ 2147483647 w 30"/>
              <a:gd name="T15" fmla="*/ 2147483647 h 28"/>
              <a:gd name="T16" fmla="*/ 2147483647 w 30"/>
              <a:gd name="T17" fmla="*/ 2147483647 h 28"/>
              <a:gd name="T18" fmla="*/ 0 w 30"/>
              <a:gd name="T19" fmla="*/ 2147483647 h 28"/>
              <a:gd name="T20" fmla="*/ 2147483647 w 30"/>
              <a:gd name="T21" fmla="*/ 2147483647 h 28"/>
              <a:gd name="T22" fmla="*/ 2147483647 w 30"/>
              <a:gd name="T23" fmla="*/ 2147483647 h 28"/>
              <a:gd name="T24" fmla="*/ 2147483647 w 30"/>
              <a:gd name="T25" fmla="*/ 2147483647 h 28"/>
              <a:gd name="T26" fmla="*/ 2147483647 w 30"/>
              <a:gd name="T27" fmla="*/ 2147483647 h 28"/>
              <a:gd name="T28" fmla="*/ 2147483647 w 30"/>
              <a:gd name="T29" fmla="*/ 2147483647 h 28"/>
              <a:gd name="T30" fmla="*/ 2147483647 w 30"/>
              <a:gd name="T31" fmla="*/ 2147483647 h 28"/>
              <a:gd name="T32" fmla="*/ 2147483647 w 30"/>
              <a:gd name="T33" fmla="*/ 2147483647 h 2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0"/>
              <a:gd name="T52" fmla="*/ 0 h 28"/>
              <a:gd name="T53" fmla="*/ 30 w 30"/>
              <a:gd name="T54" fmla="*/ 28 h 2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0" h="28">
                <a:moveTo>
                  <a:pt x="16" y="17"/>
                </a:moveTo>
                <a:cubicBezTo>
                  <a:pt x="19" y="17"/>
                  <a:pt x="23" y="19"/>
                  <a:pt x="30" y="24"/>
                </a:cubicBezTo>
                <a:cubicBezTo>
                  <a:pt x="23" y="19"/>
                  <a:pt x="19" y="17"/>
                  <a:pt x="18" y="14"/>
                </a:cubicBezTo>
                <a:cubicBezTo>
                  <a:pt x="19" y="13"/>
                  <a:pt x="22" y="12"/>
                  <a:pt x="25" y="12"/>
                </a:cubicBezTo>
                <a:cubicBezTo>
                  <a:pt x="22" y="12"/>
                  <a:pt x="19" y="13"/>
                  <a:pt x="18" y="13"/>
                </a:cubicBezTo>
                <a:cubicBezTo>
                  <a:pt x="17" y="10"/>
                  <a:pt x="20" y="7"/>
                  <a:pt x="24" y="0"/>
                </a:cubicBezTo>
                <a:cubicBezTo>
                  <a:pt x="20" y="7"/>
                  <a:pt x="17" y="10"/>
                  <a:pt x="15" y="11"/>
                </a:cubicBezTo>
                <a:cubicBezTo>
                  <a:pt x="14" y="9"/>
                  <a:pt x="13" y="7"/>
                  <a:pt x="13" y="3"/>
                </a:cubicBezTo>
                <a:cubicBezTo>
                  <a:pt x="13" y="7"/>
                  <a:pt x="14" y="9"/>
                  <a:pt x="14" y="11"/>
                </a:cubicBezTo>
                <a:cubicBezTo>
                  <a:pt x="11" y="11"/>
                  <a:pt x="7" y="9"/>
                  <a:pt x="0" y="4"/>
                </a:cubicBezTo>
                <a:cubicBezTo>
                  <a:pt x="7" y="9"/>
                  <a:pt x="11" y="11"/>
                  <a:pt x="12" y="14"/>
                </a:cubicBezTo>
                <a:cubicBezTo>
                  <a:pt x="10" y="15"/>
                  <a:pt x="8" y="15"/>
                  <a:pt x="4" y="16"/>
                </a:cubicBezTo>
                <a:cubicBezTo>
                  <a:pt x="8" y="15"/>
                  <a:pt x="10" y="15"/>
                  <a:pt x="12" y="15"/>
                </a:cubicBezTo>
                <a:cubicBezTo>
                  <a:pt x="12" y="18"/>
                  <a:pt x="10" y="21"/>
                  <a:pt x="6" y="28"/>
                </a:cubicBezTo>
                <a:cubicBezTo>
                  <a:pt x="10" y="21"/>
                  <a:pt x="12" y="18"/>
                  <a:pt x="15" y="17"/>
                </a:cubicBezTo>
                <a:cubicBezTo>
                  <a:pt x="16" y="19"/>
                  <a:pt x="16" y="21"/>
                  <a:pt x="17" y="25"/>
                </a:cubicBezTo>
                <a:cubicBezTo>
                  <a:pt x="16" y="21"/>
                  <a:pt x="16" y="19"/>
                  <a:pt x="16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5" name="chenying0907 11" descr="C:\Documents and Settings\nukes\桌面\未标题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608" y="3698513"/>
            <a:ext cx="61753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chenying0907 68"/>
          <p:cNvSpPr/>
          <p:nvPr/>
        </p:nvSpPr>
        <p:spPr bwMode="auto">
          <a:xfrm>
            <a:off x="9218290" y="4045917"/>
            <a:ext cx="322262" cy="301625"/>
          </a:xfrm>
          <a:custGeom>
            <a:avLst/>
            <a:gdLst>
              <a:gd name="T0" fmla="*/ 2147483647 w 34"/>
              <a:gd name="T1" fmla="*/ 2147483647 h 32"/>
              <a:gd name="T2" fmla="*/ 2147483647 w 34"/>
              <a:gd name="T3" fmla="*/ 2147483647 h 32"/>
              <a:gd name="T4" fmla="*/ 2147483647 w 34"/>
              <a:gd name="T5" fmla="*/ 2147483647 h 32"/>
              <a:gd name="T6" fmla="*/ 2147483647 w 34"/>
              <a:gd name="T7" fmla="*/ 2147483647 h 32"/>
              <a:gd name="T8" fmla="*/ 2147483647 w 34"/>
              <a:gd name="T9" fmla="*/ 2147483647 h 32"/>
              <a:gd name="T10" fmla="*/ 2147483647 w 34"/>
              <a:gd name="T11" fmla="*/ 0 h 32"/>
              <a:gd name="T12" fmla="*/ 2147483647 w 34"/>
              <a:gd name="T13" fmla="*/ 2147483647 h 32"/>
              <a:gd name="T14" fmla="*/ 2147483647 w 34"/>
              <a:gd name="T15" fmla="*/ 2147483647 h 32"/>
              <a:gd name="T16" fmla="*/ 2147483647 w 34"/>
              <a:gd name="T17" fmla="*/ 2147483647 h 32"/>
              <a:gd name="T18" fmla="*/ 0 w 34"/>
              <a:gd name="T19" fmla="*/ 2147483647 h 32"/>
              <a:gd name="T20" fmla="*/ 2147483647 w 34"/>
              <a:gd name="T21" fmla="*/ 2147483647 h 32"/>
              <a:gd name="T22" fmla="*/ 2147483647 w 34"/>
              <a:gd name="T23" fmla="*/ 2147483647 h 32"/>
              <a:gd name="T24" fmla="*/ 2147483647 w 34"/>
              <a:gd name="T25" fmla="*/ 2147483647 h 32"/>
              <a:gd name="T26" fmla="*/ 2147483647 w 34"/>
              <a:gd name="T27" fmla="*/ 2147483647 h 32"/>
              <a:gd name="T28" fmla="*/ 2147483647 w 34"/>
              <a:gd name="T29" fmla="*/ 2147483647 h 32"/>
              <a:gd name="T30" fmla="*/ 2147483647 w 34"/>
              <a:gd name="T31" fmla="*/ 2147483647 h 32"/>
              <a:gd name="T32" fmla="*/ 2147483647 w 34"/>
              <a:gd name="T33" fmla="*/ 2147483647 h 3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2"/>
              <a:gd name="T53" fmla="*/ 34 w 34"/>
              <a:gd name="T54" fmla="*/ 32 h 3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2">
                <a:moveTo>
                  <a:pt x="20" y="17"/>
                </a:moveTo>
                <a:cubicBezTo>
                  <a:pt x="22" y="14"/>
                  <a:pt x="26" y="13"/>
                  <a:pt x="34" y="11"/>
                </a:cubicBezTo>
                <a:cubicBezTo>
                  <a:pt x="26" y="13"/>
                  <a:pt x="22" y="14"/>
                  <a:pt x="19" y="13"/>
                </a:cubicBezTo>
                <a:cubicBezTo>
                  <a:pt x="20" y="12"/>
                  <a:pt x="21" y="9"/>
                  <a:pt x="23" y="6"/>
                </a:cubicBezTo>
                <a:cubicBezTo>
                  <a:pt x="21" y="9"/>
                  <a:pt x="20" y="12"/>
                  <a:pt x="18" y="13"/>
                </a:cubicBezTo>
                <a:cubicBezTo>
                  <a:pt x="16" y="11"/>
                  <a:pt x="15" y="7"/>
                  <a:pt x="13" y="0"/>
                </a:cubicBezTo>
                <a:cubicBezTo>
                  <a:pt x="15" y="7"/>
                  <a:pt x="16" y="11"/>
                  <a:pt x="15" y="14"/>
                </a:cubicBezTo>
                <a:cubicBezTo>
                  <a:pt x="13" y="13"/>
                  <a:pt x="11" y="12"/>
                  <a:pt x="7" y="10"/>
                </a:cubicBezTo>
                <a:cubicBezTo>
                  <a:pt x="11" y="12"/>
                  <a:pt x="13" y="13"/>
                  <a:pt x="14" y="15"/>
                </a:cubicBezTo>
                <a:cubicBezTo>
                  <a:pt x="13" y="17"/>
                  <a:pt x="8" y="18"/>
                  <a:pt x="0" y="20"/>
                </a:cubicBezTo>
                <a:cubicBezTo>
                  <a:pt x="8" y="18"/>
                  <a:pt x="13" y="17"/>
                  <a:pt x="15" y="18"/>
                </a:cubicBezTo>
                <a:cubicBezTo>
                  <a:pt x="15" y="20"/>
                  <a:pt x="14" y="22"/>
                  <a:pt x="12" y="25"/>
                </a:cubicBezTo>
                <a:cubicBezTo>
                  <a:pt x="14" y="22"/>
                  <a:pt x="15" y="20"/>
                  <a:pt x="16" y="19"/>
                </a:cubicBezTo>
                <a:cubicBezTo>
                  <a:pt x="19" y="20"/>
                  <a:pt x="20" y="24"/>
                  <a:pt x="22" y="32"/>
                </a:cubicBezTo>
                <a:cubicBezTo>
                  <a:pt x="20" y="24"/>
                  <a:pt x="19" y="20"/>
                  <a:pt x="20" y="18"/>
                </a:cubicBezTo>
                <a:cubicBezTo>
                  <a:pt x="21" y="18"/>
                  <a:pt x="24" y="19"/>
                  <a:pt x="27" y="21"/>
                </a:cubicBezTo>
                <a:cubicBezTo>
                  <a:pt x="24" y="19"/>
                  <a:pt x="21" y="18"/>
                  <a:pt x="2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6" name="chenying0907 204" descr="C:\Documents and Settings\nukes\桌面\圣诞老人包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365" y="2548905"/>
            <a:ext cx="3675062" cy="289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chenying0907 70" descr="C:\Documents and Settings\nukes\桌面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125" y="4018086"/>
            <a:ext cx="117475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chenying0907 72" descr="C:\Documents and Settings\nukes\桌面\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238" y="3887911"/>
            <a:ext cx="1185862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chenying0907 74" descr="C:\Documents and Settings\nukes\桌面\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4196">
            <a:off x="2255688" y="4327649"/>
            <a:ext cx="930275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chenying0907 75" descr="C:\Documents and Settings\nukes\桌面\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418" y="4395911"/>
            <a:ext cx="1138237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chenying0907 73" descr="C:\Documents and Settings\nukes\桌面\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38" y="3833936"/>
            <a:ext cx="11938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chenying0907 76" descr="C:\Documents and Settings\nukes\桌面\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91491">
            <a:off x="666600" y="4157786"/>
            <a:ext cx="1092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chenying0907 69" descr="C:\Documents and Settings\nukes\桌面\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3" y="4057774"/>
            <a:ext cx="104298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chenying0907 71" descr="C:\Documents and Settings\nukes\桌面\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375" y="4486399"/>
            <a:ext cx="1173163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5" name="组合 2087"/>
          <p:cNvGrpSpPr/>
          <p:nvPr/>
        </p:nvGrpSpPr>
        <p:grpSpPr bwMode="auto">
          <a:xfrm rot="-810752">
            <a:off x="5471790" y="2318717"/>
            <a:ext cx="2101850" cy="2124075"/>
            <a:chOff x="5127379" y="361906"/>
            <a:chExt cx="2101640" cy="2123167"/>
          </a:xfrm>
        </p:grpSpPr>
        <p:pic>
          <p:nvPicPr>
            <p:cNvPr id="156" name="chenying0907 206" descr="C:\Documents and Settings\nukes\桌面\圣诞老人手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7379" y="361906"/>
              <a:ext cx="1218291" cy="1218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7" name="chenying0907 206" descr="C:\Documents and Settings\nukes\桌面\圣诞老人手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010728" y="1266781"/>
              <a:ext cx="1218291" cy="1218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8" name="chenying0907 205" descr="C:\Documents and Settings\nukes\桌面\圣诞老人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365" y="1777380"/>
            <a:ext cx="2684462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chenying0907 111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988" y="1143000"/>
            <a:ext cx="884237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chenying0907 112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138" y="3500438"/>
            <a:ext cx="730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chenying0907 113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3000375"/>
            <a:ext cx="5635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chenying0907 115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63" y="642938"/>
            <a:ext cx="684212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chenying0907 120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88" y="357188"/>
            <a:ext cx="77628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chenying0907 123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963" y="1285875"/>
            <a:ext cx="911225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chenying0907 121" descr="羽化小圆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4213225"/>
            <a:ext cx="5429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chenying0907 122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2428875"/>
            <a:ext cx="63976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chenying0907 121" descr="羽化小圆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8" y="4572000"/>
            <a:ext cx="3619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chenying0907 113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88" y="2286000"/>
            <a:ext cx="7286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chenying0907 122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4429125"/>
            <a:ext cx="63976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chenying0907 116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325" y="3786188"/>
            <a:ext cx="8667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chenying0907 116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8" y="3071813"/>
            <a:ext cx="865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chenying0907 120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0"/>
            <a:ext cx="77628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chenying0907 120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928688"/>
            <a:ext cx="77628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chenying0907 120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857375"/>
            <a:ext cx="77628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chenying0907 120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3857625"/>
            <a:ext cx="77628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chenying0907 120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000375"/>
            <a:ext cx="77628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chenying0907 120" descr="羽化小圆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1857375"/>
            <a:ext cx="77628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chenying0907 177" descr="20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143125"/>
            <a:ext cx="85725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chenying0907 178" descr="20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5" y="2071688"/>
            <a:ext cx="7683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" name="矩形 182"/>
          <p:cNvSpPr/>
          <p:nvPr/>
        </p:nvSpPr>
        <p:spPr>
          <a:xfrm>
            <a:off x="1763688" y="588782"/>
            <a:ext cx="4165499" cy="972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chemeClr val="bg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17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Hope you enjoy the happiness of </a:t>
            </a:r>
            <a:r>
              <a:rPr lang="en-US" altLang="zh-CN" sz="1400" b="1" dirty="0" smtClean="0">
                <a:solidFill>
                  <a:schemeClr val="bg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17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Christmas </a:t>
            </a:r>
            <a:endParaRPr lang="en-US" altLang="zh-CN" sz="1400" b="1" dirty="0" smtClean="0">
              <a:solidFill>
                <a:schemeClr val="bg1"/>
              </a:solidFill>
              <a:effectLst>
                <a:glow rad="228600">
                  <a:schemeClr val="accent4">
                    <a:lumMod val="40000"/>
                    <a:lumOff val="60000"/>
                    <a:alpha val="17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400" b="1" dirty="0" smtClean="0">
                <a:solidFill>
                  <a:schemeClr val="bg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17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400" b="1" dirty="0">
                <a:solidFill>
                  <a:schemeClr val="bg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17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all the trimmings.</a:t>
            </a:r>
            <a:br>
              <a:rPr lang="en-US" altLang="zh-CN" sz="1600" b="1" dirty="0">
                <a:solidFill>
                  <a:schemeClr val="bg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17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b="1" dirty="0">
                <a:solidFill>
                  <a:schemeClr val="bg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17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祝你享尽圣诞佳节的快乐和圣诞的礼品。</a:t>
            </a:r>
            <a:endParaRPr lang="zh-CN" altLang="en-US" sz="1600" b="1" dirty="0">
              <a:solidFill>
                <a:schemeClr val="bg1"/>
              </a:solidFill>
              <a:effectLst>
                <a:glow rad="228600">
                  <a:schemeClr val="accent4">
                    <a:lumMod val="40000"/>
                    <a:lumOff val="60000"/>
                    <a:alpha val="17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1000">
        <p:fade/>
      </p:transition>
    </mc:Choice>
    <mc:Fallback>
      <p:transition spd="med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250" fill="hold"/>
                                        <p:tgtEl>
                                          <p:spTgt spid="102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0911E-7 L -0.08507 0.00028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5 0.02655 C -0.20816 0.03396 -0.42257 -0.04691 -0.48646 -0.07345 C -0.55069 -0.09969 -0.61319 -0.17345 -0.69045 -0.20123 C -0.76753 -0.22963 -0.82934 -0.23642 -0.93732 -0.24012 C -1.04583 -0.24382 -1.1217 -0.33456 -1.16857 -0.35123 C -1.21562 -0.3679 -1.32482 -0.39012 -1.4342 -0.40123 C -1.54358 -0.41234 -1.64253 -0.53642 -1.85295 -0.57345 " pathEditMode="relative" rAng="0" ptsTypes="fsssssf">
                                      <p:cBhvr>
                                        <p:cTn id="13" dur="6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5600" y="-29630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3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repeatCount="3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repeatCount="3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repeatCount="3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8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repeatCount="3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repeatCount="3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repeatCount="3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repeatCount="3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repeatCount="3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repeatCount="3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repeatCount="3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3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repeatCount="3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3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8" presetClass="emph" presetSubtype="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800000">
                                      <p:cBhvr>
                                        <p:cTn id="166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8" presetClass="emph" presetSubtype="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1800000">
                                      <p:cBhvr>
                                        <p:cTn id="17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2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8" presetClass="emph" presetSubtype="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1800000">
                                      <p:cBhvr>
                                        <p:cTn id="18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2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2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8" presetClass="emph" presetSubtype="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1800000">
                                      <p:cBhvr>
                                        <p:cTn id="19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2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0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2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8" presetClass="emph" presetSubtype="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1800000">
                                      <p:cBhvr>
                                        <p:cTn id="20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8" presetClass="emph" presetSubtype="0" repeatCount="indefinite" autoRev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00000">
                                      <p:cBhvr>
                                        <p:cTn id="367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8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53" presetClass="exit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4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198 -0.00309 C -0.04046 0.03708 -0.06789 0.07756 -0.00625 0.0958 C 0.0559 0.11557 0.29982 0.10383 0.36145 0.10538 " pathEditMode="relative" rAng="0" ptsTypes="aaA">
                                      <p:cBhvr>
                                        <p:cTn id="384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00" y="590000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53" presetClass="exit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6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296 -0.00618 C -0.03143 0.02377 -0.05886 0.05464 0.00277 0.06823 C 0.06493 0.08305 0.30885 0.0744 0.37066 0.07564 " pathEditMode="relative" rAng="0" ptsTypes="aaA">
                                      <p:cBhvr>
                                        <p:cTn id="396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00" y="440000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8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9722 -0.01359 C 0.21667 0.02439 0.23646 0.06423 0.18611 0.08215 C 0.13611 0.10191 -0.05468 0.09512 -0.10225 0.09759 " pathEditMode="relative" rAng="0" ptsTypes="aaA">
                                      <p:cBhvr>
                                        <p:cTn id="418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0" y="580000"/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0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53" presetClass="entr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38889E-6 7.40741E-7 C 0.01683 0.02385 0.03385 0.04792 -0.00973 0.05926 C -0.05331 0.07061 -0.21928 0.0669 -0.26112 0.06852 " pathEditMode="relative" ptsTypes="aaA">
                                      <p:cBhvr>
                                        <p:cTn id="430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53" presetClass="exit" presetSubtype="16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2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53" presetClass="entr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21896 C 0.04132 -0.19796 0.06216 -0.17634 0.00903 -0.16646 C -0.04375 -0.15596 -0.24532 -0.15935 -0.29601 -0.15812 " pathEditMode="relative" rAng="0" ptsTypes="aaA">
                                      <p:cBhvr>
                                        <p:cTn id="442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00" y="320000"/>
                                    </p:animMotion>
                                  </p:childTnLst>
                                </p:cTn>
                              </p:par>
                              <p:par>
                                <p:cTn id="443" presetID="53" presetClass="exit" presetSubtype="16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4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53" presetClass="entr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21896 C 0.04132 -0.19796 0.06216 -0.17634 0.00903 -0.16646 C -0.04375 -0.15596 -0.24532 -0.15935 -0.29601 -0.15812 " pathEditMode="relative" rAng="0" ptsTypes="aaA">
                                      <p:cBhvr>
                                        <p:cTn id="454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00" y="320000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53" presetClass="exit" presetSubtype="16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6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53" presetClass="entr" presetSubtype="16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53" presetClass="entr" presetSubtype="16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0" presetClass="path" presetSubtype="0" repeatCount="indefinite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94444E-6 2.47219E-7 C -0.02847 0.02998 -0.0559 0.06088 0.00573 0.07447 C 0.06788 0.08931 0.31181 0.08065 0.37361 0.08189 " pathEditMode="relative" rAng="0" ptsTypes="aaA">
                                      <p:cBhvr>
                                        <p:cTn id="471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00" y="440000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53" presetClass="exit" presetSubtype="16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3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53" presetClass="entr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25451 -0.40636 C -0.23767 -0.38257 -0.22066 -0.35846 -0.26423 -0.34703 C -0.30781 -0.33591 -0.47378 -0.33961 -0.51562 -0.33776 " pathEditMode="relative" rAng="0" ptsTypes="aaA">
                                      <p:cBhvr>
                                        <p:cTn id="483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00" y="350000"/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53" presetClass="exit" presetSubtype="16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5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0" presetClass="path" presetSubtype="0" repeatCount="indefinite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0157 -0.03183 C 0.11858 -0.00803 0.1356 0.01607 0.09202 0.0275 C 0.04844 0.03863 -0.11754 0.03492 -0.15938 0.03677 " pathEditMode="relative" rAng="0" ptsTypes="aaA">
                                      <p:cBhvr>
                                        <p:cTn id="490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00" y="350000"/>
                                    </p:animMotion>
                                  </p:childTnLst>
                                </p:cTn>
                              </p:par>
                              <p:par>
                                <p:cTn id="491" presetID="53" presetClass="exit" presetSubtype="16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2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53" presetClass="entr" presetSubtype="16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94444E-6 -0.00031 C -0.02847 0.02964 -0.0559 0.06051 0.00573 0.07409 C 0.06788 0.08891 0.31181 0.08027 0.37361 0.0815 " pathEditMode="relative" rAng="0" ptsTypes="aaA">
                                      <p:cBhvr>
                                        <p:cTn id="502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00" y="440000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53" presetClass="exit" presetSubtype="16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4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53" presetClass="entr" presetSubtype="16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94444E-6 -0.00031 C -0.02847 0.02964 -0.0559 0.06051 0.00573 0.07409 C 0.06788 0.08891 0.31181 0.08027 0.37361 0.0815 " pathEditMode="relative" rAng="0" ptsTypes="aaA">
                                      <p:cBhvr>
                                        <p:cTn id="514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00" y="440000"/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53" presetClass="exit" presetSubtype="16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6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9722 -0.01359 C 0.21667 0.02439 0.23646 0.06423 0.18611 0.08215 C 0.13611 0.10191 -0.05468 0.09512 -0.10225 0.09759 " pathEditMode="relative" rAng="0" ptsTypes="aaA">
                                      <p:cBhvr>
                                        <p:cTn id="526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0" y="580000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8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9722 -0.01359 C 0.21667 0.02439 0.23646 0.06423 0.18611 0.08215 C 0.13611 0.10191 -0.05468 0.09512 -0.10225 0.09759 " pathEditMode="relative" rAng="0" ptsTypes="aaA">
                                      <p:cBhvr>
                                        <p:cTn id="538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0" y="580000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0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9722 -0.01359 C 0.21667 0.02439 0.23646 0.06423 0.18611 0.08215 C 0.13611 0.10191 -0.05468 0.09512 -0.10225 0.09759 " pathEditMode="relative" rAng="0" ptsTypes="aaA">
                                      <p:cBhvr>
                                        <p:cTn id="550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0" y="580000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2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9722 -0.01359 C 0.21667 0.02439 0.23646 0.06423 0.18611 0.08215 C 0.13611 0.10191 -0.05468 0.09512 -0.10225 0.09759 " pathEditMode="relative" rAng="0" ptsTypes="aaA">
                                      <p:cBhvr>
                                        <p:cTn id="562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0" y="580000"/>
                                    </p:animMotion>
                                  </p:childTnLst>
                                </p:cTn>
                              </p:par>
                              <p:par>
                                <p:cTn id="563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4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9722 -0.01359 C 0.21667 0.02439 0.23646 0.06423 0.18611 0.08215 C 0.13611 0.10191 -0.05468 0.09512 -0.10225 0.09759 " pathEditMode="relative" rAng="0" ptsTypes="aaA">
                                      <p:cBhvr>
                                        <p:cTn id="574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0" y="580000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6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5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9722 -0.01359 C 0.21667 0.02439 0.23646 0.06423 0.18611 0.08215 C 0.13611 0.10191 -0.05468 0.09512 -0.10225 0.09759 " pathEditMode="relative" rAng="0" ptsTypes="aaA">
                                      <p:cBhvr>
                                        <p:cTn id="586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00" y="580000"/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53" presetClass="exit" presetSubtype="16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8"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7500"/>
                            </p:stCondLst>
                            <p:childTnLst>
                              <p:par>
                                <p:cTn id="5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2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7" dur="2000" tmFilter="0, 0; .2, .5; .8, .5; 1, 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8" dur="1000" autoRev="1" fill="hold"/>
                                        <p:tgtEl>
                                          <p:spTgt spid="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3" dur="2000" tmFilter="0, 0; .2, .5; .8, .5; 1, 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4" dur="1000" autoRev="1" fill="hold"/>
                                        <p:tgtEl>
                                          <p:spTgt spid="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6" grpId="0" animBg="1"/>
      <p:bldP spid="126" grpId="1" animBg="1"/>
      <p:bldP spid="183" grpId="0"/>
      <p:bldP spid="18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chenying0907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069"/>
            <a:ext cx="9144000" cy="5849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2"/>
          <p:cNvGrpSpPr/>
          <p:nvPr/>
        </p:nvGrpSpPr>
        <p:grpSpPr>
          <a:xfrm>
            <a:off x="266631" y="48026"/>
            <a:ext cx="3102612" cy="1226300"/>
            <a:chOff x="52713" y="3324836"/>
            <a:chExt cx="5046172" cy="179504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5" name="chenying0907 70" descr="C:\Documents and Settings\nukes\桌面\2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23928" y="3507854"/>
              <a:ext cx="1174957" cy="1307891"/>
            </a:xfrm>
            <a:prstGeom prst="rect">
              <a:avLst/>
            </a:prstGeom>
            <a:noFill/>
          </p:spPr>
        </p:pic>
        <p:pic>
          <p:nvPicPr>
            <p:cNvPr id="16" name="chenying0907 72" descr="C:\Documents and Settings\nukes\桌面\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5322" y="3377826"/>
              <a:ext cx="1186598" cy="1070204"/>
            </a:xfrm>
            <a:prstGeom prst="rect">
              <a:avLst/>
            </a:prstGeom>
            <a:noFill/>
          </p:spPr>
        </p:pic>
        <p:pic>
          <p:nvPicPr>
            <p:cNvPr id="17" name="chenying0907 74" descr="C:\Documents and Settings\nukes\桌面\6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534196">
              <a:off x="2201218" y="3817859"/>
              <a:ext cx="930225" cy="1254900"/>
            </a:xfrm>
            <a:prstGeom prst="rect">
              <a:avLst/>
            </a:prstGeom>
            <a:noFill/>
          </p:spPr>
        </p:pic>
        <p:pic>
          <p:nvPicPr>
            <p:cNvPr id="18" name="chenying0907 75" descr="C:\Documents and Settings\nukes\桌面\7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31840" y="3987186"/>
              <a:ext cx="1138509" cy="1132690"/>
            </a:xfrm>
            <a:prstGeom prst="rect">
              <a:avLst/>
            </a:prstGeom>
            <a:noFill/>
          </p:spPr>
        </p:pic>
        <p:pic>
          <p:nvPicPr>
            <p:cNvPr id="19" name="chenying0907 73" descr="C:\Documents and Settings\nukes\桌面\5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47664" y="3324836"/>
              <a:ext cx="1193642" cy="1123194"/>
            </a:xfrm>
            <a:prstGeom prst="rect">
              <a:avLst/>
            </a:prstGeom>
            <a:noFill/>
          </p:spPr>
        </p:pic>
        <p:pic>
          <p:nvPicPr>
            <p:cNvPr id="20" name="chenying0907 76" descr="C:\Documents and Settings\nukes\桌面\8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3991491">
              <a:off x="613340" y="3648661"/>
              <a:ext cx="1091338" cy="1033754"/>
            </a:xfrm>
            <a:prstGeom prst="rect">
              <a:avLst/>
            </a:prstGeom>
            <a:noFill/>
          </p:spPr>
        </p:pic>
        <p:pic>
          <p:nvPicPr>
            <p:cNvPr id="21" name="chenying0907 69" descr="C:\Documents and Settings\nukes\桌面\1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2713" y="3547557"/>
              <a:ext cx="1043250" cy="1098383"/>
            </a:xfrm>
            <a:prstGeom prst="rect">
              <a:avLst/>
            </a:prstGeom>
            <a:noFill/>
          </p:spPr>
        </p:pic>
        <p:pic>
          <p:nvPicPr>
            <p:cNvPr id="22" name="chenying0907 71" descr="C:\Documents and Settings\nukes\桌面\3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71600" y="3976832"/>
              <a:ext cx="1173733" cy="1070205"/>
            </a:xfrm>
            <a:prstGeom prst="rect">
              <a:avLst/>
            </a:prstGeom>
            <a:noFill/>
          </p:spPr>
        </p:pic>
      </p:grpSp>
      <p:grpSp>
        <p:nvGrpSpPr>
          <p:cNvPr id="3" name="组合 10"/>
          <p:cNvGrpSpPr/>
          <p:nvPr/>
        </p:nvGrpSpPr>
        <p:grpSpPr>
          <a:xfrm>
            <a:off x="6657101" y="2747550"/>
            <a:ext cx="2465306" cy="2967450"/>
            <a:chOff x="5116471" y="843558"/>
            <a:chExt cx="3704001" cy="401260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6" name="chenying0907 204" descr="C:\Documents and Settings\nukes\桌面\圣诞老人包裹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144435" y="1613831"/>
              <a:ext cx="3676037" cy="2898104"/>
            </a:xfrm>
            <a:prstGeom prst="rect">
              <a:avLst/>
            </a:prstGeom>
            <a:noFill/>
          </p:spPr>
        </p:pic>
        <p:grpSp>
          <p:nvGrpSpPr>
            <p:cNvPr id="5" name="组合 6"/>
            <p:cNvGrpSpPr/>
            <p:nvPr/>
          </p:nvGrpSpPr>
          <p:grpSpPr>
            <a:xfrm rot="20789248">
              <a:off x="5116471" y="1384517"/>
              <a:ext cx="2101640" cy="2123167"/>
              <a:chOff x="5127379" y="361906"/>
              <a:chExt cx="2101640" cy="2123167"/>
            </a:xfrm>
          </p:grpSpPr>
          <p:pic>
            <p:nvPicPr>
              <p:cNvPr id="8" name="chenying0907 206" descr="C:\Documents and Settings\nukes\桌面\圣诞老人手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127379" y="361906"/>
                <a:ext cx="1218291" cy="1218292"/>
              </a:xfrm>
              <a:prstGeom prst="rect">
                <a:avLst/>
              </a:prstGeom>
              <a:noFill/>
            </p:spPr>
          </p:pic>
          <p:pic>
            <p:nvPicPr>
              <p:cNvPr id="9" name="chenying0907 206" descr="C:\Documents and Settings\nukes\桌面\圣诞老人手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 rot="10800000">
                <a:off x="6010728" y="1266781"/>
                <a:ext cx="1218291" cy="1218292"/>
              </a:xfrm>
              <a:prstGeom prst="rect">
                <a:avLst/>
              </a:prstGeom>
              <a:noFill/>
            </p:spPr>
          </p:pic>
        </p:grpSp>
        <p:pic>
          <p:nvPicPr>
            <p:cNvPr id="10" name="chenying0907 205" descr="C:\Documents and Settings\nukes\桌面\圣诞老人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652353" y="843558"/>
              <a:ext cx="2685481" cy="4012604"/>
            </a:xfrm>
            <a:prstGeom prst="rect">
              <a:avLst/>
            </a:prstGeom>
            <a:noFill/>
          </p:spPr>
        </p:pic>
      </p:grpSp>
      <p:pic>
        <p:nvPicPr>
          <p:cNvPr id="1026" name="chenying0907 2" descr="C:\Documents and Settings\nukes\桌面\5564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243" y="1177588"/>
            <a:ext cx="4956175" cy="119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25"/>
          <p:cNvGrpSpPr/>
          <p:nvPr/>
        </p:nvGrpSpPr>
        <p:grpSpPr bwMode="auto">
          <a:xfrm>
            <a:off x="1979712" y="4081636"/>
            <a:ext cx="3128963" cy="645160"/>
            <a:chOff x="1256897" y="4187284"/>
            <a:chExt cx="3129311" cy="57890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256897" y="4358220"/>
              <a:ext cx="37310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82" name="TextBox 12"/>
            <p:cNvSpPr txBox="1">
              <a:spLocks noChangeArrowheads="1"/>
            </p:cNvSpPr>
            <p:nvPr/>
          </p:nvSpPr>
          <p:spPr bwMode="auto">
            <a:xfrm>
              <a:off x="1641882" y="4187284"/>
              <a:ext cx="2744326" cy="578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rgbClr val="FF0000"/>
                  </a:solidFill>
                </a:rPr>
                <a:t>RAPIDPPT      </a:t>
              </a:r>
              <a:r>
                <a:rPr lang="en-US" altLang="zh-CN" dirty="0" smtClean="0">
                  <a:solidFill>
                    <a:srgbClr val="FF0000"/>
                  </a:solidFill>
                </a:rPr>
                <a:t>2019.12.25</a:t>
              </a:r>
              <a:endParaRPr lang="en-US" altLang="zh-CN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781386" y="2295952"/>
            <a:ext cx="40867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感谢您对我们的工作一直以来的支持，</a:t>
            </a:r>
            <a:endParaRPr lang="zh-CN" altLang="en-US" sz="1400" dirty="0">
              <a:solidFill>
                <a:schemeClr val="bg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1400" dirty="0">
                <a:solidFill>
                  <a:schemeClr val="bg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送上一句轻声问候、一片诚挚祝福。</a:t>
            </a:r>
            <a:endParaRPr lang="zh-CN" altLang="en-US" sz="1400" dirty="0">
              <a:solidFill>
                <a:schemeClr val="bg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1400" dirty="0">
                <a:solidFill>
                  <a:schemeClr val="bg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</a:t>
            </a:r>
            <a:endParaRPr lang="zh-CN" altLang="en-US" sz="1400" dirty="0">
              <a:solidFill>
                <a:schemeClr val="bg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1400" dirty="0">
                <a:solidFill>
                  <a:schemeClr val="bg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愿圣诞之光普照您的每一个日子；愿快</a:t>
            </a:r>
            <a:endParaRPr lang="zh-CN" altLang="en-US" sz="1400" dirty="0">
              <a:solidFill>
                <a:schemeClr val="bg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1400" dirty="0">
                <a:solidFill>
                  <a:schemeClr val="bg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乐常伴您与家人、朋友左右；愿您拥有满怀</a:t>
            </a:r>
            <a:endParaRPr lang="zh-CN" altLang="en-US" sz="1400" dirty="0">
              <a:solidFill>
                <a:schemeClr val="bg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1400" dirty="0">
                <a:solidFill>
                  <a:schemeClr val="bg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的欢欣、丰收的希望，洋溢在这新的一年。</a:t>
            </a:r>
            <a:endParaRPr lang="zh-CN" altLang="en-US" sz="1400" dirty="0">
              <a:solidFill>
                <a:schemeClr val="bg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1400" dirty="0">
                <a:solidFill>
                  <a:schemeClr val="bg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</a:t>
            </a:r>
            <a:endParaRPr lang="zh-CN" altLang="en-US" sz="1400" dirty="0">
              <a:solidFill>
                <a:schemeClr val="bg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1400" b="1" dirty="0">
                <a:solidFill>
                  <a:schemeClr val="bg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平安夜快乐，圣诞快乐</a:t>
            </a:r>
            <a:endParaRPr lang="zh-CN" altLang="en-US" sz="1400" b="1" dirty="0">
              <a:solidFill>
                <a:schemeClr val="bg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1764308" y="1817913"/>
            <a:ext cx="3887812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0839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39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39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39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39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39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39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39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39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亲爱的朋友：</a:t>
            </a:r>
            <a:endParaRPr lang="zh-CN" altLang="en-US" sz="2800" b="1" spc="60" dirty="0">
              <a:solidFill>
                <a:schemeClr val="bg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med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ags/tag1.xml><?xml version="1.0" encoding="utf-8"?>
<p:tagLst xmlns:p="http://schemas.openxmlformats.org/presentationml/2006/main">
  <p:tag name="PA" val="v3.0.0"/>
</p:tagLst>
</file>

<file path=ppt/tags/tag10.xml><?xml version="1.0" encoding="utf-8"?>
<p:tagLst xmlns:p="http://schemas.openxmlformats.org/presentationml/2006/main">
  <p:tag name="PA" val="v3.0.0"/>
</p:tagLst>
</file>

<file path=ppt/tags/tag11.xml><?xml version="1.0" encoding="utf-8"?>
<p:tagLst xmlns:p="http://schemas.openxmlformats.org/presentationml/2006/main">
  <p:tag name="PA" val="v3.0.0"/>
</p:tagLst>
</file>

<file path=ppt/tags/tag12.xml><?xml version="1.0" encoding="utf-8"?>
<p:tagLst xmlns:p="http://schemas.openxmlformats.org/presentationml/2006/main">
  <p:tag name="PA" val="v3.0.0"/>
</p:tagLst>
</file>

<file path=ppt/tags/tag13.xml><?xml version="1.0" encoding="utf-8"?>
<p:tagLst xmlns:p="http://schemas.openxmlformats.org/presentationml/2006/main">
  <p:tag name="PA" val="v3.0.0"/>
</p:tagLst>
</file>

<file path=ppt/tags/tag14.xml><?xml version="1.0" encoding="utf-8"?>
<p:tagLst xmlns:p="http://schemas.openxmlformats.org/presentationml/2006/main">
  <p:tag name="PA" val="v3.0.0"/>
</p:tagLst>
</file>

<file path=ppt/tags/tag15.xml><?xml version="1.0" encoding="utf-8"?>
<p:tagLst xmlns:p="http://schemas.openxmlformats.org/presentationml/2006/main">
  <p:tag name="PA" val="v3.0.0"/>
</p:tagLst>
</file>

<file path=ppt/tags/tag16.xml><?xml version="1.0" encoding="utf-8"?>
<p:tagLst xmlns:p="http://schemas.openxmlformats.org/presentationml/2006/main">
  <p:tag name="PA" val="v3.0.0"/>
</p:tagLst>
</file>

<file path=ppt/tags/tag17.xml><?xml version="1.0" encoding="utf-8"?>
<p:tagLst xmlns:p="http://schemas.openxmlformats.org/presentationml/2006/main">
  <p:tag name="PA" val="v3.0.0"/>
</p:tagLst>
</file>

<file path=ppt/tags/tag18.xml><?xml version="1.0" encoding="utf-8"?>
<p:tagLst xmlns:p="http://schemas.openxmlformats.org/presentationml/2006/main">
  <p:tag name="PA" val="v3.0.0"/>
</p:tagLst>
</file>

<file path=ppt/tags/tag19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20.xml><?xml version="1.0" encoding="utf-8"?>
<p:tagLst xmlns:p="http://schemas.openxmlformats.org/presentationml/2006/main">
  <p:tag name="PA" val="v3.0.0"/>
</p:tagLst>
</file>

<file path=ppt/tags/tag21.xml><?xml version="1.0" encoding="utf-8"?>
<p:tagLst xmlns:p="http://schemas.openxmlformats.org/presentationml/2006/main">
  <p:tag name="PA" val="v3.0.0"/>
</p:tagLst>
</file>

<file path=ppt/tags/tag22.xml><?xml version="1.0" encoding="utf-8"?>
<p:tagLst xmlns:p="http://schemas.openxmlformats.org/presentationml/2006/main">
  <p:tag name="PA" val="v3.0.0"/>
</p:tagLst>
</file>

<file path=ppt/tags/tag23.xml><?xml version="1.0" encoding="utf-8"?>
<p:tagLst xmlns:p="http://schemas.openxmlformats.org/presentationml/2006/main">
  <p:tag name="PA" val="v3.0.0"/>
</p:tagLst>
</file>

<file path=ppt/tags/tag24.xml><?xml version="1.0" encoding="utf-8"?>
<p:tagLst xmlns:p="http://schemas.openxmlformats.org/presentationml/2006/main">
  <p:tag name="PA" val="v3.0.0"/>
</p:tagLst>
</file>

<file path=ppt/tags/tag25.xml><?xml version="1.0" encoding="utf-8"?>
<p:tagLst xmlns:p="http://schemas.openxmlformats.org/presentationml/2006/main">
  <p:tag name="PA" val="v3.0.0"/>
</p:tagLst>
</file>

<file path=ppt/tags/tag26.xml><?xml version="1.0" encoding="utf-8"?>
<p:tagLst xmlns:p="http://schemas.openxmlformats.org/presentationml/2006/main">
  <p:tag name="PA" val="v3.0.0"/>
</p:tagLst>
</file>

<file path=ppt/tags/tag27.xml><?xml version="1.0" encoding="utf-8"?>
<p:tagLst xmlns:p="http://schemas.openxmlformats.org/presentationml/2006/main">
  <p:tag name="PA" val="v3.0.0"/>
</p:tagLst>
</file>

<file path=ppt/tags/tag28.xml><?xml version="1.0" encoding="utf-8"?>
<p:tagLst xmlns:p="http://schemas.openxmlformats.org/presentationml/2006/main">
  <p:tag name="PA" val="v3.0.0"/>
</p:tagLst>
</file>

<file path=ppt/tags/tag29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30.xml><?xml version="1.0" encoding="utf-8"?>
<p:tagLst xmlns:p="http://schemas.openxmlformats.org/presentationml/2006/main">
  <p:tag name="PA" val="v3.0.0"/>
</p:tagLst>
</file>

<file path=ppt/tags/tag31.xml><?xml version="1.0" encoding="utf-8"?>
<p:tagLst xmlns:p="http://schemas.openxmlformats.org/presentationml/2006/main">
  <p:tag name="PA" val="v3.0.0"/>
</p:tagLst>
</file>

<file path=ppt/tags/tag32.xml><?xml version="1.0" encoding="utf-8"?>
<p:tagLst xmlns:p="http://schemas.openxmlformats.org/presentationml/2006/main">
  <p:tag name="PA" val="v3.0.0"/>
</p:tagLst>
</file>

<file path=ppt/tags/tag33.xml><?xml version="1.0" encoding="utf-8"?>
<p:tagLst xmlns:p="http://schemas.openxmlformats.org/presentationml/2006/main">
  <p:tag name="PA" val="v3.0.0"/>
</p:tagLst>
</file>

<file path=ppt/tags/tag34.xml><?xml version="1.0" encoding="utf-8"?>
<p:tagLst xmlns:p="http://schemas.openxmlformats.org/presentationml/2006/main">
  <p:tag name="PA" val="v3.0.0"/>
</p:tagLst>
</file>

<file path=ppt/tags/tag35.xml><?xml version="1.0" encoding="utf-8"?>
<p:tagLst xmlns:p="http://schemas.openxmlformats.org/presentationml/2006/main">
  <p:tag name="PA" val="v3.0.0"/>
</p:tagLst>
</file>

<file path=ppt/tags/tag36.xml><?xml version="1.0" encoding="utf-8"?>
<p:tagLst xmlns:p="http://schemas.openxmlformats.org/presentationml/2006/main">
  <p:tag name="PA" val="v3.0.0"/>
</p:tagLst>
</file>

<file path=ppt/tags/tag37.xml><?xml version="1.0" encoding="utf-8"?>
<p:tagLst xmlns:p="http://schemas.openxmlformats.org/presentationml/2006/main">
  <p:tag name="PA" val="v3.0.0"/>
</p:tagLst>
</file>

<file path=ppt/tags/tag38.xml><?xml version="1.0" encoding="utf-8"?>
<p:tagLst xmlns:p="http://schemas.openxmlformats.org/presentationml/2006/main">
  <p:tag name="PA" val="v3.0.0"/>
</p:tagLst>
</file>

<file path=ppt/tags/tag39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40.xml><?xml version="1.0" encoding="utf-8"?>
<p:tagLst xmlns:p="http://schemas.openxmlformats.org/presentationml/2006/main">
  <p:tag name="PA" val="v3.0.0"/>
</p:tagLst>
</file>

<file path=ppt/tags/tag41.xml><?xml version="1.0" encoding="utf-8"?>
<p:tagLst xmlns:p="http://schemas.openxmlformats.org/presentationml/2006/main">
  <p:tag name="PA" val="v3.0.0"/>
</p:tagLst>
</file>

<file path=ppt/tags/tag42.xml><?xml version="1.0" encoding="utf-8"?>
<p:tagLst xmlns:p="http://schemas.openxmlformats.org/presentationml/2006/main">
  <p:tag name="PA" val="v3.0.0"/>
</p:tagLst>
</file>

<file path=ppt/tags/tag43.xml><?xml version="1.0" encoding="utf-8"?>
<p:tagLst xmlns:p="http://schemas.openxmlformats.org/presentationml/2006/main">
  <p:tag name="PA" val="v3.0.0"/>
</p:tagLst>
</file>

<file path=ppt/tags/tag44.xml><?xml version="1.0" encoding="utf-8"?>
<p:tagLst xmlns:p="http://schemas.openxmlformats.org/presentationml/2006/main">
  <p:tag name="PA" val="v3.0.0"/>
</p:tagLst>
</file>

<file path=ppt/tags/tag45.xml><?xml version="1.0" encoding="utf-8"?>
<p:tagLst xmlns:p="http://schemas.openxmlformats.org/presentationml/2006/main">
  <p:tag name="PA" val="v3.0.0"/>
</p:tagLst>
</file>

<file path=ppt/tags/tag46.xml><?xml version="1.0" encoding="utf-8"?>
<p:tagLst xmlns:p="http://schemas.openxmlformats.org/presentationml/2006/main">
  <p:tag name="PA" val="v3.0.0"/>
</p:tagLst>
</file>

<file path=ppt/tags/tag47.xml><?xml version="1.0" encoding="utf-8"?>
<p:tagLst xmlns:p="http://schemas.openxmlformats.org/presentationml/2006/main">
  <p:tag name="PA" val="v3.0.0"/>
</p:tagLst>
</file>

<file path=ppt/tags/tag48.xml><?xml version="1.0" encoding="utf-8"?>
<p:tagLst xmlns:p="http://schemas.openxmlformats.org/presentationml/2006/main">
  <p:tag name="PA" val="v3.0.0"/>
</p:tagLst>
</file>

<file path=ppt/tags/tag49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50.xml><?xml version="1.0" encoding="utf-8"?>
<p:tagLst xmlns:p="http://schemas.openxmlformats.org/presentationml/2006/main">
  <p:tag name="PA" val="v3.0.0"/>
</p:tagLst>
</file>

<file path=ppt/tags/tag51.xml><?xml version="1.0" encoding="utf-8"?>
<p:tagLst xmlns:p="http://schemas.openxmlformats.org/presentationml/2006/main">
  <p:tag name="PA" val="v3.0.0"/>
</p:tagLst>
</file>

<file path=ppt/tags/tag52.xml><?xml version="1.0" encoding="utf-8"?>
<p:tagLst xmlns:p="http://schemas.openxmlformats.org/presentationml/2006/main">
  <p:tag name="PA" val="v3.0.0"/>
</p:tagLst>
</file>

<file path=ppt/tags/tag53.xml><?xml version="1.0" encoding="utf-8"?>
<p:tagLst xmlns:p="http://schemas.openxmlformats.org/presentationml/2006/main">
  <p:tag name="PA" val="v3.0.0"/>
</p:tagLst>
</file>

<file path=ppt/tags/tag54.xml><?xml version="1.0" encoding="utf-8"?>
<p:tagLst xmlns:p="http://schemas.openxmlformats.org/presentationml/2006/main">
  <p:tag name="PA" val="v3.0.0"/>
</p:tagLst>
</file>

<file path=ppt/tags/tag55.xml><?xml version="1.0" encoding="utf-8"?>
<p:tagLst xmlns:p="http://schemas.openxmlformats.org/presentationml/2006/main">
  <p:tag name="PA" val="v3.0.0"/>
</p:tagLst>
</file>

<file path=ppt/tags/tag56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3_Office 主题​​">
  <a:themeElements>
    <a:clrScheme name="自定义 31">
      <a:dk1>
        <a:sysClr val="windowText" lastClr="000000"/>
      </a:dk1>
      <a:lt1>
        <a:sysClr val="window" lastClr="FFFFFF"/>
      </a:lt1>
      <a:dk2>
        <a:srgbClr val="C00000"/>
      </a:dk2>
      <a:lt2>
        <a:srgbClr val="FF0000"/>
      </a:lt2>
      <a:accent1>
        <a:srgbClr val="FF6600"/>
      </a:accent1>
      <a:accent2>
        <a:srgbClr val="FFC000"/>
      </a:accent2>
      <a:accent3>
        <a:srgbClr val="92D050"/>
      </a:accent3>
      <a:accent4>
        <a:srgbClr val="00B0F0"/>
      </a:accent4>
      <a:accent5>
        <a:srgbClr val="7F7F7F"/>
      </a:accent5>
      <a:accent6>
        <a:srgbClr val="262626"/>
      </a:accent6>
      <a:hlink>
        <a:srgbClr val="262626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</Words>
  <Application>WPS 演示</Application>
  <PresentationFormat>全屏显示(16:10)</PresentationFormat>
  <Paragraphs>21</Paragraphs>
  <Slides>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微软雅黑</vt:lpstr>
      <vt:lpstr>Brush Script MT</vt:lpstr>
      <vt:lpstr>黑体</vt:lpstr>
      <vt:lpstr>Arial Unicode MS</vt:lpstr>
      <vt:lpstr>Alex Brush</vt:lpstr>
      <vt:lpstr>3_Office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chenying0907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王方方1420520428</cp:lastModifiedBy>
  <cp:revision>357</cp:revision>
  <dcterms:created xsi:type="dcterms:W3CDTF">2013-02-21T01:36:00Z</dcterms:created>
  <dcterms:modified xsi:type="dcterms:W3CDTF">2017-12-01T00:37:00Z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