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a" ContentType="audio/x-ms-wma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75" r:id="rId3"/>
    <p:sldId id="277" r:id="rId4"/>
    <p:sldId id="258" r:id="rId5"/>
    <p:sldId id="259" r:id="rId6"/>
    <p:sldId id="260" r:id="rId7"/>
    <p:sldId id="282" r:id="rId8"/>
    <p:sldId id="261" r:id="rId9"/>
    <p:sldId id="262" r:id="rId10"/>
    <p:sldId id="286" r:id="rId11"/>
    <p:sldId id="283" r:id="rId12"/>
    <p:sldId id="287" r:id="rId13"/>
    <p:sldId id="299" r:id="rId14"/>
    <p:sldId id="288" r:id="rId15"/>
    <p:sldId id="289" r:id="rId16"/>
    <p:sldId id="284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6008" autoAdjust="0"/>
    <p:restoredTop sz="94660"/>
  </p:normalViewPr>
  <p:slideViewPr>
    <p:cSldViewPr snapToGrid="0">
      <p:cViewPr varScale="1">
        <p:scale>
          <a:sx n="87" d="100"/>
          <a:sy n="87" d="100"/>
        </p:scale>
        <p:origin x="-204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F7DB65-6926-44C8-AEEE-12DF9C74DCE3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A5D90D-BF59-4262-ADE8-EB0D50E778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5887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760551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4855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04245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06695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54249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0824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80147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38818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941544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09998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3906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9184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4610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67206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15125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61914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789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3495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768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02591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9257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8661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47156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A5D90D-BF59-4262-ADE8-EB0D50E7784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0156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01578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ED2CBC-AC24-4B3D-91CD-737D9AD635E5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D7E2C4-5C29-4AA3-8873-27767E56B0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227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ED2CBC-AC24-4B3D-91CD-737D9AD635E5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D7E2C4-5C29-4AA3-8873-27767E56B0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18025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26"/>
          <a:stretch/>
        </p:blipFill>
        <p:spPr>
          <a:xfrm>
            <a:off x="2166346" y="5168248"/>
            <a:ext cx="10025654" cy="16353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985933"/>
            <a:ext cx="12192000" cy="908466"/>
          </a:xfrm>
          <a:prstGeom prst="rect">
            <a:avLst/>
          </a:prstGeom>
        </p:spPr>
      </p:pic>
      <p:sp>
        <p:nvSpPr>
          <p:cNvPr id="9" name="文本框 8"/>
          <p:cNvSpPr txBox="1"/>
          <p:nvPr userDrawn="1"/>
        </p:nvSpPr>
        <p:spPr>
          <a:xfrm>
            <a:off x="10007875" y="382371"/>
            <a:ext cx="2074607" cy="3831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9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三会一课党建</a:t>
            </a:r>
            <a:r>
              <a:rPr lang="en-US" altLang="zh-CN" sz="189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PPT</a:t>
            </a:r>
            <a:endParaRPr lang="zh-CN" altLang="en-US" sz="1890" dirty="0">
              <a:solidFill>
                <a:srgbClr val="C00000"/>
              </a:solidFill>
              <a:latin typeface="微软雅黑" panose="020B0503020204020204" pitchFamily="82" charset="2"/>
              <a:ea typeface="微软雅黑" panose="020B0503020204020204" pitchFamily="82" charset="2"/>
            </a:endParaRPr>
          </a:p>
        </p:txBody>
      </p:sp>
      <p:sp>
        <p:nvSpPr>
          <p:cNvPr id="10" name="Freeform 29"/>
          <p:cNvSpPr/>
          <p:nvPr userDrawn="1"/>
        </p:nvSpPr>
        <p:spPr bwMode="auto">
          <a:xfrm>
            <a:off x="216424" y="260199"/>
            <a:ext cx="783266" cy="699923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6012" tIns="48006" rIns="96012" bIns="48006" numCol="1" anchor="t" anchorCtr="0" compatLnSpc="1"/>
          <a:lstStyle/>
          <a:p>
            <a:endParaRPr lang="zh-CN" altLang="en-US" sz="1890"/>
          </a:p>
        </p:txBody>
      </p:sp>
      <p:sp>
        <p:nvSpPr>
          <p:cNvPr id="11" name="文本框 10"/>
          <p:cNvSpPr txBox="1"/>
          <p:nvPr userDrawn="1"/>
        </p:nvSpPr>
        <p:spPr>
          <a:xfrm>
            <a:off x="981656" y="270658"/>
            <a:ext cx="1931939" cy="5124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730" dirty="0">
                <a:solidFill>
                  <a:srgbClr val="C00000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中国共产党</a:t>
            </a: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1023373" y="778457"/>
            <a:ext cx="1962396" cy="2620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3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Communist Party of China</a:t>
            </a:r>
            <a:endParaRPr lang="zh-CN" altLang="en-US" sz="1103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056170" y="770171"/>
            <a:ext cx="10987180" cy="0"/>
          </a:xfrm>
          <a:prstGeom prst="line">
            <a:avLst/>
          </a:prstGeom>
          <a:ln>
            <a:solidFill>
              <a:srgbClr val="C0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81403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7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6" presetClass="entr" presetSubtype="2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 animBg="1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6" presetClass="entr" presetSubtype="2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 animBg="1"/>
          <p:bldP spid="11" grpId="0"/>
          <p:bldP spid="12" grpId="0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26"/>
          <a:stretch/>
        </p:blipFill>
        <p:spPr>
          <a:xfrm>
            <a:off x="2166346" y="5168248"/>
            <a:ext cx="10025654" cy="16353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985933"/>
            <a:ext cx="12192000" cy="90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109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ED2CBC-AC24-4B3D-91CD-737D9AD635E5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D7E2C4-5C29-4AA3-8873-27767E56B0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8884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ED2CBC-AC24-4B3D-91CD-737D9AD635E5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D7E2C4-5C29-4AA3-8873-27767E56B0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1907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ED2CBC-AC24-4B3D-91CD-737D9AD635E5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D7E2C4-5C29-4AA3-8873-27767E56B0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6126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ED2CBC-AC24-4B3D-91CD-737D9AD635E5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D7E2C4-5C29-4AA3-8873-27767E56B0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8073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ED2CBC-AC24-4B3D-91CD-737D9AD635E5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D7E2C4-5C29-4AA3-8873-27767E56B0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1973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ED2CBC-AC24-4B3D-91CD-737D9AD635E5}" type="datetimeFigureOut">
              <a:rPr lang="zh-CN" altLang="en-US" smtClean="0"/>
              <a:pPr/>
              <a:t>2017/9/13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D7E2C4-5C29-4AA3-8873-27767E56B0C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1574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7683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microsoft.com/office/2007/relationships/hdphoto" Target="../media/hdphoto5.wdp"/><Relationship Id="rId18" Type="http://schemas.openxmlformats.org/officeDocument/2006/relationships/image" Target="../media/image9.png"/><Relationship Id="rId3" Type="http://schemas.openxmlformats.org/officeDocument/2006/relationships/notesSlide" Target="../notesSlides/notesSlide1.xml"/><Relationship Id="rId7" Type="http://schemas.microsoft.com/office/2007/relationships/hdphoto" Target="../media/hdphoto2.wdp"/><Relationship Id="rId12" Type="http://schemas.openxmlformats.org/officeDocument/2006/relationships/image" Target="../media/image7.png"/><Relationship Id="rId17" Type="http://schemas.microsoft.com/office/2007/relationships/media" Target="../media/media1.wma"/><Relationship Id="rId2" Type="http://schemas.openxmlformats.org/officeDocument/2006/relationships/slideLayout" Target="../slideLayouts/slideLayout1.xml"/><Relationship Id="rId16" Type="http://schemas.microsoft.com/office/2007/relationships/hdphoto" Target="../media/hdphoto1.wdp"/><Relationship Id="rId1" Type="http://schemas.openxmlformats.org/officeDocument/2006/relationships/video" Target="NULL" TargetMode="External"/><Relationship Id="rId11" Type="http://schemas.microsoft.com/office/2007/relationships/hdphoto" Target="../media/hdphoto4.wdp"/><Relationship Id="rId5" Type="http://schemas.openxmlformats.org/officeDocument/2006/relationships/image" Target="../media/image4.png"/><Relationship Id="rId15" Type="http://schemas.openxmlformats.org/officeDocument/2006/relationships/image" Target="../media/image3.png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hdphoto" Target="../media/hdphoto3.wdp"/><Relationship Id="rId1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microsoft.com/office/2007/relationships/hdphoto" Target="../media/hdphoto3.wdp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microsoft.com/office/2007/relationships/hdphoto" Target="../media/hdphoto4.wdp"/><Relationship Id="rId1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801"/>
          <a:stretch/>
        </p:blipFill>
        <p:spPr>
          <a:xfrm>
            <a:off x="1804421" y="4607762"/>
            <a:ext cx="10387579" cy="1980287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454296" y="842721"/>
            <a:ext cx="11332113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gradFill>
                  <a:gsLst>
                    <a:gs pos="28000">
                      <a:srgbClr val="C00000"/>
                    </a:gs>
                    <a:gs pos="67000">
                      <a:srgbClr val="C00000"/>
                    </a:gs>
                    <a:gs pos="0">
                      <a:srgbClr val="FFC000"/>
                    </a:gs>
                    <a:gs pos="100000">
                      <a:srgbClr val="FFC000"/>
                    </a:gs>
                  </a:gsLst>
                  <a:path path="circle">
                    <a:fillToRect l="50000" t="-80000" r="50000" b="180000"/>
                  </a:path>
                </a:gradFill>
                <a:cs typeface="+mn-ea"/>
                <a:sym typeface="+mn-lt"/>
              </a:rPr>
              <a:t>坚定不移反对腐败的</a:t>
            </a:r>
          </a:p>
          <a:p>
            <a:pPr algn="ctr"/>
            <a:r>
              <a:rPr lang="zh-CN" altLang="en-US" sz="6600" b="1" dirty="0">
                <a:gradFill>
                  <a:gsLst>
                    <a:gs pos="28000">
                      <a:srgbClr val="C00000"/>
                    </a:gs>
                    <a:gs pos="67000">
                      <a:srgbClr val="C00000"/>
                    </a:gs>
                    <a:gs pos="0">
                      <a:srgbClr val="FFC000"/>
                    </a:gs>
                    <a:gs pos="100000">
                      <a:srgbClr val="FFC000"/>
                    </a:gs>
                  </a:gsLst>
                  <a:path path="circle">
                    <a:fillToRect l="50000" t="-80000" r="50000" b="180000"/>
                  </a:path>
                </a:gradFill>
                <a:cs typeface="+mn-ea"/>
                <a:sym typeface="+mn-lt"/>
              </a:rPr>
              <a:t>思想指南和行动纲领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71204" y="3679951"/>
            <a:ext cx="785508" cy="3905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colorTemperature colorTemp="7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23011" y="4172167"/>
            <a:ext cx="450271" cy="24938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84069" y="4667199"/>
            <a:ext cx="457761" cy="15258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41830" y="5152781"/>
            <a:ext cx="382248" cy="12286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870568" y="969147"/>
            <a:ext cx="1702724" cy="1702725"/>
            <a:chOff x="3851921" y="107991"/>
            <a:chExt cx="1792566" cy="1792567"/>
          </a:xfrm>
          <a:solidFill>
            <a:srgbClr val="C00000"/>
          </a:solidFill>
        </p:grpSpPr>
        <p:sp>
          <p:nvSpPr>
            <p:cNvPr id="23" name="Freeform 29"/>
            <p:cNvSpPr/>
            <p:nvPr/>
          </p:nvSpPr>
          <p:spPr bwMode="auto">
            <a:xfrm>
              <a:off x="4401088" y="564469"/>
              <a:ext cx="867835" cy="775494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4" name="任意多边形 50"/>
            <p:cNvSpPr/>
            <p:nvPr/>
          </p:nvSpPr>
          <p:spPr>
            <a:xfrm>
              <a:off x="3851921" y="107991"/>
              <a:ext cx="1792566" cy="1792567"/>
            </a:xfrm>
            <a:custGeom>
              <a:avLst/>
              <a:gdLst>
                <a:gd name="connsiteX0" fmla="*/ 1677670 w 2407137"/>
                <a:gd name="connsiteY0" fmla="*/ 1837666 h 2407138"/>
                <a:gd name="connsiteX1" fmla="*/ 1683974 w 2407137"/>
                <a:gd name="connsiteY1" fmla="*/ 1833341 h 2407138"/>
                <a:gd name="connsiteX2" fmla="*/ 1689813 w 2407137"/>
                <a:gd name="connsiteY2" fmla="*/ 1828403 h 2407138"/>
                <a:gd name="connsiteX3" fmla="*/ 1945042 w 2407137"/>
                <a:gd name="connsiteY3" fmla="*/ 2162988 h 2407138"/>
                <a:gd name="connsiteX4" fmla="*/ 1932899 w 2407137"/>
                <a:gd name="connsiteY4" fmla="*/ 2172251 h 2407138"/>
                <a:gd name="connsiteX5" fmla="*/ 1592663 w 2407137"/>
                <a:gd name="connsiteY5" fmla="*/ 1892774 h 2407138"/>
                <a:gd name="connsiteX6" fmla="*/ 1605769 w 2407137"/>
                <a:gd name="connsiteY6" fmla="*/ 1884929 h 2407138"/>
                <a:gd name="connsiteX7" fmla="*/ 1748914 w 2407137"/>
                <a:gd name="connsiteY7" fmla="*/ 2132863 h 2407138"/>
                <a:gd name="connsiteX8" fmla="*/ 1735858 w 2407137"/>
                <a:gd name="connsiteY8" fmla="*/ 2140795 h 2407138"/>
                <a:gd name="connsiteX9" fmla="*/ 1768789 w 2407137"/>
                <a:gd name="connsiteY9" fmla="*/ 1757990 h 2407138"/>
                <a:gd name="connsiteX10" fmla="*/ 1971301 w 2407137"/>
                <a:gd name="connsiteY10" fmla="*/ 1960502 h 2407138"/>
                <a:gd name="connsiteX11" fmla="*/ 1966159 w 2407137"/>
                <a:gd name="connsiteY11" fmla="*/ 1966159 h 2407138"/>
                <a:gd name="connsiteX12" fmla="*/ 1960501 w 2407137"/>
                <a:gd name="connsiteY12" fmla="*/ 1971301 h 2407138"/>
                <a:gd name="connsiteX13" fmla="*/ 1758092 w 2407137"/>
                <a:gd name="connsiteY13" fmla="*/ 1768892 h 2407138"/>
                <a:gd name="connsiteX14" fmla="*/ 1765079 w 2407137"/>
                <a:gd name="connsiteY14" fmla="*/ 1762526 h 2407138"/>
                <a:gd name="connsiteX15" fmla="*/ 1834740 w 2407137"/>
                <a:gd name="connsiteY15" fmla="*/ 1681091 h 2407138"/>
                <a:gd name="connsiteX16" fmla="*/ 2168093 w 2407137"/>
                <a:gd name="connsiteY16" fmla="*/ 1938389 h 2407138"/>
                <a:gd name="connsiteX17" fmla="*/ 2158761 w 2407137"/>
                <a:gd name="connsiteY17" fmla="*/ 1950479 h 2407138"/>
                <a:gd name="connsiteX18" fmla="*/ 1825285 w 2407137"/>
                <a:gd name="connsiteY18" fmla="*/ 1693086 h 2407138"/>
                <a:gd name="connsiteX19" fmla="*/ 1497292 w 2407137"/>
                <a:gd name="connsiteY19" fmla="*/ 1938505 h 2407138"/>
                <a:gd name="connsiteX20" fmla="*/ 1511359 w 2407137"/>
                <a:gd name="connsiteY20" fmla="*/ 1932557 h 2407138"/>
                <a:gd name="connsiteX21" fmla="*/ 1671461 w 2407137"/>
                <a:gd name="connsiteY21" fmla="*/ 2322204 h 2407138"/>
                <a:gd name="connsiteX22" fmla="*/ 1657335 w 2407137"/>
                <a:gd name="connsiteY22" fmla="*/ 2328008 h 2407138"/>
                <a:gd name="connsiteX23" fmla="*/ 1400984 w 2407137"/>
                <a:gd name="connsiteY23" fmla="*/ 1969841 h 2407138"/>
                <a:gd name="connsiteX24" fmla="*/ 1415837 w 2407137"/>
                <a:gd name="connsiteY24" fmla="*/ 1966261 h 2407138"/>
                <a:gd name="connsiteX25" fmla="*/ 1489829 w 2407137"/>
                <a:gd name="connsiteY25" fmla="*/ 2242404 h 2407138"/>
                <a:gd name="connsiteX26" fmla="*/ 1475037 w 2407137"/>
                <a:gd name="connsiteY26" fmla="*/ 2246208 h 2407138"/>
                <a:gd name="connsiteX27" fmla="*/ 1890343 w 2407137"/>
                <a:gd name="connsiteY27" fmla="*/ 1591261 h 2407138"/>
                <a:gd name="connsiteX28" fmla="*/ 2140794 w 2407137"/>
                <a:gd name="connsiteY28" fmla="*/ 1735859 h 2407138"/>
                <a:gd name="connsiteX29" fmla="*/ 2132863 w 2407137"/>
                <a:gd name="connsiteY29" fmla="*/ 1748915 h 2407138"/>
                <a:gd name="connsiteX30" fmla="*/ 1883112 w 2407137"/>
                <a:gd name="connsiteY30" fmla="*/ 1604721 h 2407138"/>
                <a:gd name="connsiteX31" fmla="*/ 1934589 w 2407137"/>
                <a:gd name="connsiteY31" fmla="*/ 1500527 h 2407138"/>
                <a:gd name="connsiteX32" fmla="*/ 2325413 w 2407137"/>
                <a:gd name="connsiteY32" fmla="*/ 1663714 h 2407138"/>
                <a:gd name="connsiteX33" fmla="*/ 2319529 w 2407137"/>
                <a:gd name="connsiteY33" fmla="*/ 1677807 h 2407138"/>
                <a:gd name="connsiteX34" fmla="*/ 1928334 w 2407137"/>
                <a:gd name="connsiteY34" fmla="*/ 1514465 h 2407138"/>
                <a:gd name="connsiteX35" fmla="*/ 1296758 w 2407137"/>
                <a:gd name="connsiteY35" fmla="*/ 1987081 h 2407138"/>
                <a:gd name="connsiteX36" fmla="*/ 1311855 w 2407137"/>
                <a:gd name="connsiteY36" fmla="*/ 1984732 h 2407138"/>
                <a:gd name="connsiteX37" fmla="*/ 1365995 w 2407137"/>
                <a:gd name="connsiteY37" fmla="*/ 2405187 h 2407138"/>
                <a:gd name="connsiteX38" fmla="*/ 1350847 w 2407137"/>
                <a:gd name="connsiteY38" fmla="*/ 2407138 h 2407138"/>
                <a:gd name="connsiteX39" fmla="*/ 1195932 w 2407137"/>
                <a:gd name="connsiteY39" fmla="*/ 1995746 h 2407138"/>
                <a:gd name="connsiteX40" fmla="*/ 1211204 w 2407137"/>
                <a:gd name="connsiteY40" fmla="*/ 1995179 h 2407138"/>
                <a:gd name="connsiteX41" fmla="*/ 1211204 w 2407137"/>
                <a:gd name="connsiteY41" fmla="*/ 2281649 h 2407138"/>
                <a:gd name="connsiteX42" fmla="*/ 1203568 w 2407137"/>
                <a:gd name="connsiteY42" fmla="*/ 2282034 h 2407138"/>
                <a:gd name="connsiteX43" fmla="*/ 1195932 w 2407137"/>
                <a:gd name="connsiteY43" fmla="*/ 2281649 h 2407138"/>
                <a:gd name="connsiteX44" fmla="*/ 1968060 w 2407137"/>
                <a:gd name="connsiteY44" fmla="*/ 1400508 h 2407138"/>
                <a:gd name="connsiteX45" fmla="*/ 2246208 w 2407137"/>
                <a:gd name="connsiteY45" fmla="*/ 1475038 h 2407138"/>
                <a:gd name="connsiteX46" fmla="*/ 2242404 w 2407137"/>
                <a:gd name="connsiteY46" fmla="*/ 1489831 h 2407138"/>
                <a:gd name="connsiteX47" fmla="*/ 1963516 w 2407137"/>
                <a:gd name="connsiteY47" fmla="*/ 1415103 h 2407138"/>
                <a:gd name="connsiteX48" fmla="*/ 1090481 w 2407137"/>
                <a:gd name="connsiteY48" fmla="*/ 1986840 h 2407138"/>
                <a:gd name="connsiteX49" fmla="*/ 1097951 w 2407137"/>
                <a:gd name="connsiteY49" fmla="*/ 1988584 h 2407138"/>
                <a:gd name="connsiteX50" fmla="*/ 1105617 w 2407137"/>
                <a:gd name="connsiteY50" fmla="*/ 1988876 h 2407138"/>
                <a:gd name="connsiteX51" fmla="*/ 1049458 w 2407137"/>
                <a:gd name="connsiteY51" fmla="*/ 2406281 h 2407138"/>
                <a:gd name="connsiteX52" fmla="*/ 1034322 w 2407137"/>
                <a:gd name="connsiteY52" fmla="*/ 2404245 h 2407138"/>
                <a:gd name="connsiteX53" fmla="*/ 1988876 w 2407137"/>
                <a:gd name="connsiteY53" fmla="*/ 1301520 h 2407138"/>
                <a:gd name="connsiteX54" fmla="*/ 2406281 w 2407137"/>
                <a:gd name="connsiteY54" fmla="*/ 1357679 h 2407138"/>
                <a:gd name="connsiteX55" fmla="*/ 2404244 w 2407137"/>
                <a:gd name="connsiteY55" fmla="*/ 1372815 h 2407138"/>
                <a:gd name="connsiteX56" fmla="*/ 1986840 w 2407137"/>
                <a:gd name="connsiteY56" fmla="*/ 1316657 h 2407138"/>
                <a:gd name="connsiteX57" fmla="*/ 1988583 w 2407137"/>
                <a:gd name="connsiteY57" fmla="*/ 1309187 h 2407138"/>
                <a:gd name="connsiteX58" fmla="*/ 992036 w 2407137"/>
                <a:gd name="connsiteY58" fmla="*/ 1963517 h 2407138"/>
                <a:gd name="connsiteX59" fmla="*/ 1006629 w 2407137"/>
                <a:gd name="connsiteY59" fmla="*/ 1968061 h 2407138"/>
                <a:gd name="connsiteX60" fmla="*/ 932100 w 2407137"/>
                <a:gd name="connsiteY60" fmla="*/ 2246208 h 2407138"/>
                <a:gd name="connsiteX61" fmla="*/ 917308 w 2407137"/>
                <a:gd name="connsiteY61" fmla="*/ 2242405 h 2407138"/>
                <a:gd name="connsiteX62" fmla="*/ 1995178 w 2407137"/>
                <a:gd name="connsiteY62" fmla="*/ 1195933 h 2407138"/>
                <a:gd name="connsiteX63" fmla="*/ 2281649 w 2407137"/>
                <a:gd name="connsiteY63" fmla="*/ 1195933 h 2407138"/>
                <a:gd name="connsiteX64" fmla="*/ 2282034 w 2407137"/>
                <a:gd name="connsiteY64" fmla="*/ 1203569 h 2407138"/>
                <a:gd name="connsiteX65" fmla="*/ 2281649 w 2407137"/>
                <a:gd name="connsiteY65" fmla="*/ 1211206 h 2407138"/>
                <a:gd name="connsiteX66" fmla="*/ 1995745 w 2407137"/>
                <a:gd name="connsiteY66" fmla="*/ 1211206 h 2407138"/>
                <a:gd name="connsiteX67" fmla="*/ 1984731 w 2407137"/>
                <a:gd name="connsiteY67" fmla="*/ 1095284 h 2407138"/>
                <a:gd name="connsiteX68" fmla="*/ 2405186 w 2407137"/>
                <a:gd name="connsiteY68" fmla="*/ 1041144 h 2407138"/>
                <a:gd name="connsiteX69" fmla="*/ 2407137 w 2407137"/>
                <a:gd name="connsiteY69" fmla="*/ 1056290 h 2407138"/>
                <a:gd name="connsiteX70" fmla="*/ 1987080 w 2407137"/>
                <a:gd name="connsiteY70" fmla="*/ 1110379 h 2407138"/>
                <a:gd name="connsiteX71" fmla="*/ 892672 w 2407137"/>
                <a:gd name="connsiteY71" fmla="*/ 1928335 h 2407138"/>
                <a:gd name="connsiteX72" fmla="*/ 906611 w 2407137"/>
                <a:gd name="connsiteY72" fmla="*/ 1934590 h 2407138"/>
                <a:gd name="connsiteX73" fmla="*/ 743425 w 2407137"/>
                <a:gd name="connsiteY73" fmla="*/ 2325414 h 2407138"/>
                <a:gd name="connsiteX74" fmla="*/ 729331 w 2407137"/>
                <a:gd name="connsiteY74" fmla="*/ 2319529 h 2407138"/>
                <a:gd name="connsiteX75" fmla="*/ 802416 w 2407137"/>
                <a:gd name="connsiteY75" fmla="*/ 1883113 h 2407138"/>
                <a:gd name="connsiteX76" fmla="*/ 815877 w 2407137"/>
                <a:gd name="connsiteY76" fmla="*/ 1890344 h 2407138"/>
                <a:gd name="connsiteX77" fmla="*/ 671279 w 2407137"/>
                <a:gd name="connsiteY77" fmla="*/ 2140796 h 2407138"/>
                <a:gd name="connsiteX78" fmla="*/ 658223 w 2407137"/>
                <a:gd name="connsiteY78" fmla="*/ 2132863 h 2407138"/>
                <a:gd name="connsiteX79" fmla="*/ 1966260 w 2407137"/>
                <a:gd name="connsiteY79" fmla="*/ 991301 h 2407138"/>
                <a:gd name="connsiteX80" fmla="*/ 2242405 w 2407137"/>
                <a:gd name="connsiteY80" fmla="*/ 917309 h 2407138"/>
                <a:gd name="connsiteX81" fmla="*/ 2246208 w 2407137"/>
                <a:gd name="connsiteY81" fmla="*/ 932101 h 2407138"/>
                <a:gd name="connsiteX82" fmla="*/ 1969840 w 2407137"/>
                <a:gd name="connsiteY82" fmla="*/ 1006153 h 2407138"/>
                <a:gd name="connsiteX83" fmla="*/ 1932557 w 2407137"/>
                <a:gd name="connsiteY83" fmla="*/ 895779 h 2407138"/>
                <a:gd name="connsiteX84" fmla="*/ 2322203 w 2407137"/>
                <a:gd name="connsiteY84" fmla="*/ 735676 h 2407138"/>
                <a:gd name="connsiteX85" fmla="*/ 2328008 w 2407137"/>
                <a:gd name="connsiteY85" fmla="*/ 749803 h 2407138"/>
                <a:gd name="connsiteX86" fmla="*/ 1938504 w 2407137"/>
                <a:gd name="connsiteY86" fmla="*/ 909846 h 2407138"/>
                <a:gd name="connsiteX87" fmla="*/ 714051 w 2407137"/>
                <a:gd name="connsiteY87" fmla="*/ 1825286 h 2407138"/>
                <a:gd name="connsiteX88" fmla="*/ 726047 w 2407137"/>
                <a:gd name="connsiteY88" fmla="*/ 1834740 h 2407138"/>
                <a:gd name="connsiteX89" fmla="*/ 468748 w 2407137"/>
                <a:gd name="connsiteY89" fmla="*/ 2168094 h 2407138"/>
                <a:gd name="connsiteX90" fmla="*/ 456659 w 2407137"/>
                <a:gd name="connsiteY90" fmla="*/ 2158762 h 2407138"/>
                <a:gd name="connsiteX91" fmla="*/ 638245 w 2407137"/>
                <a:gd name="connsiteY91" fmla="*/ 1758093 h 2407138"/>
                <a:gd name="connsiteX92" fmla="*/ 644611 w 2407137"/>
                <a:gd name="connsiteY92" fmla="*/ 1765080 h 2407138"/>
                <a:gd name="connsiteX93" fmla="*/ 649147 w 2407137"/>
                <a:gd name="connsiteY93" fmla="*/ 1768790 h 2407138"/>
                <a:gd name="connsiteX94" fmla="*/ 446636 w 2407137"/>
                <a:gd name="connsiteY94" fmla="*/ 1971302 h 2407138"/>
                <a:gd name="connsiteX95" fmla="*/ 440978 w 2407137"/>
                <a:gd name="connsiteY95" fmla="*/ 1966159 h 2407138"/>
                <a:gd name="connsiteX96" fmla="*/ 435836 w 2407137"/>
                <a:gd name="connsiteY96" fmla="*/ 1960502 h 2407138"/>
                <a:gd name="connsiteX97" fmla="*/ 1884928 w 2407137"/>
                <a:gd name="connsiteY97" fmla="*/ 801368 h 2407138"/>
                <a:gd name="connsiteX98" fmla="*/ 2132863 w 2407137"/>
                <a:gd name="connsiteY98" fmla="*/ 658223 h 2407138"/>
                <a:gd name="connsiteX99" fmla="*/ 2140794 w 2407137"/>
                <a:gd name="connsiteY99" fmla="*/ 671279 h 2407138"/>
                <a:gd name="connsiteX100" fmla="*/ 1892773 w 2407137"/>
                <a:gd name="connsiteY100" fmla="*/ 814474 h 2407138"/>
                <a:gd name="connsiteX101" fmla="*/ 1828403 w 2407137"/>
                <a:gd name="connsiteY101" fmla="*/ 717325 h 2407138"/>
                <a:gd name="connsiteX102" fmla="*/ 2162987 w 2407137"/>
                <a:gd name="connsiteY102" fmla="*/ 462095 h 2407138"/>
                <a:gd name="connsiteX103" fmla="*/ 2172250 w 2407137"/>
                <a:gd name="connsiteY103" fmla="*/ 474239 h 2407138"/>
                <a:gd name="connsiteX104" fmla="*/ 1837666 w 2407137"/>
                <a:gd name="connsiteY104" fmla="*/ 729468 h 2407138"/>
                <a:gd name="connsiteX105" fmla="*/ 1833340 w 2407137"/>
                <a:gd name="connsiteY105" fmla="*/ 723163 h 2407138"/>
                <a:gd name="connsiteX106" fmla="*/ 234886 w 2407137"/>
                <a:gd name="connsiteY106" fmla="*/ 1932900 h 2407138"/>
                <a:gd name="connsiteX107" fmla="*/ 569471 w 2407137"/>
                <a:gd name="connsiteY107" fmla="*/ 1677670 h 2407138"/>
                <a:gd name="connsiteX108" fmla="*/ 573796 w 2407137"/>
                <a:gd name="connsiteY108" fmla="*/ 1683975 h 2407138"/>
                <a:gd name="connsiteX109" fmla="*/ 578735 w 2407137"/>
                <a:gd name="connsiteY109" fmla="*/ 1689813 h 2407138"/>
                <a:gd name="connsiteX110" fmla="*/ 244150 w 2407137"/>
                <a:gd name="connsiteY110" fmla="*/ 1945043 h 2407138"/>
                <a:gd name="connsiteX111" fmla="*/ 266342 w 2407137"/>
                <a:gd name="connsiteY111" fmla="*/ 1735860 h 2407138"/>
                <a:gd name="connsiteX112" fmla="*/ 514363 w 2407137"/>
                <a:gd name="connsiteY112" fmla="*/ 1592665 h 2407138"/>
                <a:gd name="connsiteX113" fmla="*/ 522208 w 2407137"/>
                <a:gd name="connsiteY113" fmla="*/ 1605770 h 2407138"/>
                <a:gd name="connsiteX114" fmla="*/ 274274 w 2407137"/>
                <a:gd name="connsiteY114" fmla="*/ 1748916 h 2407138"/>
                <a:gd name="connsiteX115" fmla="*/ 1960501 w 2407137"/>
                <a:gd name="connsiteY115" fmla="*/ 435837 h 2407138"/>
                <a:gd name="connsiteX116" fmla="*/ 1966159 w 2407137"/>
                <a:gd name="connsiteY116" fmla="*/ 440979 h 2407138"/>
                <a:gd name="connsiteX117" fmla="*/ 1971301 w 2407137"/>
                <a:gd name="connsiteY117" fmla="*/ 446637 h 2407138"/>
                <a:gd name="connsiteX118" fmla="*/ 1768891 w 2407137"/>
                <a:gd name="connsiteY118" fmla="*/ 649046 h 2407138"/>
                <a:gd name="connsiteX119" fmla="*/ 1762525 w 2407137"/>
                <a:gd name="connsiteY119" fmla="*/ 642058 h 2407138"/>
                <a:gd name="connsiteX120" fmla="*/ 1757990 w 2407137"/>
                <a:gd name="connsiteY120" fmla="*/ 638348 h 2407138"/>
                <a:gd name="connsiteX121" fmla="*/ 1938389 w 2407137"/>
                <a:gd name="connsiteY121" fmla="*/ 239045 h 2407138"/>
                <a:gd name="connsiteX122" fmla="*/ 1950479 w 2407137"/>
                <a:gd name="connsiteY122" fmla="*/ 248377 h 2407138"/>
                <a:gd name="connsiteX123" fmla="*/ 1693086 w 2407137"/>
                <a:gd name="connsiteY123" fmla="*/ 581852 h 2407138"/>
                <a:gd name="connsiteX124" fmla="*/ 1681090 w 2407137"/>
                <a:gd name="connsiteY124" fmla="*/ 572398 h 2407138"/>
                <a:gd name="connsiteX125" fmla="*/ 79129 w 2407137"/>
                <a:gd name="connsiteY125" fmla="*/ 1657336 h 2407138"/>
                <a:gd name="connsiteX126" fmla="*/ 468633 w 2407137"/>
                <a:gd name="connsiteY126" fmla="*/ 1497292 h 2407138"/>
                <a:gd name="connsiteX127" fmla="*/ 474580 w 2407137"/>
                <a:gd name="connsiteY127" fmla="*/ 1511360 h 2407138"/>
                <a:gd name="connsiteX128" fmla="*/ 84934 w 2407137"/>
                <a:gd name="connsiteY128" fmla="*/ 1671462 h 2407138"/>
                <a:gd name="connsiteX129" fmla="*/ 160929 w 2407137"/>
                <a:gd name="connsiteY129" fmla="*/ 1475039 h 2407138"/>
                <a:gd name="connsiteX130" fmla="*/ 437296 w 2407137"/>
                <a:gd name="connsiteY130" fmla="*/ 1400986 h 2407138"/>
                <a:gd name="connsiteX131" fmla="*/ 440876 w 2407137"/>
                <a:gd name="connsiteY131" fmla="*/ 1415837 h 2407138"/>
                <a:gd name="connsiteX132" fmla="*/ 164732 w 2407137"/>
                <a:gd name="connsiteY132" fmla="*/ 1489830 h 2407138"/>
                <a:gd name="connsiteX133" fmla="*/ 1735859 w 2407137"/>
                <a:gd name="connsiteY133" fmla="*/ 266344 h 2407138"/>
                <a:gd name="connsiteX134" fmla="*/ 1748915 w 2407137"/>
                <a:gd name="connsiteY134" fmla="*/ 274276 h 2407138"/>
                <a:gd name="connsiteX135" fmla="*/ 1604721 w 2407137"/>
                <a:gd name="connsiteY135" fmla="*/ 524026 h 2407138"/>
                <a:gd name="connsiteX136" fmla="*/ 1591261 w 2407137"/>
                <a:gd name="connsiteY136" fmla="*/ 516794 h 2407138"/>
                <a:gd name="connsiteX137" fmla="*/ 1663713 w 2407137"/>
                <a:gd name="connsiteY137" fmla="*/ 81725 h 2407138"/>
                <a:gd name="connsiteX138" fmla="*/ 1677806 w 2407137"/>
                <a:gd name="connsiteY138" fmla="*/ 87609 h 2407138"/>
                <a:gd name="connsiteX139" fmla="*/ 1514465 w 2407137"/>
                <a:gd name="connsiteY139" fmla="*/ 478804 h 2407138"/>
                <a:gd name="connsiteX140" fmla="*/ 1500526 w 2407137"/>
                <a:gd name="connsiteY140" fmla="*/ 472548 h 2407138"/>
                <a:gd name="connsiteX141" fmla="*/ 0 w 2407137"/>
                <a:gd name="connsiteY141" fmla="*/ 1350847 h 2407138"/>
                <a:gd name="connsiteX142" fmla="*/ 420056 w 2407137"/>
                <a:gd name="connsiteY142" fmla="*/ 1296759 h 2407138"/>
                <a:gd name="connsiteX143" fmla="*/ 422405 w 2407137"/>
                <a:gd name="connsiteY143" fmla="*/ 1311854 h 2407138"/>
                <a:gd name="connsiteX144" fmla="*/ 1951 w 2407137"/>
                <a:gd name="connsiteY144" fmla="*/ 1365994 h 2407138"/>
                <a:gd name="connsiteX145" fmla="*/ 125488 w 2407137"/>
                <a:gd name="connsiteY145" fmla="*/ 1195933 h 2407138"/>
                <a:gd name="connsiteX146" fmla="*/ 411391 w 2407137"/>
                <a:gd name="connsiteY146" fmla="*/ 1195933 h 2407138"/>
                <a:gd name="connsiteX147" fmla="*/ 411958 w 2407137"/>
                <a:gd name="connsiteY147" fmla="*/ 1211206 h 2407138"/>
                <a:gd name="connsiteX148" fmla="*/ 125488 w 2407137"/>
                <a:gd name="connsiteY148" fmla="*/ 1211206 h 2407138"/>
                <a:gd name="connsiteX149" fmla="*/ 125102 w 2407137"/>
                <a:gd name="connsiteY149" fmla="*/ 1203569 h 2407138"/>
                <a:gd name="connsiteX150" fmla="*/ 1475037 w 2407137"/>
                <a:gd name="connsiteY150" fmla="*/ 160931 h 2407138"/>
                <a:gd name="connsiteX151" fmla="*/ 1489829 w 2407137"/>
                <a:gd name="connsiteY151" fmla="*/ 164734 h 2407138"/>
                <a:gd name="connsiteX152" fmla="*/ 1415102 w 2407137"/>
                <a:gd name="connsiteY152" fmla="*/ 443621 h 2407138"/>
                <a:gd name="connsiteX153" fmla="*/ 1400508 w 2407137"/>
                <a:gd name="connsiteY153" fmla="*/ 439077 h 2407138"/>
                <a:gd name="connsiteX154" fmla="*/ 164732 w 2407137"/>
                <a:gd name="connsiteY154" fmla="*/ 917309 h 2407138"/>
                <a:gd name="connsiteX155" fmla="*/ 443620 w 2407137"/>
                <a:gd name="connsiteY155" fmla="*/ 992037 h 2407138"/>
                <a:gd name="connsiteX156" fmla="*/ 439076 w 2407137"/>
                <a:gd name="connsiteY156" fmla="*/ 1006630 h 2407138"/>
                <a:gd name="connsiteX157" fmla="*/ 160929 w 2407137"/>
                <a:gd name="connsiteY157" fmla="*/ 932101 h 2407138"/>
                <a:gd name="connsiteX158" fmla="*/ 1195932 w 2407137"/>
                <a:gd name="connsiteY158" fmla="*/ 125490 h 2407138"/>
                <a:gd name="connsiteX159" fmla="*/ 1203568 w 2407137"/>
                <a:gd name="connsiteY159" fmla="*/ 125104 h 2407138"/>
                <a:gd name="connsiteX160" fmla="*/ 1211205 w 2407137"/>
                <a:gd name="connsiteY160" fmla="*/ 125490 h 2407138"/>
                <a:gd name="connsiteX161" fmla="*/ 1211205 w 2407137"/>
                <a:gd name="connsiteY161" fmla="*/ 411392 h 2407138"/>
                <a:gd name="connsiteX162" fmla="*/ 1195932 w 2407137"/>
                <a:gd name="connsiteY162" fmla="*/ 411959 h 2407138"/>
                <a:gd name="connsiteX163" fmla="*/ 1357679 w 2407137"/>
                <a:gd name="connsiteY163" fmla="*/ 856 h 2407138"/>
                <a:gd name="connsiteX164" fmla="*/ 1372816 w 2407137"/>
                <a:gd name="connsiteY164" fmla="*/ 2893 h 2407138"/>
                <a:gd name="connsiteX165" fmla="*/ 1316657 w 2407137"/>
                <a:gd name="connsiteY165" fmla="*/ 420298 h 2407138"/>
                <a:gd name="connsiteX166" fmla="*/ 1309186 w 2407137"/>
                <a:gd name="connsiteY166" fmla="*/ 418554 h 2407138"/>
                <a:gd name="connsiteX167" fmla="*/ 1301520 w 2407137"/>
                <a:gd name="connsiteY167" fmla="*/ 418261 h 2407138"/>
                <a:gd name="connsiteX168" fmla="*/ 2893 w 2407137"/>
                <a:gd name="connsiteY168" fmla="*/ 1034322 h 2407138"/>
                <a:gd name="connsiteX169" fmla="*/ 420297 w 2407137"/>
                <a:gd name="connsiteY169" fmla="*/ 1090480 h 2407138"/>
                <a:gd name="connsiteX170" fmla="*/ 418554 w 2407137"/>
                <a:gd name="connsiteY170" fmla="*/ 1097951 h 2407138"/>
                <a:gd name="connsiteX171" fmla="*/ 418261 w 2407137"/>
                <a:gd name="connsiteY171" fmla="*/ 1105616 h 2407138"/>
                <a:gd name="connsiteX172" fmla="*/ 855 w 2407137"/>
                <a:gd name="connsiteY172" fmla="*/ 1049458 h 2407138"/>
                <a:gd name="connsiteX173" fmla="*/ 274274 w 2407137"/>
                <a:gd name="connsiteY173" fmla="*/ 658223 h 2407138"/>
                <a:gd name="connsiteX174" fmla="*/ 524025 w 2407137"/>
                <a:gd name="connsiteY174" fmla="*/ 802416 h 2407138"/>
                <a:gd name="connsiteX175" fmla="*/ 516793 w 2407137"/>
                <a:gd name="connsiteY175" fmla="*/ 815877 h 2407138"/>
                <a:gd name="connsiteX176" fmla="*/ 266342 w 2407137"/>
                <a:gd name="connsiteY176" fmla="*/ 671279 h 2407138"/>
                <a:gd name="connsiteX177" fmla="*/ 917308 w 2407137"/>
                <a:gd name="connsiteY177" fmla="*/ 164734 h 2407138"/>
                <a:gd name="connsiteX178" fmla="*/ 932100 w 2407137"/>
                <a:gd name="connsiteY178" fmla="*/ 160930 h 2407138"/>
                <a:gd name="connsiteX179" fmla="*/ 1006152 w 2407137"/>
                <a:gd name="connsiteY179" fmla="*/ 437297 h 2407138"/>
                <a:gd name="connsiteX180" fmla="*/ 991300 w 2407137"/>
                <a:gd name="connsiteY180" fmla="*/ 440877 h 2407138"/>
                <a:gd name="connsiteX181" fmla="*/ 1041143 w 2407137"/>
                <a:gd name="connsiteY181" fmla="*/ 1951 h 2407138"/>
                <a:gd name="connsiteX182" fmla="*/ 1056290 w 2407137"/>
                <a:gd name="connsiteY182" fmla="*/ 0 h 2407138"/>
                <a:gd name="connsiteX183" fmla="*/ 1110379 w 2407137"/>
                <a:gd name="connsiteY183" fmla="*/ 420056 h 2407138"/>
                <a:gd name="connsiteX184" fmla="*/ 1095283 w 2407137"/>
                <a:gd name="connsiteY184" fmla="*/ 422406 h 2407138"/>
                <a:gd name="connsiteX185" fmla="*/ 87609 w 2407137"/>
                <a:gd name="connsiteY185" fmla="*/ 729331 h 2407138"/>
                <a:gd name="connsiteX186" fmla="*/ 478803 w 2407137"/>
                <a:gd name="connsiteY186" fmla="*/ 892672 h 2407138"/>
                <a:gd name="connsiteX187" fmla="*/ 472547 w 2407137"/>
                <a:gd name="connsiteY187" fmla="*/ 906611 h 2407138"/>
                <a:gd name="connsiteX188" fmla="*/ 81723 w 2407137"/>
                <a:gd name="connsiteY188" fmla="*/ 743424 h 2407138"/>
                <a:gd name="connsiteX189" fmla="*/ 84666 w 2407137"/>
                <a:gd name="connsiteY189" fmla="*/ 736377 h 2407138"/>
                <a:gd name="connsiteX190" fmla="*/ 446636 w 2407137"/>
                <a:gd name="connsiteY190" fmla="*/ 435837 h 2407138"/>
                <a:gd name="connsiteX191" fmla="*/ 649045 w 2407137"/>
                <a:gd name="connsiteY191" fmla="*/ 638246 h 2407138"/>
                <a:gd name="connsiteX192" fmla="*/ 642057 w 2407137"/>
                <a:gd name="connsiteY192" fmla="*/ 644612 h 2407138"/>
                <a:gd name="connsiteX193" fmla="*/ 638347 w 2407137"/>
                <a:gd name="connsiteY193" fmla="*/ 649147 h 2407138"/>
                <a:gd name="connsiteX194" fmla="*/ 435836 w 2407137"/>
                <a:gd name="connsiteY194" fmla="*/ 446636 h 2407138"/>
                <a:gd name="connsiteX195" fmla="*/ 440978 w 2407137"/>
                <a:gd name="connsiteY195" fmla="*/ 440979 h 2407138"/>
                <a:gd name="connsiteX196" fmla="*/ 658223 w 2407137"/>
                <a:gd name="connsiteY196" fmla="*/ 274275 h 2407138"/>
                <a:gd name="connsiteX197" fmla="*/ 671279 w 2407137"/>
                <a:gd name="connsiteY197" fmla="*/ 266343 h 2407138"/>
                <a:gd name="connsiteX198" fmla="*/ 814473 w 2407137"/>
                <a:gd name="connsiteY198" fmla="*/ 514363 h 2407138"/>
                <a:gd name="connsiteX199" fmla="*/ 801367 w 2407137"/>
                <a:gd name="connsiteY199" fmla="*/ 522209 h 2407138"/>
                <a:gd name="connsiteX200" fmla="*/ 735676 w 2407137"/>
                <a:gd name="connsiteY200" fmla="*/ 84934 h 2407138"/>
                <a:gd name="connsiteX201" fmla="*/ 749802 w 2407137"/>
                <a:gd name="connsiteY201" fmla="*/ 79129 h 2407138"/>
                <a:gd name="connsiteX202" fmla="*/ 909846 w 2407137"/>
                <a:gd name="connsiteY202" fmla="*/ 468633 h 2407138"/>
                <a:gd name="connsiteX203" fmla="*/ 895778 w 2407137"/>
                <a:gd name="connsiteY203" fmla="*/ 474580 h 2407138"/>
                <a:gd name="connsiteX204" fmla="*/ 248376 w 2407137"/>
                <a:gd name="connsiteY204" fmla="*/ 456659 h 2407138"/>
                <a:gd name="connsiteX205" fmla="*/ 581852 w 2407137"/>
                <a:gd name="connsiteY205" fmla="*/ 714051 h 2407138"/>
                <a:gd name="connsiteX206" fmla="*/ 572397 w 2407137"/>
                <a:gd name="connsiteY206" fmla="*/ 726047 h 2407138"/>
                <a:gd name="connsiteX207" fmla="*/ 239044 w 2407137"/>
                <a:gd name="connsiteY207" fmla="*/ 468748 h 2407138"/>
                <a:gd name="connsiteX208" fmla="*/ 243710 w 2407137"/>
                <a:gd name="connsiteY208" fmla="*/ 462704 h 2407138"/>
                <a:gd name="connsiteX209" fmla="*/ 462094 w 2407137"/>
                <a:gd name="connsiteY209" fmla="*/ 244150 h 2407138"/>
                <a:gd name="connsiteX210" fmla="*/ 474238 w 2407137"/>
                <a:gd name="connsiteY210" fmla="*/ 234887 h 2407138"/>
                <a:gd name="connsiteX211" fmla="*/ 729468 w 2407137"/>
                <a:gd name="connsiteY211" fmla="*/ 569472 h 2407138"/>
                <a:gd name="connsiteX212" fmla="*/ 723162 w 2407137"/>
                <a:gd name="connsiteY212" fmla="*/ 573797 h 2407138"/>
                <a:gd name="connsiteX213" fmla="*/ 717325 w 2407137"/>
                <a:gd name="connsiteY213" fmla="*/ 578735 h 2407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2407137" h="2407138">
                  <a:moveTo>
                    <a:pt x="1677670" y="1837666"/>
                  </a:moveTo>
                  <a:lnTo>
                    <a:pt x="1683974" y="1833341"/>
                  </a:lnTo>
                  <a:lnTo>
                    <a:pt x="1689813" y="1828403"/>
                  </a:lnTo>
                  <a:lnTo>
                    <a:pt x="1945042" y="2162988"/>
                  </a:lnTo>
                  <a:lnTo>
                    <a:pt x="1932899" y="2172251"/>
                  </a:lnTo>
                  <a:close/>
                  <a:moveTo>
                    <a:pt x="1592663" y="1892774"/>
                  </a:moveTo>
                  <a:lnTo>
                    <a:pt x="1605769" y="1884929"/>
                  </a:lnTo>
                  <a:lnTo>
                    <a:pt x="1748914" y="2132863"/>
                  </a:lnTo>
                  <a:lnTo>
                    <a:pt x="1735858" y="2140795"/>
                  </a:lnTo>
                  <a:close/>
                  <a:moveTo>
                    <a:pt x="1768789" y="1757990"/>
                  </a:moveTo>
                  <a:lnTo>
                    <a:pt x="1971301" y="1960502"/>
                  </a:lnTo>
                  <a:lnTo>
                    <a:pt x="1966159" y="1966159"/>
                  </a:lnTo>
                  <a:lnTo>
                    <a:pt x="1960501" y="1971301"/>
                  </a:lnTo>
                  <a:lnTo>
                    <a:pt x="1758092" y="1768892"/>
                  </a:lnTo>
                  <a:lnTo>
                    <a:pt x="1765079" y="1762526"/>
                  </a:lnTo>
                  <a:close/>
                  <a:moveTo>
                    <a:pt x="1834740" y="1681091"/>
                  </a:moveTo>
                  <a:lnTo>
                    <a:pt x="2168093" y="1938389"/>
                  </a:lnTo>
                  <a:lnTo>
                    <a:pt x="2158761" y="1950479"/>
                  </a:lnTo>
                  <a:lnTo>
                    <a:pt x="1825285" y="1693086"/>
                  </a:lnTo>
                  <a:close/>
                  <a:moveTo>
                    <a:pt x="1497292" y="1938505"/>
                  </a:moveTo>
                  <a:lnTo>
                    <a:pt x="1511359" y="1932557"/>
                  </a:lnTo>
                  <a:lnTo>
                    <a:pt x="1671461" y="2322204"/>
                  </a:lnTo>
                  <a:lnTo>
                    <a:pt x="1657335" y="2328008"/>
                  </a:lnTo>
                  <a:close/>
                  <a:moveTo>
                    <a:pt x="1400984" y="1969841"/>
                  </a:moveTo>
                  <a:lnTo>
                    <a:pt x="1415837" y="1966261"/>
                  </a:lnTo>
                  <a:lnTo>
                    <a:pt x="1489829" y="2242404"/>
                  </a:lnTo>
                  <a:lnTo>
                    <a:pt x="1475037" y="2246208"/>
                  </a:lnTo>
                  <a:close/>
                  <a:moveTo>
                    <a:pt x="1890343" y="1591261"/>
                  </a:moveTo>
                  <a:lnTo>
                    <a:pt x="2140794" y="1735859"/>
                  </a:lnTo>
                  <a:lnTo>
                    <a:pt x="2132863" y="1748915"/>
                  </a:lnTo>
                  <a:lnTo>
                    <a:pt x="1883112" y="1604721"/>
                  </a:lnTo>
                  <a:close/>
                  <a:moveTo>
                    <a:pt x="1934589" y="1500527"/>
                  </a:moveTo>
                  <a:lnTo>
                    <a:pt x="2325413" y="1663714"/>
                  </a:lnTo>
                  <a:lnTo>
                    <a:pt x="2319529" y="1677807"/>
                  </a:lnTo>
                  <a:lnTo>
                    <a:pt x="1928334" y="1514465"/>
                  </a:lnTo>
                  <a:close/>
                  <a:moveTo>
                    <a:pt x="1296758" y="1987081"/>
                  </a:moveTo>
                  <a:lnTo>
                    <a:pt x="1311855" y="1984732"/>
                  </a:lnTo>
                  <a:lnTo>
                    <a:pt x="1365995" y="2405187"/>
                  </a:lnTo>
                  <a:lnTo>
                    <a:pt x="1350847" y="2407138"/>
                  </a:lnTo>
                  <a:close/>
                  <a:moveTo>
                    <a:pt x="1195932" y="1995746"/>
                  </a:moveTo>
                  <a:lnTo>
                    <a:pt x="1211204" y="1995179"/>
                  </a:lnTo>
                  <a:lnTo>
                    <a:pt x="1211204" y="2281649"/>
                  </a:lnTo>
                  <a:lnTo>
                    <a:pt x="1203568" y="2282034"/>
                  </a:lnTo>
                  <a:lnTo>
                    <a:pt x="1195932" y="2281649"/>
                  </a:lnTo>
                  <a:close/>
                  <a:moveTo>
                    <a:pt x="1968060" y="1400508"/>
                  </a:moveTo>
                  <a:lnTo>
                    <a:pt x="2246208" y="1475038"/>
                  </a:lnTo>
                  <a:lnTo>
                    <a:pt x="2242404" y="1489831"/>
                  </a:lnTo>
                  <a:lnTo>
                    <a:pt x="1963516" y="1415103"/>
                  </a:lnTo>
                  <a:close/>
                  <a:moveTo>
                    <a:pt x="1090481" y="1986840"/>
                  </a:moveTo>
                  <a:lnTo>
                    <a:pt x="1097951" y="1988584"/>
                  </a:lnTo>
                  <a:lnTo>
                    <a:pt x="1105617" y="1988876"/>
                  </a:lnTo>
                  <a:lnTo>
                    <a:pt x="1049458" y="2406281"/>
                  </a:lnTo>
                  <a:lnTo>
                    <a:pt x="1034322" y="2404245"/>
                  </a:lnTo>
                  <a:close/>
                  <a:moveTo>
                    <a:pt x="1988876" y="1301520"/>
                  </a:moveTo>
                  <a:lnTo>
                    <a:pt x="2406281" y="1357679"/>
                  </a:lnTo>
                  <a:lnTo>
                    <a:pt x="2404244" y="1372815"/>
                  </a:lnTo>
                  <a:lnTo>
                    <a:pt x="1986840" y="1316657"/>
                  </a:lnTo>
                  <a:lnTo>
                    <a:pt x="1988583" y="1309187"/>
                  </a:lnTo>
                  <a:close/>
                  <a:moveTo>
                    <a:pt x="992036" y="1963517"/>
                  </a:moveTo>
                  <a:lnTo>
                    <a:pt x="1006629" y="1968061"/>
                  </a:lnTo>
                  <a:lnTo>
                    <a:pt x="932100" y="2246208"/>
                  </a:lnTo>
                  <a:lnTo>
                    <a:pt x="917308" y="2242405"/>
                  </a:lnTo>
                  <a:close/>
                  <a:moveTo>
                    <a:pt x="1995178" y="1195933"/>
                  </a:moveTo>
                  <a:lnTo>
                    <a:pt x="2281649" y="1195933"/>
                  </a:lnTo>
                  <a:lnTo>
                    <a:pt x="2282034" y="1203569"/>
                  </a:lnTo>
                  <a:lnTo>
                    <a:pt x="2281649" y="1211206"/>
                  </a:lnTo>
                  <a:lnTo>
                    <a:pt x="1995745" y="1211206"/>
                  </a:lnTo>
                  <a:close/>
                  <a:moveTo>
                    <a:pt x="1984731" y="1095284"/>
                  </a:moveTo>
                  <a:lnTo>
                    <a:pt x="2405186" y="1041144"/>
                  </a:lnTo>
                  <a:lnTo>
                    <a:pt x="2407137" y="1056290"/>
                  </a:lnTo>
                  <a:lnTo>
                    <a:pt x="1987080" y="1110379"/>
                  </a:lnTo>
                  <a:close/>
                  <a:moveTo>
                    <a:pt x="892672" y="1928335"/>
                  </a:moveTo>
                  <a:lnTo>
                    <a:pt x="906611" y="1934590"/>
                  </a:lnTo>
                  <a:lnTo>
                    <a:pt x="743425" y="2325414"/>
                  </a:lnTo>
                  <a:lnTo>
                    <a:pt x="729331" y="2319529"/>
                  </a:lnTo>
                  <a:close/>
                  <a:moveTo>
                    <a:pt x="802416" y="1883113"/>
                  </a:moveTo>
                  <a:lnTo>
                    <a:pt x="815877" y="1890344"/>
                  </a:lnTo>
                  <a:lnTo>
                    <a:pt x="671279" y="2140796"/>
                  </a:lnTo>
                  <a:lnTo>
                    <a:pt x="658223" y="2132863"/>
                  </a:lnTo>
                  <a:close/>
                  <a:moveTo>
                    <a:pt x="1966260" y="991301"/>
                  </a:moveTo>
                  <a:lnTo>
                    <a:pt x="2242405" y="917309"/>
                  </a:lnTo>
                  <a:lnTo>
                    <a:pt x="2246208" y="932101"/>
                  </a:lnTo>
                  <a:lnTo>
                    <a:pt x="1969840" y="1006153"/>
                  </a:lnTo>
                  <a:close/>
                  <a:moveTo>
                    <a:pt x="1932557" y="895779"/>
                  </a:moveTo>
                  <a:lnTo>
                    <a:pt x="2322203" y="735676"/>
                  </a:lnTo>
                  <a:lnTo>
                    <a:pt x="2328008" y="749803"/>
                  </a:lnTo>
                  <a:lnTo>
                    <a:pt x="1938504" y="909846"/>
                  </a:lnTo>
                  <a:close/>
                  <a:moveTo>
                    <a:pt x="714051" y="1825286"/>
                  </a:moveTo>
                  <a:lnTo>
                    <a:pt x="726047" y="1834740"/>
                  </a:lnTo>
                  <a:lnTo>
                    <a:pt x="468748" y="2168094"/>
                  </a:lnTo>
                  <a:lnTo>
                    <a:pt x="456659" y="2158762"/>
                  </a:lnTo>
                  <a:close/>
                  <a:moveTo>
                    <a:pt x="638245" y="1758093"/>
                  </a:moveTo>
                  <a:lnTo>
                    <a:pt x="644611" y="1765080"/>
                  </a:lnTo>
                  <a:lnTo>
                    <a:pt x="649147" y="1768790"/>
                  </a:lnTo>
                  <a:lnTo>
                    <a:pt x="446636" y="1971302"/>
                  </a:lnTo>
                  <a:lnTo>
                    <a:pt x="440978" y="1966159"/>
                  </a:lnTo>
                  <a:lnTo>
                    <a:pt x="435836" y="1960502"/>
                  </a:lnTo>
                  <a:close/>
                  <a:moveTo>
                    <a:pt x="1884928" y="801368"/>
                  </a:moveTo>
                  <a:lnTo>
                    <a:pt x="2132863" y="658223"/>
                  </a:lnTo>
                  <a:lnTo>
                    <a:pt x="2140794" y="671279"/>
                  </a:lnTo>
                  <a:lnTo>
                    <a:pt x="1892773" y="814474"/>
                  </a:lnTo>
                  <a:close/>
                  <a:moveTo>
                    <a:pt x="1828403" y="717325"/>
                  </a:moveTo>
                  <a:lnTo>
                    <a:pt x="2162987" y="462095"/>
                  </a:lnTo>
                  <a:lnTo>
                    <a:pt x="2172250" y="474239"/>
                  </a:lnTo>
                  <a:lnTo>
                    <a:pt x="1837666" y="729468"/>
                  </a:lnTo>
                  <a:lnTo>
                    <a:pt x="1833340" y="723163"/>
                  </a:lnTo>
                  <a:close/>
                  <a:moveTo>
                    <a:pt x="234886" y="1932900"/>
                  </a:moveTo>
                  <a:lnTo>
                    <a:pt x="569471" y="1677670"/>
                  </a:lnTo>
                  <a:lnTo>
                    <a:pt x="573796" y="1683975"/>
                  </a:lnTo>
                  <a:lnTo>
                    <a:pt x="578735" y="1689813"/>
                  </a:lnTo>
                  <a:lnTo>
                    <a:pt x="244150" y="1945043"/>
                  </a:lnTo>
                  <a:close/>
                  <a:moveTo>
                    <a:pt x="266342" y="1735860"/>
                  </a:moveTo>
                  <a:lnTo>
                    <a:pt x="514363" y="1592665"/>
                  </a:lnTo>
                  <a:lnTo>
                    <a:pt x="522208" y="1605770"/>
                  </a:lnTo>
                  <a:lnTo>
                    <a:pt x="274274" y="1748916"/>
                  </a:lnTo>
                  <a:close/>
                  <a:moveTo>
                    <a:pt x="1960501" y="435837"/>
                  </a:moveTo>
                  <a:lnTo>
                    <a:pt x="1966159" y="440979"/>
                  </a:lnTo>
                  <a:lnTo>
                    <a:pt x="1971301" y="446637"/>
                  </a:lnTo>
                  <a:lnTo>
                    <a:pt x="1768891" y="649046"/>
                  </a:lnTo>
                  <a:lnTo>
                    <a:pt x="1762525" y="642058"/>
                  </a:lnTo>
                  <a:lnTo>
                    <a:pt x="1757990" y="638348"/>
                  </a:lnTo>
                  <a:close/>
                  <a:moveTo>
                    <a:pt x="1938389" y="239045"/>
                  </a:moveTo>
                  <a:lnTo>
                    <a:pt x="1950479" y="248377"/>
                  </a:lnTo>
                  <a:lnTo>
                    <a:pt x="1693086" y="581852"/>
                  </a:lnTo>
                  <a:lnTo>
                    <a:pt x="1681090" y="572398"/>
                  </a:lnTo>
                  <a:close/>
                  <a:moveTo>
                    <a:pt x="79129" y="1657336"/>
                  </a:moveTo>
                  <a:lnTo>
                    <a:pt x="468633" y="1497292"/>
                  </a:lnTo>
                  <a:lnTo>
                    <a:pt x="474580" y="1511360"/>
                  </a:lnTo>
                  <a:lnTo>
                    <a:pt x="84934" y="1671462"/>
                  </a:lnTo>
                  <a:close/>
                  <a:moveTo>
                    <a:pt x="160929" y="1475039"/>
                  </a:moveTo>
                  <a:lnTo>
                    <a:pt x="437296" y="1400986"/>
                  </a:lnTo>
                  <a:lnTo>
                    <a:pt x="440876" y="1415837"/>
                  </a:lnTo>
                  <a:lnTo>
                    <a:pt x="164732" y="1489830"/>
                  </a:lnTo>
                  <a:close/>
                  <a:moveTo>
                    <a:pt x="1735859" y="266344"/>
                  </a:moveTo>
                  <a:lnTo>
                    <a:pt x="1748915" y="274276"/>
                  </a:lnTo>
                  <a:lnTo>
                    <a:pt x="1604721" y="524026"/>
                  </a:lnTo>
                  <a:lnTo>
                    <a:pt x="1591261" y="516794"/>
                  </a:lnTo>
                  <a:close/>
                  <a:moveTo>
                    <a:pt x="1663713" y="81725"/>
                  </a:moveTo>
                  <a:lnTo>
                    <a:pt x="1677806" y="87609"/>
                  </a:lnTo>
                  <a:lnTo>
                    <a:pt x="1514465" y="478804"/>
                  </a:lnTo>
                  <a:lnTo>
                    <a:pt x="1500526" y="472548"/>
                  </a:lnTo>
                  <a:close/>
                  <a:moveTo>
                    <a:pt x="0" y="1350847"/>
                  </a:moveTo>
                  <a:lnTo>
                    <a:pt x="420056" y="1296759"/>
                  </a:lnTo>
                  <a:lnTo>
                    <a:pt x="422405" y="1311854"/>
                  </a:lnTo>
                  <a:lnTo>
                    <a:pt x="1951" y="1365994"/>
                  </a:lnTo>
                  <a:close/>
                  <a:moveTo>
                    <a:pt x="125488" y="1195933"/>
                  </a:moveTo>
                  <a:lnTo>
                    <a:pt x="411391" y="1195933"/>
                  </a:lnTo>
                  <a:lnTo>
                    <a:pt x="411958" y="1211206"/>
                  </a:lnTo>
                  <a:lnTo>
                    <a:pt x="125488" y="1211206"/>
                  </a:lnTo>
                  <a:lnTo>
                    <a:pt x="125102" y="1203569"/>
                  </a:lnTo>
                  <a:close/>
                  <a:moveTo>
                    <a:pt x="1475037" y="160931"/>
                  </a:moveTo>
                  <a:lnTo>
                    <a:pt x="1489829" y="164734"/>
                  </a:lnTo>
                  <a:lnTo>
                    <a:pt x="1415102" y="443621"/>
                  </a:lnTo>
                  <a:lnTo>
                    <a:pt x="1400508" y="439077"/>
                  </a:lnTo>
                  <a:close/>
                  <a:moveTo>
                    <a:pt x="164732" y="917309"/>
                  </a:moveTo>
                  <a:lnTo>
                    <a:pt x="443620" y="992037"/>
                  </a:lnTo>
                  <a:lnTo>
                    <a:pt x="439076" y="1006630"/>
                  </a:lnTo>
                  <a:lnTo>
                    <a:pt x="160929" y="932101"/>
                  </a:lnTo>
                  <a:close/>
                  <a:moveTo>
                    <a:pt x="1195932" y="125490"/>
                  </a:moveTo>
                  <a:lnTo>
                    <a:pt x="1203568" y="125104"/>
                  </a:lnTo>
                  <a:lnTo>
                    <a:pt x="1211205" y="125490"/>
                  </a:lnTo>
                  <a:lnTo>
                    <a:pt x="1211205" y="411392"/>
                  </a:lnTo>
                  <a:lnTo>
                    <a:pt x="1195932" y="411959"/>
                  </a:lnTo>
                  <a:close/>
                  <a:moveTo>
                    <a:pt x="1357679" y="856"/>
                  </a:moveTo>
                  <a:lnTo>
                    <a:pt x="1372816" y="2893"/>
                  </a:lnTo>
                  <a:lnTo>
                    <a:pt x="1316657" y="420298"/>
                  </a:lnTo>
                  <a:lnTo>
                    <a:pt x="1309186" y="418554"/>
                  </a:lnTo>
                  <a:lnTo>
                    <a:pt x="1301520" y="418261"/>
                  </a:lnTo>
                  <a:close/>
                  <a:moveTo>
                    <a:pt x="2893" y="1034322"/>
                  </a:moveTo>
                  <a:lnTo>
                    <a:pt x="420297" y="1090480"/>
                  </a:lnTo>
                  <a:lnTo>
                    <a:pt x="418554" y="1097951"/>
                  </a:lnTo>
                  <a:lnTo>
                    <a:pt x="418261" y="1105616"/>
                  </a:lnTo>
                  <a:lnTo>
                    <a:pt x="855" y="1049458"/>
                  </a:lnTo>
                  <a:close/>
                  <a:moveTo>
                    <a:pt x="274274" y="658223"/>
                  </a:moveTo>
                  <a:lnTo>
                    <a:pt x="524025" y="802416"/>
                  </a:lnTo>
                  <a:lnTo>
                    <a:pt x="516793" y="815877"/>
                  </a:lnTo>
                  <a:lnTo>
                    <a:pt x="266342" y="671279"/>
                  </a:lnTo>
                  <a:close/>
                  <a:moveTo>
                    <a:pt x="917308" y="164734"/>
                  </a:moveTo>
                  <a:lnTo>
                    <a:pt x="932100" y="160930"/>
                  </a:lnTo>
                  <a:lnTo>
                    <a:pt x="1006152" y="437297"/>
                  </a:lnTo>
                  <a:lnTo>
                    <a:pt x="991300" y="440877"/>
                  </a:lnTo>
                  <a:close/>
                  <a:moveTo>
                    <a:pt x="1041143" y="1951"/>
                  </a:moveTo>
                  <a:lnTo>
                    <a:pt x="1056290" y="0"/>
                  </a:lnTo>
                  <a:lnTo>
                    <a:pt x="1110379" y="420056"/>
                  </a:lnTo>
                  <a:lnTo>
                    <a:pt x="1095283" y="422406"/>
                  </a:lnTo>
                  <a:close/>
                  <a:moveTo>
                    <a:pt x="87609" y="729331"/>
                  </a:moveTo>
                  <a:lnTo>
                    <a:pt x="478803" y="892672"/>
                  </a:lnTo>
                  <a:lnTo>
                    <a:pt x="472547" y="906611"/>
                  </a:lnTo>
                  <a:lnTo>
                    <a:pt x="81723" y="743424"/>
                  </a:lnTo>
                  <a:lnTo>
                    <a:pt x="84666" y="736377"/>
                  </a:lnTo>
                  <a:close/>
                  <a:moveTo>
                    <a:pt x="446636" y="435837"/>
                  </a:moveTo>
                  <a:lnTo>
                    <a:pt x="649045" y="638246"/>
                  </a:lnTo>
                  <a:lnTo>
                    <a:pt x="642057" y="644612"/>
                  </a:lnTo>
                  <a:lnTo>
                    <a:pt x="638347" y="649147"/>
                  </a:lnTo>
                  <a:lnTo>
                    <a:pt x="435836" y="446636"/>
                  </a:lnTo>
                  <a:lnTo>
                    <a:pt x="440978" y="440979"/>
                  </a:lnTo>
                  <a:close/>
                  <a:moveTo>
                    <a:pt x="658223" y="274275"/>
                  </a:moveTo>
                  <a:lnTo>
                    <a:pt x="671279" y="266343"/>
                  </a:lnTo>
                  <a:lnTo>
                    <a:pt x="814473" y="514363"/>
                  </a:lnTo>
                  <a:lnTo>
                    <a:pt x="801367" y="522209"/>
                  </a:lnTo>
                  <a:close/>
                  <a:moveTo>
                    <a:pt x="735676" y="84934"/>
                  </a:moveTo>
                  <a:lnTo>
                    <a:pt x="749802" y="79129"/>
                  </a:lnTo>
                  <a:lnTo>
                    <a:pt x="909846" y="468633"/>
                  </a:lnTo>
                  <a:lnTo>
                    <a:pt x="895778" y="474580"/>
                  </a:lnTo>
                  <a:close/>
                  <a:moveTo>
                    <a:pt x="248376" y="456659"/>
                  </a:moveTo>
                  <a:lnTo>
                    <a:pt x="581852" y="714051"/>
                  </a:lnTo>
                  <a:lnTo>
                    <a:pt x="572397" y="726047"/>
                  </a:lnTo>
                  <a:lnTo>
                    <a:pt x="239044" y="468748"/>
                  </a:lnTo>
                  <a:lnTo>
                    <a:pt x="243710" y="462704"/>
                  </a:lnTo>
                  <a:close/>
                  <a:moveTo>
                    <a:pt x="462094" y="244150"/>
                  </a:moveTo>
                  <a:lnTo>
                    <a:pt x="474238" y="234887"/>
                  </a:lnTo>
                  <a:lnTo>
                    <a:pt x="729468" y="569472"/>
                  </a:lnTo>
                  <a:lnTo>
                    <a:pt x="723162" y="573797"/>
                  </a:lnTo>
                  <a:lnTo>
                    <a:pt x="717325" y="57873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968" y="3068060"/>
            <a:ext cx="2442309" cy="356289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656149"/>
            <a:ext cx="12192000" cy="1238250"/>
          </a:xfrm>
          <a:prstGeom prst="rect">
            <a:avLst/>
          </a:prstGeom>
        </p:spPr>
      </p:pic>
      <p:pic>
        <p:nvPicPr>
          <p:cNvPr id="17" name="纯音乐-红旗颂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7">
                  <p14:trim st="57000"/>
                </p14:media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6041338" y="-1788054"/>
            <a:ext cx="609600" cy="609600"/>
          </a:xfrm>
          <a:prstGeom prst="rect">
            <a:avLst/>
          </a:prstGeom>
        </p:spPr>
      </p:pic>
      <p:sp>
        <p:nvSpPr>
          <p:cNvPr id="19" name="Rectangle 4">
            <a:extLst>
              <a:ext uri="{FF2B5EF4-FFF2-40B4-BE49-F238E27FC236}">
                <a16:creationId xmlns:a16="http://schemas.microsoft.com/office/drawing/2014/main" xmlns="" id="{C613F40E-23C8-400F-8E0D-8455441CC8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5387" y="3264868"/>
            <a:ext cx="5427562" cy="348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汇报人</a:t>
            </a:r>
            <a:r>
              <a:rPr lang="zh-CN" altLang="en-US" sz="22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：</a:t>
            </a:r>
            <a:r>
              <a:rPr lang="en-US" altLang="zh-CN" sz="22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XXX</a:t>
            </a:r>
            <a:r>
              <a:rPr lang="zh-CN" altLang="en-US" sz="22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  </a:t>
            </a:r>
            <a:r>
              <a:rPr lang="zh-CN" altLang="en-US" sz="2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汇报时间：</a:t>
            </a:r>
            <a:r>
              <a:rPr lang="en-US" altLang="zh-CN" sz="2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2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sz="2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xx</a:t>
            </a:r>
            <a:r>
              <a:rPr lang="zh-CN" altLang="en-US" sz="2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xmlns="" val="2935598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6" presetClass="emph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5" grpId="0" bldLvl="0" autoUpdateAnimBg="0"/>
      <p:bldP spid="5" grpId="1" bldLvl="0" autoUpdateAnimBg="0"/>
      <p:bldP spid="5" grpId="2" bldLvl="0" autoUpdateAnimBg="0"/>
      <p:bldP spid="5" grpId="3"/>
      <p:bldP spid="5" grpId="4"/>
      <p:bldP spid="5" grpId="5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850417" y="-3937610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222712" y="3628872"/>
            <a:ext cx="8027529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讨论、审批新党员的发展和预备党员的转正。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95754" y="2195419"/>
            <a:ext cx="10040815" cy="41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定期听取、讨论和审查支部委员会的工作报告，对支部委员会工作进行审查和监督。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11889" y="2714866"/>
            <a:ext cx="10163156" cy="66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讨论并决定党支部的重大问题。如传达、学习党的路线、方针、政策和上级党组织的决议、指示，根据本单位的实际情况，讨论和制定贯彻 执行的计划和措施。</a:t>
            </a:r>
          </a:p>
        </p:txBody>
      </p:sp>
      <p:sp>
        <p:nvSpPr>
          <p:cNvPr id="7" name="矩形 6"/>
          <p:cNvSpPr/>
          <p:nvPr/>
        </p:nvSpPr>
        <p:spPr>
          <a:xfrm>
            <a:off x="791308" y="1776047"/>
            <a:ext cx="10779367" cy="374552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646669" y="1468032"/>
            <a:ext cx="5068644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支部党员大会职能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652832" y="2262288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652832" y="2903206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652832" y="3703662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222712" y="4244634"/>
            <a:ext cx="8027529" cy="33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讨论、决定对党员的表彰和处分。 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652832" y="4268689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222712" y="4726878"/>
            <a:ext cx="10152333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选举产生新的支部委员会和出席上级党的代表大会、代表会议的代表，增补和撤销党支部委员。</a:t>
            </a:r>
          </a:p>
        </p:txBody>
      </p:sp>
      <p:sp>
        <p:nvSpPr>
          <p:cNvPr id="15" name="矩形: 圆角 14"/>
          <p:cNvSpPr/>
          <p:nvPr/>
        </p:nvSpPr>
        <p:spPr>
          <a:xfrm>
            <a:off x="652832" y="4951242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5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3635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0727" y="735577"/>
            <a:ext cx="6384880" cy="1000000"/>
          </a:xfrm>
          <a:prstGeom prst="rect">
            <a:avLst/>
          </a:prstGeom>
        </p:spPr>
      </p:pic>
      <p:sp>
        <p:nvSpPr>
          <p:cNvPr id="2" name="矩形: 对角圆角 1"/>
          <p:cNvSpPr/>
          <p:nvPr/>
        </p:nvSpPr>
        <p:spPr>
          <a:xfrm flipH="1">
            <a:off x="3446583" y="1582615"/>
            <a:ext cx="5416061" cy="2831123"/>
          </a:xfrm>
          <a:prstGeom prst="round2DiagRect">
            <a:avLst>
              <a:gd name="adj1" fmla="val 14182"/>
              <a:gd name="adj2" fmla="val 0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" name="箭头: 五边形 2"/>
          <p:cNvSpPr/>
          <p:nvPr/>
        </p:nvSpPr>
        <p:spPr>
          <a:xfrm rot="5400000">
            <a:off x="3725165" y="1629348"/>
            <a:ext cx="1183714" cy="861646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662970" y="3079525"/>
            <a:ext cx="49832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cs typeface="+mn-ea"/>
                <a:sym typeface="+mn-lt"/>
              </a:rPr>
              <a:t>存在的主要问题及原因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837206" y="1468314"/>
            <a:ext cx="95963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03</a:t>
            </a:r>
            <a:endParaRPr lang="zh-CN" altLang="en-US" sz="5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6889" y="1928708"/>
            <a:ext cx="869756" cy="92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28518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bldLvl="0" autoUpdateAnimBg="0"/>
      <p:bldP spid="5" grpId="1" bldLvl="0" autoUpdateAnimBg="0"/>
      <p:bldP spid="5" grpId="2" bldLvl="0" autoUpdateAnimBg="0"/>
      <p:bldP spid="5" grpId="3"/>
      <p:bldP spid="6" grpId="0" bldLvl="0" autoUpdateAnimBg="0"/>
      <p:bldP spid="6" grpId="1" bldLvl="0" autoUpdateAnimBg="0"/>
      <p:bldP spid="6" grpId="2" bldLvl="0" autoUpdateAnimBg="0"/>
      <p:bldP spid="6" grpId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15462" y="1448914"/>
            <a:ext cx="11100532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支部委员会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基本程序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8912794" y="3424708"/>
            <a:ext cx="2468607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整理支委会作出的决议或决定及会议记录，及时存档备查。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4759381" y="3424708"/>
            <a:ext cx="3163642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召开会议。主持人向到会人员报告会议议题和议程，集体讨论，形成决议，对落实决定事项作出明确分工。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841260" y="3424708"/>
            <a:ext cx="3037144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会前准备。确定议题、开会时间、地点,向全体支部委员通报情况，每一位支部委员作好参加会议的准备。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063750" y="1701800"/>
            <a:ext cx="27749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箭头: V 形 1"/>
          <p:cNvSpPr/>
          <p:nvPr/>
        </p:nvSpPr>
        <p:spPr>
          <a:xfrm>
            <a:off x="4202981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5462" y="2286000"/>
            <a:ext cx="3488741" cy="294973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96832" y="2286000"/>
            <a:ext cx="3488741" cy="294973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78201" y="2286000"/>
            <a:ext cx="3137793" cy="294973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4" name="箭头: V 形 13"/>
          <p:cNvSpPr/>
          <p:nvPr/>
        </p:nvSpPr>
        <p:spPr>
          <a:xfrm>
            <a:off x="8194175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89453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Agency FB" panose="020B0503020202020204" pitchFamily="34" charset="0"/>
                <a:cs typeface="+mn-ea"/>
              </a:rPr>
              <a:t>1</a:t>
            </a:r>
            <a:endParaRPr lang="zh-CN" altLang="en-US" sz="4000" b="1" dirty="0">
              <a:latin typeface="Agency FB" panose="020B0503020202020204" pitchFamily="34" charset="0"/>
              <a:cs typeface="+mn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970823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Agency FB" panose="020B0503020202020204" pitchFamily="34" charset="0"/>
                <a:cs typeface="+mn-ea"/>
              </a:rPr>
              <a:t>2</a:t>
            </a:r>
            <a:endParaRPr lang="zh-CN" altLang="en-US" sz="4000" b="1" dirty="0">
              <a:latin typeface="Agency FB" panose="020B0503020202020204" pitchFamily="34" charset="0"/>
              <a:cs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776718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Agency FB" panose="020B0503020202020204" pitchFamily="34" charset="0"/>
                <a:cs typeface="+mn-ea"/>
              </a:rPr>
              <a:t>3</a:t>
            </a:r>
            <a:endParaRPr lang="zh-CN" altLang="en-US" sz="4000" b="1" dirty="0">
              <a:latin typeface="Agency FB" panose="020B050302020202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6284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8" grpId="0"/>
      <p:bldP spid="8200" grpId="0"/>
      <p:bldP spid="8202" grpId="0"/>
      <p:bldP spid="2" grpId="0" animBg="1"/>
      <p:bldP spid="3" grpId="0" animBg="1"/>
      <p:bldP spid="11" grpId="0" animBg="1"/>
      <p:bldP spid="12" grpId="0" animBg="1"/>
      <p:bldP spid="14" grpId="0" animBg="1"/>
      <p:bldP spid="4" grpId="0" animBg="1"/>
      <p:bldP spid="17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98CEDEA-B084-4E09-AC16-C3962DBF7BD2}"/>
              </a:ext>
            </a:extLst>
          </p:cNvPr>
          <p:cNvSpPr/>
          <p:nvPr/>
        </p:nvSpPr>
        <p:spPr>
          <a:xfrm>
            <a:off x="1100986" y="1460500"/>
            <a:ext cx="3542217" cy="863600"/>
          </a:xfrm>
          <a:prstGeom prst="rect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dirty="0"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中央纪律检查委员会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28384095-4FE0-4759-94D4-A87AB068990C}"/>
              </a:ext>
            </a:extLst>
          </p:cNvPr>
          <p:cNvCxnSpPr/>
          <p:nvPr/>
        </p:nvCxnSpPr>
        <p:spPr>
          <a:xfrm>
            <a:off x="4762500" y="2206622"/>
            <a:ext cx="3543300" cy="14805"/>
          </a:xfrm>
          <a:prstGeom prst="line">
            <a:avLst/>
          </a:prstGeom>
          <a:ln w="12700">
            <a:solidFill>
              <a:srgbClr val="C00000"/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D284C9D-CF59-4452-A0B7-13931C3FE26C}"/>
              </a:ext>
            </a:extLst>
          </p:cNvPr>
          <p:cNvSpPr txBox="1"/>
          <p:nvPr/>
        </p:nvSpPr>
        <p:spPr>
          <a:xfrm>
            <a:off x="5038653" y="1689153"/>
            <a:ext cx="2834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1955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日更改为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03A0466-4E28-43A2-9E61-F90384B4A477}"/>
              </a:ext>
            </a:extLst>
          </p:cNvPr>
          <p:cNvSpPr/>
          <p:nvPr/>
        </p:nvSpPr>
        <p:spPr>
          <a:xfrm>
            <a:off x="8425097" y="1460500"/>
            <a:ext cx="2484203" cy="8636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dirty="0">
                <a:solidFill>
                  <a:srgbClr val="C0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督察委员会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8234A12-E17A-407D-BB52-8D6FFF993516}"/>
              </a:ext>
            </a:extLst>
          </p:cNvPr>
          <p:cNvSpPr/>
          <p:nvPr/>
        </p:nvSpPr>
        <p:spPr>
          <a:xfrm>
            <a:off x="1100986" y="2908300"/>
            <a:ext cx="1019914" cy="2540000"/>
          </a:xfrm>
          <a:prstGeom prst="rect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中央纪律检查委员会领导机构名单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E042E88-68ED-4661-93A8-3D139B0652B0}"/>
              </a:ext>
            </a:extLst>
          </p:cNvPr>
          <p:cNvGrpSpPr/>
          <p:nvPr/>
        </p:nvGrpSpPr>
        <p:grpSpPr>
          <a:xfrm>
            <a:off x="2419868" y="2908300"/>
            <a:ext cx="4426571" cy="1079500"/>
            <a:chOff x="2064268" y="4000500"/>
            <a:chExt cx="4426571" cy="10795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C4B92D6C-5941-428C-B9D5-DCED4D4A0C33}"/>
                </a:ext>
              </a:extLst>
            </p:cNvPr>
            <p:cNvSpPr/>
            <p:nvPr/>
          </p:nvSpPr>
          <p:spPr>
            <a:xfrm>
              <a:off x="2064268" y="4000500"/>
              <a:ext cx="4426571" cy="10795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68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1949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日成立</a:t>
              </a:r>
            </a:p>
          </p:txBody>
        </p:sp>
        <p:sp>
          <p:nvSpPr>
            <p:cNvPr id="12" name="日历">
              <a:extLst>
                <a:ext uri="{FF2B5EF4-FFF2-40B4-BE49-F238E27FC236}">
                  <a16:creationId xmlns:a16="http://schemas.microsoft.com/office/drawing/2014/main" xmlns="" id="{B2A23A2C-F19E-40F4-B0B6-E8F5D6A2128E}"/>
                </a:ext>
              </a:extLst>
            </p:cNvPr>
            <p:cNvSpPr/>
            <p:nvPr/>
          </p:nvSpPr>
          <p:spPr bwMode="auto">
            <a:xfrm>
              <a:off x="2333197" y="4255305"/>
              <a:ext cx="535940" cy="535940"/>
            </a:xfrm>
            <a:custGeom>
              <a:avLst/>
              <a:gdLst>
                <a:gd name="T0" fmla="*/ 1079664 w 8375649"/>
                <a:gd name="T1" fmla="*/ 1200052 h 8974137"/>
                <a:gd name="T2" fmla="*/ 1320120 w 8375649"/>
                <a:gd name="T3" fmla="*/ 1200052 h 8974137"/>
                <a:gd name="T4" fmla="*/ 1320120 w 8375649"/>
                <a:gd name="T5" fmla="*/ 1440190 h 8974137"/>
                <a:gd name="T6" fmla="*/ 1079664 w 8375649"/>
                <a:gd name="T7" fmla="*/ 1440190 h 8974137"/>
                <a:gd name="T8" fmla="*/ 719776 w 8375649"/>
                <a:gd name="T9" fmla="*/ 1200052 h 8974137"/>
                <a:gd name="T10" fmla="*/ 959914 w 8375649"/>
                <a:gd name="T11" fmla="*/ 1200052 h 8974137"/>
                <a:gd name="T12" fmla="*/ 959914 w 8375649"/>
                <a:gd name="T13" fmla="*/ 1440190 h 8974137"/>
                <a:gd name="T14" fmla="*/ 719776 w 8375649"/>
                <a:gd name="T15" fmla="*/ 1440190 h 8974137"/>
                <a:gd name="T16" fmla="*/ 359570 w 8375649"/>
                <a:gd name="T17" fmla="*/ 1200052 h 8974137"/>
                <a:gd name="T18" fmla="*/ 599707 w 8375649"/>
                <a:gd name="T19" fmla="*/ 1200052 h 8974137"/>
                <a:gd name="T20" fmla="*/ 599707 w 8375649"/>
                <a:gd name="T21" fmla="*/ 1440190 h 8974137"/>
                <a:gd name="T22" fmla="*/ 359570 w 8375649"/>
                <a:gd name="T23" fmla="*/ 1440190 h 8974137"/>
                <a:gd name="T24" fmla="*/ 1079664 w 8375649"/>
                <a:gd name="T25" fmla="*/ 839846 h 8974137"/>
                <a:gd name="T26" fmla="*/ 1320120 w 8375649"/>
                <a:gd name="T27" fmla="*/ 839846 h 8974137"/>
                <a:gd name="T28" fmla="*/ 1320120 w 8375649"/>
                <a:gd name="T29" fmla="*/ 1080302 h 8974137"/>
                <a:gd name="T30" fmla="*/ 1079664 w 8375649"/>
                <a:gd name="T31" fmla="*/ 1080302 h 8974137"/>
                <a:gd name="T32" fmla="*/ 719776 w 8375649"/>
                <a:gd name="T33" fmla="*/ 839846 h 8974137"/>
                <a:gd name="T34" fmla="*/ 959914 w 8375649"/>
                <a:gd name="T35" fmla="*/ 839846 h 8974137"/>
                <a:gd name="T36" fmla="*/ 959914 w 8375649"/>
                <a:gd name="T37" fmla="*/ 1080302 h 8974137"/>
                <a:gd name="T38" fmla="*/ 719776 w 8375649"/>
                <a:gd name="T39" fmla="*/ 1080302 h 8974137"/>
                <a:gd name="T40" fmla="*/ 180089 w 8375649"/>
                <a:gd name="T41" fmla="*/ 719406 h 8974137"/>
                <a:gd name="T42" fmla="*/ 180089 w 8375649"/>
                <a:gd name="T43" fmla="*/ 1577419 h 8974137"/>
                <a:gd name="T44" fmla="*/ 840163 w 8375649"/>
                <a:gd name="T45" fmla="*/ 1629397 h 8974137"/>
                <a:gd name="T46" fmla="*/ 1500238 w 8375649"/>
                <a:gd name="T47" fmla="*/ 1577419 h 8974137"/>
                <a:gd name="T48" fmla="*/ 1500238 w 8375649"/>
                <a:gd name="T49" fmla="*/ 719406 h 8974137"/>
                <a:gd name="T50" fmla="*/ 180089 w 8375649"/>
                <a:gd name="T51" fmla="*/ 719406 h 8974137"/>
                <a:gd name="T52" fmla="*/ 479986 w 8375649"/>
                <a:gd name="T53" fmla="*/ 0 h 8974137"/>
                <a:gd name="T54" fmla="*/ 599794 w 8375649"/>
                <a:gd name="T55" fmla="*/ 120529 h 8974137"/>
                <a:gd name="T56" fmla="*/ 599794 w 8375649"/>
                <a:gd name="T57" fmla="*/ 186819 h 8974137"/>
                <a:gd name="T58" fmla="*/ 840163 w 8375649"/>
                <a:gd name="T59" fmla="*/ 180040 h 8974137"/>
                <a:gd name="T60" fmla="*/ 959972 w 8375649"/>
                <a:gd name="T61" fmla="*/ 182300 h 8974137"/>
                <a:gd name="T62" fmla="*/ 959972 w 8375649"/>
                <a:gd name="T63" fmla="*/ 300568 h 8974137"/>
                <a:gd name="T64" fmla="*/ 1109920 w 8375649"/>
                <a:gd name="T65" fmla="*/ 450476 h 8974137"/>
                <a:gd name="T66" fmla="*/ 1119716 w 8375649"/>
                <a:gd name="T67" fmla="*/ 448969 h 8974137"/>
                <a:gd name="T68" fmla="*/ 1080533 w 8375649"/>
                <a:gd name="T69" fmla="*/ 360079 h 8974137"/>
                <a:gd name="T70" fmla="*/ 1080533 w 8375649"/>
                <a:gd name="T71" fmla="*/ 120529 h 8974137"/>
                <a:gd name="T72" fmla="*/ 1199588 w 8375649"/>
                <a:gd name="T73" fmla="*/ 0 h 8974137"/>
                <a:gd name="T74" fmla="*/ 1320149 w 8375649"/>
                <a:gd name="T75" fmla="*/ 120529 h 8974137"/>
                <a:gd name="T76" fmla="*/ 1320149 w 8375649"/>
                <a:gd name="T77" fmla="*/ 205652 h 8974137"/>
                <a:gd name="T78" fmla="*/ 1607990 w 8375649"/>
                <a:gd name="T79" fmla="*/ 246330 h 8974137"/>
                <a:gd name="T80" fmla="*/ 1680327 w 8375649"/>
                <a:gd name="T81" fmla="*/ 334467 h 8974137"/>
                <a:gd name="T82" fmla="*/ 1680327 w 8375649"/>
                <a:gd name="T83" fmla="*/ 1644463 h 8974137"/>
                <a:gd name="T84" fmla="*/ 1608744 w 8375649"/>
                <a:gd name="T85" fmla="*/ 1732600 h 8974137"/>
                <a:gd name="T86" fmla="*/ 840163 w 8375649"/>
                <a:gd name="T87" fmla="*/ 1800397 h 8974137"/>
                <a:gd name="T88" fmla="*/ 70830 w 8375649"/>
                <a:gd name="T89" fmla="*/ 1732600 h 8974137"/>
                <a:gd name="T90" fmla="*/ 0 w 8375649"/>
                <a:gd name="T91" fmla="*/ 1644463 h 8974137"/>
                <a:gd name="T92" fmla="*/ 0 w 8375649"/>
                <a:gd name="T93" fmla="*/ 334467 h 8974137"/>
                <a:gd name="T94" fmla="*/ 71583 w 8375649"/>
                <a:gd name="T95" fmla="*/ 246330 h 8974137"/>
                <a:gd name="T96" fmla="*/ 239616 w 8375649"/>
                <a:gd name="T97" fmla="*/ 219212 h 8974137"/>
                <a:gd name="T98" fmla="*/ 239616 w 8375649"/>
                <a:gd name="T99" fmla="*/ 300568 h 8974137"/>
                <a:gd name="T100" fmla="*/ 389565 w 8375649"/>
                <a:gd name="T101" fmla="*/ 450476 h 8974137"/>
                <a:gd name="T102" fmla="*/ 400114 w 8375649"/>
                <a:gd name="T103" fmla="*/ 448969 h 8974137"/>
                <a:gd name="T104" fmla="*/ 360178 w 8375649"/>
                <a:gd name="T105" fmla="*/ 360079 h 8974137"/>
                <a:gd name="T106" fmla="*/ 360178 w 8375649"/>
                <a:gd name="T107" fmla="*/ 120529 h 8974137"/>
                <a:gd name="T108" fmla="*/ 479986 w 8375649"/>
                <a:gd name="T109" fmla="*/ 0 h 897413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8375649" h="8974137">
                  <a:moveTo>
                    <a:pt x="5381624" y="5981700"/>
                  </a:moveTo>
                  <a:lnTo>
                    <a:pt x="6580187" y="5981700"/>
                  </a:lnTo>
                  <a:lnTo>
                    <a:pt x="6580187" y="7178675"/>
                  </a:lnTo>
                  <a:lnTo>
                    <a:pt x="5381624" y="7178675"/>
                  </a:lnTo>
                  <a:lnTo>
                    <a:pt x="5381624" y="5981700"/>
                  </a:lnTo>
                  <a:close/>
                  <a:moveTo>
                    <a:pt x="3587749" y="5981700"/>
                  </a:moveTo>
                  <a:lnTo>
                    <a:pt x="4784724" y="5981700"/>
                  </a:lnTo>
                  <a:lnTo>
                    <a:pt x="4784724" y="7178675"/>
                  </a:lnTo>
                  <a:lnTo>
                    <a:pt x="3587749" y="7178675"/>
                  </a:lnTo>
                  <a:lnTo>
                    <a:pt x="3587749" y="5981700"/>
                  </a:lnTo>
                  <a:close/>
                  <a:moveTo>
                    <a:pt x="1792287" y="5981700"/>
                  </a:moveTo>
                  <a:lnTo>
                    <a:pt x="2989262" y="5981700"/>
                  </a:lnTo>
                  <a:lnTo>
                    <a:pt x="2989262" y="7178675"/>
                  </a:lnTo>
                  <a:lnTo>
                    <a:pt x="1792287" y="7178675"/>
                  </a:lnTo>
                  <a:lnTo>
                    <a:pt x="1792287" y="5981700"/>
                  </a:lnTo>
                  <a:close/>
                  <a:moveTo>
                    <a:pt x="5381624" y="4186238"/>
                  </a:moveTo>
                  <a:lnTo>
                    <a:pt x="6580187" y="4186238"/>
                  </a:lnTo>
                  <a:lnTo>
                    <a:pt x="6580187" y="5384800"/>
                  </a:lnTo>
                  <a:lnTo>
                    <a:pt x="5381624" y="5384800"/>
                  </a:lnTo>
                  <a:lnTo>
                    <a:pt x="5381624" y="4186238"/>
                  </a:lnTo>
                  <a:close/>
                  <a:moveTo>
                    <a:pt x="3587750" y="4186238"/>
                  </a:moveTo>
                  <a:lnTo>
                    <a:pt x="4784724" y="4186238"/>
                  </a:lnTo>
                  <a:lnTo>
                    <a:pt x="4784724" y="5384800"/>
                  </a:lnTo>
                  <a:lnTo>
                    <a:pt x="3587750" y="5384800"/>
                  </a:lnTo>
                  <a:lnTo>
                    <a:pt x="3587750" y="4186238"/>
                  </a:lnTo>
                  <a:close/>
                  <a:moveTo>
                    <a:pt x="897659" y="3585900"/>
                  </a:moveTo>
                  <a:cubicBezTo>
                    <a:pt x="897659" y="3585900"/>
                    <a:pt x="897659" y="3585900"/>
                    <a:pt x="897659" y="7862696"/>
                  </a:cubicBezTo>
                  <a:cubicBezTo>
                    <a:pt x="1461044" y="7952813"/>
                    <a:pt x="2655418" y="8121782"/>
                    <a:pt x="4187824" y="8121782"/>
                  </a:cubicBezTo>
                  <a:cubicBezTo>
                    <a:pt x="5723986" y="8121782"/>
                    <a:pt x="6914605" y="7952813"/>
                    <a:pt x="7477990" y="7862696"/>
                  </a:cubicBezTo>
                  <a:lnTo>
                    <a:pt x="7477990" y="3585900"/>
                  </a:lnTo>
                  <a:cubicBezTo>
                    <a:pt x="7477990" y="3585900"/>
                    <a:pt x="7477990" y="3585900"/>
                    <a:pt x="897659" y="3585900"/>
                  </a:cubicBezTo>
                  <a:close/>
                  <a:moveTo>
                    <a:pt x="2392506" y="0"/>
                  </a:moveTo>
                  <a:cubicBezTo>
                    <a:pt x="2723025" y="0"/>
                    <a:pt x="2989694" y="270350"/>
                    <a:pt x="2989694" y="600779"/>
                  </a:cubicBezTo>
                  <a:cubicBezTo>
                    <a:pt x="2989694" y="600779"/>
                    <a:pt x="2989694" y="600779"/>
                    <a:pt x="2989694" y="931207"/>
                  </a:cubicBezTo>
                  <a:cubicBezTo>
                    <a:pt x="3361528" y="912433"/>
                    <a:pt x="3763409" y="897413"/>
                    <a:pt x="4187824" y="897413"/>
                  </a:cubicBezTo>
                  <a:cubicBezTo>
                    <a:pt x="4390643" y="897413"/>
                    <a:pt x="4589705" y="901168"/>
                    <a:pt x="4785012" y="908678"/>
                  </a:cubicBezTo>
                  <a:cubicBezTo>
                    <a:pt x="4785012" y="908678"/>
                    <a:pt x="4785012" y="908678"/>
                    <a:pt x="4785012" y="1498193"/>
                  </a:cubicBezTo>
                  <a:cubicBezTo>
                    <a:pt x="4785012" y="1911228"/>
                    <a:pt x="5119287" y="2245412"/>
                    <a:pt x="5532435" y="2245412"/>
                  </a:cubicBezTo>
                  <a:cubicBezTo>
                    <a:pt x="5551215" y="2245412"/>
                    <a:pt x="5566238" y="2241657"/>
                    <a:pt x="5581262" y="2237902"/>
                  </a:cubicBezTo>
                  <a:cubicBezTo>
                    <a:pt x="5461073" y="2129011"/>
                    <a:pt x="5385955" y="1971306"/>
                    <a:pt x="5385955" y="1794827"/>
                  </a:cubicBezTo>
                  <a:cubicBezTo>
                    <a:pt x="5385955" y="1794827"/>
                    <a:pt x="5385955" y="1794827"/>
                    <a:pt x="5385955" y="600779"/>
                  </a:cubicBezTo>
                  <a:cubicBezTo>
                    <a:pt x="5385955" y="270350"/>
                    <a:pt x="5648868" y="0"/>
                    <a:pt x="5979387" y="0"/>
                  </a:cubicBezTo>
                  <a:cubicBezTo>
                    <a:pt x="6309906" y="0"/>
                    <a:pt x="6580331" y="270350"/>
                    <a:pt x="6580331" y="600779"/>
                  </a:cubicBezTo>
                  <a:cubicBezTo>
                    <a:pt x="6580331" y="600779"/>
                    <a:pt x="6580331" y="600779"/>
                    <a:pt x="6580331" y="1025079"/>
                  </a:cubicBezTo>
                  <a:cubicBezTo>
                    <a:pt x="7440431" y="1115196"/>
                    <a:pt x="7977524" y="1220332"/>
                    <a:pt x="8015083" y="1227842"/>
                  </a:cubicBezTo>
                  <a:cubicBezTo>
                    <a:pt x="8225413" y="1269146"/>
                    <a:pt x="8375649" y="1453134"/>
                    <a:pt x="8375649" y="1667162"/>
                  </a:cubicBezTo>
                  <a:cubicBezTo>
                    <a:pt x="8375649" y="1667162"/>
                    <a:pt x="8375649" y="1667162"/>
                    <a:pt x="8375649" y="8196879"/>
                  </a:cubicBezTo>
                  <a:cubicBezTo>
                    <a:pt x="8375649" y="8407152"/>
                    <a:pt x="8225413" y="8591140"/>
                    <a:pt x="8018839" y="8636199"/>
                  </a:cubicBezTo>
                  <a:cubicBezTo>
                    <a:pt x="7954989" y="8651218"/>
                    <a:pt x="6433851" y="8974137"/>
                    <a:pt x="4187824" y="8974137"/>
                  </a:cubicBezTo>
                  <a:cubicBezTo>
                    <a:pt x="1938042" y="8974137"/>
                    <a:pt x="416904" y="8651218"/>
                    <a:pt x="353054" y="8636199"/>
                  </a:cubicBezTo>
                  <a:cubicBezTo>
                    <a:pt x="146480" y="8591140"/>
                    <a:pt x="0" y="8407152"/>
                    <a:pt x="0" y="8196879"/>
                  </a:cubicBezTo>
                  <a:cubicBezTo>
                    <a:pt x="0" y="8196879"/>
                    <a:pt x="0" y="8196879"/>
                    <a:pt x="0" y="1667162"/>
                  </a:cubicBezTo>
                  <a:cubicBezTo>
                    <a:pt x="0" y="1453134"/>
                    <a:pt x="150236" y="1269146"/>
                    <a:pt x="356810" y="1227842"/>
                  </a:cubicBezTo>
                  <a:cubicBezTo>
                    <a:pt x="386857" y="1220332"/>
                    <a:pt x="691085" y="1160254"/>
                    <a:pt x="1194375" y="1092667"/>
                  </a:cubicBezTo>
                  <a:cubicBezTo>
                    <a:pt x="1194375" y="1092667"/>
                    <a:pt x="1194375" y="1092667"/>
                    <a:pt x="1194375" y="1498193"/>
                  </a:cubicBezTo>
                  <a:cubicBezTo>
                    <a:pt x="1194375" y="1911228"/>
                    <a:pt x="1528650" y="2245412"/>
                    <a:pt x="1941798" y="2245412"/>
                  </a:cubicBezTo>
                  <a:cubicBezTo>
                    <a:pt x="1960578" y="2245412"/>
                    <a:pt x="1975601" y="2241657"/>
                    <a:pt x="1994381" y="2237902"/>
                  </a:cubicBezTo>
                  <a:cubicBezTo>
                    <a:pt x="1870436" y="2129011"/>
                    <a:pt x="1795319" y="1971306"/>
                    <a:pt x="1795319" y="1794827"/>
                  </a:cubicBezTo>
                  <a:cubicBezTo>
                    <a:pt x="1795319" y="1794827"/>
                    <a:pt x="1795319" y="1794827"/>
                    <a:pt x="1795319" y="600779"/>
                  </a:cubicBezTo>
                  <a:cubicBezTo>
                    <a:pt x="1795319" y="270350"/>
                    <a:pt x="2061987" y="0"/>
                    <a:pt x="2392506" y="0"/>
                  </a:cubicBezTo>
                  <a:close/>
                </a:path>
              </a:pathLst>
            </a:custGeom>
            <a:solidFill>
              <a:srgbClr val="C00000"/>
            </a:solidFill>
            <a:ln w="28575">
              <a:solidFill>
                <a:srgbClr val="C00000"/>
              </a:solidFill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FE624A7-5D01-41C3-B7EF-6CB5C4780B37}"/>
              </a:ext>
            </a:extLst>
          </p:cNvPr>
          <p:cNvGrpSpPr/>
          <p:nvPr/>
        </p:nvGrpSpPr>
        <p:grpSpPr>
          <a:xfrm>
            <a:off x="2419868" y="4188305"/>
            <a:ext cx="4463531" cy="1270000"/>
            <a:chOff x="2064268" y="5280505"/>
            <a:chExt cx="4463531" cy="1270000"/>
          </a:xfrm>
        </p:grpSpPr>
        <p:sp>
          <p:nvSpPr>
            <p:cNvPr id="14" name="团队">
              <a:extLst>
                <a:ext uri="{FF2B5EF4-FFF2-40B4-BE49-F238E27FC236}">
                  <a16:creationId xmlns:a16="http://schemas.microsoft.com/office/drawing/2014/main" xmlns="" id="{9083FF7F-176D-44CC-AC47-7A09BD080491}"/>
                </a:ext>
              </a:extLst>
            </p:cNvPr>
            <p:cNvSpPr/>
            <p:nvPr/>
          </p:nvSpPr>
          <p:spPr bwMode="auto">
            <a:xfrm>
              <a:off x="2333197" y="5723086"/>
              <a:ext cx="675917" cy="384837"/>
            </a:xfrm>
            <a:custGeom>
              <a:avLst/>
              <a:gdLst>
                <a:gd name="T0" fmla="*/ 272339 w 2209800"/>
                <a:gd name="T1" fmla="*/ 673180 h 1266826"/>
                <a:gd name="T2" fmla="*/ 218692 w 2209800"/>
                <a:gd name="T3" fmla="*/ 687136 h 1266826"/>
                <a:gd name="T4" fmla="*/ 1679466 w 2209800"/>
                <a:gd name="T5" fmla="*/ 656818 h 1266826"/>
                <a:gd name="T6" fmla="*/ 1643337 w 2209800"/>
                <a:gd name="T7" fmla="*/ 677888 h 1266826"/>
                <a:gd name="T8" fmla="*/ 337669 w 2209800"/>
                <a:gd name="T9" fmla="*/ 604952 h 1266826"/>
                <a:gd name="T10" fmla="*/ 413803 w 2209800"/>
                <a:gd name="T11" fmla="*/ 637231 h 1266826"/>
                <a:gd name="T12" fmla="*/ 476516 w 2209800"/>
                <a:gd name="T13" fmla="*/ 783036 h 1266826"/>
                <a:gd name="T14" fmla="*/ 1096 w 2209800"/>
                <a:gd name="T15" fmla="*/ 806835 h 1266826"/>
                <a:gd name="T16" fmla="*/ 46556 w 2209800"/>
                <a:gd name="T17" fmla="*/ 646532 h 1266826"/>
                <a:gd name="T18" fmla="*/ 131727 w 2209800"/>
                <a:gd name="T19" fmla="*/ 620544 h 1266826"/>
                <a:gd name="T20" fmla="*/ 240997 w 2209800"/>
                <a:gd name="T21" fmla="*/ 741730 h 1266826"/>
                <a:gd name="T22" fmla="*/ 280159 w 2209800"/>
                <a:gd name="T23" fmla="*/ 758963 h 1266826"/>
                <a:gd name="T24" fmla="*/ 288922 w 2209800"/>
                <a:gd name="T25" fmla="*/ 644070 h 1266826"/>
                <a:gd name="T26" fmla="*/ 1567057 w 2209800"/>
                <a:gd name="T27" fmla="*/ 595372 h 1266826"/>
                <a:gd name="T28" fmla="*/ 1617173 w 2209800"/>
                <a:gd name="T29" fmla="*/ 639385 h 1266826"/>
                <a:gd name="T30" fmla="*/ 1626484 w 2209800"/>
                <a:gd name="T31" fmla="*/ 752015 h 1266826"/>
                <a:gd name="T32" fmla="*/ 1670576 w 2209800"/>
                <a:gd name="T33" fmla="*/ 720304 h 1266826"/>
                <a:gd name="T34" fmla="*/ 1782859 w 2209800"/>
                <a:gd name="T35" fmla="*/ 607400 h 1266826"/>
                <a:gd name="T36" fmla="*/ 1862552 w 2209800"/>
                <a:gd name="T37" fmla="*/ 642392 h 1266826"/>
                <a:gd name="T38" fmla="*/ 1904453 w 2209800"/>
                <a:gd name="T39" fmla="*/ 815985 h 1266826"/>
                <a:gd name="T40" fmla="*/ 1432591 w 2209800"/>
                <a:gd name="T41" fmla="*/ 758030 h 1266826"/>
                <a:gd name="T42" fmla="*/ 1495032 w 2209800"/>
                <a:gd name="T43" fmla="*/ 624076 h 1266826"/>
                <a:gd name="T44" fmla="*/ 827855 w 2209800"/>
                <a:gd name="T45" fmla="*/ 471403 h 1266826"/>
                <a:gd name="T46" fmla="*/ 922913 w 2209800"/>
                <a:gd name="T47" fmla="*/ 572854 h 1266826"/>
                <a:gd name="T48" fmla="*/ 918256 w 2209800"/>
                <a:gd name="T49" fmla="*/ 511161 h 1266826"/>
                <a:gd name="T50" fmla="*/ 954416 w 2209800"/>
                <a:gd name="T51" fmla="*/ 485113 h 1266826"/>
                <a:gd name="T52" fmla="*/ 1004000 w 2209800"/>
                <a:gd name="T53" fmla="*/ 508420 h 1266826"/>
                <a:gd name="T54" fmla="*/ 995508 w 2209800"/>
                <a:gd name="T55" fmla="*/ 564629 h 1266826"/>
                <a:gd name="T56" fmla="*/ 1080978 w 2209800"/>
                <a:gd name="T57" fmla="*/ 496903 h 1266826"/>
                <a:gd name="T58" fmla="*/ 1229179 w 2209800"/>
                <a:gd name="T59" fmla="*/ 514177 h 1266826"/>
                <a:gd name="T60" fmla="*/ 643492 w 2209800"/>
                <a:gd name="T61" fmla="*/ 551468 h 1266826"/>
                <a:gd name="T62" fmla="*/ 769505 w 2209800"/>
                <a:gd name="T63" fmla="*/ 466468 h 1266826"/>
                <a:gd name="T64" fmla="*/ 276991 w 2209800"/>
                <a:gd name="T65" fmla="*/ 278718 h 1266826"/>
                <a:gd name="T66" fmla="*/ 331459 w 2209800"/>
                <a:gd name="T67" fmla="*/ 377860 h 1266826"/>
                <a:gd name="T68" fmla="*/ 319416 w 2209800"/>
                <a:gd name="T69" fmla="*/ 526435 h 1266826"/>
                <a:gd name="T70" fmla="*/ 249895 w 2209800"/>
                <a:gd name="T71" fmla="*/ 592347 h 1266826"/>
                <a:gd name="T72" fmla="*/ 180372 w 2209800"/>
                <a:gd name="T73" fmla="*/ 582735 h 1266826"/>
                <a:gd name="T74" fmla="*/ 102092 w 2209800"/>
                <a:gd name="T75" fmla="*/ 477277 h 1266826"/>
                <a:gd name="T76" fmla="*/ 92239 w 2209800"/>
                <a:gd name="T77" fmla="*/ 408618 h 1266826"/>
                <a:gd name="T78" fmla="*/ 125358 w 2209800"/>
                <a:gd name="T79" fmla="*/ 306181 h 1266826"/>
                <a:gd name="T80" fmla="*/ 210480 w 2209800"/>
                <a:gd name="T81" fmla="*/ 261966 h 1266826"/>
                <a:gd name="T82" fmla="*/ 1756378 w 2209800"/>
                <a:gd name="T83" fmla="*/ 275083 h 1266826"/>
                <a:gd name="T84" fmla="*/ 1809750 w 2209800"/>
                <a:gd name="T85" fmla="*/ 366710 h 1266826"/>
                <a:gd name="T86" fmla="*/ 1813856 w 2209800"/>
                <a:gd name="T87" fmla="*/ 440557 h 1266826"/>
                <a:gd name="T88" fmla="*/ 1755556 w 2209800"/>
                <a:gd name="T89" fmla="*/ 543397 h 1266826"/>
                <a:gd name="T90" fmla="*/ 1678097 w 2209800"/>
                <a:gd name="T91" fmla="*/ 585791 h 1266826"/>
                <a:gd name="T92" fmla="*/ 1604197 w 2209800"/>
                <a:gd name="T93" fmla="*/ 545311 h 1266826"/>
                <a:gd name="T94" fmla="*/ 1568341 w 2209800"/>
                <a:gd name="T95" fmla="*/ 416215 h 1266826"/>
                <a:gd name="T96" fmla="*/ 1605565 w 2209800"/>
                <a:gd name="T97" fmla="*/ 290400 h 1266826"/>
                <a:gd name="T98" fmla="*/ 962770 w 2209800"/>
                <a:gd name="T99" fmla="*/ 273 h 1266826"/>
                <a:gd name="T100" fmla="*/ 1074804 w 2209800"/>
                <a:gd name="T101" fmla="*/ 54473 h 1266826"/>
                <a:gd name="T102" fmla="*/ 1121371 w 2209800"/>
                <a:gd name="T103" fmla="*/ 199278 h 1266826"/>
                <a:gd name="T104" fmla="*/ 1120549 w 2209800"/>
                <a:gd name="T105" fmla="*/ 275377 h 1266826"/>
                <a:gd name="T106" fmla="*/ 1062752 w 2209800"/>
                <a:gd name="T107" fmla="*/ 379670 h 1266826"/>
                <a:gd name="T108" fmla="*/ 982492 w 2209800"/>
                <a:gd name="T109" fmla="*/ 450566 h 1266826"/>
                <a:gd name="T110" fmla="*/ 895659 w 2209800"/>
                <a:gd name="T111" fmla="*/ 432500 h 1266826"/>
                <a:gd name="T112" fmla="*/ 807730 w 2209800"/>
                <a:gd name="T113" fmla="*/ 297823 h 1266826"/>
                <a:gd name="T114" fmla="*/ 782255 w 2209800"/>
                <a:gd name="T115" fmla="*/ 209954 h 1266826"/>
                <a:gd name="T116" fmla="*/ 806909 w 2209800"/>
                <a:gd name="T117" fmla="*/ 99365 h 1266826"/>
                <a:gd name="T118" fmla="*/ 901959 w 2209800"/>
                <a:gd name="T119" fmla="*/ 9307 h 126682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209800" h="1266826">
                  <a:moveTo>
                    <a:pt x="712968" y="1049338"/>
                  </a:moveTo>
                  <a:lnTo>
                    <a:pt x="1110615" y="1049338"/>
                  </a:lnTo>
                  <a:lnTo>
                    <a:pt x="1508580" y="1049338"/>
                  </a:lnTo>
                  <a:lnTo>
                    <a:pt x="1811338" y="1266826"/>
                  </a:lnTo>
                  <a:lnTo>
                    <a:pt x="1110615" y="1266826"/>
                  </a:lnTo>
                  <a:lnTo>
                    <a:pt x="409575" y="1266826"/>
                  </a:lnTo>
                  <a:lnTo>
                    <a:pt x="712968" y="1049338"/>
                  </a:lnTo>
                  <a:close/>
                  <a:moveTo>
                    <a:pt x="296863" y="760413"/>
                  </a:moveTo>
                  <a:lnTo>
                    <a:pt x="300673" y="761061"/>
                  </a:lnTo>
                  <a:lnTo>
                    <a:pt x="303848" y="762356"/>
                  </a:lnTo>
                  <a:lnTo>
                    <a:pt x="307341" y="763975"/>
                  </a:lnTo>
                  <a:lnTo>
                    <a:pt x="310198" y="766565"/>
                  </a:lnTo>
                  <a:lnTo>
                    <a:pt x="312738" y="769479"/>
                  </a:lnTo>
                  <a:lnTo>
                    <a:pt x="314326" y="773364"/>
                  </a:lnTo>
                  <a:lnTo>
                    <a:pt x="315278" y="777249"/>
                  </a:lnTo>
                  <a:lnTo>
                    <a:pt x="315913" y="780811"/>
                  </a:lnTo>
                  <a:lnTo>
                    <a:pt x="315278" y="785020"/>
                  </a:lnTo>
                  <a:lnTo>
                    <a:pt x="314326" y="788581"/>
                  </a:lnTo>
                  <a:lnTo>
                    <a:pt x="312103" y="791819"/>
                  </a:lnTo>
                  <a:lnTo>
                    <a:pt x="309881" y="794409"/>
                  </a:lnTo>
                  <a:lnTo>
                    <a:pt x="306706" y="796999"/>
                  </a:lnTo>
                  <a:lnTo>
                    <a:pt x="303213" y="798618"/>
                  </a:lnTo>
                  <a:lnTo>
                    <a:pt x="290466" y="803851"/>
                  </a:lnTo>
                  <a:lnTo>
                    <a:pt x="278766" y="808655"/>
                  </a:lnTo>
                  <a:lnTo>
                    <a:pt x="274956" y="809302"/>
                  </a:lnTo>
                  <a:lnTo>
                    <a:pt x="270828" y="809626"/>
                  </a:lnTo>
                  <a:lnTo>
                    <a:pt x="267336" y="809302"/>
                  </a:lnTo>
                  <a:lnTo>
                    <a:pt x="263843" y="808007"/>
                  </a:lnTo>
                  <a:lnTo>
                    <a:pt x="260668" y="806065"/>
                  </a:lnTo>
                  <a:lnTo>
                    <a:pt x="257811" y="803798"/>
                  </a:lnTo>
                  <a:lnTo>
                    <a:pt x="255588" y="800561"/>
                  </a:lnTo>
                  <a:lnTo>
                    <a:pt x="253683" y="796999"/>
                  </a:lnTo>
                  <a:lnTo>
                    <a:pt x="252413" y="793438"/>
                  </a:lnTo>
                  <a:lnTo>
                    <a:pt x="252413" y="789229"/>
                  </a:lnTo>
                  <a:lnTo>
                    <a:pt x="252731" y="785667"/>
                  </a:lnTo>
                  <a:lnTo>
                    <a:pt x="254001" y="782106"/>
                  </a:lnTo>
                  <a:lnTo>
                    <a:pt x="255906" y="778868"/>
                  </a:lnTo>
                  <a:lnTo>
                    <a:pt x="258446" y="775954"/>
                  </a:lnTo>
                  <a:lnTo>
                    <a:pt x="260986" y="773688"/>
                  </a:lnTo>
                  <a:lnTo>
                    <a:pt x="264478" y="771745"/>
                  </a:lnTo>
                  <a:lnTo>
                    <a:pt x="289243" y="762032"/>
                  </a:lnTo>
                  <a:lnTo>
                    <a:pt x="293371" y="760737"/>
                  </a:lnTo>
                  <a:lnTo>
                    <a:pt x="296863" y="760413"/>
                  </a:lnTo>
                  <a:close/>
                  <a:moveTo>
                    <a:pt x="1912938" y="749300"/>
                  </a:moveTo>
                  <a:lnTo>
                    <a:pt x="1916431" y="749613"/>
                  </a:lnTo>
                  <a:lnTo>
                    <a:pt x="1920241" y="750866"/>
                  </a:lnTo>
                  <a:lnTo>
                    <a:pt x="1944688" y="760266"/>
                  </a:lnTo>
                  <a:lnTo>
                    <a:pt x="1948181" y="761833"/>
                  </a:lnTo>
                  <a:lnTo>
                    <a:pt x="1951356" y="764026"/>
                  </a:lnTo>
                  <a:lnTo>
                    <a:pt x="1953896" y="766846"/>
                  </a:lnTo>
                  <a:lnTo>
                    <a:pt x="1955801" y="770293"/>
                  </a:lnTo>
                  <a:lnTo>
                    <a:pt x="1957071" y="773739"/>
                  </a:lnTo>
                  <a:lnTo>
                    <a:pt x="1957388" y="777186"/>
                  </a:lnTo>
                  <a:lnTo>
                    <a:pt x="1957071" y="781259"/>
                  </a:lnTo>
                  <a:lnTo>
                    <a:pt x="1956118" y="784706"/>
                  </a:lnTo>
                  <a:lnTo>
                    <a:pt x="1954213" y="788152"/>
                  </a:lnTo>
                  <a:lnTo>
                    <a:pt x="1951673" y="791285"/>
                  </a:lnTo>
                  <a:lnTo>
                    <a:pt x="1949133" y="793479"/>
                  </a:lnTo>
                  <a:lnTo>
                    <a:pt x="1945958" y="795672"/>
                  </a:lnTo>
                  <a:lnTo>
                    <a:pt x="1942466" y="796299"/>
                  </a:lnTo>
                  <a:lnTo>
                    <a:pt x="1938338" y="796925"/>
                  </a:lnTo>
                  <a:lnTo>
                    <a:pt x="1934846" y="796612"/>
                  </a:lnTo>
                  <a:lnTo>
                    <a:pt x="1931036" y="795672"/>
                  </a:lnTo>
                  <a:lnTo>
                    <a:pt x="1906271" y="786272"/>
                  </a:lnTo>
                  <a:lnTo>
                    <a:pt x="1902778" y="784706"/>
                  </a:lnTo>
                  <a:lnTo>
                    <a:pt x="1899921" y="782199"/>
                  </a:lnTo>
                  <a:lnTo>
                    <a:pt x="1897381" y="779066"/>
                  </a:lnTo>
                  <a:lnTo>
                    <a:pt x="1895476" y="776246"/>
                  </a:lnTo>
                  <a:lnTo>
                    <a:pt x="1894523" y="772486"/>
                  </a:lnTo>
                  <a:lnTo>
                    <a:pt x="1893888" y="769040"/>
                  </a:lnTo>
                  <a:lnTo>
                    <a:pt x="1894523" y="765280"/>
                  </a:lnTo>
                  <a:lnTo>
                    <a:pt x="1895158" y="761206"/>
                  </a:lnTo>
                  <a:lnTo>
                    <a:pt x="1897063" y="758386"/>
                  </a:lnTo>
                  <a:lnTo>
                    <a:pt x="1899603" y="755253"/>
                  </a:lnTo>
                  <a:lnTo>
                    <a:pt x="1902143" y="752746"/>
                  </a:lnTo>
                  <a:lnTo>
                    <a:pt x="1905318" y="750866"/>
                  </a:lnTo>
                  <a:lnTo>
                    <a:pt x="1908811" y="749613"/>
                  </a:lnTo>
                  <a:lnTo>
                    <a:pt x="1912938" y="749300"/>
                  </a:lnTo>
                  <a:close/>
                  <a:moveTo>
                    <a:pt x="386296" y="701675"/>
                  </a:moveTo>
                  <a:lnTo>
                    <a:pt x="391696" y="701675"/>
                  </a:lnTo>
                  <a:lnTo>
                    <a:pt x="397097" y="701675"/>
                  </a:lnTo>
                  <a:lnTo>
                    <a:pt x="403133" y="701992"/>
                  </a:lnTo>
                  <a:lnTo>
                    <a:pt x="408533" y="702944"/>
                  </a:lnTo>
                  <a:lnTo>
                    <a:pt x="413934" y="703896"/>
                  </a:lnTo>
                  <a:lnTo>
                    <a:pt x="419970" y="705165"/>
                  </a:lnTo>
                  <a:lnTo>
                    <a:pt x="425688" y="707069"/>
                  </a:lnTo>
                  <a:lnTo>
                    <a:pt x="431406" y="709290"/>
                  </a:lnTo>
                  <a:lnTo>
                    <a:pt x="437124" y="711511"/>
                  </a:lnTo>
                  <a:lnTo>
                    <a:pt x="443160" y="713732"/>
                  </a:lnTo>
                  <a:lnTo>
                    <a:pt x="448561" y="716587"/>
                  </a:lnTo>
                  <a:lnTo>
                    <a:pt x="454279" y="719760"/>
                  </a:lnTo>
                  <a:lnTo>
                    <a:pt x="459679" y="723251"/>
                  </a:lnTo>
                  <a:lnTo>
                    <a:pt x="465080" y="726741"/>
                  </a:lnTo>
                  <a:lnTo>
                    <a:pt x="470163" y="730866"/>
                  </a:lnTo>
                  <a:lnTo>
                    <a:pt x="475563" y="734673"/>
                  </a:lnTo>
                  <a:lnTo>
                    <a:pt x="480011" y="739115"/>
                  </a:lnTo>
                  <a:lnTo>
                    <a:pt x="484776" y="743240"/>
                  </a:lnTo>
                  <a:lnTo>
                    <a:pt x="489223" y="747999"/>
                  </a:lnTo>
                  <a:lnTo>
                    <a:pt x="493671" y="752759"/>
                  </a:lnTo>
                  <a:lnTo>
                    <a:pt x="497483" y="757518"/>
                  </a:lnTo>
                  <a:lnTo>
                    <a:pt x="500978" y="762912"/>
                  </a:lnTo>
                  <a:lnTo>
                    <a:pt x="505107" y="768941"/>
                  </a:lnTo>
                  <a:lnTo>
                    <a:pt x="508602" y="775604"/>
                  </a:lnTo>
                  <a:lnTo>
                    <a:pt x="512096" y="782584"/>
                  </a:lnTo>
                  <a:lnTo>
                    <a:pt x="515591" y="790517"/>
                  </a:lnTo>
                  <a:lnTo>
                    <a:pt x="519085" y="798449"/>
                  </a:lnTo>
                  <a:lnTo>
                    <a:pt x="525439" y="815265"/>
                  </a:lnTo>
                  <a:lnTo>
                    <a:pt x="531792" y="833351"/>
                  </a:lnTo>
                  <a:lnTo>
                    <a:pt x="537510" y="852388"/>
                  </a:lnTo>
                  <a:lnTo>
                    <a:pt x="543229" y="871109"/>
                  </a:lnTo>
                  <a:lnTo>
                    <a:pt x="547994" y="890146"/>
                  </a:lnTo>
                  <a:lnTo>
                    <a:pt x="552759" y="908232"/>
                  </a:lnTo>
                  <a:lnTo>
                    <a:pt x="556571" y="925365"/>
                  </a:lnTo>
                  <a:lnTo>
                    <a:pt x="562925" y="954556"/>
                  </a:lnTo>
                  <a:lnTo>
                    <a:pt x="566737" y="974545"/>
                  </a:lnTo>
                  <a:lnTo>
                    <a:pt x="568325" y="982160"/>
                  </a:lnTo>
                  <a:lnTo>
                    <a:pt x="284004" y="1182688"/>
                  </a:lnTo>
                  <a:lnTo>
                    <a:pt x="6036" y="1182688"/>
                  </a:lnTo>
                  <a:lnTo>
                    <a:pt x="6036" y="1170314"/>
                  </a:lnTo>
                  <a:lnTo>
                    <a:pt x="5718" y="1156036"/>
                  </a:lnTo>
                  <a:lnTo>
                    <a:pt x="4130" y="1123355"/>
                  </a:lnTo>
                  <a:lnTo>
                    <a:pt x="2541" y="1085597"/>
                  </a:lnTo>
                  <a:lnTo>
                    <a:pt x="953" y="1044667"/>
                  </a:lnTo>
                  <a:lnTo>
                    <a:pt x="635" y="1023091"/>
                  </a:lnTo>
                  <a:lnTo>
                    <a:pt x="0" y="1001515"/>
                  </a:lnTo>
                  <a:lnTo>
                    <a:pt x="0" y="979305"/>
                  </a:lnTo>
                  <a:lnTo>
                    <a:pt x="635" y="957412"/>
                  </a:lnTo>
                  <a:lnTo>
                    <a:pt x="1271" y="935836"/>
                  </a:lnTo>
                  <a:lnTo>
                    <a:pt x="1906" y="913943"/>
                  </a:lnTo>
                  <a:lnTo>
                    <a:pt x="4130" y="893319"/>
                  </a:lnTo>
                  <a:lnTo>
                    <a:pt x="6036" y="872695"/>
                  </a:lnTo>
                  <a:lnTo>
                    <a:pt x="7942" y="859369"/>
                  </a:lnTo>
                  <a:lnTo>
                    <a:pt x="10483" y="846360"/>
                  </a:lnTo>
                  <a:lnTo>
                    <a:pt x="13025" y="834620"/>
                  </a:lnTo>
                  <a:lnTo>
                    <a:pt x="16201" y="823198"/>
                  </a:lnTo>
                  <a:lnTo>
                    <a:pt x="19696" y="812727"/>
                  </a:lnTo>
                  <a:lnTo>
                    <a:pt x="23190" y="802891"/>
                  </a:lnTo>
                  <a:lnTo>
                    <a:pt x="27320" y="793372"/>
                  </a:lnTo>
                  <a:lnTo>
                    <a:pt x="31132" y="784805"/>
                  </a:lnTo>
                  <a:lnTo>
                    <a:pt x="35580" y="776873"/>
                  </a:lnTo>
                  <a:lnTo>
                    <a:pt x="40345" y="769258"/>
                  </a:lnTo>
                  <a:lnTo>
                    <a:pt x="44475" y="762278"/>
                  </a:lnTo>
                  <a:lnTo>
                    <a:pt x="49240" y="755931"/>
                  </a:lnTo>
                  <a:lnTo>
                    <a:pt x="54005" y="749903"/>
                  </a:lnTo>
                  <a:lnTo>
                    <a:pt x="58770" y="744826"/>
                  </a:lnTo>
                  <a:lnTo>
                    <a:pt x="63535" y="739750"/>
                  </a:lnTo>
                  <a:lnTo>
                    <a:pt x="68301" y="735625"/>
                  </a:lnTo>
                  <a:lnTo>
                    <a:pt x="73066" y="731500"/>
                  </a:lnTo>
                  <a:lnTo>
                    <a:pt x="77831" y="728010"/>
                  </a:lnTo>
                  <a:lnTo>
                    <a:pt x="81961" y="724837"/>
                  </a:lnTo>
                  <a:lnTo>
                    <a:pt x="86726" y="721981"/>
                  </a:lnTo>
                  <a:lnTo>
                    <a:pt x="94668" y="717539"/>
                  </a:lnTo>
                  <a:lnTo>
                    <a:pt x="101657" y="713732"/>
                  </a:lnTo>
                  <a:lnTo>
                    <a:pt x="108010" y="711511"/>
                  </a:lnTo>
                  <a:lnTo>
                    <a:pt x="112458" y="710242"/>
                  </a:lnTo>
                  <a:lnTo>
                    <a:pt x="116270" y="709290"/>
                  </a:lnTo>
                  <a:lnTo>
                    <a:pt x="122941" y="710876"/>
                  </a:lnTo>
                  <a:lnTo>
                    <a:pt x="129295" y="711828"/>
                  </a:lnTo>
                  <a:lnTo>
                    <a:pt x="141366" y="715318"/>
                  </a:lnTo>
                  <a:lnTo>
                    <a:pt x="152803" y="719760"/>
                  </a:lnTo>
                  <a:lnTo>
                    <a:pt x="163604" y="724837"/>
                  </a:lnTo>
                  <a:lnTo>
                    <a:pt x="173769" y="730231"/>
                  </a:lnTo>
                  <a:lnTo>
                    <a:pt x="183617" y="736259"/>
                  </a:lnTo>
                  <a:lnTo>
                    <a:pt x="192512" y="742923"/>
                  </a:lnTo>
                  <a:lnTo>
                    <a:pt x="201407" y="749903"/>
                  </a:lnTo>
                  <a:lnTo>
                    <a:pt x="209349" y="757518"/>
                  </a:lnTo>
                  <a:lnTo>
                    <a:pt x="216656" y="765451"/>
                  </a:lnTo>
                  <a:lnTo>
                    <a:pt x="223645" y="773383"/>
                  </a:lnTo>
                  <a:lnTo>
                    <a:pt x="230634" y="781633"/>
                  </a:lnTo>
                  <a:lnTo>
                    <a:pt x="236670" y="789882"/>
                  </a:lnTo>
                  <a:lnTo>
                    <a:pt x="242705" y="798132"/>
                  </a:lnTo>
                  <a:lnTo>
                    <a:pt x="248106" y="806699"/>
                  </a:lnTo>
                  <a:lnTo>
                    <a:pt x="253824" y="814948"/>
                  </a:lnTo>
                  <a:lnTo>
                    <a:pt x="263037" y="831130"/>
                  </a:lnTo>
                  <a:lnTo>
                    <a:pt x="271932" y="846360"/>
                  </a:lnTo>
                  <a:lnTo>
                    <a:pt x="279556" y="860321"/>
                  </a:lnTo>
                  <a:lnTo>
                    <a:pt x="286863" y="872060"/>
                  </a:lnTo>
                  <a:lnTo>
                    <a:pt x="290357" y="877137"/>
                  </a:lnTo>
                  <a:lnTo>
                    <a:pt x="293852" y="881579"/>
                  </a:lnTo>
                  <a:lnTo>
                    <a:pt x="297029" y="885069"/>
                  </a:lnTo>
                  <a:lnTo>
                    <a:pt x="300523" y="887608"/>
                  </a:lnTo>
                  <a:lnTo>
                    <a:pt x="303700" y="889829"/>
                  </a:lnTo>
                  <a:lnTo>
                    <a:pt x="307194" y="890781"/>
                  </a:lnTo>
                  <a:lnTo>
                    <a:pt x="308783" y="890781"/>
                  </a:lnTo>
                  <a:lnTo>
                    <a:pt x="310371" y="890781"/>
                  </a:lnTo>
                  <a:lnTo>
                    <a:pt x="312277" y="890463"/>
                  </a:lnTo>
                  <a:lnTo>
                    <a:pt x="313865" y="889829"/>
                  </a:lnTo>
                  <a:lnTo>
                    <a:pt x="317360" y="888242"/>
                  </a:lnTo>
                  <a:lnTo>
                    <a:pt x="319338" y="886486"/>
                  </a:lnTo>
                  <a:lnTo>
                    <a:pt x="320219" y="885704"/>
                  </a:lnTo>
                  <a:lnTo>
                    <a:pt x="323078" y="883483"/>
                  </a:lnTo>
                  <a:lnTo>
                    <a:pt x="324984" y="880310"/>
                  </a:lnTo>
                  <a:lnTo>
                    <a:pt x="326890" y="877137"/>
                  </a:lnTo>
                  <a:lnTo>
                    <a:pt x="328479" y="873647"/>
                  </a:lnTo>
                  <a:lnTo>
                    <a:pt x="329749" y="869522"/>
                  </a:lnTo>
                  <a:lnTo>
                    <a:pt x="330385" y="865397"/>
                  </a:lnTo>
                  <a:lnTo>
                    <a:pt x="331338" y="860955"/>
                  </a:lnTo>
                  <a:lnTo>
                    <a:pt x="331655" y="856196"/>
                  </a:lnTo>
                  <a:lnTo>
                    <a:pt x="331973" y="846360"/>
                  </a:lnTo>
                  <a:lnTo>
                    <a:pt x="331973" y="835572"/>
                  </a:lnTo>
                  <a:lnTo>
                    <a:pt x="331655" y="824467"/>
                  </a:lnTo>
                  <a:lnTo>
                    <a:pt x="330385" y="800353"/>
                  </a:lnTo>
                  <a:lnTo>
                    <a:pt x="330385" y="788296"/>
                  </a:lnTo>
                  <a:lnTo>
                    <a:pt x="331020" y="775921"/>
                  </a:lnTo>
                  <a:lnTo>
                    <a:pt x="331655" y="764182"/>
                  </a:lnTo>
                  <a:lnTo>
                    <a:pt x="332608" y="758470"/>
                  </a:lnTo>
                  <a:lnTo>
                    <a:pt x="333561" y="752441"/>
                  </a:lnTo>
                  <a:lnTo>
                    <a:pt x="335150" y="747047"/>
                  </a:lnTo>
                  <a:lnTo>
                    <a:pt x="336738" y="741336"/>
                  </a:lnTo>
                  <a:lnTo>
                    <a:pt x="338644" y="735942"/>
                  </a:lnTo>
                  <a:lnTo>
                    <a:pt x="341186" y="730866"/>
                  </a:lnTo>
                  <a:lnTo>
                    <a:pt x="344045" y="726106"/>
                  </a:lnTo>
                  <a:lnTo>
                    <a:pt x="346586" y="721664"/>
                  </a:lnTo>
                  <a:lnTo>
                    <a:pt x="350081" y="717857"/>
                  </a:lnTo>
                  <a:lnTo>
                    <a:pt x="353893" y="714366"/>
                  </a:lnTo>
                  <a:lnTo>
                    <a:pt x="357705" y="711511"/>
                  </a:lnTo>
                  <a:lnTo>
                    <a:pt x="362152" y="708655"/>
                  </a:lnTo>
                  <a:lnTo>
                    <a:pt x="366282" y="706434"/>
                  </a:lnTo>
                  <a:lnTo>
                    <a:pt x="371047" y="704848"/>
                  </a:lnTo>
                  <a:lnTo>
                    <a:pt x="376130" y="703261"/>
                  </a:lnTo>
                  <a:lnTo>
                    <a:pt x="381213" y="702309"/>
                  </a:lnTo>
                  <a:lnTo>
                    <a:pt x="386296" y="701675"/>
                  </a:lnTo>
                  <a:close/>
                  <a:moveTo>
                    <a:pt x="1812386" y="690563"/>
                  </a:moveTo>
                  <a:lnTo>
                    <a:pt x="1817786" y="690563"/>
                  </a:lnTo>
                  <a:lnTo>
                    <a:pt x="1823187" y="690880"/>
                  </a:lnTo>
                  <a:lnTo>
                    <a:pt x="1828270" y="691197"/>
                  </a:lnTo>
                  <a:lnTo>
                    <a:pt x="1833670" y="692465"/>
                  </a:lnTo>
                  <a:lnTo>
                    <a:pt x="1838753" y="693734"/>
                  </a:lnTo>
                  <a:lnTo>
                    <a:pt x="1842883" y="695636"/>
                  </a:lnTo>
                  <a:lnTo>
                    <a:pt x="1847648" y="697539"/>
                  </a:lnTo>
                  <a:lnTo>
                    <a:pt x="1851778" y="700392"/>
                  </a:lnTo>
                  <a:lnTo>
                    <a:pt x="1855908" y="703563"/>
                  </a:lnTo>
                  <a:lnTo>
                    <a:pt x="1859402" y="707051"/>
                  </a:lnTo>
                  <a:lnTo>
                    <a:pt x="1862579" y="710539"/>
                  </a:lnTo>
                  <a:lnTo>
                    <a:pt x="1865756" y="714978"/>
                  </a:lnTo>
                  <a:lnTo>
                    <a:pt x="1868615" y="720051"/>
                  </a:lnTo>
                  <a:lnTo>
                    <a:pt x="1870838" y="725125"/>
                  </a:lnTo>
                  <a:lnTo>
                    <a:pt x="1873062" y="730198"/>
                  </a:lnTo>
                  <a:lnTo>
                    <a:pt x="1874651" y="735588"/>
                  </a:lnTo>
                  <a:lnTo>
                    <a:pt x="1875921" y="741613"/>
                  </a:lnTo>
                  <a:lnTo>
                    <a:pt x="1876874" y="747003"/>
                  </a:lnTo>
                  <a:lnTo>
                    <a:pt x="1877510" y="753028"/>
                  </a:lnTo>
                  <a:lnTo>
                    <a:pt x="1878780" y="765077"/>
                  </a:lnTo>
                  <a:lnTo>
                    <a:pt x="1879098" y="777444"/>
                  </a:lnTo>
                  <a:lnTo>
                    <a:pt x="1878780" y="789493"/>
                  </a:lnTo>
                  <a:lnTo>
                    <a:pt x="1878145" y="813274"/>
                  </a:lnTo>
                  <a:lnTo>
                    <a:pt x="1877510" y="824689"/>
                  </a:lnTo>
                  <a:lnTo>
                    <a:pt x="1877192" y="835153"/>
                  </a:lnTo>
                  <a:lnTo>
                    <a:pt x="1878145" y="845299"/>
                  </a:lnTo>
                  <a:lnTo>
                    <a:pt x="1878463" y="850055"/>
                  </a:lnTo>
                  <a:lnTo>
                    <a:pt x="1879098" y="854495"/>
                  </a:lnTo>
                  <a:lnTo>
                    <a:pt x="1880051" y="858617"/>
                  </a:lnTo>
                  <a:lnTo>
                    <a:pt x="1881322" y="862422"/>
                  </a:lnTo>
                  <a:lnTo>
                    <a:pt x="1882910" y="866227"/>
                  </a:lnTo>
                  <a:lnTo>
                    <a:pt x="1884816" y="869397"/>
                  </a:lnTo>
                  <a:lnTo>
                    <a:pt x="1886722" y="872251"/>
                  </a:lnTo>
                  <a:lnTo>
                    <a:pt x="1888946" y="874788"/>
                  </a:lnTo>
                  <a:lnTo>
                    <a:pt x="1890936" y="875980"/>
                  </a:lnTo>
                  <a:lnTo>
                    <a:pt x="1892123" y="876690"/>
                  </a:lnTo>
                  <a:lnTo>
                    <a:pt x="1895300" y="878910"/>
                  </a:lnTo>
                  <a:lnTo>
                    <a:pt x="1897206" y="879227"/>
                  </a:lnTo>
                  <a:lnTo>
                    <a:pt x="1898794" y="879544"/>
                  </a:lnTo>
                  <a:lnTo>
                    <a:pt x="1901018" y="879861"/>
                  </a:lnTo>
                  <a:lnTo>
                    <a:pt x="1902606" y="879544"/>
                  </a:lnTo>
                  <a:lnTo>
                    <a:pt x="1906101" y="878910"/>
                  </a:lnTo>
                  <a:lnTo>
                    <a:pt x="1909277" y="876690"/>
                  </a:lnTo>
                  <a:lnTo>
                    <a:pt x="1912772" y="874154"/>
                  </a:lnTo>
                  <a:lnTo>
                    <a:pt x="1915949" y="870032"/>
                  </a:lnTo>
                  <a:lnTo>
                    <a:pt x="1919443" y="865909"/>
                  </a:lnTo>
                  <a:lnTo>
                    <a:pt x="1922937" y="861153"/>
                  </a:lnTo>
                  <a:lnTo>
                    <a:pt x="1929926" y="849421"/>
                  </a:lnTo>
                  <a:lnTo>
                    <a:pt x="1937868" y="835470"/>
                  </a:lnTo>
                  <a:lnTo>
                    <a:pt x="1946446" y="820250"/>
                  </a:lnTo>
                  <a:lnTo>
                    <a:pt x="1955976" y="804079"/>
                  </a:lnTo>
                  <a:lnTo>
                    <a:pt x="1961059" y="795834"/>
                  </a:lnTo>
                  <a:lnTo>
                    <a:pt x="1967095" y="787273"/>
                  </a:lnTo>
                  <a:lnTo>
                    <a:pt x="1972813" y="779029"/>
                  </a:lnTo>
                  <a:lnTo>
                    <a:pt x="1979166" y="770785"/>
                  </a:lnTo>
                  <a:lnTo>
                    <a:pt x="1985520" y="762541"/>
                  </a:lnTo>
                  <a:lnTo>
                    <a:pt x="1993144" y="754613"/>
                  </a:lnTo>
                  <a:lnTo>
                    <a:pt x="2000451" y="746686"/>
                  </a:lnTo>
                  <a:lnTo>
                    <a:pt x="2008393" y="739393"/>
                  </a:lnTo>
                  <a:lnTo>
                    <a:pt x="2016970" y="732100"/>
                  </a:lnTo>
                  <a:lnTo>
                    <a:pt x="2026183" y="725442"/>
                  </a:lnTo>
                  <a:lnTo>
                    <a:pt x="2035713" y="719734"/>
                  </a:lnTo>
                  <a:lnTo>
                    <a:pt x="2045879" y="714027"/>
                  </a:lnTo>
                  <a:lnTo>
                    <a:pt x="2056680" y="708953"/>
                  </a:lnTo>
                  <a:lnTo>
                    <a:pt x="2068116" y="704514"/>
                  </a:lnTo>
                  <a:lnTo>
                    <a:pt x="2080506" y="701026"/>
                  </a:lnTo>
                  <a:lnTo>
                    <a:pt x="2086859" y="699441"/>
                  </a:lnTo>
                  <a:lnTo>
                    <a:pt x="2093213" y="698490"/>
                  </a:lnTo>
                  <a:lnTo>
                    <a:pt x="2097025" y="699441"/>
                  </a:lnTo>
                  <a:lnTo>
                    <a:pt x="2101790" y="700709"/>
                  </a:lnTo>
                  <a:lnTo>
                    <a:pt x="2107508" y="702929"/>
                  </a:lnTo>
                  <a:lnTo>
                    <a:pt x="2114815" y="706734"/>
                  </a:lnTo>
                  <a:lnTo>
                    <a:pt x="2123074" y="710856"/>
                  </a:lnTo>
                  <a:lnTo>
                    <a:pt x="2127204" y="714027"/>
                  </a:lnTo>
                  <a:lnTo>
                    <a:pt x="2131969" y="717198"/>
                  </a:lnTo>
                  <a:lnTo>
                    <a:pt x="2136417" y="720686"/>
                  </a:lnTo>
                  <a:lnTo>
                    <a:pt x="2141182" y="724808"/>
                  </a:lnTo>
                  <a:lnTo>
                    <a:pt x="2145947" y="728930"/>
                  </a:lnTo>
                  <a:lnTo>
                    <a:pt x="2150712" y="733686"/>
                  </a:lnTo>
                  <a:lnTo>
                    <a:pt x="2155795" y="739393"/>
                  </a:lnTo>
                  <a:lnTo>
                    <a:pt x="2160560" y="745101"/>
                  </a:lnTo>
                  <a:lnTo>
                    <a:pt x="2165008" y="751442"/>
                  </a:lnTo>
                  <a:lnTo>
                    <a:pt x="2169455" y="758418"/>
                  </a:lnTo>
                  <a:lnTo>
                    <a:pt x="2173903" y="765712"/>
                  </a:lnTo>
                  <a:lnTo>
                    <a:pt x="2178032" y="773956"/>
                  </a:lnTo>
                  <a:lnTo>
                    <a:pt x="2182480" y="782517"/>
                  </a:lnTo>
                  <a:lnTo>
                    <a:pt x="2186292" y="792029"/>
                  </a:lnTo>
                  <a:lnTo>
                    <a:pt x="2190104" y="801859"/>
                  </a:lnTo>
                  <a:lnTo>
                    <a:pt x="2193599" y="812323"/>
                  </a:lnTo>
                  <a:lnTo>
                    <a:pt x="2196140" y="823420"/>
                  </a:lnTo>
                  <a:lnTo>
                    <a:pt x="2198999" y="835470"/>
                  </a:lnTo>
                  <a:lnTo>
                    <a:pt x="2201223" y="848153"/>
                  </a:lnTo>
                  <a:lnTo>
                    <a:pt x="2203447" y="861470"/>
                  </a:lnTo>
                  <a:lnTo>
                    <a:pt x="2205670" y="882081"/>
                  </a:lnTo>
                  <a:lnTo>
                    <a:pt x="2207259" y="903008"/>
                  </a:lnTo>
                  <a:lnTo>
                    <a:pt x="2208530" y="924252"/>
                  </a:lnTo>
                  <a:lnTo>
                    <a:pt x="2209165" y="946448"/>
                  </a:lnTo>
                  <a:lnTo>
                    <a:pt x="2209800" y="968327"/>
                  </a:lnTo>
                  <a:lnTo>
                    <a:pt x="2209800" y="990523"/>
                  </a:lnTo>
                  <a:lnTo>
                    <a:pt x="2209165" y="1012084"/>
                  </a:lnTo>
                  <a:lnTo>
                    <a:pt x="2208530" y="1033329"/>
                  </a:lnTo>
                  <a:lnTo>
                    <a:pt x="2207259" y="1074549"/>
                  </a:lnTo>
                  <a:lnTo>
                    <a:pt x="2205353" y="1112282"/>
                  </a:lnTo>
                  <a:lnTo>
                    <a:pt x="2204082" y="1144941"/>
                  </a:lnTo>
                  <a:lnTo>
                    <a:pt x="2203764" y="1159210"/>
                  </a:lnTo>
                  <a:lnTo>
                    <a:pt x="2203447" y="1171576"/>
                  </a:lnTo>
                  <a:lnTo>
                    <a:pt x="1925161" y="1171576"/>
                  </a:lnTo>
                  <a:lnTo>
                    <a:pt x="1641475" y="971181"/>
                  </a:lnTo>
                  <a:lnTo>
                    <a:pt x="1642428" y="963571"/>
                  </a:lnTo>
                  <a:lnTo>
                    <a:pt x="1646876" y="943594"/>
                  </a:lnTo>
                  <a:lnTo>
                    <a:pt x="1653229" y="914106"/>
                  </a:lnTo>
                  <a:lnTo>
                    <a:pt x="1657041" y="897301"/>
                  </a:lnTo>
                  <a:lnTo>
                    <a:pt x="1661806" y="879227"/>
                  </a:lnTo>
                  <a:lnTo>
                    <a:pt x="1666572" y="860202"/>
                  </a:lnTo>
                  <a:lnTo>
                    <a:pt x="1671972" y="841494"/>
                  </a:lnTo>
                  <a:lnTo>
                    <a:pt x="1678008" y="822469"/>
                  </a:lnTo>
                  <a:lnTo>
                    <a:pt x="1684362" y="804396"/>
                  </a:lnTo>
                  <a:lnTo>
                    <a:pt x="1690715" y="787590"/>
                  </a:lnTo>
                  <a:lnTo>
                    <a:pt x="1694210" y="779346"/>
                  </a:lnTo>
                  <a:lnTo>
                    <a:pt x="1697704" y="771736"/>
                  </a:lnTo>
                  <a:lnTo>
                    <a:pt x="1701199" y="764760"/>
                  </a:lnTo>
                  <a:lnTo>
                    <a:pt x="1704693" y="758101"/>
                  </a:lnTo>
                  <a:lnTo>
                    <a:pt x="1708188" y="752077"/>
                  </a:lnTo>
                  <a:lnTo>
                    <a:pt x="1712317" y="746686"/>
                  </a:lnTo>
                  <a:lnTo>
                    <a:pt x="1716129" y="741930"/>
                  </a:lnTo>
                  <a:lnTo>
                    <a:pt x="1720577" y="736857"/>
                  </a:lnTo>
                  <a:lnTo>
                    <a:pt x="1724707" y="732418"/>
                  </a:lnTo>
                  <a:lnTo>
                    <a:pt x="1729472" y="727978"/>
                  </a:lnTo>
                  <a:lnTo>
                    <a:pt x="1734237" y="723856"/>
                  </a:lnTo>
                  <a:lnTo>
                    <a:pt x="1739320" y="719734"/>
                  </a:lnTo>
                  <a:lnTo>
                    <a:pt x="1744403" y="715929"/>
                  </a:lnTo>
                  <a:lnTo>
                    <a:pt x="1750121" y="712441"/>
                  </a:lnTo>
                  <a:lnTo>
                    <a:pt x="1755521" y="708953"/>
                  </a:lnTo>
                  <a:lnTo>
                    <a:pt x="1760922" y="705783"/>
                  </a:lnTo>
                  <a:lnTo>
                    <a:pt x="1766640" y="702929"/>
                  </a:lnTo>
                  <a:lnTo>
                    <a:pt x="1772358" y="700392"/>
                  </a:lnTo>
                  <a:lnTo>
                    <a:pt x="1778077" y="698490"/>
                  </a:lnTo>
                  <a:lnTo>
                    <a:pt x="1783795" y="695953"/>
                  </a:lnTo>
                  <a:lnTo>
                    <a:pt x="1789831" y="694368"/>
                  </a:lnTo>
                  <a:lnTo>
                    <a:pt x="1795231" y="692782"/>
                  </a:lnTo>
                  <a:lnTo>
                    <a:pt x="1801267" y="692148"/>
                  </a:lnTo>
                  <a:lnTo>
                    <a:pt x="1806668" y="691197"/>
                  </a:lnTo>
                  <a:lnTo>
                    <a:pt x="1812386" y="690563"/>
                  </a:lnTo>
                  <a:close/>
                  <a:moveTo>
                    <a:pt x="949508" y="523875"/>
                  </a:moveTo>
                  <a:lnTo>
                    <a:pt x="960312" y="546773"/>
                  </a:lnTo>
                  <a:lnTo>
                    <a:pt x="973658" y="573170"/>
                  </a:lnTo>
                  <a:lnTo>
                    <a:pt x="988276" y="602111"/>
                  </a:lnTo>
                  <a:lnTo>
                    <a:pt x="1004164" y="632642"/>
                  </a:lnTo>
                  <a:lnTo>
                    <a:pt x="1020053" y="662219"/>
                  </a:lnTo>
                  <a:lnTo>
                    <a:pt x="1028315" y="676212"/>
                  </a:lnTo>
                  <a:lnTo>
                    <a:pt x="1036260" y="689888"/>
                  </a:lnTo>
                  <a:lnTo>
                    <a:pt x="1043886" y="701973"/>
                  </a:lnTo>
                  <a:lnTo>
                    <a:pt x="1051195" y="713422"/>
                  </a:lnTo>
                  <a:lnTo>
                    <a:pt x="1058504" y="723281"/>
                  </a:lnTo>
                  <a:lnTo>
                    <a:pt x="1064541" y="731868"/>
                  </a:lnTo>
                  <a:lnTo>
                    <a:pt x="1064541" y="692750"/>
                  </a:lnTo>
                  <a:lnTo>
                    <a:pt x="1065177" y="688298"/>
                  </a:lnTo>
                  <a:lnTo>
                    <a:pt x="1065495" y="683845"/>
                  </a:lnTo>
                  <a:lnTo>
                    <a:pt x="1066766" y="678757"/>
                  </a:lnTo>
                  <a:lnTo>
                    <a:pt x="1067719" y="673986"/>
                  </a:lnTo>
                  <a:lnTo>
                    <a:pt x="1070579" y="664445"/>
                  </a:lnTo>
                  <a:lnTo>
                    <a:pt x="1074074" y="654904"/>
                  </a:lnTo>
                  <a:lnTo>
                    <a:pt x="1077570" y="645999"/>
                  </a:lnTo>
                  <a:lnTo>
                    <a:pt x="1080430" y="637412"/>
                  </a:lnTo>
                  <a:lnTo>
                    <a:pt x="1082654" y="629780"/>
                  </a:lnTo>
                  <a:lnTo>
                    <a:pt x="1083290" y="626281"/>
                  </a:lnTo>
                  <a:lnTo>
                    <a:pt x="1083608" y="623101"/>
                  </a:lnTo>
                  <a:lnTo>
                    <a:pt x="1083290" y="620239"/>
                  </a:lnTo>
                  <a:lnTo>
                    <a:pt x="1082654" y="617694"/>
                  </a:lnTo>
                  <a:lnTo>
                    <a:pt x="1081701" y="615150"/>
                  </a:lnTo>
                  <a:lnTo>
                    <a:pt x="1080430" y="612924"/>
                  </a:lnTo>
                  <a:lnTo>
                    <a:pt x="1077252" y="608471"/>
                  </a:lnTo>
                  <a:lnTo>
                    <a:pt x="1073439" y="604655"/>
                  </a:lnTo>
                  <a:lnTo>
                    <a:pt x="1069943" y="600203"/>
                  </a:lnTo>
                  <a:lnTo>
                    <a:pt x="1068355" y="597976"/>
                  </a:lnTo>
                  <a:lnTo>
                    <a:pt x="1066766" y="595432"/>
                  </a:lnTo>
                  <a:lnTo>
                    <a:pt x="1065177" y="592888"/>
                  </a:lnTo>
                  <a:lnTo>
                    <a:pt x="1064223" y="589708"/>
                  </a:lnTo>
                  <a:lnTo>
                    <a:pt x="1063588" y="586527"/>
                  </a:lnTo>
                  <a:lnTo>
                    <a:pt x="1063588" y="583029"/>
                  </a:lnTo>
                  <a:lnTo>
                    <a:pt x="1063588" y="579212"/>
                  </a:lnTo>
                  <a:lnTo>
                    <a:pt x="1063906" y="576350"/>
                  </a:lnTo>
                  <a:lnTo>
                    <a:pt x="1064541" y="573488"/>
                  </a:lnTo>
                  <a:lnTo>
                    <a:pt x="1065495" y="571580"/>
                  </a:lnTo>
                  <a:lnTo>
                    <a:pt x="1067083" y="569353"/>
                  </a:lnTo>
                  <a:lnTo>
                    <a:pt x="1068672" y="567445"/>
                  </a:lnTo>
                  <a:lnTo>
                    <a:pt x="1070579" y="566491"/>
                  </a:lnTo>
                  <a:lnTo>
                    <a:pt x="1072803" y="565219"/>
                  </a:lnTo>
                  <a:lnTo>
                    <a:pt x="1075663" y="564265"/>
                  </a:lnTo>
                  <a:lnTo>
                    <a:pt x="1078841" y="563947"/>
                  </a:lnTo>
                  <a:lnTo>
                    <a:pt x="1086785" y="563311"/>
                  </a:lnTo>
                  <a:lnTo>
                    <a:pt x="1095683" y="562675"/>
                  </a:lnTo>
                  <a:lnTo>
                    <a:pt x="1107123" y="562675"/>
                  </a:lnTo>
                  <a:lnTo>
                    <a:pt x="1121740" y="562675"/>
                  </a:lnTo>
                  <a:lnTo>
                    <a:pt x="1132862" y="562675"/>
                  </a:lnTo>
                  <a:lnTo>
                    <a:pt x="1142395" y="563311"/>
                  </a:lnTo>
                  <a:lnTo>
                    <a:pt x="1149704" y="563947"/>
                  </a:lnTo>
                  <a:lnTo>
                    <a:pt x="1152882" y="564265"/>
                  </a:lnTo>
                  <a:lnTo>
                    <a:pt x="1155742" y="565219"/>
                  </a:lnTo>
                  <a:lnTo>
                    <a:pt x="1157966" y="566491"/>
                  </a:lnTo>
                  <a:lnTo>
                    <a:pt x="1159873" y="567445"/>
                  </a:lnTo>
                  <a:lnTo>
                    <a:pt x="1162097" y="569353"/>
                  </a:lnTo>
                  <a:lnTo>
                    <a:pt x="1163051" y="571580"/>
                  </a:lnTo>
                  <a:lnTo>
                    <a:pt x="1164322" y="573488"/>
                  </a:lnTo>
                  <a:lnTo>
                    <a:pt x="1164640" y="576350"/>
                  </a:lnTo>
                  <a:lnTo>
                    <a:pt x="1165275" y="579212"/>
                  </a:lnTo>
                  <a:lnTo>
                    <a:pt x="1165593" y="583029"/>
                  </a:lnTo>
                  <a:lnTo>
                    <a:pt x="1165275" y="586527"/>
                  </a:lnTo>
                  <a:lnTo>
                    <a:pt x="1164640" y="589708"/>
                  </a:lnTo>
                  <a:lnTo>
                    <a:pt x="1163686" y="592888"/>
                  </a:lnTo>
                  <a:lnTo>
                    <a:pt x="1162415" y="595432"/>
                  </a:lnTo>
                  <a:lnTo>
                    <a:pt x="1160826" y="597976"/>
                  </a:lnTo>
                  <a:lnTo>
                    <a:pt x="1159237" y="600203"/>
                  </a:lnTo>
                  <a:lnTo>
                    <a:pt x="1155424" y="604655"/>
                  </a:lnTo>
                  <a:lnTo>
                    <a:pt x="1151611" y="608471"/>
                  </a:lnTo>
                  <a:lnTo>
                    <a:pt x="1148751" y="612924"/>
                  </a:lnTo>
                  <a:lnTo>
                    <a:pt x="1147480" y="615150"/>
                  </a:lnTo>
                  <a:lnTo>
                    <a:pt x="1146209" y="617694"/>
                  </a:lnTo>
                  <a:lnTo>
                    <a:pt x="1145891" y="620239"/>
                  </a:lnTo>
                  <a:lnTo>
                    <a:pt x="1145573" y="623101"/>
                  </a:lnTo>
                  <a:lnTo>
                    <a:pt x="1145891" y="626281"/>
                  </a:lnTo>
                  <a:lnTo>
                    <a:pt x="1146209" y="629780"/>
                  </a:lnTo>
                  <a:lnTo>
                    <a:pt x="1148115" y="637412"/>
                  </a:lnTo>
                  <a:lnTo>
                    <a:pt x="1151293" y="645999"/>
                  </a:lnTo>
                  <a:lnTo>
                    <a:pt x="1154789" y="654904"/>
                  </a:lnTo>
                  <a:lnTo>
                    <a:pt x="1157966" y="664445"/>
                  </a:lnTo>
                  <a:lnTo>
                    <a:pt x="1161144" y="673986"/>
                  </a:lnTo>
                  <a:lnTo>
                    <a:pt x="1162415" y="678757"/>
                  </a:lnTo>
                  <a:lnTo>
                    <a:pt x="1163051" y="683845"/>
                  </a:lnTo>
                  <a:lnTo>
                    <a:pt x="1164004" y="688298"/>
                  </a:lnTo>
                  <a:lnTo>
                    <a:pt x="1164004" y="692750"/>
                  </a:lnTo>
                  <a:lnTo>
                    <a:pt x="1164004" y="731868"/>
                  </a:lnTo>
                  <a:lnTo>
                    <a:pt x="1170677" y="723599"/>
                  </a:lnTo>
                  <a:lnTo>
                    <a:pt x="1177350" y="713740"/>
                  </a:lnTo>
                  <a:lnTo>
                    <a:pt x="1184341" y="702609"/>
                  </a:lnTo>
                  <a:lnTo>
                    <a:pt x="1191968" y="690524"/>
                  </a:lnTo>
                  <a:lnTo>
                    <a:pt x="1199912" y="677485"/>
                  </a:lnTo>
                  <a:lnTo>
                    <a:pt x="1207539" y="663809"/>
                  </a:lnTo>
                  <a:lnTo>
                    <a:pt x="1223427" y="634868"/>
                  </a:lnTo>
                  <a:lnTo>
                    <a:pt x="1239316" y="605291"/>
                  </a:lnTo>
                  <a:lnTo>
                    <a:pt x="1253934" y="576350"/>
                  </a:lnTo>
                  <a:lnTo>
                    <a:pt x="1266645" y="549635"/>
                  </a:lnTo>
                  <a:lnTo>
                    <a:pt x="1278084" y="527055"/>
                  </a:lnTo>
                  <a:lnTo>
                    <a:pt x="1292702" y="530871"/>
                  </a:lnTo>
                  <a:lnTo>
                    <a:pt x="1306684" y="535324"/>
                  </a:lnTo>
                  <a:lnTo>
                    <a:pt x="1320030" y="539776"/>
                  </a:lnTo>
                  <a:lnTo>
                    <a:pt x="1332423" y="544547"/>
                  </a:lnTo>
                  <a:lnTo>
                    <a:pt x="1344817" y="549317"/>
                  </a:lnTo>
                  <a:lnTo>
                    <a:pt x="1356256" y="554406"/>
                  </a:lnTo>
                  <a:lnTo>
                    <a:pt x="1366743" y="559494"/>
                  </a:lnTo>
                  <a:lnTo>
                    <a:pt x="1377229" y="564901"/>
                  </a:lnTo>
                  <a:lnTo>
                    <a:pt x="1386445" y="569989"/>
                  </a:lnTo>
                  <a:lnTo>
                    <a:pt x="1395660" y="575078"/>
                  </a:lnTo>
                  <a:lnTo>
                    <a:pt x="1403922" y="580485"/>
                  </a:lnTo>
                  <a:lnTo>
                    <a:pt x="1411866" y="585573"/>
                  </a:lnTo>
                  <a:lnTo>
                    <a:pt x="1419175" y="591298"/>
                  </a:lnTo>
                  <a:lnTo>
                    <a:pt x="1425848" y="596386"/>
                  </a:lnTo>
                  <a:lnTo>
                    <a:pt x="1432204" y="601475"/>
                  </a:lnTo>
                  <a:lnTo>
                    <a:pt x="1438242" y="606563"/>
                  </a:lnTo>
                  <a:lnTo>
                    <a:pt x="1448410" y="616104"/>
                  </a:lnTo>
                  <a:lnTo>
                    <a:pt x="1456990" y="625009"/>
                  </a:lnTo>
                  <a:lnTo>
                    <a:pt x="1464299" y="632960"/>
                  </a:lnTo>
                  <a:lnTo>
                    <a:pt x="1469383" y="639957"/>
                  </a:lnTo>
                  <a:lnTo>
                    <a:pt x="1473197" y="645999"/>
                  </a:lnTo>
                  <a:lnTo>
                    <a:pt x="1476057" y="650452"/>
                  </a:lnTo>
                  <a:lnTo>
                    <a:pt x="1477963" y="654268"/>
                  </a:lnTo>
                  <a:lnTo>
                    <a:pt x="1477963" y="903288"/>
                  </a:lnTo>
                  <a:lnTo>
                    <a:pt x="1107123" y="903288"/>
                  </a:lnTo>
                  <a:lnTo>
                    <a:pt x="736600" y="903288"/>
                  </a:lnTo>
                  <a:lnTo>
                    <a:pt x="736600" y="654268"/>
                  </a:lnTo>
                  <a:lnTo>
                    <a:pt x="738825" y="650452"/>
                  </a:lnTo>
                  <a:lnTo>
                    <a:pt x="741684" y="645681"/>
                  </a:lnTo>
                  <a:lnTo>
                    <a:pt x="746451" y="639639"/>
                  </a:lnTo>
                  <a:lnTo>
                    <a:pt x="752171" y="632324"/>
                  </a:lnTo>
                  <a:lnTo>
                    <a:pt x="759798" y="624055"/>
                  </a:lnTo>
                  <a:lnTo>
                    <a:pt x="769331" y="614514"/>
                  </a:lnTo>
                  <a:lnTo>
                    <a:pt x="780135" y="604337"/>
                  </a:lnTo>
                  <a:lnTo>
                    <a:pt x="786490" y="598930"/>
                  </a:lnTo>
                  <a:lnTo>
                    <a:pt x="793799" y="593842"/>
                  </a:lnTo>
                  <a:lnTo>
                    <a:pt x="800790" y="588435"/>
                  </a:lnTo>
                  <a:lnTo>
                    <a:pt x="808734" y="583029"/>
                  </a:lnTo>
                  <a:lnTo>
                    <a:pt x="817314" y="577622"/>
                  </a:lnTo>
                  <a:lnTo>
                    <a:pt x="825894" y="572216"/>
                  </a:lnTo>
                  <a:lnTo>
                    <a:pt x="835745" y="566809"/>
                  </a:lnTo>
                  <a:lnTo>
                    <a:pt x="845596" y="561721"/>
                  </a:lnTo>
                  <a:lnTo>
                    <a:pt x="856400" y="555996"/>
                  </a:lnTo>
                  <a:lnTo>
                    <a:pt x="867840" y="550908"/>
                  </a:lnTo>
                  <a:lnTo>
                    <a:pt x="879915" y="546137"/>
                  </a:lnTo>
                  <a:lnTo>
                    <a:pt x="892626" y="541049"/>
                  </a:lnTo>
                  <a:lnTo>
                    <a:pt x="905655" y="536278"/>
                  </a:lnTo>
                  <a:lnTo>
                    <a:pt x="919637" y="532144"/>
                  </a:lnTo>
                  <a:lnTo>
                    <a:pt x="934255" y="527691"/>
                  </a:lnTo>
                  <a:lnTo>
                    <a:pt x="949508" y="523875"/>
                  </a:lnTo>
                  <a:close/>
                  <a:moveTo>
                    <a:pt x="251142" y="303213"/>
                  </a:moveTo>
                  <a:lnTo>
                    <a:pt x="257810" y="303213"/>
                  </a:lnTo>
                  <a:lnTo>
                    <a:pt x="265113" y="303213"/>
                  </a:lnTo>
                  <a:lnTo>
                    <a:pt x="271780" y="303850"/>
                  </a:lnTo>
                  <a:lnTo>
                    <a:pt x="278448" y="305124"/>
                  </a:lnTo>
                  <a:lnTo>
                    <a:pt x="284798" y="306398"/>
                  </a:lnTo>
                  <a:lnTo>
                    <a:pt x="291465" y="308309"/>
                  </a:lnTo>
                  <a:lnTo>
                    <a:pt x="297498" y="310221"/>
                  </a:lnTo>
                  <a:lnTo>
                    <a:pt x="303530" y="313088"/>
                  </a:lnTo>
                  <a:lnTo>
                    <a:pt x="309880" y="315636"/>
                  </a:lnTo>
                  <a:lnTo>
                    <a:pt x="315913" y="319140"/>
                  </a:lnTo>
                  <a:lnTo>
                    <a:pt x="321310" y="323281"/>
                  </a:lnTo>
                  <a:lnTo>
                    <a:pt x="326708" y="327103"/>
                  </a:lnTo>
                  <a:lnTo>
                    <a:pt x="332423" y="331881"/>
                  </a:lnTo>
                  <a:lnTo>
                    <a:pt x="337503" y="336978"/>
                  </a:lnTo>
                  <a:lnTo>
                    <a:pt x="342583" y="342075"/>
                  </a:lnTo>
                  <a:lnTo>
                    <a:pt x="347345" y="348127"/>
                  </a:lnTo>
                  <a:lnTo>
                    <a:pt x="352108" y="354498"/>
                  </a:lnTo>
                  <a:lnTo>
                    <a:pt x="356235" y="360869"/>
                  </a:lnTo>
                  <a:lnTo>
                    <a:pt x="360363" y="367876"/>
                  </a:lnTo>
                  <a:lnTo>
                    <a:pt x="364173" y="375203"/>
                  </a:lnTo>
                  <a:lnTo>
                    <a:pt x="367983" y="382848"/>
                  </a:lnTo>
                  <a:lnTo>
                    <a:pt x="371158" y="391130"/>
                  </a:lnTo>
                  <a:lnTo>
                    <a:pt x="374650" y="399731"/>
                  </a:lnTo>
                  <a:lnTo>
                    <a:pt x="377508" y="408968"/>
                  </a:lnTo>
                  <a:lnTo>
                    <a:pt x="380365" y="417887"/>
                  </a:lnTo>
                  <a:lnTo>
                    <a:pt x="382588" y="427762"/>
                  </a:lnTo>
                  <a:lnTo>
                    <a:pt x="384493" y="438274"/>
                  </a:lnTo>
                  <a:lnTo>
                    <a:pt x="386080" y="448786"/>
                  </a:lnTo>
                  <a:lnTo>
                    <a:pt x="387668" y="459935"/>
                  </a:lnTo>
                  <a:lnTo>
                    <a:pt x="388938" y="471084"/>
                  </a:lnTo>
                  <a:lnTo>
                    <a:pt x="389890" y="482870"/>
                  </a:lnTo>
                  <a:lnTo>
                    <a:pt x="390525" y="494974"/>
                  </a:lnTo>
                  <a:lnTo>
                    <a:pt x="390525" y="507716"/>
                  </a:lnTo>
                  <a:lnTo>
                    <a:pt x="390208" y="519820"/>
                  </a:lnTo>
                  <a:lnTo>
                    <a:pt x="389890" y="532243"/>
                  </a:lnTo>
                  <a:lnTo>
                    <a:pt x="388620" y="543711"/>
                  </a:lnTo>
                  <a:lnTo>
                    <a:pt x="387033" y="554541"/>
                  </a:lnTo>
                  <a:lnTo>
                    <a:pt x="385128" y="565053"/>
                  </a:lnTo>
                  <a:lnTo>
                    <a:pt x="382588" y="575246"/>
                  </a:lnTo>
                  <a:lnTo>
                    <a:pt x="380365" y="584803"/>
                  </a:lnTo>
                  <a:lnTo>
                    <a:pt x="377190" y="593722"/>
                  </a:lnTo>
                  <a:lnTo>
                    <a:pt x="374015" y="602322"/>
                  </a:lnTo>
                  <a:lnTo>
                    <a:pt x="370523" y="610604"/>
                  </a:lnTo>
                  <a:lnTo>
                    <a:pt x="366395" y="618249"/>
                  </a:lnTo>
                  <a:lnTo>
                    <a:pt x="362585" y="625576"/>
                  </a:lnTo>
                  <a:lnTo>
                    <a:pt x="358140" y="632584"/>
                  </a:lnTo>
                  <a:lnTo>
                    <a:pt x="353695" y="639273"/>
                  </a:lnTo>
                  <a:lnTo>
                    <a:pt x="348933" y="645007"/>
                  </a:lnTo>
                  <a:lnTo>
                    <a:pt x="344170" y="651059"/>
                  </a:lnTo>
                  <a:lnTo>
                    <a:pt x="339090" y="656156"/>
                  </a:lnTo>
                  <a:lnTo>
                    <a:pt x="334010" y="660934"/>
                  </a:lnTo>
                  <a:lnTo>
                    <a:pt x="328295" y="665712"/>
                  </a:lnTo>
                  <a:lnTo>
                    <a:pt x="322898" y="669534"/>
                  </a:lnTo>
                  <a:lnTo>
                    <a:pt x="317183" y="673357"/>
                  </a:lnTo>
                  <a:lnTo>
                    <a:pt x="311785" y="676542"/>
                  </a:lnTo>
                  <a:lnTo>
                    <a:pt x="306388" y="679728"/>
                  </a:lnTo>
                  <a:lnTo>
                    <a:pt x="300673" y="682595"/>
                  </a:lnTo>
                  <a:lnTo>
                    <a:pt x="295275" y="684824"/>
                  </a:lnTo>
                  <a:lnTo>
                    <a:pt x="289878" y="687054"/>
                  </a:lnTo>
                  <a:lnTo>
                    <a:pt x="284163" y="688647"/>
                  </a:lnTo>
                  <a:lnTo>
                    <a:pt x="278765" y="689602"/>
                  </a:lnTo>
                  <a:lnTo>
                    <a:pt x="273368" y="690877"/>
                  </a:lnTo>
                  <a:lnTo>
                    <a:pt x="268288" y="691832"/>
                  </a:lnTo>
                  <a:lnTo>
                    <a:pt x="262890" y="692151"/>
                  </a:lnTo>
                  <a:lnTo>
                    <a:pt x="257810" y="692151"/>
                  </a:lnTo>
                  <a:lnTo>
                    <a:pt x="253048" y="692151"/>
                  </a:lnTo>
                  <a:lnTo>
                    <a:pt x="247967" y="691195"/>
                  </a:lnTo>
                  <a:lnTo>
                    <a:pt x="243205" y="690558"/>
                  </a:lnTo>
                  <a:lnTo>
                    <a:pt x="238125" y="689284"/>
                  </a:lnTo>
                  <a:lnTo>
                    <a:pt x="233362" y="687691"/>
                  </a:lnTo>
                  <a:lnTo>
                    <a:pt x="228282" y="686098"/>
                  </a:lnTo>
                  <a:lnTo>
                    <a:pt x="223520" y="683869"/>
                  </a:lnTo>
                  <a:lnTo>
                    <a:pt x="219075" y="681320"/>
                  </a:lnTo>
                  <a:lnTo>
                    <a:pt x="214312" y="678772"/>
                  </a:lnTo>
                  <a:lnTo>
                    <a:pt x="209232" y="675905"/>
                  </a:lnTo>
                  <a:lnTo>
                    <a:pt x="204787" y="672720"/>
                  </a:lnTo>
                  <a:lnTo>
                    <a:pt x="200025" y="669216"/>
                  </a:lnTo>
                  <a:lnTo>
                    <a:pt x="190500" y="661252"/>
                  </a:lnTo>
                  <a:lnTo>
                    <a:pt x="181927" y="652652"/>
                  </a:lnTo>
                  <a:lnTo>
                    <a:pt x="173355" y="643096"/>
                  </a:lnTo>
                  <a:lnTo>
                    <a:pt x="165100" y="632584"/>
                  </a:lnTo>
                  <a:lnTo>
                    <a:pt x="157162" y="621435"/>
                  </a:lnTo>
                  <a:lnTo>
                    <a:pt x="149542" y="609967"/>
                  </a:lnTo>
                  <a:lnTo>
                    <a:pt x="142875" y="597226"/>
                  </a:lnTo>
                  <a:lnTo>
                    <a:pt x="136207" y="584803"/>
                  </a:lnTo>
                  <a:lnTo>
                    <a:pt x="130492" y="571105"/>
                  </a:lnTo>
                  <a:lnTo>
                    <a:pt x="125412" y="557727"/>
                  </a:lnTo>
                  <a:lnTo>
                    <a:pt x="123825" y="557090"/>
                  </a:lnTo>
                  <a:lnTo>
                    <a:pt x="121602" y="556134"/>
                  </a:lnTo>
                  <a:lnTo>
                    <a:pt x="120015" y="555178"/>
                  </a:lnTo>
                  <a:lnTo>
                    <a:pt x="118427" y="553586"/>
                  </a:lnTo>
                  <a:lnTo>
                    <a:pt x="115570" y="549126"/>
                  </a:lnTo>
                  <a:lnTo>
                    <a:pt x="112712" y="543711"/>
                  </a:lnTo>
                  <a:lnTo>
                    <a:pt x="109855" y="537659"/>
                  </a:lnTo>
                  <a:lnTo>
                    <a:pt x="107632" y="530651"/>
                  </a:lnTo>
                  <a:lnTo>
                    <a:pt x="105727" y="523324"/>
                  </a:lnTo>
                  <a:lnTo>
                    <a:pt x="104140" y="515679"/>
                  </a:lnTo>
                  <a:lnTo>
                    <a:pt x="102870" y="508034"/>
                  </a:lnTo>
                  <a:lnTo>
                    <a:pt x="101917" y="501026"/>
                  </a:lnTo>
                  <a:lnTo>
                    <a:pt x="101600" y="493700"/>
                  </a:lnTo>
                  <a:lnTo>
                    <a:pt x="101917" y="487966"/>
                  </a:lnTo>
                  <a:lnTo>
                    <a:pt x="102870" y="482233"/>
                  </a:lnTo>
                  <a:lnTo>
                    <a:pt x="103187" y="480003"/>
                  </a:lnTo>
                  <a:lnTo>
                    <a:pt x="104140" y="478092"/>
                  </a:lnTo>
                  <a:lnTo>
                    <a:pt x="104775" y="476499"/>
                  </a:lnTo>
                  <a:lnTo>
                    <a:pt x="106045" y="475225"/>
                  </a:lnTo>
                  <a:lnTo>
                    <a:pt x="106997" y="473950"/>
                  </a:lnTo>
                  <a:lnTo>
                    <a:pt x="108585" y="473632"/>
                  </a:lnTo>
                  <a:lnTo>
                    <a:pt x="108267" y="466306"/>
                  </a:lnTo>
                  <a:lnTo>
                    <a:pt x="108585" y="456431"/>
                  </a:lnTo>
                  <a:lnTo>
                    <a:pt x="109220" y="446556"/>
                  </a:lnTo>
                  <a:lnTo>
                    <a:pt x="110172" y="437318"/>
                  </a:lnTo>
                  <a:lnTo>
                    <a:pt x="111760" y="428399"/>
                  </a:lnTo>
                  <a:lnTo>
                    <a:pt x="113982" y="419480"/>
                  </a:lnTo>
                  <a:lnTo>
                    <a:pt x="115887" y="411198"/>
                  </a:lnTo>
                  <a:lnTo>
                    <a:pt x="118427" y="402916"/>
                  </a:lnTo>
                  <a:lnTo>
                    <a:pt x="121285" y="394952"/>
                  </a:lnTo>
                  <a:lnTo>
                    <a:pt x="124777" y="387945"/>
                  </a:lnTo>
                  <a:lnTo>
                    <a:pt x="128270" y="380618"/>
                  </a:lnTo>
                  <a:lnTo>
                    <a:pt x="132397" y="373929"/>
                  </a:lnTo>
                  <a:lnTo>
                    <a:pt x="136207" y="367558"/>
                  </a:lnTo>
                  <a:lnTo>
                    <a:pt x="140970" y="361187"/>
                  </a:lnTo>
                  <a:lnTo>
                    <a:pt x="145415" y="355135"/>
                  </a:lnTo>
                  <a:lnTo>
                    <a:pt x="150495" y="349720"/>
                  </a:lnTo>
                  <a:lnTo>
                    <a:pt x="155575" y="344304"/>
                  </a:lnTo>
                  <a:lnTo>
                    <a:pt x="160972" y="339526"/>
                  </a:lnTo>
                  <a:lnTo>
                    <a:pt x="166687" y="334748"/>
                  </a:lnTo>
                  <a:lnTo>
                    <a:pt x="172402" y="330289"/>
                  </a:lnTo>
                  <a:lnTo>
                    <a:pt x="178435" y="326466"/>
                  </a:lnTo>
                  <a:lnTo>
                    <a:pt x="184785" y="322325"/>
                  </a:lnTo>
                  <a:lnTo>
                    <a:pt x="190500" y="319140"/>
                  </a:lnTo>
                  <a:lnTo>
                    <a:pt x="197167" y="316273"/>
                  </a:lnTo>
                  <a:lnTo>
                    <a:pt x="203517" y="313406"/>
                  </a:lnTo>
                  <a:lnTo>
                    <a:pt x="210185" y="310858"/>
                  </a:lnTo>
                  <a:lnTo>
                    <a:pt x="216852" y="308946"/>
                  </a:lnTo>
                  <a:lnTo>
                    <a:pt x="223520" y="307035"/>
                  </a:lnTo>
                  <a:lnTo>
                    <a:pt x="230505" y="305761"/>
                  </a:lnTo>
                  <a:lnTo>
                    <a:pt x="237490" y="304805"/>
                  </a:lnTo>
                  <a:lnTo>
                    <a:pt x="244157" y="303850"/>
                  </a:lnTo>
                  <a:lnTo>
                    <a:pt x="251142" y="303213"/>
                  </a:lnTo>
                  <a:close/>
                  <a:moveTo>
                    <a:pt x="1944688" y="292100"/>
                  </a:moveTo>
                  <a:lnTo>
                    <a:pt x="1951673" y="292100"/>
                  </a:lnTo>
                  <a:lnTo>
                    <a:pt x="1958658" y="292100"/>
                  </a:lnTo>
                  <a:lnTo>
                    <a:pt x="1965643" y="292734"/>
                  </a:lnTo>
                  <a:lnTo>
                    <a:pt x="1972310" y="293686"/>
                  </a:lnTo>
                  <a:lnTo>
                    <a:pt x="1978978" y="294320"/>
                  </a:lnTo>
                  <a:lnTo>
                    <a:pt x="1985963" y="295907"/>
                  </a:lnTo>
                  <a:lnTo>
                    <a:pt x="1992630" y="297810"/>
                  </a:lnTo>
                  <a:lnTo>
                    <a:pt x="1999615" y="299714"/>
                  </a:lnTo>
                  <a:lnTo>
                    <a:pt x="2006283" y="302251"/>
                  </a:lnTo>
                  <a:lnTo>
                    <a:pt x="2012315" y="305107"/>
                  </a:lnTo>
                  <a:lnTo>
                    <a:pt x="2018665" y="307962"/>
                  </a:lnTo>
                  <a:lnTo>
                    <a:pt x="2025015" y="311134"/>
                  </a:lnTo>
                  <a:lnTo>
                    <a:pt x="2031365" y="315258"/>
                  </a:lnTo>
                  <a:lnTo>
                    <a:pt x="2037398" y="319065"/>
                  </a:lnTo>
                  <a:lnTo>
                    <a:pt x="2043113" y="323507"/>
                  </a:lnTo>
                  <a:lnTo>
                    <a:pt x="2048510" y="327631"/>
                  </a:lnTo>
                  <a:lnTo>
                    <a:pt x="2054225" y="333024"/>
                  </a:lnTo>
                  <a:lnTo>
                    <a:pt x="2059305" y="338100"/>
                  </a:lnTo>
                  <a:lnTo>
                    <a:pt x="2064068" y="343810"/>
                  </a:lnTo>
                  <a:lnTo>
                    <a:pt x="2068830" y="349520"/>
                  </a:lnTo>
                  <a:lnTo>
                    <a:pt x="2073593" y="355548"/>
                  </a:lnTo>
                  <a:lnTo>
                    <a:pt x="2077403" y="362527"/>
                  </a:lnTo>
                  <a:lnTo>
                    <a:pt x="2081213" y="369189"/>
                  </a:lnTo>
                  <a:lnTo>
                    <a:pt x="2085023" y="376168"/>
                  </a:lnTo>
                  <a:lnTo>
                    <a:pt x="2088515" y="383782"/>
                  </a:lnTo>
                  <a:lnTo>
                    <a:pt x="2091055" y="391396"/>
                  </a:lnTo>
                  <a:lnTo>
                    <a:pt x="2093913" y="399327"/>
                  </a:lnTo>
                  <a:lnTo>
                    <a:pt x="2095818" y="407575"/>
                  </a:lnTo>
                  <a:lnTo>
                    <a:pt x="2097723" y="416141"/>
                  </a:lnTo>
                  <a:lnTo>
                    <a:pt x="2099310" y="425341"/>
                  </a:lnTo>
                  <a:lnTo>
                    <a:pt x="2100580" y="434858"/>
                  </a:lnTo>
                  <a:lnTo>
                    <a:pt x="2100898" y="444058"/>
                  </a:lnTo>
                  <a:lnTo>
                    <a:pt x="2101533" y="453892"/>
                  </a:lnTo>
                  <a:lnTo>
                    <a:pt x="2100898" y="461823"/>
                  </a:lnTo>
                  <a:lnTo>
                    <a:pt x="2102168" y="462140"/>
                  </a:lnTo>
                  <a:lnTo>
                    <a:pt x="2103755" y="463092"/>
                  </a:lnTo>
                  <a:lnTo>
                    <a:pt x="2104708" y="464678"/>
                  </a:lnTo>
                  <a:lnTo>
                    <a:pt x="2105660" y="466264"/>
                  </a:lnTo>
                  <a:lnTo>
                    <a:pt x="2106613" y="468168"/>
                  </a:lnTo>
                  <a:lnTo>
                    <a:pt x="2106930" y="470071"/>
                  </a:lnTo>
                  <a:lnTo>
                    <a:pt x="2107565" y="475782"/>
                  </a:lnTo>
                  <a:lnTo>
                    <a:pt x="2108200" y="481809"/>
                  </a:lnTo>
                  <a:lnTo>
                    <a:pt x="2107565" y="488789"/>
                  </a:lnTo>
                  <a:lnTo>
                    <a:pt x="2106930" y="496085"/>
                  </a:lnTo>
                  <a:lnTo>
                    <a:pt x="2105660" y="503699"/>
                  </a:lnTo>
                  <a:lnTo>
                    <a:pt x="2104073" y="510995"/>
                  </a:lnTo>
                  <a:lnTo>
                    <a:pt x="2102168" y="518609"/>
                  </a:lnTo>
                  <a:lnTo>
                    <a:pt x="2099945" y="525271"/>
                  </a:lnTo>
                  <a:lnTo>
                    <a:pt x="2097088" y="531616"/>
                  </a:lnTo>
                  <a:lnTo>
                    <a:pt x="2094230" y="536692"/>
                  </a:lnTo>
                  <a:lnTo>
                    <a:pt x="2091055" y="540816"/>
                  </a:lnTo>
                  <a:lnTo>
                    <a:pt x="2089468" y="542402"/>
                  </a:lnTo>
                  <a:lnTo>
                    <a:pt x="2087880" y="543988"/>
                  </a:lnTo>
                  <a:lnTo>
                    <a:pt x="2085975" y="544940"/>
                  </a:lnTo>
                  <a:lnTo>
                    <a:pt x="2084388" y="545257"/>
                  </a:lnTo>
                  <a:lnTo>
                    <a:pt x="2078990" y="558899"/>
                  </a:lnTo>
                  <a:lnTo>
                    <a:pt x="2073593" y="571905"/>
                  </a:lnTo>
                  <a:lnTo>
                    <a:pt x="2066608" y="584912"/>
                  </a:lnTo>
                  <a:lnTo>
                    <a:pt x="2059940" y="597285"/>
                  </a:lnTo>
                  <a:lnTo>
                    <a:pt x="2052638" y="609022"/>
                  </a:lnTo>
                  <a:lnTo>
                    <a:pt x="2044700" y="620126"/>
                  </a:lnTo>
                  <a:lnTo>
                    <a:pt x="2036445" y="630278"/>
                  </a:lnTo>
                  <a:lnTo>
                    <a:pt x="2027873" y="640112"/>
                  </a:lnTo>
                  <a:lnTo>
                    <a:pt x="2018983" y="648677"/>
                  </a:lnTo>
                  <a:lnTo>
                    <a:pt x="2009775" y="656608"/>
                  </a:lnTo>
                  <a:lnTo>
                    <a:pt x="2005013" y="659781"/>
                  </a:lnTo>
                  <a:lnTo>
                    <a:pt x="2000250" y="663271"/>
                  </a:lnTo>
                  <a:lnTo>
                    <a:pt x="1995488" y="666126"/>
                  </a:lnTo>
                  <a:lnTo>
                    <a:pt x="1990725" y="668664"/>
                  </a:lnTo>
                  <a:lnTo>
                    <a:pt x="1985963" y="671202"/>
                  </a:lnTo>
                  <a:lnTo>
                    <a:pt x="1980883" y="673422"/>
                  </a:lnTo>
                  <a:lnTo>
                    <a:pt x="1976120" y="675008"/>
                  </a:lnTo>
                  <a:lnTo>
                    <a:pt x="1971358" y="676595"/>
                  </a:lnTo>
                  <a:lnTo>
                    <a:pt x="1966278" y="677864"/>
                  </a:lnTo>
                  <a:lnTo>
                    <a:pt x="1961515" y="678498"/>
                  </a:lnTo>
                  <a:lnTo>
                    <a:pt x="1956435" y="679450"/>
                  </a:lnTo>
                  <a:lnTo>
                    <a:pt x="1951673" y="679450"/>
                  </a:lnTo>
                  <a:lnTo>
                    <a:pt x="1946593" y="679450"/>
                  </a:lnTo>
                  <a:lnTo>
                    <a:pt x="1941513" y="679133"/>
                  </a:lnTo>
                  <a:lnTo>
                    <a:pt x="1936115" y="678181"/>
                  </a:lnTo>
                  <a:lnTo>
                    <a:pt x="1931035" y="676912"/>
                  </a:lnTo>
                  <a:lnTo>
                    <a:pt x="1925320" y="675960"/>
                  </a:lnTo>
                  <a:lnTo>
                    <a:pt x="1919923" y="673739"/>
                  </a:lnTo>
                  <a:lnTo>
                    <a:pt x="1914525" y="671836"/>
                  </a:lnTo>
                  <a:lnTo>
                    <a:pt x="1908810" y="669615"/>
                  </a:lnTo>
                  <a:lnTo>
                    <a:pt x="1903095" y="667077"/>
                  </a:lnTo>
                  <a:lnTo>
                    <a:pt x="1897380" y="663905"/>
                  </a:lnTo>
                  <a:lnTo>
                    <a:pt x="1891983" y="660415"/>
                  </a:lnTo>
                  <a:lnTo>
                    <a:pt x="1886585" y="656926"/>
                  </a:lnTo>
                  <a:lnTo>
                    <a:pt x="1881505" y="652802"/>
                  </a:lnTo>
                  <a:lnTo>
                    <a:pt x="1875790" y="648360"/>
                  </a:lnTo>
                  <a:lnTo>
                    <a:pt x="1870710" y="643602"/>
                  </a:lnTo>
                  <a:lnTo>
                    <a:pt x="1865630" y="638209"/>
                  </a:lnTo>
                  <a:lnTo>
                    <a:pt x="1860868" y="632498"/>
                  </a:lnTo>
                  <a:lnTo>
                    <a:pt x="1856105" y="626788"/>
                  </a:lnTo>
                  <a:lnTo>
                    <a:pt x="1851343" y="620126"/>
                  </a:lnTo>
                  <a:lnTo>
                    <a:pt x="1847215" y="613464"/>
                  </a:lnTo>
                  <a:lnTo>
                    <a:pt x="1843088" y="605850"/>
                  </a:lnTo>
                  <a:lnTo>
                    <a:pt x="1839278" y="597919"/>
                  </a:lnTo>
                  <a:lnTo>
                    <a:pt x="1835785" y="589988"/>
                  </a:lnTo>
                  <a:lnTo>
                    <a:pt x="1832293" y="581423"/>
                  </a:lnTo>
                  <a:lnTo>
                    <a:pt x="1829435" y="572540"/>
                  </a:lnTo>
                  <a:lnTo>
                    <a:pt x="1826578" y="562705"/>
                  </a:lnTo>
                  <a:lnTo>
                    <a:pt x="1824355" y="552871"/>
                  </a:lnTo>
                  <a:lnTo>
                    <a:pt x="1822768" y="542085"/>
                  </a:lnTo>
                  <a:lnTo>
                    <a:pt x="1821180" y="530981"/>
                  </a:lnTo>
                  <a:lnTo>
                    <a:pt x="1819910" y="519561"/>
                  </a:lnTo>
                  <a:lnTo>
                    <a:pt x="1819275" y="507823"/>
                  </a:lnTo>
                  <a:lnTo>
                    <a:pt x="1819275" y="495451"/>
                  </a:lnTo>
                  <a:lnTo>
                    <a:pt x="1819275" y="482761"/>
                  </a:lnTo>
                  <a:lnTo>
                    <a:pt x="1819593" y="471023"/>
                  </a:lnTo>
                  <a:lnTo>
                    <a:pt x="1820228" y="459285"/>
                  </a:lnTo>
                  <a:lnTo>
                    <a:pt x="1821498" y="447865"/>
                  </a:lnTo>
                  <a:lnTo>
                    <a:pt x="1823085" y="436761"/>
                  </a:lnTo>
                  <a:lnTo>
                    <a:pt x="1824990" y="426610"/>
                  </a:lnTo>
                  <a:lnTo>
                    <a:pt x="1827213" y="416141"/>
                  </a:lnTo>
                  <a:lnTo>
                    <a:pt x="1829435" y="406306"/>
                  </a:lnTo>
                  <a:lnTo>
                    <a:pt x="1832293" y="397106"/>
                  </a:lnTo>
                  <a:lnTo>
                    <a:pt x="1834833" y="388223"/>
                  </a:lnTo>
                  <a:lnTo>
                    <a:pt x="1838008" y="379658"/>
                  </a:lnTo>
                  <a:lnTo>
                    <a:pt x="1841500" y="371410"/>
                  </a:lnTo>
                  <a:lnTo>
                    <a:pt x="1845310" y="364113"/>
                  </a:lnTo>
                  <a:lnTo>
                    <a:pt x="1849120" y="356499"/>
                  </a:lnTo>
                  <a:lnTo>
                    <a:pt x="1853565" y="349520"/>
                  </a:lnTo>
                  <a:lnTo>
                    <a:pt x="1857693" y="342858"/>
                  </a:lnTo>
                  <a:lnTo>
                    <a:pt x="1862455" y="336831"/>
                  </a:lnTo>
                  <a:lnTo>
                    <a:pt x="1867218" y="330803"/>
                  </a:lnTo>
                  <a:lnTo>
                    <a:pt x="1872298" y="325410"/>
                  </a:lnTo>
                  <a:lnTo>
                    <a:pt x="1877378" y="320651"/>
                  </a:lnTo>
                  <a:lnTo>
                    <a:pt x="1882458" y="315893"/>
                  </a:lnTo>
                  <a:lnTo>
                    <a:pt x="1888490" y="312086"/>
                  </a:lnTo>
                  <a:lnTo>
                    <a:pt x="1893888" y="307962"/>
                  </a:lnTo>
                  <a:lnTo>
                    <a:pt x="1899920" y="304472"/>
                  </a:lnTo>
                  <a:lnTo>
                    <a:pt x="1905635" y="301934"/>
                  </a:lnTo>
                  <a:lnTo>
                    <a:pt x="1911985" y="299079"/>
                  </a:lnTo>
                  <a:lnTo>
                    <a:pt x="1918335" y="297176"/>
                  </a:lnTo>
                  <a:lnTo>
                    <a:pt x="1924685" y="295272"/>
                  </a:lnTo>
                  <a:lnTo>
                    <a:pt x="1931353" y="293686"/>
                  </a:lnTo>
                  <a:lnTo>
                    <a:pt x="1938020" y="292734"/>
                  </a:lnTo>
                  <a:lnTo>
                    <a:pt x="1944688" y="292100"/>
                  </a:lnTo>
                  <a:close/>
                  <a:moveTo>
                    <a:pt x="1107916" y="0"/>
                  </a:moveTo>
                  <a:lnTo>
                    <a:pt x="1116813" y="317"/>
                  </a:lnTo>
                  <a:lnTo>
                    <a:pt x="1125710" y="635"/>
                  </a:lnTo>
                  <a:lnTo>
                    <a:pt x="1134925" y="1905"/>
                  </a:lnTo>
                  <a:lnTo>
                    <a:pt x="1143504" y="3492"/>
                  </a:lnTo>
                  <a:lnTo>
                    <a:pt x="1152084" y="5397"/>
                  </a:lnTo>
                  <a:lnTo>
                    <a:pt x="1160663" y="7937"/>
                  </a:lnTo>
                  <a:lnTo>
                    <a:pt x="1169560" y="10795"/>
                  </a:lnTo>
                  <a:lnTo>
                    <a:pt x="1178139" y="13970"/>
                  </a:lnTo>
                  <a:lnTo>
                    <a:pt x="1186401" y="17780"/>
                  </a:lnTo>
                  <a:lnTo>
                    <a:pt x="1194662" y="21907"/>
                  </a:lnTo>
                  <a:lnTo>
                    <a:pt x="1202924" y="26670"/>
                  </a:lnTo>
                  <a:lnTo>
                    <a:pt x="1210867" y="31432"/>
                  </a:lnTo>
                  <a:lnTo>
                    <a:pt x="1218176" y="36830"/>
                  </a:lnTo>
                  <a:lnTo>
                    <a:pt x="1225801" y="42862"/>
                  </a:lnTo>
                  <a:lnTo>
                    <a:pt x="1232792" y="49212"/>
                  </a:lnTo>
                  <a:lnTo>
                    <a:pt x="1240100" y="55880"/>
                  </a:lnTo>
                  <a:lnTo>
                    <a:pt x="1246773" y="63182"/>
                  </a:lnTo>
                  <a:lnTo>
                    <a:pt x="1253128" y="70802"/>
                  </a:lnTo>
                  <a:lnTo>
                    <a:pt x="1259165" y="78740"/>
                  </a:lnTo>
                  <a:lnTo>
                    <a:pt x="1264885" y="87312"/>
                  </a:lnTo>
                  <a:lnTo>
                    <a:pt x="1270286" y="95885"/>
                  </a:lnTo>
                  <a:lnTo>
                    <a:pt x="1275370" y="105410"/>
                  </a:lnTo>
                  <a:lnTo>
                    <a:pt x="1279819" y="115252"/>
                  </a:lnTo>
                  <a:lnTo>
                    <a:pt x="1283950" y="125095"/>
                  </a:lnTo>
                  <a:lnTo>
                    <a:pt x="1288080" y="135572"/>
                  </a:lnTo>
                  <a:lnTo>
                    <a:pt x="1291258" y="146685"/>
                  </a:lnTo>
                  <a:lnTo>
                    <a:pt x="1293800" y="158115"/>
                  </a:lnTo>
                  <a:lnTo>
                    <a:pt x="1296660" y="169862"/>
                  </a:lnTo>
                  <a:lnTo>
                    <a:pt x="1298248" y="182245"/>
                  </a:lnTo>
                  <a:lnTo>
                    <a:pt x="1299837" y="194627"/>
                  </a:lnTo>
                  <a:lnTo>
                    <a:pt x="1300790" y="207645"/>
                  </a:lnTo>
                  <a:lnTo>
                    <a:pt x="1301108" y="221297"/>
                  </a:lnTo>
                  <a:lnTo>
                    <a:pt x="1300790" y="231140"/>
                  </a:lnTo>
                  <a:lnTo>
                    <a:pt x="1301108" y="231140"/>
                  </a:lnTo>
                  <a:lnTo>
                    <a:pt x="1303015" y="231457"/>
                  </a:lnTo>
                  <a:lnTo>
                    <a:pt x="1304921" y="232092"/>
                  </a:lnTo>
                  <a:lnTo>
                    <a:pt x="1306510" y="233680"/>
                  </a:lnTo>
                  <a:lnTo>
                    <a:pt x="1307781" y="235585"/>
                  </a:lnTo>
                  <a:lnTo>
                    <a:pt x="1309052" y="238442"/>
                  </a:lnTo>
                  <a:lnTo>
                    <a:pt x="1310005" y="241617"/>
                  </a:lnTo>
                  <a:lnTo>
                    <a:pt x="1310641" y="245110"/>
                  </a:lnTo>
                  <a:lnTo>
                    <a:pt x="1311276" y="249237"/>
                  </a:lnTo>
                  <a:lnTo>
                    <a:pt x="1311276" y="257810"/>
                  </a:lnTo>
                  <a:lnTo>
                    <a:pt x="1310958" y="267653"/>
                  </a:lnTo>
                  <a:lnTo>
                    <a:pt x="1310005" y="277813"/>
                  </a:lnTo>
                  <a:lnTo>
                    <a:pt x="1308099" y="288925"/>
                  </a:lnTo>
                  <a:lnTo>
                    <a:pt x="1305874" y="299403"/>
                  </a:lnTo>
                  <a:lnTo>
                    <a:pt x="1303015" y="309563"/>
                  </a:lnTo>
                  <a:lnTo>
                    <a:pt x="1299837" y="319405"/>
                  </a:lnTo>
                  <a:lnTo>
                    <a:pt x="1296342" y="328295"/>
                  </a:lnTo>
                  <a:lnTo>
                    <a:pt x="1294435" y="332105"/>
                  </a:lnTo>
                  <a:lnTo>
                    <a:pt x="1292529" y="335598"/>
                  </a:lnTo>
                  <a:lnTo>
                    <a:pt x="1290305" y="338773"/>
                  </a:lnTo>
                  <a:lnTo>
                    <a:pt x="1288398" y="341630"/>
                  </a:lnTo>
                  <a:lnTo>
                    <a:pt x="1286174" y="343535"/>
                  </a:lnTo>
                  <a:lnTo>
                    <a:pt x="1283950" y="345123"/>
                  </a:lnTo>
                  <a:lnTo>
                    <a:pt x="1281725" y="346075"/>
                  </a:lnTo>
                  <a:lnTo>
                    <a:pt x="1279819" y="346393"/>
                  </a:lnTo>
                  <a:lnTo>
                    <a:pt x="1278866" y="346393"/>
                  </a:lnTo>
                  <a:lnTo>
                    <a:pt x="1272193" y="364808"/>
                  </a:lnTo>
                  <a:lnTo>
                    <a:pt x="1264249" y="382905"/>
                  </a:lnTo>
                  <a:lnTo>
                    <a:pt x="1255988" y="400368"/>
                  </a:lnTo>
                  <a:lnTo>
                    <a:pt x="1247408" y="416878"/>
                  </a:lnTo>
                  <a:lnTo>
                    <a:pt x="1237558" y="432753"/>
                  </a:lnTo>
                  <a:lnTo>
                    <a:pt x="1232792" y="440373"/>
                  </a:lnTo>
                  <a:lnTo>
                    <a:pt x="1227708" y="447993"/>
                  </a:lnTo>
                  <a:lnTo>
                    <a:pt x="1222306" y="454978"/>
                  </a:lnTo>
                  <a:lnTo>
                    <a:pt x="1217222" y="461963"/>
                  </a:lnTo>
                  <a:lnTo>
                    <a:pt x="1211503" y="468630"/>
                  </a:lnTo>
                  <a:lnTo>
                    <a:pt x="1206101" y="474980"/>
                  </a:lnTo>
                  <a:lnTo>
                    <a:pt x="1200064" y="481013"/>
                  </a:lnTo>
                  <a:lnTo>
                    <a:pt x="1194662" y="486728"/>
                  </a:lnTo>
                  <a:lnTo>
                    <a:pt x="1188625" y="491808"/>
                  </a:lnTo>
                  <a:lnTo>
                    <a:pt x="1182905" y="497205"/>
                  </a:lnTo>
                  <a:lnTo>
                    <a:pt x="1176868" y="501650"/>
                  </a:lnTo>
                  <a:lnTo>
                    <a:pt x="1170513" y="506413"/>
                  </a:lnTo>
                  <a:lnTo>
                    <a:pt x="1164794" y="510540"/>
                  </a:lnTo>
                  <a:lnTo>
                    <a:pt x="1158439" y="514033"/>
                  </a:lnTo>
                  <a:lnTo>
                    <a:pt x="1152084" y="517525"/>
                  </a:lnTo>
                  <a:lnTo>
                    <a:pt x="1145729" y="520383"/>
                  </a:lnTo>
                  <a:lnTo>
                    <a:pt x="1139691" y="522605"/>
                  </a:lnTo>
                  <a:lnTo>
                    <a:pt x="1133336" y="524510"/>
                  </a:lnTo>
                  <a:lnTo>
                    <a:pt x="1126981" y="526098"/>
                  </a:lnTo>
                  <a:lnTo>
                    <a:pt x="1120626" y="527368"/>
                  </a:lnTo>
                  <a:lnTo>
                    <a:pt x="1114271" y="528320"/>
                  </a:lnTo>
                  <a:lnTo>
                    <a:pt x="1107916" y="528638"/>
                  </a:lnTo>
                  <a:lnTo>
                    <a:pt x="1101561" y="528320"/>
                  </a:lnTo>
                  <a:lnTo>
                    <a:pt x="1095524" y="527368"/>
                  </a:lnTo>
                  <a:lnTo>
                    <a:pt x="1089169" y="526098"/>
                  </a:lnTo>
                  <a:lnTo>
                    <a:pt x="1082496" y="524510"/>
                  </a:lnTo>
                  <a:lnTo>
                    <a:pt x="1076141" y="522605"/>
                  </a:lnTo>
                  <a:lnTo>
                    <a:pt x="1069786" y="520383"/>
                  </a:lnTo>
                  <a:lnTo>
                    <a:pt x="1063431" y="517208"/>
                  </a:lnTo>
                  <a:lnTo>
                    <a:pt x="1057712" y="514033"/>
                  </a:lnTo>
                  <a:lnTo>
                    <a:pt x="1051357" y="510540"/>
                  </a:lnTo>
                  <a:lnTo>
                    <a:pt x="1045002" y="506095"/>
                  </a:lnTo>
                  <a:lnTo>
                    <a:pt x="1038965" y="501650"/>
                  </a:lnTo>
                  <a:lnTo>
                    <a:pt x="1033245" y="497205"/>
                  </a:lnTo>
                  <a:lnTo>
                    <a:pt x="1027208" y="491808"/>
                  </a:lnTo>
                  <a:lnTo>
                    <a:pt x="1021488" y="486410"/>
                  </a:lnTo>
                  <a:lnTo>
                    <a:pt x="1015451" y="480378"/>
                  </a:lnTo>
                  <a:lnTo>
                    <a:pt x="1010050" y="474663"/>
                  </a:lnTo>
                  <a:lnTo>
                    <a:pt x="1004012" y="468313"/>
                  </a:lnTo>
                  <a:lnTo>
                    <a:pt x="998611" y="461645"/>
                  </a:lnTo>
                  <a:lnTo>
                    <a:pt x="993527" y="454660"/>
                  </a:lnTo>
                  <a:lnTo>
                    <a:pt x="987807" y="447358"/>
                  </a:lnTo>
                  <a:lnTo>
                    <a:pt x="982723" y="440055"/>
                  </a:lnTo>
                  <a:lnTo>
                    <a:pt x="977957" y="432435"/>
                  </a:lnTo>
                  <a:lnTo>
                    <a:pt x="968424" y="416243"/>
                  </a:lnTo>
                  <a:lnTo>
                    <a:pt x="959527" y="399733"/>
                  </a:lnTo>
                  <a:lnTo>
                    <a:pt x="951266" y="382270"/>
                  </a:lnTo>
                  <a:lnTo>
                    <a:pt x="943640" y="364173"/>
                  </a:lnTo>
                  <a:lnTo>
                    <a:pt x="936967" y="345440"/>
                  </a:lnTo>
                  <a:lnTo>
                    <a:pt x="934743" y="344805"/>
                  </a:lnTo>
                  <a:lnTo>
                    <a:pt x="932201" y="343535"/>
                  </a:lnTo>
                  <a:lnTo>
                    <a:pt x="930294" y="341948"/>
                  </a:lnTo>
                  <a:lnTo>
                    <a:pt x="928070" y="339725"/>
                  </a:lnTo>
                  <a:lnTo>
                    <a:pt x="926164" y="337185"/>
                  </a:lnTo>
                  <a:lnTo>
                    <a:pt x="923939" y="334010"/>
                  </a:lnTo>
                  <a:lnTo>
                    <a:pt x="920444" y="326708"/>
                  </a:lnTo>
                  <a:lnTo>
                    <a:pt x="916949" y="318453"/>
                  </a:lnTo>
                  <a:lnTo>
                    <a:pt x="913771" y="308928"/>
                  </a:lnTo>
                  <a:lnTo>
                    <a:pt x="911547" y="299085"/>
                  </a:lnTo>
                  <a:lnTo>
                    <a:pt x="909005" y="288925"/>
                  </a:lnTo>
                  <a:lnTo>
                    <a:pt x="907416" y="278765"/>
                  </a:lnTo>
                  <a:lnTo>
                    <a:pt x="906781" y="268288"/>
                  </a:lnTo>
                  <a:lnTo>
                    <a:pt x="906463" y="259398"/>
                  </a:lnTo>
                  <a:lnTo>
                    <a:pt x="906781" y="250507"/>
                  </a:lnTo>
                  <a:lnTo>
                    <a:pt x="907416" y="243522"/>
                  </a:lnTo>
                  <a:lnTo>
                    <a:pt x="908370" y="240347"/>
                  </a:lnTo>
                  <a:lnTo>
                    <a:pt x="909641" y="237807"/>
                  </a:lnTo>
                  <a:lnTo>
                    <a:pt x="910594" y="235267"/>
                  </a:lnTo>
                  <a:lnTo>
                    <a:pt x="911865" y="233680"/>
                  </a:lnTo>
                  <a:lnTo>
                    <a:pt x="913454" y="232410"/>
                  </a:lnTo>
                  <a:lnTo>
                    <a:pt x="915360" y="231775"/>
                  </a:lnTo>
                  <a:lnTo>
                    <a:pt x="915042" y="221297"/>
                  </a:lnTo>
                  <a:lnTo>
                    <a:pt x="915360" y="207645"/>
                  </a:lnTo>
                  <a:lnTo>
                    <a:pt x="916313" y="194627"/>
                  </a:lnTo>
                  <a:lnTo>
                    <a:pt x="917267" y="182245"/>
                  </a:lnTo>
                  <a:lnTo>
                    <a:pt x="919491" y="169862"/>
                  </a:lnTo>
                  <a:lnTo>
                    <a:pt x="921715" y="158115"/>
                  </a:lnTo>
                  <a:lnTo>
                    <a:pt x="924893" y="146685"/>
                  </a:lnTo>
                  <a:lnTo>
                    <a:pt x="928070" y="135572"/>
                  </a:lnTo>
                  <a:lnTo>
                    <a:pt x="931883" y="125095"/>
                  </a:lnTo>
                  <a:lnTo>
                    <a:pt x="936014" y="115252"/>
                  </a:lnTo>
                  <a:lnTo>
                    <a:pt x="940462" y="105410"/>
                  </a:lnTo>
                  <a:lnTo>
                    <a:pt x="945864" y="95885"/>
                  </a:lnTo>
                  <a:lnTo>
                    <a:pt x="951266" y="87312"/>
                  </a:lnTo>
                  <a:lnTo>
                    <a:pt x="956668" y="78740"/>
                  </a:lnTo>
                  <a:lnTo>
                    <a:pt x="963023" y="70802"/>
                  </a:lnTo>
                  <a:lnTo>
                    <a:pt x="969378" y="63182"/>
                  </a:lnTo>
                  <a:lnTo>
                    <a:pt x="976050" y="55880"/>
                  </a:lnTo>
                  <a:lnTo>
                    <a:pt x="982723" y="49212"/>
                  </a:lnTo>
                  <a:lnTo>
                    <a:pt x="990349" y="42862"/>
                  </a:lnTo>
                  <a:lnTo>
                    <a:pt x="997657" y="36830"/>
                  </a:lnTo>
                  <a:lnTo>
                    <a:pt x="1005283" y="31432"/>
                  </a:lnTo>
                  <a:lnTo>
                    <a:pt x="1013227" y="26670"/>
                  </a:lnTo>
                  <a:lnTo>
                    <a:pt x="1021488" y="21907"/>
                  </a:lnTo>
                  <a:lnTo>
                    <a:pt x="1029750" y="17780"/>
                  </a:lnTo>
                  <a:lnTo>
                    <a:pt x="1038011" y="13970"/>
                  </a:lnTo>
                  <a:lnTo>
                    <a:pt x="1046273" y="10795"/>
                  </a:lnTo>
                  <a:lnTo>
                    <a:pt x="1054852" y="7937"/>
                  </a:lnTo>
                  <a:lnTo>
                    <a:pt x="1063431" y="5397"/>
                  </a:lnTo>
                  <a:lnTo>
                    <a:pt x="1072646" y="3492"/>
                  </a:lnTo>
                  <a:lnTo>
                    <a:pt x="1081225" y="1905"/>
                  </a:lnTo>
                  <a:lnTo>
                    <a:pt x="1090440" y="635"/>
                  </a:lnTo>
                  <a:lnTo>
                    <a:pt x="1099019" y="317"/>
                  </a:lnTo>
                  <a:lnTo>
                    <a:pt x="1107916" y="0"/>
                  </a:lnTo>
                  <a:close/>
                </a:path>
              </a:pathLst>
            </a:custGeom>
            <a:solidFill>
              <a:srgbClr val="C00000"/>
            </a:solidFill>
            <a:ln w="28575">
              <a:solidFill>
                <a:srgbClr val="C00000"/>
              </a:solidFill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7C6AA7C8-02EF-4F31-A37F-C013FCF81465}"/>
                </a:ext>
              </a:extLst>
            </p:cNvPr>
            <p:cNvSpPr/>
            <p:nvPr/>
          </p:nvSpPr>
          <p:spPr>
            <a:xfrm>
              <a:off x="2064268" y="5280505"/>
              <a:ext cx="4463531" cy="1270000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18800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书记：朱德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副书记：王从吾、安子文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8929F63-5F2A-4272-908A-8C604F260BB5}"/>
              </a:ext>
            </a:extLst>
          </p:cNvPr>
          <p:cNvSpPr txBox="1"/>
          <p:nvPr/>
        </p:nvSpPr>
        <p:spPr>
          <a:xfrm>
            <a:off x="7321260" y="3682534"/>
            <a:ext cx="76014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C00000"/>
                </a:solidFill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+</a:t>
            </a:r>
            <a:endParaRPr lang="zh-CN" altLang="en-US" sz="6600" dirty="0">
              <a:solidFill>
                <a:srgbClr val="C00000"/>
              </a:solidFill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7" name="流程图: 终止 16">
            <a:extLst>
              <a:ext uri="{FF2B5EF4-FFF2-40B4-BE49-F238E27FC236}">
                <a16:creationId xmlns:a16="http://schemas.microsoft.com/office/drawing/2014/main" xmlns="" id="{F8CAD505-FE07-4BD4-9CFB-7D6EC139FF72}"/>
              </a:ext>
            </a:extLst>
          </p:cNvPr>
          <p:cNvSpPr/>
          <p:nvPr/>
        </p:nvSpPr>
        <p:spPr>
          <a:xfrm>
            <a:off x="8425097" y="2913968"/>
            <a:ext cx="2484203" cy="716002"/>
          </a:xfrm>
          <a:prstGeom prst="flowChartTerminator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机构成员增加</a:t>
            </a:r>
          </a:p>
        </p:txBody>
      </p:sp>
      <p:sp>
        <p:nvSpPr>
          <p:cNvPr id="18" name="流程图: 终止 17">
            <a:extLst>
              <a:ext uri="{FF2B5EF4-FFF2-40B4-BE49-F238E27FC236}">
                <a16:creationId xmlns:a16="http://schemas.microsoft.com/office/drawing/2014/main" xmlns="" id="{85FC16BE-92C9-4855-A0D7-C9F69C47A678}"/>
              </a:ext>
            </a:extLst>
          </p:cNvPr>
          <p:cNvSpPr/>
          <p:nvPr/>
        </p:nvSpPr>
        <p:spPr>
          <a:xfrm>
            <a:off x="8425097" y="3801543"/>
            <a:ext cx="2484203" cy="716002"/>
          </a:xfrm>
          <a:prstGeom prst="flowChartTerminator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检察职能增加</a:t>
            </a:r>
          </a:p>
        </p:txBody>
      </p:sp>
      <p:sp>
        <p:nvSpPr>
          <p:cNvPr id="19" name="流程图: 终止 18">
            <a:extLst>
              <a:ext uri="{FF2B5EF4-FFF2-40B4-BE49-F238E27FC236}">
                <a16:creationId xmlns:a16="http://schemas.microsoft.com/office/drawing/2014/main" xmlns="" id="{BF4F5F9E-5CAD-4FD9-9D76-AFFFF137F97A}"/>
              </a:ext>
            </a:extLst>
          </p:cNvPr>
          <p:cNvSpPr/>
          <p:nvPr/>
        </p:nvSpPr>
        <p:spPr>
          <a:xfrm>
            <a:off x="8425097" y="4689118"/>
            <a:ext cx="2484203" cy="716002"/>
          </a:xfrm>
          <a:prstGeom prst="flowChartTerminator">
            <a:avLst/>
          </a:pr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领导体制变化</a:t>
            </a:r>
          </a:p>
        </p:txBody>
      </p:sp>
    </p:spTree>
    <p:extLst>
      <p:ext uri="{BB962C8B-B14F-4D97-AF65-F5344CB8AC3E}">
        <p14:creationId xmlns:p14="http://schemas.microsoft.com/office/powerpoint/2010/main" xmlns="" val="1151942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7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 animBg="1"/>
      <p:bldP spid="9" grpId="0" animBg="1"/>
      <p:bldP spid="16" grpId="0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850417" y="-3937610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95754" y="2420552"/>
            <a:ext cx="10040815" cy="41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支部委员会一般</a:t>
            </a:r>
            <a:r>
              <a:rPr lang="zh-CN" altLang="en-US" b="1" dirty="0">
                <a:solidFill>
                  <a:srgbClr val="C00000"/>
                </a:solidFill>
                <a:ea typeface="+mn-ea"/>
                <a:cs typeface="+mn-ea"/>
                <a:sym typeface="+mn-lt"/>
              </a:rPr>
              <a:t>每月召开一次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，根据需要也可以随时召开。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11889" y="3439591"/>
            <a:ext cx="10024680" cy="920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召开支委扩大会议，要有</a:t>
            </a:r>
            <a:r>
              <a:rPr lang="zh-CN" altLang="en-US" b="1" dirty="0">
                <a:solidFill>
                  <a:srgbClr val="C00000"/>
                </a:solidFill>
                <a:ea typeface="+mn-ea"/>
                <a:cs typeface="+mn-ea"/>
                <a:sym typeface="+mn-lt"/>
              </a:rPr>
              <a:t>超过半数的支委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参加。列席会议的同志在会上可以发表意见，但没有表决权。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1308" y="1776047"/>
            <a:ext cx="10779367" cy="313006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646669" y="1468032"/>
            <a:ext cx="5068644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支部委员会有关规定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652832" y="2487421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652832" y="3757595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9938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850417" y="-3937610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222712" y="4014712"/>
            <a:ext cx="8027529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讨论研究党员教育、管理的措施，发展党员以及对党员的奖惩问题；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95754" y="2322386"/>
            <a:ext cx="10040815" cy="41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学习重要文件、资料；讨论研究贯彻执行党的路线、方针、政策和上级党组织的指示、决议和措施；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11889" y="3032646"/>
            <a:ext cx="10163156" cy="66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讨论制定加强党支部组织、思想、制度、作风建设的措施；讨论制定支部工作计划和重要活动安排、讨论修改支部工作总结和报告；</a:t>
            </a:r>
          </a:p>
        </p:txBody>
      </p:sp>
      <p:sp>
        <p:nvSpPr>
          <p:cNvPr id="7" name="矩形 6"/>
          <p:cNvSpPr/>
          <p:nvPr/>
        </p:nvSpPr>
        <p:spPr>
          <a:xfrm>
            <a:off x="791308" y="1776047"/>
            <a:ext cx="10779367" cy="374552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646669" y="1468032"/>
            <a:ext cx="5068644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支部委员会职能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652832" y="2389255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652832" y="3220986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652832" y="4089502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222712" y="4578909"/>
            <a:ext cx="10013857" cy="33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研究讨论群众工作，包括群众的思想政治工作，以及工会、共青团工作中的有关问题；其他需要支委会讨论的问题。</a:t>
            </a:r>
          </a:p>
        </p:txBody>
      </p:sp>
      <p:sp>
        <p:nvSpPr>
          <p:cNvPr id="13" name="矩形: 圆角 12"/>
          <p:cNvSpPr/>
          <p:nvPr/>
        </p:nvSpPr>
        <p:spPr>
          <a:xfrm>
            <a:off x="652832" y="4602964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9014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0727" y="735577"/>
            <a:ext cx="6384880" cy="1000000"/>
          </a:xfrm>
          <a:prstGeom prst="rect">
            <a:avLst/>
          </a:prstGeom>
        </p:spPr>
      </p:pic>
      <p:sp>
        <p:nvSpPr>
          <p:cNvPr id="2" name="矩形: 对角圆角 1"/>
          <p:cNvSpPr/>
          <p:nvPr/>
        </p:nvSpPr>
        <p:spPr>
          <a:xfrm flipH="1">
            <a:off x="3446583" y="1582615"/>
            <a:ext cx="5416061" cy="2831123"/>
          </a:xfrm>
          <a:prstGeom prst="round2DiagRect">
            <a:avLst>
              <a:gd name="adj1" fmla="val 14182"/>
              <a:gd name="adj2" fmla="val 0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" name="箭头: 五边形 2"/>
          <p:cNvSpPr/>
          <p:nvPr/>
        </p:nvSpPr>
        <p:spPr>
          <a:xfrm rot="5400000">
            <a:off x="3725165" y="1629348"/>
            <a:ext cx="1183714" cy="861646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585009" y="3108443"/>
            <a:ext cx="53391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cs typeface="+mn-ea"/>
                <a:sym typeface="+mn-lt"/>
              </a:rPr>
              <a:t>下一步工作思路和措施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837206" y="1468314"/>
            <a:ext cx="95963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04</a:t>
            </a:r>
            <a:endParaRPr lang="zh-CN" altLang="en-US" sz="5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6889" y="1928708"/>
            <a:ext cx="869756" cy="92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00183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bldLvl="0" autoUpdateAnimBg="0"/>
      <p:bldP spid="5" grpId="1" bldLvl="0" autoUpdateAnimBg="0"/>
      <p:bldP spid="5" grpId="2" bldLvl="0" autoUpdateAnimBg="0"/>
      <p:bldP spid="5" grpId="3"/>
      <p:bldP spid="6" grpId="0" bldLvl="0" autoUpdateAnimBg="0"/>
      <p:bldP spid="6" grpId="1" bldLvl="0" autoUpdateAnimBg="0"/>
      <p:bldP spid="6" grpId="2" bldLvl="0" autoUpdateAnimBg="0"/>
      <p:bldP spid="6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15462" y="1448914"/>
            <a:ext cx="11100532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党小组会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基本程序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8935844" y="3424708"/>
            <a:ext cx="2547761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指定专人负责做好记录，记录本由党小组长负责保存，党小组长要及时将会议情况向支部汇报。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6264195" y="3424708"/>
            <a:ext cx="1687164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根据讨论情况，制定切实可行的措施。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3682697" y="3424708"/>
            <a:ext cx="1725922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抓住中心内容讨论，力求统一思想；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804990" y="3424708"/>
            <a:ext cx="1927594" cy="1549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会前与党支部沟通，确定内容、方法，通知党员做好准备；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063750" y="1701800"/>
            <a:ext cx="27749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箭头: V 形 1"/>
          <p:cNvSpPr/>
          <p:nvPr/>
        </p:nvSpPr>
        <p:spPr>
          <a:xfrm>
            <a:off x="3078414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5462" y="2286000"/>
            <a:ext cx="2311887" cy="294973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45010" y="2286000"/>
            <a:ext cx="1966057" cy="294973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24749" y="2286000"/>
            <a:ext cx="1966057" cy="294973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03455" y="2286000"/>
            <a:ext cx="3012539" cy="294973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4" name="箭头: V 形 13"/>
          <p:cNvSpPr/>
          <p:nvPr/>
        </p:nvSpPr>
        <p:spPr>
          <a:xfrm>
            <a:off x="5657462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15" name="箭头: V 形 14"/>
          <p:cNvSpPr/>
          <p:nvPr/>
        </p:nvSpPr>
        <p:spPr>
          <a:xfrm>
            <a:off x="8243102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401026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Agency FB" panose="020B0503020202020204" pitchFamily="34" charset="0"/>
                <a:cs typeface="+mn-ea"/>
              </a:rPr>
              <a:t>1</a:t>
            </a:r>
            <a:endParaRPr lang="zh-CN" altLang="en-US" sz="4000" b="1" dirty="0">
              <a:latin typeface="Agency FB" panose="020B0503020202020204" pitchFamily="34" charset="0"/>
              <a:cs typeface="+mn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245884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Agency FB" panose="020B0503020202020204" pitchFamily="34" charset="0"/>
                <a:cs typeface="+mn-ea"/>
              </a:rPr>
              <a:t>2</a:t>
            </a:r>
            <a:endParaRPr lang="zh-CN" altLang="en-US" sz="4000" b="1" dirty="0">
              <a:latin typeface="Agency FB" panose="020B0503020202020204" pitchFamily="34" charset="0"/>
              <a:cs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737398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Agency FB" panose="020B0503020202020204" pitchFamily="34" charset="0"/>
                <a:cs typeface="+mn-ea"/>
              </a:rPr>
              <a:t>3</a:t>
            </a:r>
            <a:endParaRPr lang="zh-CN" altLang="en-US" sz="4000" b="1" dirty="0">
              <a:latin typeface="Agency FB" panose="020B0503020202020204" pitchFamily="34" charset="0"/>
              <a:cs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9839345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Agency FB" panose="020B0503020202020204" pitchFamily="34" charset="0"/>
                <a:cs typeface="+mn-ea"/>
              </a:rPr>
              <a:t>4</a:t>
            </a:r>
            <a:endParaRPr lang="zh-CN" altLang="en-US" sz="4000" b="1" dirty="0">
              <a:latin typeface="Agency FB" panose="020B050302020202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613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6" grpId="0"/>
      <p:bldP spid="8198" grpId="0"/>
      <p:bldP spid="8200" grpId="0"/>
      <p:bldP spid="8202" grpId="0"/>
      <p:bldP spid="2" grpId="0" animBg="1"/>
      <p:bldP spid="3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4" grpId="0" animBg="1"/>
      <p:bldP spid="17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850417" y="-3937610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222712" y="4119283"/>
            <a:ext cx="8027529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40000"/>
              </a:spcBef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党小组会由</a:t>
            </a:r>
            <a:r>
              <a:rPr lang="zh-CN" altLang="en-US" sz="18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党小组长负责召集、主持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95754" y="2353683"/>
            <a:ext cx="10040815" cy="74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党小组会一般</a:t>
            </a:r>
            <a:r>
              <a:rPr lang="zh-CN" altLang="en-US" sz="18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每月召开一至两次</a:t>
            </a:r>
            <a:endParaRPr lang="zh-CN" altLang="en-US" sz="14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11889" y="3146657"/>
            <a:ext cx="9894726" cy="679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党小组会的内容一般围绕党的中心工作和党支部的近期工作，</a:t>
            </a:r>
            <a:r>
              <a:rPr lang="zh-CN" altLang="en-US" sz="18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结合本小组的实际情况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确定，每次解决一两个问题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1308" y="1776047"/>
            <a:ext cx="10779367" cy="313006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646669" y="1468032"/>
            <a:ext cx="5068644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党小组会有关规定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652832" y="2487421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652832" y="3344245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652832" y="4203770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3538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850417" y="-3937610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222712" y="3628872"/>
            <a:ext cx="8027529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讨论、审批新党员的发展和预备党员的转正。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95754" y="2195419"/>
            <a:ext cx="10040815" cy="41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定期听取、讨论和审查支部委员会的工作报告，对支部委员会工作进行审查和监督。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11889" y="2714866"/>
            <a:ext cx="10163156" cy="66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讨论并决定党支部的重大问题。如传达、学习党的路线、方针、政策和上级党组织的决议、指示，根据本单位的实际情况，讨论和制定贯彻 执行的计划和措施。</a:t>
            </a:r>
          </a:p>
        </p:txBody>
      </p:sp>
      <p:sp>
        <p:nvSpPr>
          <p:cNvPr id="7" name="矩形 6"/>
          <p:cNvSpPr/>
          <p:nvPr/>
        </p:nvSpPr>
        <p:spPr>
          <a:xfrm>
            <a:off x="791308" y="1776047"/>
            <a:ext cx="10779367" cy="374552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646669" y="1468032"/>
            <a:ext cx="5068644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党小组会职能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652832" y="2262288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652832" y="2903206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652832" y="3703662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222712" y="4244634"/>
            <a:ext cx="8027529" cy="33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讨论、决定对党员的表彰和处分。 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652832" y="4268689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222712" y="4726878"/>
            <a:ext cx="10152333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选举产生新的支部委员会和出席上级党的代表大会、代表会议的代表，增补和撤销党支部委员。</a:t>
            </a:r>
          </a:p>
        </p:txBody>
      </p:sp>
      <p:sp>
        <p:nvSpPr>
          <p:cNvPr id="15" name="矩形: 圆角 14"/>
          <p:cNvSpPr/>
          <p:nvPr/>
        </p:nvSpPr>
        <p:spPr>
          <a:xfrm>
            <a:off x="652832" y="4951242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5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5881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-1" y="1265487"/>
            <a:ext cx="6207369" cy="4228117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wrap="square" anchor="ctr" anchorCtr="1">
            <a:no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cs typeface="+mn-ea"/>
                <a:sym typeface="+mn-lt"/>
              </a:rPr>
              <a:t>                  目录</a:t>
            </a:r>
          </a:p>
        </p:txBody>
      </p:sp>
      <p:sp>
        <p:nvSpPr>
          <p:cNvPr id="2" name="矩形: 圆角 1"/>
          <p:cNvSpPr/>
          <p:nvPr/>
        </p:nvSpPr>
        <p:spPr>
          <a:xfrm>
            <a:off x="7563218" y="1602555"/>
            <a:ext cx="3904882" cy="67413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认识反腐败思想体系</a:t>
            </a:r>
          </a:p>
        </p:txBody>
      </p:sp>
      <p:sp>
        <p:nvSpPr>
          <p:cNvPr id="11" name="矩形: 圆角 10"/>
          <p:cNvSpPr/>
          <p:nvPr/>
        </p:nvSpPr>
        <p:spPr>
          <a:xfrm>
            <a:off x="7563218" y="2491050"/>
            <a:ext cx="3904882" cy="67413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履职工作特色和亮点</a:t>
            </a:r>
          </a:p>
        </p:txBody>
      </p:sp>
      <p:sp>
        <p:nvSpPr>
          <p:cNvPr id="12" name="矩形: 圆角 11"/>
          <p:cNvSpPr/>
          <p:nvPr/>
        </p:nvSpPr>
        <p:spPr>
          <a:xfrm>
            <a:off x="7563218" y="3379545"/>
            <a:ext cx="3904882" cy="67413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存在的主要问题及原因</a:t>
            </a:r>
          </a:p>
        </p:txBody>
      </p:sp>
      <p:sp>
        <p:nvSpPr>
          <p:cNvPr id="13" name="矩形: 圆角 12"/>
          <p:cNvSpPr/>
          <p:nvPr/>
        </p:nvSpPr>
        <p:spPr>
          <a:xfrm>
            <a:off x="7563218" y="4268040"/>
            <a:ext cx="3904882" cy="67413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下一步工作思路和措施</a:t>
            </a:r>
          </a:p>
        </p:txBody>
      </p:sp>
      <p:sp>
        <p:nvSpPr>
          <p:cNvPr id="15" name="矩形: 圆角 14"/>
          <p:cNvSpPr/>
          <p:nvPr/>
        </p:nvSpPr>
        <p:spPr>
          <a:xfrm>
            <a:off x="6731184" y="1602555"/>
            <a:ext cx="656188" cy="67413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1</a:t>
            </a:r>
            <a:endParaRPr lang="zh-CN" altLang="en-US" sz="36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6731184" y="2491050"/>
            <a:ext cx="656188" cy="67413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</a:t>
            </a:r>
            <a:endParaRPr lang="zh-CN" altLang="en-US" sz="36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731184" y="3379545"/>
            <a:ext cx="656188" cy="67413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3</a:t>
            </a:r>
            <a:endParaRPr lang="zh-CN" altLang="en-US" sz="36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6731184" y="4268040"/>
            <a:ext cx="656188" cy="674137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4</a:t>
            </a:r>
            <a:endParaRPr lang="zh-CN" altLang="en-US" sz="36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23815" y="1840599"/>
            <a:ext cx="2764508" cy="2764510"/>
            <a:chOff x="3851921" y="107991"/>
            <a:chExt cx="1792566" cy="1792567"/>
          </a:xfrm>
          <a:solidFill>
            <a:schemeClr val="accent4">
              <a:lumMod val="40000"/>
              <a:lumOff val="60000"/>
            </a:schemeClr>
          </a:solidFill>
        </p:grpSpPr>
        <p:sp>
          <p:nvSpPr>
            <p:cNvPr id="22" name="Freeform 29"/>
            <p:cNvSpPr/>
            <p:nvPr/>
          </p:nvSpPr>
          <p:spPr bwMode="auto">
            <a:xfrm>
              <a:off x="4401088" y="564469"/>
              <a:ext cx="867835" cy="775494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3" name="任意多边形 50"/>
            <p:cNvSpPr/>
            <p:nvPr/>
          </p:nvSpPr>
          <p:spPr>
            <a:xfrm>
              <a:off x="3851921" y="107991"/>
              <a:ext cx="1792566" cy="1792567"/>
            </a:xfrm>
            <a:custGeom>
              <a:avLst/>
              <a:gdLst>
                <a:gd name="connsiteX0" fmla="*/ 1677670 w 2407137"/>
                <a:gd name="connsiteY0" fmla="*/ 1837666 h 2407138"/>
                <a:gd name="connsiteX1" fmla="*/ 1683974 w 2407137"/>
                <a:gd name="connsiteY1" fmla="*/ 1833341 h 2407138"/>
                <a:gd name="connsiteX2" fmla="*/ 1689813 w 2407137"/>
                <a:gd name="connsiteY2" fmla="*/ 1828403 h 2407138"/>
                <a:gd name="connsiteX3" fmla="*/ 1945042 w 2407137"/>
                <a:gd name="connsiteY3" fmla="*/ 2162988 h 2407138"/>
                <a:gd name="connsiteX4" fmla="*/ 1932899 w 2407137"/>
                <a:gd name="connsiteY4" fmla="*/ 2172251 h 2407138"/>
                <a:gd name="connsiteX5" fmla="*/ 1592663 w 2407137"/>
                <a:gd name="connsiteY5" fmla="*/ 1892774 h 2407138"/>
                <a:gd name="connsiteX6" fmla="*/ 1605769 w 2407137"/>
                <a:gd name="connsiteY6" fmla="*/ 1884929 h 2407138"/>
                <a:gd name="connsiteX7" fmla="*/ 1748914 w 2407137"/>
                <a:gd name="connsiteY7" fmla="*/ 2132863 h 2407138"/>
                <a:gd name="connsiteX8" fmla="*/ 1735858 w 2407137"/>
                <a:gd name="connsiteY8" fmla="*/ 2140795 h 2407138"/>
                <a:gd name="connsiteX9" fmla="*/ 1768789 w 2407137"/>
                <a:gd name="connsiteY9" fmla="*/ 1757990 h 2407138"/>
                <a:gd name="connsiteX10" fmla="*/ 1971301 w 2407137"/>
                <a:gd name="connsiteY10" fmla="*/ 1960502 h 2407138"/>
                <a:gd name="connsiteX11" fmla="*/ 1966159 w 2407137"/>
                <a:gd name="connsiteY11" fmla="*/ 1966159 h 2407138"/>
                <a:gd name="connsiteX12" fmla="*/ 1960501 w 2407137"/>
                <a:gd name="connsiteY12" fmla="*/ 1971301 h 2407138"/>
                <a:gd name="connsiteX13" fmla="*/ 1758092 w 2407137"/>
                <a:gd name="connsiteY13" fmla="*/ 1768892 h 2407138"/>
                <a:gd name="connsiteX14" fmla="*/ 1765079 w 2407137"/>
                <a:gd name="connsiteY14" fmla="*/ 1762526 h 2407138"/>
                <a:gd name="connsiteX15" fmla="*/ 1834740 w 2407137"/>
                <a:gd name="connsiteY15" fmla="*/ 1681091 h 2407138"/>
                <a:gd name="connsiteX16" fmla="*/ 2168093 w 2407137"/>
                <a:gd name="connsiteY16" fmla="*/ 1938389 h 2407138"/>
                <a:gd name="connsiteX17" fmla="*/ 2158761 w 2407137"/>
                <a:gd name="connsiteY17" fmla="*/ 1950479 h 2407138"/>
                <a:gd name="connsiteX18" fmla="*/ 1825285 w 2407137"/>
                <a:gd name="connsiteY18" fmla="*/ 1693086 h 2407138"/>
                <a:gd name="connsiteX19" fmla="*/ 1497292 w 2407137"/>
                <a:gd name="connsiteY19" fmla="*/ 1938505 h 2407138"/>
                <a:gd name="connsiteX20" fmla="*/ 1511359 w 2407137"/>
                <a:gd name="connsiteY20" fmla="*/ 1932557 h 2407138"/>
                <a:gd name="connsiteX21" fmla="*/ 1671461 w 2407137"/>
                <a:gd name="connsiteY21" fmla="*/ 2322204 h 2407138"/>
                <a:gd name="connsiteX22" fmla="*/ 1657335 w 2407137"/>
                <a:gd name="connsiteY22" fmla="*/ 2328008 h 2407138"/>
                <a:gd name="connsiteX23" fmla="*/ 1400984 w 2407137"/>
                <a:gd name="connsiteY23" fmla="*/ 1969841 h 2407138"/>
                <a:gd name="connsiteX24" fmla="*/ 1415837 w 2407137"/>
                <a:gd name="connsiteY24" fmla="*/ 1966261 h 2407138"/>
                <a:gd name="connsiteX25" fmla="*/ 1489829 w 2407137"/>
                <a:gd name="connsiteY25" fmla="*/ 2242404 h 2407138"/>
                <a:gd name="connsiteX26" fmla="*/ 1475037 w 2407137"/>
                <a:gd name="connsiteY26" fmla="*/ 2246208 h 2407138"/>
                <a:gd name="connsiteX27" fmla="*/ 1890343 w 2407137"/>
                <a:gd name="connsiteY27" fmla="*/ 1591261 h 2407138"/>
                <a:gd name="connsiteX28" fmla="*/ 2140794 w 2407137"/>
                <a:gd name="connsiteY28" fmla="*/ 1735859 h 2407138"/>
                <a:gd name="connsiteX29" fmla="*/ 2132863 w 2407137"/>
                <a:gd name="connsiteY29" fmla="*/ 1748915 h 2407138"/>
                <a:gd name="connsiteX30" fmla="*/ 1883112 w 2407137"/>
                <a:gd name="connsiteY30" fmla="*/ 1604721 h 2407138"/>
                <a:gd name="connsiteX31" fmla="*/ 1934589 w 2407137"/>
                <a:gd name="connsiteY31" fmla="*/ 1500527 h 2407138"/>
                <a:gd name="connsiteX32" fmla="*/ 2325413 w 2407137"/>
                <a:gd name="connsiteY32" fmla="*/ 1663714 h 2407138"/>
                <a:gd name="connsiteX33" fmla="*/ 2319529 w 2407137"/>
                <a:gd name="connsiteY33" fmla="*/ 1677807 h 2407138"/>
                <a:gd name="connsiteX34" fmla="*/ 1928334 w 2407137"/>
                <a:gd name="connsiteY34" fmla="*/ 1514465 h 2407138"/>
                <a:gd name="connsiteX35" fmla="*/ 1296758 w 2407137"/>
                <a:gd name="connsiteY35" fmla="*/ 1987081 h 2407138"/>
                <a:gd name="connsiteX36" fmla="*/ 1311855 w 2407137"/>
                <a:gd name="connsiteY36" fmla="*/ 1984732 h 2407138"/>
                <a:gd name="connsiteX37" fmla="*/ 1365995 w 2407137"/>
                <a:gd name="connsiteY37" fmla="*/ 2405187 h 2407138"/>
                <a:gd name="connsiteX38" fmla="*/ 1350847 w 2407137"/>
                <a:gd name="connsiteY38" fmla="*/ 2407138 h 2407138"/>
                <a:gd name="connsiteX39" fmla="*/ 1195932 w 2407137"/>
                <a:gd name="connsiteY39" fmla="*/ 1995746 h 2407138"/>
                <a:gd name="connsiteX40" fmla="*/ 1211204 w 2407137"/>
                <a:gd name="connsiteY40" fmla="*/ 1995179 h 2407138"/>
                <a:gd name="connsiteX41" fmla="*/ 1211204 w 2407137"/>
                <a:gd name="connsiteY41" fmla="*/ 2281649 h 2407138"/>
                <a:gd name="connsiteX42" fmla="*/ 1203568 w 2407137"/>
                <a:gd name="connsiteY42" fmla="*/ 2282034 h 2407138"/>
                <a:gd name="connsiteX43" fmla="*/ 1195932 w 2407137"/>
                <a:gd name="connsiteY43" fmla="*/ 2281649 h 2407138"/>
                <a:gd name="connsiteX44" fmla="*/ 1968060 w 2407137"/>
                <a:gd name="connsiteY44" fmla="*/ 1400508 h 2407138"/>
                <a:gd name="connsiteX45" fmla="*/ 2246208 w 2407137"/>
                <a:gd name="connsiteY45" fmla="*/ 1475038 h 2407138"/>
                <a:gd name="connsiteX46" fmla="*/ 2242404 w 2407137"/>
                <a:gd name="connsiteY46" fmla="*/ 1489831 h 2407138"/>
                <a:gd name="connsiteX47" fmla="*/ 1963516 w 2407137"/>
                <a:gd name="connsiteY47" fmla="*/ 1415103 h 2407138"/>
                <a:gd name="connsiteX48" fmla="*/ 1090481 w 2407137"/>
                <a:gd name="connsiteY48" fmla="*/ 1986840 h 2407138"/>
                <a:gd name="connsiteX49" fmla="*/ 1097951 w 2407137"/>
                <a:gd name="connsiteY49" fmla="*/ 1988584 h 2407138"/>
                <a:gd name="connsiteX50" fmla="*/ 1105617 w 2407137"/>
                <a:gd name="connsiteY50" fmla="*/ 1988876 h 2407138"/>
                <a:gd name="connsiteX51" fmla="*/ 1049458 w 2407137"/>
                <a:gd name="connsiteY51" fmla="*/ 2406281 h 2407138"/>
                <a:gd name="connsiteX52" fmla="*/ 1034322 w 2407137"/>
                <a:gd name="connsiteY52" fmla="*/ 2404245 h 2407138"/>
                <a:gd name="connsiteX53" fmla="*/ 1988876 w 2407137"/>
                <a:gd name="connsiteY53" fmla="*/ 1301520 h 2407138"/>
                <a:gd name="connsiteX54" fmla="*/ 2406281 w 2407137"/>
                <a:gd name="connsiteY54" fmla="*/ 1357679 h 2407138"/>
                <a:gd name="connsiteX55" fmla="*/ 2404244 w 2407137"/>
                <a:gd name="connsiteY55" fmla="*/ 1372815 h 2407138"/>
                <a:gd name="connsiteX56" fmla="*/ 1986840 w 2407137"/>
                <a:gd name="connsiteY56" fmla="*/ 1316657 h 2407138"/>
                <a:gd name="connsiteX57" fmla="*/ 1988583 w 2407137"/>
                <a:gd name="connsiteY57" fmla="*/ 1309187 h 2407138"/>
                <a:gd name="connsiteX58" fmla="*/ 992036 w 2407137"/>
                <a:gd name="connsiteY58" fmla="*/ 1963517 h 2407138"/>
                <a:gd name="connsiteX59" fmla="*/ 1006629 w 2407137"/>
                <a:gd name="connsiteY59" fmla="*/ 1968061 h 2407138"/>
                <a:gd name="connsiteX60" fmla="*/ 932100 w 2407137"/>
                <a:gd name="connsiteY60" fmla="*/ 2246208 h 2407138"/>
                <a:gd name="connsiteX61" fmla="*/ 917308 w 2407137"/>
                <a:gd name="connsiteY61" fmla="*/ 2242405 h 2407138"/>
                <a:gd name="connsiteX62" fmla="*/ 1995178 w 2407137"/>
                <a:gd name="connsiteY62" fmla="*/ 1195933 h 2407138"/>
                <a:gd name="connsiteX63" fmla="*/ 2281649 w 2407137"/>
                <a:gd name="connsiteY63" fmla="*/ 1195933 h 2407138"/>
                <a:gd name="connsiteX64" fmla="*/ 2282034 w 2407137"/>
                <a:gd name="connsiteY64" fmla="*/ 1203569 h 2407138"/>
                <a:gd name="connsiteX65" fmla="*/ 2281649 w 2407137"/>
                <a:gd name="connsiteY65" fmla="*/ 1211206 h 2407138"/>
                <a:gd name="connsiteX66" fmla="*/ 1995745 w 2407137"/>
                <a:gd name="connsiteY66" fmla="*/ 1211206 h 2407138"/>
                <a:gd name="connsiteX67" fmla="*/ 1984731 w 2407137"/>
                <a:gd name="connsiteY67" fmla="*/ 1095284 h 2407138"/>
                <a:gd name="connsiteX68" fmla="*/ 2405186 w 2407137"/>
                <a:gd name="connsiteY68" fmla="*/ 1041144 h 2407138"/>
                <a:gd name="connsiteX69" fmla="*/ 2407137 w 2407137"/>
                <a:gd name="connsiteY69" fmla="*/ 1056290 h 2407138"/>
                <a:gd name="connsiteX70" fmla="*/ 1987080 w 2407137"/>
                <a:gd name="connsiteY70" fmla="*/ 1110379 h 2407138"/>
                <a:gd name="connsiteX71" fmla="*/ 892672 w 2407137"/>
                <a:gd name="connsiteY71" fmla="*/ 1928335 h 2407138"/>
                <a:gd name="connsiteX72" fmla="*/ 906611 w 2407137"/>
                <a:gd name="connsiteY72" fmla="*/ 1934590 h 2407138"/>
                <a:gd name="connsiteX73" fmla="*/ 743425 w 2407137"/>
                <a:gd name="connsiteY73" fmla="*/ 2325414 h 2407138"/>
                <a:gd name="connsiteX74" fmla="*/ 729331 w 2407137"/>
                <a:gd name="connsiteY74" fmla="*/ 2319529 h 2407138"/>
                <a:gd name="connsiteX75" fmla="*/ 802416 w 2407137"/>
                <a:gd name="connsiteY75" fmla="*/ 1883113 h 2407138"/>
                <a:gd name="connsiteX76" fmla="*/ 815877 w 2407137"/>
                <a:gd name="connsiteY76" fmla="*/ 1890344 h 2407138"/>
                <a:gd name="connsiteX77" fmla="*/ 671279 w 2407137"/>
                <a:gd name="connsiteY77" fmla="*/ 2140796 h 2407138"/>
                <a:gd name="connsiteX78" fmla="*/ 658223 w 2407137"/>
                <a:gd name="connsiteY78" fmla="*/ 2132863 h 2407138"/>
                <a:gd name="connsiteX79" fmla="*/ 1966260 w 2407137"/>
                <a:gd name="connsiteY79" fmla="*/ 991301 h 2407138"/>
                <a:gd name="connsiteX80" fmla="*/ 2242405 w 2407137"/>
                <a:gd name="connsiteY80" fmla="*/ 917309 h 2407138"/>
                <a:gd name="connsiteX81" fmla="*/ 2246208 w 2407137"/>
                <a:gd name="connsiteY81" fmla="*/ 932101 h 2407138"/>
                <a:gd name="connsiteX82" fmla="*/ 1969840 w 2407137"/>
                <a:gd name="connsiteY82" fmla="*/ 1006153 h 2407138"/>
                <a:gd name="connsiteX83" fmla="*/ 1932557 w 2407137"/>
                <a:gd name="connsiteY83" fmla="*/ 895779 h 2407138"/>
                <a:gd name="connsiteX84" fmla="*/ 2322203 w 2407137"/>
                <a:gd name="connsiteY84" fmla="*/ 735676 h 2407138"/>
                <a:gd name="connsiteX85" fmla="*/ 2328008 w 2407137"/>
                <a:gd name="connsiteY85" fmla="*/ 749803 h 2407138"/>
                <a:gd name="connsiteX86" fmla="*/ 1938504 w 2407137"/>
                <a:gd name="connsiteY86" fmla="*/ 909846 h 2407138"/>
                <a:gd name="connsiteX87" fmla="*/ 714051 w 2407137"/>
                <a:gd name="connsiteY87" fmla="*/ 1825286 h 2407138"/>
                <a:gd name="connsiteX88" fmla="*/ 726047 w 2407137"/>
                <a:gd name="connsiteY88" fmla="*/ 1834740 h 2407138"/>
                <a:gd name="connsiteX89" fmla="*/ 468748 w 2407137"/>
                <a:gd name="connsiteY89" fmla="*/ 2168094 h 2407138"/>
                <a:gd name="connsiteX90" fmla="*/ 456659 w 2407137"/>
                <a:gd name="connsiteY90" fmla="*/ 2158762 h 2407138"/>
                <a:gd name="connsiteX91" fmla="*/ 638245 w 2407137"/>
                <a:gd name="connsiteY91" fmla="*/ 1758093 h 2407138"/>
                <a:gd name="connsiteX92" fmla="*/ 644611 w 2407137"/>
                <a:gd name="connsiteY92" fmla="*/ 1765080 h 2407138"/>
                <a:gd name="connsiteX93" fmla="*/ 649147 w 2407137"/>
                <a:gd name="connsiteY93" fmla="*/ 1768790 h 2407138"/>
                <a:gd name="connsiteX94" fmla="*/ 446636 w 2407137"/>
                <a:gd name="connsiteY94" fmla="*/ 1971302 h 2407138"/>
                <a:gd name="connsiteX95" fmla="*/ 440978 w 2407137"/>
                <a:gd name="connsiteY95" fmla="*/ 1966159 h 2407138"/>
                <a:gd name="connsiteX96" fmla="*/ 435836 w 2407137"/>
                <a:gd name="connsiteY96" fmla="*/ 1960502 h 2407138"/>
                <a:gd name="connsiteX97" fmla="*/ 1884928 w 2407137"/>
                <a:gd name="connsiteY97" fmla="*/ 801368 h 2407138"/>
                <a:gd name="connsiteX98" fmla="*/ 2132863 w 2407137"/>
                <a:gd name="connsiteY98" fmla="*/ 658223 h 2407138"/>
                <a:gd name="connsiteX99" fmla="*/ 2140794 w 2407137"/>
                <a:gd name="connsiteY99" fmla="*/ 671279 h 2407138"/>
                <a:gd name="connsiteX100" fmla="*/ 1892773 w 2407137"/>
                <a:gd name="connsiteY100" fmla="*/ 814474 h 2407138"/>
                <a:gd name="connsiteX101" fmla="*/ 1828403 w 2407137"/>
                <a:gd name="connsiteY101" fmla="*/ 717325 h 2407138"/>
                <a:gd name="connsiteX102" fmla="*/ 2162987 w 2407137"/>
                <a:gd name="connsiteY102" fmla="*/ 462095 h 2407138"/>
                <a:gd name="connsiteX103" fmla="*/ 2172250 w 2407137"/>
                <a:gd name="connsiteY103" fmla="*/ 474239 h 2407138"/>
                <a:gd name="connsiteX104" fmla="*/ 1837666 w 2407137"/>
                <a:gd name="connsiteY104" fmla="*/ 729468 h 2407138"/>
                <a:gd name="connsiteX105" fmla="*/ 1833340 w 2407137"/>
                <a:gd name="connsiteY105" fmla="*/ 723163 h 2407138"/>
                <a:gd name="connsiteX106" fmla="*/ 234886 w 2407137"/>
                <a:gd name="connsiteY106" fmla="*/ 1932900 h 2407138"/>
                <a:gd name="connsiteX107" fmla="*/ 569471 w 2407137"/>
                <a:gd name="connsiteY107" fmla="*/ 1677670 h 2407138"/>
                <a:gd name="connsiteX108" fmla="*/ 573796 w 2407137"/>
                <a:gd name="connsiteY108" fmla="*/ 1683975 h 2407138"/>
                <a:gd name="connsiteX109" fmla="*/ 578735 w 2407137"/>
                <a:gd name="connsiteY109" fmla="*/ 1689813 h 2407138"/>
                <a:gd name="connsiteX110" fmla="*/ 244150 w 2407137"/>
                <a:gd name="connsiteY110" fmla="*/ 1945043 h 2407138"/>
                <a:gd name="connsiteX111" fmla="*/ 266342 w 2407137"/>
                <a:gd name="connsiteY111" fmla="*/ 1735860 h 2407138"/>
                <a:gd name="connsiteX112" fmla="*/ 514363 w 2407137"/>
                <a:gd name="connsiteY112" fmla="*/ 1592665 h 2407138"/>
                <a:gd name="connsiteX113" fmla="*/ 522208 w 2407137"/>
                <a:gd name="connsiteY113" fmla="*/ 1605770 h 2407138"/>
                <a:gd name="connsiteX114" fmla="*/ 274274 w 2407137"/>
                <a:gd name="connsiteY114" fmla="*/ 1748916 h 2407138"/>
                <a:gd name="connsiteX115" fmla="*/ 1960501 w 2407137"/>
                <a:gd name="connsiteY115" fmla="*/ 435837 h 2407138"/>
                <a:gd name="connsiteX116" fmla="*/ 1966159 w 2407137"/>
                <a:gd name="connsiteY116" fmla="*/ 440979 h 2407138"/>
                <a:gd name="connsiteX117" fmla="*/ 1971301 w 2407137"/>
                <a:gd name="connsiteY117" fmla="*/ 446637 h 2407138"/>
                <a:gd name="connsiteX118" fmla="*/ 1768891 w 2407137"/>
                <a:gd name="connsiteY118" fmla="*/ 649046 h 2407138"/>
                <a:gd name="connsiteX119" fmla="*/ 1762525 w 2407137"/>
                <a:gd name="connsiteY119" fmla="*/ 642058 h 2407138"/>
                <a:gd name="connsiteX120" fmla="*/ 1757990 w 2407137"/>
                <a:gd name="connsiteY120" fmla="*/ 638348 h 2407138"/>
                <a:gd name="connsiteX121" fmla="*/ 1938389 w 2407137"/>
                <a:gd name="connsiteY121" fmla="*/ 239045 h 2407138"/>
                <a:gd name="connsiteX122" fmla="*/ 1950479 w 2407137"/>
                <a:gd name="connsiteY122" fmla="*/ 248377 h 2407138"/>
                <a:gd name="connsiteX123" fmla="*/ 1693086 w 2407137"/>
                <a:gd name="connsiteY123" fmla="*/ 581852 h 2407138"/>
                <a:gd name="connsiteX124" fmla="*/ 1681090 w 2407137"/>
                <a:gd name="connsiteY124" fmla="*/ 572398 h 2407138"/>
                <a:gd name="connsiteX125" fmla="*/ 79129 w 2407137"/>
                <a:gd name="connsiteY125" fmla="*/ 1657336 h 2407138"/>
                <a:gd name="connsiteX126" fmla="*/ 468633 w 2407137"/>
                <a:gd name="connsiteY126" fmla="*/ 1497292 h 2407138"/>
                <a:gd name="connsiteX127" fmla="*/ 474580 w 2407137"/>
                <a:gd name="connsiteY127" fmla="*/ 1511360 h 2407138"/>
                <a:gd name="connsiteX128" fmla="*/ 84934 w 2407137"/>
                <a:gd name="connsiteY128" fmla="*/ 1671462 h 2407138"/>
                <a:gd name="connsiteX129" fmla="*/ 160929 w 2407137"/>
                <a:gd name="connsiteY129" fmla="*/ 1475039 h 2407138"/>
                <a:gd name="connsiteX130" fmla="*/ 437296 w 2407137"/>
                <a:gd name="connsiteY130" fmla="*/ 1400986 h 2407138"/>
                <a:gd name="connsiteX131" fmla="*/ 440876 w 2407137"/>
                <a:gd name="connsiteY131" fmla="*/ 1415837 h 2407138"/>
                <a:gd name="connsiteX132" fmla="*/ 164732 w 2407137"/>
                <a:gd name="connsiteY132" fmla="*/ 1489830 h 2407138"/>
                <a:gd name="connsiteX133" fmla="*/ 1735859 w 2407137"/>
                <a:gd name="connsiteY133" fmla="*/ 266344 h 2407138"/>
                <a:gd name="connsiteX134" fmla="*/ 1748915 w 2407137"/>
                <a:gd name="connsiteY134" fmla="*/ 274276 h 2407138"/>
                <a:gd name="connsiteX135" fmla="*/ 1604721 w 2407137"/>
                <a:gd name="connsiteY135" fmla="*/ 524026 h 2407138"/>
                <a:gd name="connsiteX136" fmla="*/ 1591261 w 2407137"/>
                <a:gd name="connsiteY136" fmla="*/ 516794 h 2407138"/>
                <a:gd name="connsiteX137" fmla="*/ 1663713 w 2407137"/>
                <a:gd name="connsiteY137" fmla="*/ 81725 h 2407138"/>
                <a:gd name="connsiteX138" fmla="*/ 1677806 w 2407137"/>
                <a:gd name="connsiteY138" fmla="*/ 87609 h 2407138"/>
                <a:gd name="connsiteX139" fmla="*/ 1514465 w 2407137"/>
                <a:gd name="connsiteY139" fmla="*/ 478804 h 2407138"/>
                <a:gd name="connsiteX140" fmla="*/ 1500526 w 2407137"/>
                <a:gd name="connsiteY140" fmla="*/ 472548 h 2407138"/>
                <a:gd name="connsiteX141" fmla="*/ 0 w 2407137"/>
                <a:gd name="connsiteY141" fmla="*/ 1350847 h 2407138"/>
                <a:gd name="connsiteX142" fmla="*/ 420056 w 2407137"/>
                <a:gd name="connsiteY142" fmla="*/ 1296759 h 2407138"/>
                <a:gd name="connsiteX143" fmla="*/ 422405 w 2407137"/>
                <a:gd name="connsiteY143" fmla="*/ 1311854 h 2407138"/>
                <a:gd name="connsiteX144" fmla="*/ 1951 w 2407137"/>
                <a:gd name="connsiteY144" fmla="*/ 1365994 h 2407138"/>
                <a:gd name="connsiteX145" fmla="*/ 125488 w 2407137"/>
                <a:gd name="connsiteY145" fmla="*/ 1195933 h 2407138"/>
                <a:gd name="connsiteX146" fmla="*/ 411391 w 2407137"/>
                <a:gd name="connsiteY146" fmla="*/ 1195933 h 2407138"/>
                <a:gd name="connsiteX147" fmla="*/ 411958 w 2407137"/>
                <a:gd name="connsiteY147" fmla="*/ 1211206 h 2407138"/>
                <a:gd name="connsiteX148" fmla="*/ 125488 w 2407137"/>
                <a:gd name="connsiteY148" fmla="*/ 1211206 h 2407138"/>
                <a:gd name="connsiteX149" fmla="*/ 125102 w 2407137"/>
                <a:gd name="connsiteY149" fmla="*/ 1203569 h 2407138"/>
                <a:gd name="connsiteX150" fmla="*/ 1475037 w 2407137"/>
                <a:gd name="connsiteY150" fmla="*/ 160931 h 2407138"/>
                <a:gd name="connsiteX151" fmla="*/ 1489829 w 2407137"/>
                <a:gd name="connsiteY151" fmla="*/ 164734 h 2407138"/>
                <a:gd name="connsiteX152" fmla="*/ 1415102 w 2407137"/>
                <a:gd name="connsiteY152" fmla="*/ 443621 h 2407138"/>
                <a:gd name="connsiteX153" fmla="*/ 1400508 w 2407137"/>
                <a:gd name="connsiteY153" fmla="*/ 439077 h 2407138"/>
                <a:gd name="connsiteX154" fmla="*/ 164732 w 2407137"/>
                <a:gd name="connsiteY154" fmla="*/ 917309 h 2407138"/>
                <a:gd name="connsiteX155" fmla="*/ 443620 w 2407137"/>
                <a:gd name="connsiteY155" fmla="*/ 992037 h 2407138"/>
                <a:gd name="connsiteX156" fmla="*/ 439076 w 2407137"/>
                <a:gd name="connsiteY156" fmla="*/ 1006630 h 2407138"/>
                <a:gd name="connsiteX157" fmla="*/ 160929 w 2407137"/>
                <a:gd name="connsiteY157" fmla="*/ 932101 h 2407138"/>
                <a:gd name="connsiteX158" fmla="*/ 1195932 w 2407137"/>
                <a:gd name="connsiteY158" fmla="*/ 125490 h 2407138"/>
                <a:gd name="connsiteX159" fmla="*/ 1203568 w 2407137"/>
                <a:gd name="connsiteY159" fmla="*/ 125104 h 2407138"/>
                <a:gd name="connsiteX160" fmla="*/ 1211205 w 2407137"/>
                <a:gd name="connsiteY160" fmla="*/ 125490 h 2407138"/>
                <a:gd name="connsiteX161" fmla="*/ 1211205 w 2407137"/>
                <a:gd name="connsiteY161" fmla="*/ 411392 h 2407138"/>
                <a:gd name="connsiteX162" fmla="*/ 1195932 w 2407137"/>
                <a:gd name="connsiteY162" fmla="*/ 411959 h 2407138"/>
                <a:gd name="connsiteX163" fmla="*/ 1357679 w 2407137"/>
                <a:gd name="connsiteY163" fmla="*/ 856 h 2407138"/>
                <a:gd name="connsiteX164" fmla="*/ 1372816 w 2407137"/>
                <a:gd name="connsiteY164" fmla="*/ 2893 h 2407138"/>
                <a:gd name="connsiteX165" fmla="*/ 1316657 w 2407137"/>
                <a:gd name="connsiteY165" fmla="*/ 420298 h 2407138"/>
                <a:gd name="connsiteX166" fmla="*/ 1309186 w 2407137"/>
                <a:gd name="connsiteY166" fmla="*/ 418554 h 2407138"/>
                <a:gd name="connsiteX167" fmla="*/ 1301520 w 2407137"/>
                <a:gd name="connsiteY167" fmla="*/ 418261 h 2407138"/>
                <a:gd name="connsiteX168" fmla="*/ 2893 w 2407137"/>
                <a:gd name="connsiteY168" fmla="*/ 1034322 h 2407138"/>
                <a:gd name="connsiteX169" fmla="*/ 420297 w 2407137"/>
                <a:gd name="connsiteY169" fmla="*/ 1090480 h 2407138"/>
                <a:gd name="connsiteX170" fmla="*/ 418554 w 2407137"/>
                <a:gd name="connsiteY170" fmla="*/ 1097951 h 2407138"/>
                <a:gd name="connsiteX171" fmla="*/ 418261 w 2407137"/>
                <a:gd name="connsiteY171" fmla="*/ 1105616 h 2407138"/>
                <a:gd name="connsiteX172" fmla="*/ 855 w 2407137"/>
                <a:gd name="connsiteY172" fmla="*/ 1049458 h 2407138"/>
                <a:gd name="connsiteX173" fmla="*/ 274274 w 2407137"/>
                <a:gd name="connsiteY173" fmla="*/ 658223 h 2407138"/>
                <a:gd name="connsiteX174" fmla="*/ 524025 w 2407137"/>
                <a:gd name="connsiteY174" fmla="*/ 802416 h 2407138"/>
                <a:gd name="connsiteX175" fmla="*/ 516793 w 2407137"/>
                <a:gd name="connsiteY175" fmla="*/ 815877 h 2407138"/>
                <a:gd name="connsiteX176" fmla="*/ 266342 w 2407137"/>
                <a:gd name="connsiteY176" fmla="*/ 671279 h 2407138"/>
                <a:gd name="connsiteX177" fmla="*/ 917308 w 2407137"/>
                <a:gd name="connsiteY177" fmla="*/ 164734 h 2407138"/>
                <a:gd name="connsiteX178" fmla="*/ 932100 w 2407137"/>
                <a:gd name="connsiteY178" fmla="*/ 160930 h 2407138"/>
                <a:gd name="connsiteX179" fmla="*/ 1006152 w 2407137"/>
                <a:gd name="connsiteY179" fmla="*/ 437297 h 2407138"/>
                <a:gd name="connsiteX180" fmla="*/ 991300 w 2407137"/>
                <a:gd name="connsiteY180" fmla="*/ 440877 h 2407138"/>
                <a:gd name="connsiteX181" fmla="*/ 1041143 w 2407137"/>
                <a:gd name="connsiteY181" fmla="*/ 1951 h 2407138"/>
                <a:gd name="connsiteX182" fmla="*/ 1056290 w 2407137"/>
                <a:gd name="connsiteY182" fmla="*/ 0 h 2407138"/>
                <a:gd name="connsiteX183" fmla="*/ 1110379 w 2407137"/>
                <a:gd name="connsiteY183" fmla="*/ 420056 h 2407138"/>
                <a:gd name="connsiteX184" fmla="*/ 1095283 w 2407137"/>
                <a:gd name="connsiteY184" fmla="*/ 422406 h 2407138"/>
                <a:gd name="connsiteX185" fmla="*/ 87609 w 2407137"/>
                <a:gd name="connsiteY185" fmla="*/ 729331 h 2407138"/>
                <a:gd name="connsiteX186" fmla="*/ 478803 w 2407137"/>
                <a:gd name="connsiteY186" fmla="*/ 892672 h 2407138"/>
                <a:gd name="connsiteX187" fmla="*/ 472547 w 2407137"/>
                <a:gd name="connsiteY187" fmla="*/ 906611 h 2407138"/>
                <a:gd name="connsiteX188" fmla="*/ 81723 w 2407137"/>
                <a:gd name="connsiteY188" fmla="*/ 743424 h 2407138"/>
                <a:gd name="connsiteX189" fmla="*/ 84666 w 2407137"/>
                <a:gd name="connsiteY189" fmla="*/ 736377 h 2407138"/>
                <a:gd name="connsiteX190" fmla="*/ 446636 w 2407137"/>
                <a:gd name="connsiteY190" fmla="*/ 435837 h 2407138"/>
                <a:gd name="connsiteX191" fmla="*/ 649045 w 2407137"/>
                <a:gd name="connsiteY191" fmla="*/ 638246 h 2407138"/>
                <a:gd name="connsiteX192" fmla="*/ 642057 w 2407137"/>
                <a:gd name="connsiteY192" fmla="*/ 644612 h 2407138"/>
                <a:gd name="connsiteX193" fmla="*/ 638347 w 2407137"/>
                <a:gd name="connsiteY193" fmla="*/ 649147 h 2407138"/>
                <a:gd name="connsiteX194" fmla="*/ 435836 w 2407137"/>
                <a:gd name="connsiteY194" fmla="*/ 446636 h 2407138"/>
                <a:gd name="connsiteX195" fmla="*/ 440978 w 2407137"/>
                <a:gd name="connsiteY195" fmla="*/ 440979 h 2407138"/>
                <a:gd name="connsiteX196" fmla="*/ 658223 w 2407137"/>
                <a:gd name="connsiteY196" fmla="*/ 274275 h 2407138"/>
                <a:gd name="connsiteX197" fmla="*/ 671279 w 2407137"/>
                <a:gd name="connsiteY197" fmla="*/ 266343 h 2407138"/>
                <a:gd name="connsiteX198" fmla="*/ 814473 w 2407137"/>
                <a:gd name="connsiteY198" fmla="*/ 514363 h 2407138"/>
                <a:gd name="connsiteX199" fmla="*/ 801367 w 2407137"/>
                <a:gd name="connsiteY199" fmla="*/ 522209 h 2407138"/>
                <a:gd name="connsiteX200" fmla="*/ 735676 w 2407137"/>
                <a:gd name="connsiteY200" fmla="*/ 84934 h 2407138"/>
                <a:gd name="connsiteX201" fmla="*/ 749802 w 2407137"/>
                <a:gd name="connsiteY201" fmla="*/ 79129 h 2407138"/>
                <a:gd name="connsiteX202" fmla="*/ 909846 w 2407137"/>
                <a:gd name="connsiteY202" fmla="*/ 468633 h 2407138"/>
                <a:gd name="connsiteX203" fmla="*/ 895778 w 2407137"/>
                <a:gd name="connsiteY203" fmla="*/ 474580 h 2407138"/>
                <a:gd name="connsiteX204" fmla="*/ 248376 w 2407137"/>
                <a:gd name="connsiteY204" fmla="*/ 456659 h 2407138"/>
                <a:gd name="connsiteX205" fmla="*/ 581852 w 2407137"/>
                <a:gd name="connsiteY205" fmla="*/ 714051 h 2407138"/>
                <a:gd name="connsiteX206" fmla="*/ 572397 w 2407137"/>
                <a:gd name="connsiteY206" fmla="*/ 726047 h 2407138"/>
                <a:gd name="connsiteX207" fmla="*/ 239044 w 2407137"/>
                <a:gd name="connsiteY207" fmla="*/ 468748 h 2407138"/>
                <a:gd name="connsiteX208" fmla="*/ 243710 w 2407137"/>
                <a:gd name="connsiteY208" fmla="*/ 462704 h 2407138"/>
                <a:gd name="connsiteX209" fmla="*/ 462094 w 2407137"/>
                <a:gd name="connsiteY209" fmla="*/ 244150 h 2407138"/>
                <a:gd name="connsiteX210" fmla="*/ 474238 w 2407137"/>
                <a:gd name="connsiteY210" fmla="*/ 234887 h 2407138"/>
                <a:gd name="connsiteX211" fmla="*/ 729468 w 2407137"/>
                <a:gd name="connsiteY211" fmla="*/ 569472 h 2407138"/>
                <a:gd name="connsiteX212" fmla="*/ 723162 w 2407137"/>
                <a:gd name="connsiteY212" fmla="*/ 573797 h 2407138"/>
                <a:gd name="connsiteX213" fmla="*/ 717325 w 2407137"/>
                <a:gd name="connsiteY213" fmla="*/ 578735 h 2407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2407137" h="2407138">
                  <a:moveTo>
                    <a:pt x="1677670" y="1837666"/>
                  </a:moveTo>
                  <a:lnTo>
                    <a:pt x="1683974" y="1833341"/>
                  </a:lnTo>
                  <a:lnTo>
                    <a:pt x="1689813" y="1828403"/>
                  </a:lnTo>
                  <a:lnTo>
                    <a:pt x="1945042" y="2162988"/>
                  </a:lnTo>
                  <a:lnTo>
                    <a:pt x="1932899" y="2172251"/>
                  </a:lnTo>
                  <a:close/>
                  <a:moveTo>
                    <a:pt x="1592663" y="1892774"/>
                  </a:moveTo>
                  <a:lnTo>
                    <a:pt x="1605769" y="1884929"/>
                  </a:lnTo>
                  <a:lnTo>
                    <a:pt x="1748914" y="2132863"/>
                  </a:lnTo>
                  <a:lnTo>
                    <a:pt x="1735858" y="2140795"/>
                  </a:lnTo>
                  <a:close/>
                  <a:moveTo>
                    <a:pt x="1768789" y="1757990"/>
                  </a:moveTo>
                  <a:lnTo>
                    <a:pt x="1971301" y="1960502"/>
                  </a:lnTo>
                  <a:lnTo>
                    <a:pt x="1966159" y="1966159"/>
                  </a:lnTo>
                  <a:lnTo>
                    <a:pt x="1960501" y="1971301"/>
                  </a:lnTo>
                  <a:lnTo>
                    <a:pt x="1758092" y="1768892"/>
                  </a:lnTo>
                  <a:lnTo>
                    <a:pt x="1765079" y="1762526"/>
                  </a:lnTo>
                  <a:close/>
                  <a:moveTo>
                    <a:pt x="1834740" y="1681091"/>
                  </a:moveTo>
                  <a:lnTo>
                    <a:pt x="2168093" y="1938389"/>
                  </a:lnTo>
                  <a:lnTo>
                    <a:pt x="2158761" y="1950479"/>
                  </a:lnTo>
                  <a:lnTo>
                    <a:pt x="1825285" y="1693086"/>
                  </a:lnTo>
                  <a:close/>
                  <a:moveTo>
                    <a:pt x="1497292" y="1938505"/>
                  </a:moveTo>
                  <a:lnTo>
                    <a:pt x="1511359" y="1932557"/>
                  </a:lnTo>
                  <a:lnTo>
                    <a:pt x="1671461" y="2322204"/>
                  </a:lnTo>
                  <a:lnTo>
                    <a:pt x="1657335" y="2328008"/>
                  </a:lnTo>
                  <a:close/>
                  <a:moveTo>
                    <a:pt x="1400984" y="1969841"/>
                  </a:moveTo>
                  <a:lnTo>
                    <a:pt x="1415837" y="1966261"/>
                  </a:lnTo>
                  <a:lnTo>
                    <a:pt x="1489829" y="2242404"/>
                  </a:lnTo>
                  <a:lnTo>
                    <a:pt x="1475037" y="2246208"/>
                  </a:lnTo>
                  <a:close/>
                  <a:moveTo>
                    <a:pt x="1890343" y="1591261"/>
                  </a:moveTo>
                  <a:lnTo>
                    <a:pt x="2140794" y="1735859"/>
                  </a:lnTo>
                  <a:lnTo>
                    <a:pt x="2132863" y="1748915"/>
                  </a:lnTo>
                  <a:lnTo>
                    <a:pt x="1883112" y="1604721"/>
                  </a:lnTo>
                  <a:close/>
                  <a:moveTo>
                    <a:pt x="1934589" y="1500527"/>
                  </a:moveTo>
                  <a:lnTo>
                    <a:pt x="2325413" y="1663714"/>
                  </a:lnTo>
                  <a:lnTo>
                    <a:pt x="2319529" y="1677807"/>
                  </a:lnTo>
                  <a:lnTo>
                    <a:pt x="1928334" y="1514465"/>
                  </a:lnTo>
                  <a:close/>
                  <a:moveTo>
                    <a:pt x="1296758" y="1987081"/>
                  </a:moveTo>
                  <a:lnTo>
                    <a:pt x="1311855" y="1984732"/>
                  </a:lnTo>
                  <a:lnTo>
                    <a:pt x="1365995" y="2405187"/>
                  </a:lnTo>
                  <a:lnTo>
                    <a:pt x="1350847" y="2407138"/>
                  </a:lnTo>
                  <a:close/>
                  <a:moveTo>
                    <a:pt x="1195932" y="1995746"/>
                  </a:moveTo>
                  <a:lnTo>
                    <a:pt x="1211204" y="1995179"/>
                  </a:lnTo>
                  <a:lnTo>
                    <a:pt x="1211204" y="2281649"/>
                  </a:lnTo>
                  <a:lnTo>
                    <a:pt x="1203568" y="2282034"/>
                  </a:lnTo>
                  <a:lnTo>
                    <a:pt x="1195932" y="2281649"/>
                  </a:lnTo>
                  <a:close/>
                  <a:moveTo>
                    <a:pt x="1968060" y="1400508"/>
                  </a:moveTo>
                  <a:lnTo>
                    <a:pt x="2246208" y="1475038"/>
                  </a:lnTo>
                  <a:lnTo>
                    <a:pt x="2242404" y="1489831"/>
                  </a:lnTo>
                  <a:lnTo>
                    <a:pt x="1963516" y="1415103"/>
                  </a:lnTo>
                  <a:close/>
                  <a:moveTo>
                    <a:pt x="1090481" y="1986840"/>
                  </a:moveTo>
                  <a:lnTo>
                    <a:pt x="1097951" y="1988584"/>
                  </a:lnTo>
                  <a:lnTo>
                    <a:pt x="1105617" y="1988876"/>
                  </a:lnTo>
                  <a:lnTo>
                    <a:pt x="1049458" y="2406281"/>
                  </a:lnTo>
                  <a:lnTo>
                    <a:pt x="1034322" y="2404245"/>
                  </a:lnTo>
                  <a:close/>
                  <a:moveTo>
                    <a:pt x="1988876" y="1301520"/>
                  </a:moveTo>
                  <a:lnTo>
                    <a:pt x="2406281" y="1357679"/>
                  </a:lnTo>
                  <a:lnTo>
                    <a:pt x="2404244" y="1372815"/>
                  </a:lnTo>
                  <a:lnTo>
                    <a:pt x="1986840" y="1316657"/>
                  </a:lnTo>
                  <a:lnTo>
                    <a:pt x="1988583" y="1309187"/>
                  </a:lnTo>
                  <a:close/>
                  <a:moveTo>
                    <a:pt x="992036" y="1963517"/>
                  </a:moveTo>
                  <a:lnTo>
                    <a:pt x="1006629" y="1968061"/>
                  </a:lnTo>
                  <a:lnTo>
                    <a:pt x="932100" y="2246208"/>
                  </a:lnTo>
                  <a:lnTo>
                    <a:pt x="917308" y="2242405"/>
                  </a:lnTo>
                  <a:close/>
                  <a:moveTo>
                    <a:pt x="1995178" y="1195933"/>
                  </a:moveTo>
                  <a:lnTo>
                    <a:pt x="2281649" y="1195933"/>
                  </a:lnTo>
                  <a:lnTo>
                    <a:pt x="2282034" y="1203569"/>
                  </a:lnTo>
                  <a:lnTo>
                    <a:pt x="2281649" y="1211206"/>
                  </a:lnTo>
                  <a:lnTo>
                    <a:pt x="1995745" y="1211206"/>
                  </a:lnTo>
                  <a:close/>
                  <a:moveTo>
                    <a:pt x="1984731" y="1095284"/>
                  </a:moveTo>
                  <a:lnTo>
                    <a:pt x="2405186" y="1041144"/>
                  </a:lnTo>
                  <a:lnTo>
                    <a:pt x="2407137" y="1056290"/>
                  </a:lnTo>
                  <a:lnTo>
                    <a:pt x="1987080" y="1110379"/>
                  </a:lnTo>
                  <a:close/>
                  <a:moveTo>
                    <a:pt x="892672" y="1928335"/>
                  </a:moveTo>
                  <a:lnTo>
                    <a:pt x="906611" y="1934590"/>
                  </a:lnTo>
                  <a:lnTo>
                    <a:pt x="743425" y="2325414"/>
                  </a:lnTo>
                  <a:lnTo>
                    <a:pt x="729331" y="2319529"/>
                  </a:lnTo>
                  <a:close/>
                  <a:moveTo>
                    <a:pt x="802416" y="1883113"/>
                  </a:moveTo>
                  <a:lnTo>
                    <a:pt x="815877" y="1890344"/>
                  </a:lnTo>
                  <a:lnTo>
                    <a:pt x="671279" y="2140796"/>
                  </a:lnTo>
                  <a:lnTo>
                    <a:pt x="658223" y="2132863"/>
                  </a:lnTo>
                  <a:close/>
                  <a:moveTo>
                    <a:pt x="1966260" y="991301"/>
                  </a:moveTo>
                  <a:lnTo>
                    <a:pt x="2242405" y="917309"/>
                  </a:lnTo>
                  <a:lnTo>
                    <a:pt x="2246208" y="932101"/>
                  </a:lnTo>
                  <a:lnTo>
                    <a:pt x="1969840" y="1006153"/>
                  </a:lnTo>
                  <a:close/>
                  <a:moveTo>
                    <a:pt x="1932557" y="895779"/>
                  </a:moveTo>
                  <a:lnTo>
                    <a:pt x="2322203" y="735676"/>
                  </a:lnTo>
                  <a:lnTo>
                    <a:pt x="2328008" y="749803"/>
                  </a:lnTo>
                  <a:lnTo>
                    <a:pt x="1938504" y="909846"/>
                  </a:lnTo>
                  <a:close/>
                  <a:moveTo>
                    <a:pt x="714051" y="1825286"/>
                  </a:moveTo>
                  <a:lnTo>
                    <a:pt x="726047" y="1834740"/>
                  </a:lnTo>
                  <a:lnTo>
                    <a:pt x="468748" y="2168094"/>
                  </a:lnTo>
                  <a:lnTo>
                    <a:pt x="456659" y="2158762"/>
                  </a:lnTo>
                  <a:close/>
                  <a:moveTo>
                    <a:pt x="638245" y="1758093"/>
                  </a:moveTo>
                  <a:lnTo>
                    <a:pt x="644611" y="1765080"/>
                  </a:lnTo>
                  <a:lnTo>
                    <a:pt x="649147" y="1768790"/>
                  </a:lnTo>
                  <a:lnTo>
                    <a:pt x="446636" y="1971302"/>
                  </a:lnTo>
                  <a:lnTo>
                    <a:pt x="440978" y="1966159"/>
                  </a:lnTo>
                  <a:lnTo>
                    <a:pt x="435836" y="1960502"/>
                  </a:lnTo>
                  <a:close/>
                  <a:moveTo>
                    <a:pt x="1884928" y="801368"/>
                  </a:moveTo>
                  <a:lnTo>
                    <a:pt x="2132863" y="658223"/>
                  </a:lnTo>
                  <a:lnTo>
                    <a:pt x="2140794" y="671279"/>
                  </a:lnTo>
                  <a:lnTo>
                    <a:pt x="1892773" y="814474"/>
                  </a:lnTo>
                  <a:close/>
                  <a:moveTo>
                    <a:pt x="1828403" y="717325"/>
                  </a:moveTo>
                  <a:lnTo>
                    <a:pt x="2162987" y="462095"/>
                  </a:lnTo>
                  <a:lnTo>
                    <a:pt x="2172250" y="474239"/>
                  </a:lnTo>
                  <a:lnTo>
                    <a:pt x="1837666" y="729468"/>
                  </a:lnTo>
                  <a:lnTo>
                    <a:pt x="1833340" y="723163"/>
                  </a:lnTo>
                  <a:close/>
                  <a:moveTo>
                    <a:pt x="234886" y="1932900"/>
                  </a:moveTo>
                  <a:lnTo>
                    <a:pt x="569471" y="1677670"/>
                  </a:lnTo>
                  <a:lnTo>
                    <a:pt x="573796" y="1683975"/>
                  </a:lnTo>
                  <a:lnTo>
                    <a:pt x="578735" y="1689813"/>
                  </a:lnTo>
                  <a:lnTo>
                    <a:pt x="244150" y="1945043"/>
                  </a:lnTo>
                  <a:close/>
                  <a:moveTo>
                    <a:pt x="266342" y="1735860"/>
                  </a:moveTo>
                  <a:lnTo>
                    <a:pt x="514363" y="1592665"/>
                  </a:lnTo>
                  <a:lnTo>
                    <a:pt x="522208" y="1605770"/>
                  </a:lnTo>
                  <a:lnTo>
                    <a:pt x="274274" y="1748916"/>
                  </a:lnTo>
                  <a:close/>
                  <a:moveTo>
                    <a:pt x="1960501" y="435837"/>
                  </a:moveTo>
                  <a:lnTo>
                    <a:pt x="1966159" y="440979"/>
                  </a:lnTo>
                  <a:lnTo>
                    <a:pt x="1971301" y="446637"/>
                  </a:lnTo>
                  <a:lnTo>
                    <a:pt x="1768891" y="649046"/>
                  </a:lnTo>
                  <a:lnTo>
                    <a:pt x="1762525" y="642058"/>
                  </a:lnTo>
                  <a:lnTo>
                    <a:pt x="1757990" y="638348"/>
                  </a:lnTo>
                  <a:close/>
                  <a:moveTo>
                    <a:pt x="1938389" y="239045"/>
                  </a:moveTo>
                  <a:lnTo>
                    <a:pt x="1950479" y="248377"/>
                  </a:lnTo>
                  <a:lnTo>
                    <a:pt x="1693086" y="581852"/>
                  </a:lnTo>
                  <a:lnTo>
                    <a:pt x="1681090" y="572398"/>
                  </a:lnTo>
                  <a:close/>
                  <a:moveTo>
                    <a:pt x="79129" y="1657336"/>
                  </a:moveTo>
                  <a:lnTo>
                    <a:pt x="468633" y="1497292"/>
                  </a:lnTo>
                  <a:lnTo>
                    <a:pt x="474580" y="1511360"/>
                  </a:lnTo>
                  <a:lnTo>
                    <a:pt x="84934" y="1671462"/>
                  </a:lnTo>
                  <a:close/>
                  <a:moveTo>
                    <a:pt x="160929" y="1475039"/>
                  </a:moveTo>
                  <a:lnTo>
                    <a:pt x="437296" y="1400986"/>
                  </a:lnTo>
                  <a:lnTo>
                    <a:pt x="440876" y="1415837"/>
                  </a:lnTo>
                  <a:lnTo>
                    <a:pt x="164732" y="1489830"/>
                  </a:lnTo>
                  <a:close/>
                  <a:moveTo>
                    <a:pt x="1735859" y="266344"/>
                  </a:moveTo>
                  <a:lnTo>
                    <a:pt x="1748915" y="274276"/>
                  </a:lnTo>
                  <a:lnTo>
                    <a:pt x="1604721" y="524026"/>
                  </a:lnTo>
                  <a:lnTo>
                    <a:pt x="1591261" y="516794"/>
                  </a:lnTo>
                  <a:close/>
                  <a:moveTo>
                    <a:pt x="1663713" y="81725"/>
                  </a:moveTo>
                  <a:lnTo>
                    <a:pt x="1677806" y="87609"/>
                  </a:lnTo>
                  <a:lnTo>
                    <a:pt x="1514465" y="478804"/>
                  </a:lnTo>
                  <a:lnTo>
                    <a:pt x="1500526" y="472548"/>
                  </a:lnTo>
                  <a:close/>
                  <a:moveTo>
                    <a:pt x="0" y="1350847"/>
                  </a:moveTo>
                  <a:lnTo>
                    <a:pt x="420056" y="1296759"/>
                  </a:lnTo>
                  <a:lnTo>
                    <a:pt x="422405" y="1311854"/>
                  </a:lnTo>
                  <a:lnTo>
                    <a:pt x="1951" y="1365994"/>
                  </a:lnTo>
                  <a:close/>
                  <a:moveTo>
                    <a:pt x="125488" y="1195933"/>
                  </a:moveTo>
                  <a:lnTo>
                    <a:pt x="411391" y="1195933"/>
                  </a:lnTo>
                  <a:lnTo>
                    <a:pt x="411958" y="1211206"/>
                  </a:lnTo>
                  <a:lnTo>
                    <a:pt x="125488" y="1211206"/>
                  </a:lnTo>
                  <a:lnTo>
                    <a:pt x="125102" y="1203569"/>
                  </a:lnTo>
                  <a:close/>
                  <a:moveTo>
                    <a:pt x="1475037" y="160931"/>
                  </a:moveTo>
                  <a:lnTo>
                    <a:pt x="1489829" y="164734"/>
                  </a:lnTo>
                  <a:lnTo>
                    <a:pt x="1415102" y="443621"/>
                  </a:lnTo>
                  <a:lnTo>
                    <a:pt x="1400508" y="439077"/>
                  </a:lnTo>
                  <a:close/>
                  <a:moveTo>
                    <a:pt x="164732" y="917309"/>
                  </a:moveTo>
                  <a:lnTo>
                    <a:pt x="443620" y="992037"/>
                  </a:lnTo>
                  <a:lnTo>
                    <a:pt x="439076" y="1006630"/>
                  </a:lnTo>
                  <a:lnTo>
                    <a:pt x="160929" y="932101"/>
                  </a:lnTo>
                  <a:close/>
                  <a:moveTo>
                    <a:pt x="1195932" y="125490"/>
                  </a:moveTo>
                  <a:lnTo>
                    <a:pt x="1203568" y="125104"/>
                  </a:lnTo>
                  <a:lnTo>
                    <a:pt x="1211205" y="125490"/>
                  </a:lnTo>
                  <a:lnTo>
                    <a:pt x="1211205" y="411392"/>
                  </a:lnTo>
                  <a:lnTo>
                    <a:pt x="1195932" y="411959"/>
                  </a:lnTo>
                  <a:close/>
                  <a:moveTo>
                    <a:pt x="1357679" y="856"/>
                  </a:moveTo>
                  <a:lnTo>
                    <a:pt x="1372816" y="2893"/>
                  </a:lnTo>
                  <a:lnTo>
                    <a:pt x="1316657" y="420298"/>
                  </a:lnTo>
                  <a:lnTo>
                    <a:pt x="1309186" y="418554"/>
                  </a:lnTo>
                  <a:lnTo>
                    <a:pt x="1301520" y="418261"/>
                  </a:lnTo>
                  <a:close/>
                  <a:moveTo>
                    <a:pt x="2893" y="1034322"/>
                  </a:moveTo>
                  <a:lnTo>
                    <a:pt x="420297" y="1090480"/>
                  </a:lnTo>
                  <a:lnTo>
                    <a:pt x="418554" y="1097951"/>
                  </a:lnTo>
                  <a:lnTo>
                    <a:pt x="418261" y="1105616"/>
                  </a:lnTo>
                  <a:lnTo>
                    <a:pt x="855" y="1049458"/>
                  </a:lnTo>
                  <a:close/>
                  <a:moveTo>
                    <a:pt x="274274" y="658223"/>
                  </a:moveTo>
                  <a:lnTo>
                    <a:pt x="524025" y="802416"/>
                  </a:lnTo>
                  <a:lnTo>
                    <a:pt x="516793" y="815877"/>
                  </a:lnTo>
                  <a:lnTo>
                    <a:pt x="266342" y="671279"/>
                  </a:lnTo>
                  <a:close/>
                  <a:moveTo>
                    <a:pt x="917308" y="164734"/>
                  </a:moveTo>
                  <a:lnTo>
                    <a:pt x="932100" y="160930"/>
                  </a:lnTo>
                  <a:lnTo>
                    <a:pt x="1006152" y="437297"/>
                  </a:lnTo>
                  <a:lnTo>
                    <a:pt x="991300" y="440877"/>
                  </a:lnTo>
                  <a:close/>
                  <a:moveTo>
                    <a:pt x="1041143" y="1951"/>
                  </a:moveTo>
                  <a:lnTo>
                    <a:pt x="1056290" y="0"/>
                  </a:lnTo>
                  <a:lnTo>
                    <a:pt x="1110379" y="420056"/>
                  </a:lnTo>
                  <a:lnTo>
                    <a:pt x="1095283" y="422406"/>
                  </a:lnTo>
                  <a:close/>
                  <a:moveTo>
                    <a:pt x="87609" y="729331"/>
                  </a:moveTo>
                  <a:lnTo>
                    <a:pt x="478803" y="892672"/>
                  </a:lnTo>
                  <a:lnTo>
                    <a:pt x="472547" y="906611"/>
                  </a:lnTo>
                  <a:lnTo>
                    <a:pt x="81723" y="743424"/>
                  </a:lnTo>
                  <a:lnTo>
                    <a:pt x="84666" y="736377"/>
                  </a:lnTo>
                  <a:close/>
                  <a:moveTo>
                    <a:pt x="446636" y="435837"/>
                  </a:moveTo>
                  <a:lnTo>
                    <a:pt x="649045" y="638246"/>
                  </a:lnTo>
                  <a:lnTo>
                    <a:pt x="642057" y="644612"/>
                  </a:lnTo>
                  <a:lnTo>
                    <a:pt x="638347" y="649147"/>
                  </a:lnTo>
                  <a:lnTo>
                    <a:pt x="435836" y="446636"/>
                  </a:lnTo>
                  <a:lnTo>
                    <a:pt x="440978" y="440979"/>
                  </a:lnTo>
                  <a:close/>
                  <a:moveTo>
                    <a:pt x="658223" y="274275"/>
                  </a:moveTo>
                  <a:lnTo>
                    <a:pt x="671279" y="266343"/>
                  </a:lnTo>
                  <a:lnTo>
                    <a:pt x="814473" y="514363"/>
                  </a:lnTo>
                  <a:lnTo>
                    <a:pt x="801367" y="522209"/>
                  </a:lnTo>
                  <a:close/>
                  <a:moveTo>
                    <a:pt x="735676" y="84934"/>
                  </a:moveTo>
                  <a:lnTo>
                    <a:pt x="749802" y="79129"/>
                  </a:lnTo>
                  <a:lnTo>
                    <a:pt x="909846" y="468633"/>
                  </a:lnTo>
                  <a:lnTo>
                    <a:pt x="895778" y="474580"/>
                  </a:lnTo>
                  <a:close/>
                  <a:moveTo>
                    <a:pt x="248376" y="456659"/>
                  </a:moveTo>
                  <a:lnTo>
                    <a:pt x="581852" y="714051"/>
                  </a:lnTo>
                  <a:lnTo>
                    <a:pt x="572397" y="726047"/>
                  </a:lnTo>
                  <a:lnTo>
                    <a:pt x="239044" y="468748"/>
                  </a:lnTo>
                  <a:lnTo>
                    <a:pt x="243710" y="462704"/>
                  </a:lnTo>
                  <a:close/>
                  <a:moveTo>
                    <a:pt x="462094" y="244150"/>
                  </a:moveTo>
                  <a:lnTo>
                    <a:pt x="474238" y="234887"/>
                  </a:lnTo>
                  <a:lnTo>
                    <a:pt x="729468" y="569472"/>
                  </a:lnTo>
                  <a:lnTo>
                    <a:pt x="723162" y="573797"/>
                  </a:lnTo>
                  <a:lnTo>
                    <a:pt x="717325" y="57873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377230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0"/>
                            </p:stCondLst>
                            <p:childTnLst>
                              <p:par>
                                <p:cTn id="7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utoUpdateAnimBg="0"/>
      <p:bldP spid="6" grpId="1" bldLvl="0" autoUpdateAnimBg="0"/>
      <p:bldP spid="6" grpId="2" bldLvl="0" autoUpdateAnimBg="0"/>
      <p:bldP spid="6" grpId="3" animBg="1"/>
      <p:bldP spid="2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15462" y="1448914"/>
            <a:ext cx="11100532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党课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基本程序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9113516" y="3424708"/>
            <a:ext cx="2468607" cy="801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课后消化，组织讨论或测试。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224806" y="3615118"/>
            <a:ext cx="2277039" cy="46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集中组织党员听课。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841260" y="3424708"/>
            <a:ext cx="3037144" cy="1175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课前准备。确定课题和讲课时间；精选课教员，认真备课。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063750" y="1701800"/>
            <a:ext cx="27749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箭头: V 形 1"/>
          <p:cNvSpPr/>
          <p:nvPr/>
        </p:nvSpPr>
        <p:spPr>
          <a:xfrm>
            <a:off x="4202981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5462" y="2286000"/>
            <a:ext cx="3488741" cy="294973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96832" y="2286000"/>
            <a:ext cx="3488741" cy="294973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78201" y="2286000"/>
            <a:ext cx="3137793" cy="294973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4" name="箭头: V 形 13"/>
          <p:cNvSpPr/>
          <p:nvPr/>
        </p:nvSpPr>
        <p:spPr>
          <a:xfrm>
            <a:off x="8194175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89453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Agency FB" panose="020B0503020202020204" pitchFamily="34" charset="0"/>
                <a:cs typeface="+mn-ea"/>
              </a:rPr>
              <a:t>1</a:t>
            </a:r>
            <a:endParaRPr lang="zh-CN" altLang="en-US" sz="4000" b="1" dirty="0">
              <a:latin typeface="Agency FB" panose="020B0503020202020204" pitchFamily="34" charset="0"/>
              <a:cs typeface="+mn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970823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Agency FB" panose="020B0503020202020204" pitchFamily="34" charset="0"/>
                <a:cs typeface="+mn-ea"/>
              </a:rPr>
              <a:t>2</a:t>
            </a:r>
            <a:endParaRPr lang="zh-CN" altLang="en-US" sz="4000" b="1" dirty="0">
              <a:latin typeface="Agency FB" panose="020B0503020202020204" pitchFamily="34" charset="0"/>
              <a:cs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776718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Agency FB" panose="020B0503020202020204" pitchFamily="34" charset="0"/>
                <a:cs typeface="+mn-ea"/>
              </a:rPr>
              <a:t>3</a:t>
            </a:r>
            <a:endParaRPr lang="zh-CN" altLang="en-US" sz="4000" b="1" dirty="0">
              <a:latin typeface="Agency FB" panose="020B050302020202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4828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8" grpId="0"/>
      <p:bldP spid="8200" grpId="0"/>
      <p:bldP spid="8202" grpId="0"/>
      <p:bldP spid="2" grpId="0" animBg="1"/>
      <p:bldP spid="3" grpId="0" animBg="1"/>
      <p:bldP spid="11" grpId="0" animBg="1"/>
      <p:bldP spid="12" grpId="0" animBg="1"/>
      <p:bldP spid="14" grpId="0" animBg="1"/>
      <p:bldP spid="4" grpId="0" animBg="1"/>
      <p:bldP spid="17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850417" y="-3937610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95754" y="2420551"/>
            <a:ext cx="10040815" cy="8579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党课必须定期进行，一般情况下，</a:t>
            </a:r>
            <a:r>
              <a:rPr lang="zh-CN" altLang="en-US" b="1" dirty="0">
                <a:solidFill>
                  <a:srgbClr val="C00000"/>
                </a:solidFill>
                <a:ea typeface="+mn-ea"/>
                <a:cs typeface="+mn-ea"/>
                <a:sym typeface="+mn-lt"/>
              </a:rPr>
              <a:t>每两个月上一次党课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。如果有特殊情况，可适当增减上课次数。不过，</a:t>
            </a:r>
            <a:r>
              <a:rPr lang="zh-CN" altLang="en-US" b="1" dirty="0">
                <a:solidFill>
                  <a:srgbClr val="C00000"/>
                </a:solidFill>
                <a:ea typeface="+mn-ea"/>
                <a:cs typeface="+mn-ea"/>
                <a:sym typeface="+mn-lt"/>
              </a:rPr>
              <a:t>至少每个季度一次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11889" y="3688566"/>
            <a:ext cx="10024680" cy="602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党员（含预备党员）</a:t>
            </a:r>
            <a:r>
              <a:rPr lang="zh-CN" altLang="en-US" b="1" dirty="0">
                <a:solidFill>
                  <a:srgbClr val="C00000"/>
                </a:solidFill>
                <a:ea typeface="+mn-ea"/>
                <a:cs typeface="+mn-ea"/>
                <a:sym typeface="+mn-lt"/>
              </a:rPr>
              <a:t>必须自觉参加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党课学习，无特殊情况，不得请假或缺席。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1308" y="1776047"/>
            <a:ext cx="10779367" cy="313006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646669" y="1468032"/>
            <a:ext cx="5068644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党课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有关规定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652832" y="2487421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652832" y="3859688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3111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850417" y="-3937610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7155161" y="4237638"/>
            <a:ext cx="2979931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党的精神内涵及其先进性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128203" y="2492331"/>
            <a:ext cx="3108617" cy="418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党史、党纪、党的基本知识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144338" y="3412210"/>
            <a:ext cx="2990754" cy="345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  <a:cs typeface="+mn-ea"/>
                <a:sym typeface="+mn-lt"/>
              </a:rPr>
              <a:t>党的路线、方针、政策</a:t>
            </a:r>
          </a:p>
        </p:txBody>
      </p:sp>
      <p:sp>
        <p:nvSpPr>
          <p:cNvPr id="7" name="矩形 6"/>
          <p:cNvSpPr/>
          <p:nvPr/>
        </p:nvSpPr>
        <p:spPr>
          <a:xfrm>
            <a:off x="6723757" y="1776047"/>
            <a:ext cx="4081775" cy="3342363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7144338" y="1468032"/>
            <a:ext cx="3166726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党课的主要内容</a:t>
            </a:r>
            <a:endParaRPr lang="zh-CN" altLang="en-US" sz="2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6585281" y="2559200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6585281" y="3442940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6585281" y="4312428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1218747" y="1722194"/>
            <a:ext cx="1368336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主体：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1115554" y="4780788"/>
            <a:ext cx="5043738" cy="488437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党课是每位党员的必修课，有利于加强党的建设 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1115554" y="2371036"/>
            <a:ext cx="3391410" cy="468360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C00000"/>
                </a:solidFill>
                <a:cs typeface="+mn-ea"/>
                <a:sym typeface="+mn-lt"/>
              </a:rPr>
              <a:t>党员和入党积极分子</a:t>
            </a:r>
            <a:endParaRPr lang="zh-CN" altLang="en-US" sz="28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1091837" y="4083149"/>
            <a:ext cx="1651364" cy="468360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C00000"/>
                </a:solidFill>
                <a:cs typeface="+mn-ea"/>
                <a:sym typeface="+mn-lt"/>
              </a:rPr>
              <a:t>上课讲授</a:t>
            </a:r>
            <a:endParaRPr lang="zh-CN" altLang="en-US" sz="2800" b="1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1218747" y="3412005"/>
            <a:ext cx="1368336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形式：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133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4088" y="2195482"/>
            <a:ext cx="100393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 通过此次“三会一课”精神的学习和廉政党课活动的开展，全体党员干部要对“三会一课”制度的重要性有新的认识和提高。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    在今后的工作中，将从加强组织领导，强化责任落实；领导率先垂范，层层示范带动；健全相关制度，强化日常管理；强化宣传引导，创新活动形式四个方面确保“三会一课”制度的落实，以制度的落实促党建工作取得新成效。</a:t>
            </a:r>
          </a:p>
        </p:txBody>
      </p:sp>
      <p:sp>
        <p:nvSpPr>
          <p:cNvPr id="3" name="矩形 2"/>
          <p:cNvSpPr/>
          <p:nvPr/>
        </p:nvSpPr>
        <p:spPr>
          <a:xfrm>
            <a:off x="791308" y="1776046"/>
            <a:ext cx="10779367" cy="3431573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503055" y="1468032"/>
            <a:ext cx="9355872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总结经验，寻找差距，进一步做好</a:t>
            </a:r>
            <a:r>
              <a:rPr lang="en-US" altLang="zh-CN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"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三会一课“工作</a:t>
            </a:r>
          </a:p>
        </p:txBody>
      </p:sp>
    </p:spTree>
    <p:extLst>
      <p:ext uri="{BB962C8B-B14F-4D97-AF65-F5344CB8AC3E}">
        <p14:creationId xmlns:p14="http://schemas.microsoft.com/office/powerpoint/2010/main" xmlns="" val="871800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801"/>
          <a:stretch/>
        </p:blipFill>
        <p:spPr>
          <a:xfrm>
            <a:off x="1804421" y="4607762"/>
            <a:ext cx="10387579" cy="1980287"/>
          </a:xfrm>
          <a:prstGeom prst="rect">
            <a:avLst/>
          </a:prstGeom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963977" y="2358686"/>
            <a:ext cx="862515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gradFill>
                  <a:gsLst>
                    <a:gs pos="28000">
                      <a:srgbClr val="C00000"/>
                    </a:gs>
                    <a:gs pos="67000">
                      <a:srgbClr val="C00000"/>
                    </a:gs>
                    <a:gs pos="0">
                      <a:srgbClr val="FFC000"/>
                    </a:gs>
                    <a:gs pos="100000">
                      <a:srgbClr val="FFC000"/>
                    </a:gs>
                  </a:gsLst>
                  <a:path path="circle">
                    <a:fillToRect l="50000" t="-80000" r="50000" b="180000"/>
                  </a:path>
                </a:gradFill>
                <a:cs typeface="+mn-ea"/>
                <a:sym typeface="+mn-lt"/>
              </a:rPr>
              <a:t>汇报完毕 感谢聆听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71204" y="3679951"/>
            <a:ext cx="785508" cy="3905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72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23011" y="4172167"/>
            <a:ext cx="450271" cy="24938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84069" y="4667199"/>
            <a:ext cx="457761" cy="15258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 xmlns="">
                  <a14:imgLayer r:embed="rId11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41830" y="5152781"/>
            <a:ext cx="382248" cy="122865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5444321" y="503536"/>
            <a:ext cx="1702724" cy="1702725"/>
            <a:chOff x="3851921" y="107991"/>
            <a:chExt cx="1792566" cy="1792567"/>
          </a:xfrm>
          <a:solidFill>
            <a:srgbClr val="C00000"/>
          </a:solidFill>
        </p:grpSpPr>
        <p:sp>
          <p:nvSpPr>
            <p:cNvPr id="23" name="Freeform 29"/>
            <p:cNvSpPr/>
            <p:nvPr/>
          </p:nvSpPr>
          <p:spPr bwMode="auto">
            <a:xfrm>
              <a:off x="4401088" y="564469"/>
              <a:ext cx="867835" cy="775494"/>
            </a:xfrm>
            <a:custGeom>
              <a:avLst/>
              <a:gdLst>
                <a:gd name="T0" fmla="*/ 803 w 1880"/>
                <a:gd name="T1" fmla="*/ 15 h 1680"/>
                <a:gd name="T2" fmla="*/ 1253 w 1880"/>
                <a:gd name="T3" fmla="*/ 1067 h 1680"/>
                <a:gd name="T4" fmla="*/ 728 w 1880"/>
                <a:gd name="T5" fmla="*/ 540 h 1680"/>
                <a:gd name="T6" fmla="*/ 928 w 1880"/>
                <a:gd name="T7" fmla="*/ 339 h 1680"/>
                <a:gd name="T8" fmla="*/ 803 w 1880"/>
                <a:gd name="T9" fmla="*/ 215 h 1680"/>
                <a:gd name="T10" fmla="*/ 549 w 1880"/>
                <a:gd name="T11" fmla="*/ 267 h 1680"/>
                <a:gd name="T12" fmla="*/ 150 w 1880"/>
                <a:gd name="T13" fmla="*/ 666 h 1680"/>
                <a:gd name="T14" fmla="*/ 376 w 1880"/>
                <a:gd name="T15" fmla="*/ 890 h 1680"/>
                <a:gd name="T16" fmla="*/ 527 w 1880"/>
                <a:gd name="T17" fmla="*/ 741 h 1680"/>
                <a:gd name="T18" fmla="*/ 1052 w 1880"/>
                <a:gd name="T19" fmla="*/ 1266 h 1680"/>
                <a:gd name="T20" fmla="*/ 176 w 1880"/>
                <a:gd name="T21" fmla="*/ 1090 h 1680"/>
                <a:gd name="T22" fmla="*/ 49 w 1880"/>
                <a:gd name="T23" fmla="*/ 1217 h 1680"/>
                <a:gd name="T24" fmla="*/ 159 w 1880"/>
                <a:gd name="T25" fmla="*/ 1357 h 1680"/>
                <a:gd name="T26" fmla="*/ 144 w 1880"/>
                <a:gd name="T27" fmla="*/ 1371 h 1680"/>
                <a:gd name="T28" fmla="*/ 122 w 1880"/>
                <a:gd name="T29" fmla="*/ 1367 h 1680"/>
                <a:gd name="T30" fmla="*/ 0 w 1880"/>
                <a:gd name="T31" fmla="*/ 1494 h 1680"/>
                <a:gd name="T32" fmla="*/ 123 w 1880"/>
                <a:gd name="T33" fmla="*/ 1616 h 1680"/>
                <a:gd name="T34" fmla="*/ 249 w 1880"/>
                <a:gd name="T35" fmla="*/ 1493 h 1680"/>
                <a:gd name="T36" fmla="*/ 245 w 1880"/>
                <a:gd name="T37" fmla="*/ 1470 h 1680"/>
                <a:gd name="T38" fmla="*/ 265 w 1880"/>
                <a:gd name="T39" fmla="*/ 1451 h 1680"/>
                <a:gd name="T40" fmla="*/ 1255 w 1880"/>
                <a:gd name="T41" fmla="*/ 1467 h 1680"/>
                <a:gd name="T42" fmla="*/ 1402 w 1880"/>
                <a:gd name="T43" fmla="*/ 1615 h 1680"/>
                <a:gd name="T44" fmla="*/ 1603 w 1880"/>
                <a:gd name="T45" fmla="*/ 1416 h 1680"/>
                <a:gd name="T46" fmla="*/ 1455 w 1880"/>
                <a:gd name="T47" fmla="*/ 1267 h 1680"/>
                <a:gd name="T48" fmla="*/ 803 w 1880"/>
                <a:gd name="T49" fmla="*/ 15 h 1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80" h="1680">
                  <a:moveTo>
                    <a:pt x="803" y="15"/>
                  </a:moveTo>
                  <a:cubicBezTo>
                    <a:pt x="1217" y="170"/>
                    <a:pt x="1468" y="665"/>
                    <a:pt x="1253" y="1067"/>
                  </a:cubicBezTo>
                  <a:cubicBezTo>
                    <a:pt x="728" y="540"/>
                    <a:pt x="728" y="540"/>
                    <a:pt x="728" y="540"/>
                  </a:cubicBezTo>
                  <a:cubicBezTo>
                    <a:pt x="928" y="339"/>
                    <a:pt x="928" y="339"/>
                    <a:pt x="928" y="339"/>
                  </a:cubicBezTo>
                  <a:cubicBezTo>
                    <a:pt x="803" y="215"/>
                    <a:pt x="803" y="215"/>
                    <a:pt x="803" y="215"/>
                  </a:cubicBezTo>
                  <a:cubicBezTo>
                    <a:pt x="733" y="282"/>
                    <a:pt x="623" y="297"/>
                    <a:pt x="549" y="267"/>
                  </a:cubicBezTo>
                  <a:cubicBezTo>
                    <a:pt x="150" y="666"/>
                    <a:pt x="150" y="666"/>
                    <a:pt x="150" y="666"/>
                  </a:cubicBezTo>
                  <a:cubicBezTo>
                    <a:pt x="376" y="890"/>
                    <a:pt x="376" y="890"/>
                    <a:pt x="376" y="890"/>
                  </a:cubicBezTo>
                  <a:cubicBezTo>
                    <a:pt x="527" y="741"/>
                    <a:pt x="527" y="741"/>
                    <a:pt x="527" y="741"/>
                  </a:cubicBezTo>
                  <a:cubicBezTo>
                    <a:pt x="1052" y="1266"/>
                    <a:pt x="1052" y="1266"/>
                    <a:pt x="1052" y="1266"/>
                  </a:cubicBezTo>
                  <a:cubicBezTo>
                    <a:pt x="795" y="1407"/>
                    <a:pt x="439" y="1363"/>
                    <a:pt x="176" y="1090"/>
                  </a:cubicBezTo>
                  <a:cubicBezTo>
                    <a:pt x="49" y="1217"/>
                    <a:pt x="49" y="1217"/>
                    <a:pt x="49" y="1217"/>
                  </a:cubicBezTo>
                  <a:cubicBezTo>
                    <a:pt x="87" y="1270"/>
                    <a:pt x="119" y="1317"/>
                    <a:pt x="159" y="1357"/>
                  </a:cubicBezTo>
                  <a:cubicBezTo>
                    <a:pt x="155" y="1362"/>
                    <a:pt x="144" y="1371"/>
                    <a:pt x="144" y="1371"/>
                  </a:cubicBezTo>
                  <a:cubicBezTo>
                    <a:pt x="137" y="1370"/>
                    <a:pt x="129" y="1367"/>
                    <a:pt x="122" y="1367"/>
                  </a:cubicBezTo>
                  <a:cubicBezTo>
                    <a:pt x="55" y="1367"/>
                    <a:pt x="0" y="1426"/>
                    <a:pt x="0" y="1494"/>
                  </a:cubicBezTo>
                  <a:cubicBezTo>
                    <a:pt x="0" y="1561"/>
                    <a:pt x="55" y="1616"/>
                    <a:pt x="123" y="1616"/>
                  </a:cubicBezTo>
                  <a:cubicBezTo>
                    <a:pt x="191" y="1616"/>
                    <a:pt x="249" y="1561"/>
                    <a:pt x="249" y="1493"/>
                  </a:cubicBezTo>
                  <a:cubicBezTo>
                    <a:pt x="249" y="1485"/>
                    <a:pt x="247" y="1478"/>
                    <a:pt x="245" y="1470"/>
                  </a:cubicBezTo>
                  <a:cubicBezTo>
                    <a:pt x="265" y="1451"/>
                    <a:pt x="265" y="1451"/>
                    <a:pt x="265" y="1451"/>
                  </a:cubicBezTo>
                  <a:cubicBezTo>
                    <a:pt x="567" y="1655"/>
                    <a:pt x="898" y="1680"/>
                    <a:pt x="1255" y="1467"/>
                  </a:cubicBezTo>
                  <a:cubicBezTo>
                    <a:pt x="1402" y="1615"/>
                    <a:pt x="1402" y="1615"/>
                    <a:pt x="1402" y="1615"/>
                  </a:cubicBezTo>
                  <a:cubicBezTo>
                    <a:pt x="1603" y="1416"/>
                    <a:pt x="1603" y="1416"/>
                    <a:pt x="1603" y="1416"/>
                  </a:cubicBezTo>
                  <a:cubicBezTo>
                    <a:pt x="1455" y="1267"/>
                    <a:pt x="1455" y="1267"/>
                    <a:pt x="1455" y="1267"/>
                  </a:cubicBezTo>
                  <a:cubicBezTo>
                    <a:pt x="1880" y="628"/>
                    <a:pt x="1313" y="0"/>
                    <a:pt x="80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24" name="任意多边形 50"/>
            <p:cNvSpPr/>
            <p:nvPr/>
          </p:nvSpPr>
          <p:spPr>
            <a:xfrm>
              <a:off x="3851921" y="107991"/>
              <a:ext cx="1792566" cy="1792567"/>
            </a:xfrm>
            <a:custGeom>
              <a:avLst/>
              <a:gdLst>
                <a:gd name="connsiteX0" fmla="*/ 1677670 w 2407137"/>
                <a:gd name="connsiteY0" fmla="*/ 1837666 h 2407138"/>
                <a:gd name="connsiteX1" fmla="*/ 1683974 w 2407137"/>
                <a:gd name="connsiteY1" fmla="*/ 1833341 h 2407138"/>
                <a:gd name="connsiteX2" fmla="*/ 1689813 w 2407137"/>
                <a:gd name="connsiteY2" fmla="*/ 1828403 h 2407138"/>
                <a:gd name="connsiteX3" fmla="*/ 1945042 w 2407137"/>
                <a:gd name="connsiteY3" fmla="*/ 2162988 h 2407138"/>
                <a:gd name="connsiteX4" fmla="*/ 1932899 w 2407137"/>
                <a:gd name="connsiteY4" fmla="*/ 2172251 h 2407138"/>
                <a:gd name="connsiteX5" fmla="*/ 1592663 w 2407137"/>
                <a:gd name="connsiteY5" fmla="*/ 1892774 h 2407138"/>
                <a:gd name="connsiteX6" fmla="*/ 1605769 w 2407137"/>
                <a:gd name="connsiteY6" fmla="*/ 1884929 h 2407138"/>
                <a:gd name="connsiteX7" fmla="*/ 1748914 w 2407137"/>
                <a:gd name="connsiteY7" fmla="*/ 2132863 h 2407138"/>
                <a:gd name="connsiteX8" fmla="*/ 1735858 w 2407137"/>
                <a:gd name="connsiteY8" fmla="*/ 2140795 h 2407138"/>
                <a:gd name="connsiteX9" fmla="*/ 1768789 w 2407137"/>
                <a:gd name="connsiteY9" fmla="*/ 1757990 h 2407138"/>
                <a:gd name="connsiteX10" fmla="*/ 1971301 w 2407137"/>
                <a:gd name="connsiteY10" fmla="*/ 1960502 h 2407138"/>
                <a:gd name="connsiteX11" fmla="*/ 1966159 w 2407137"/>
                <a:gd name="connsiteY11" fmla="*/ 1966159 h 2407138"/>
                <a:gd name="connsiteX12" fmla="*/ 1960501 w 2407137"/>
                <a:gd name="connsiteY12" fmla="*/ 1971301 h 2407138"/>
                <a:gd name="connsiteX13" fmla="*/ 1758092 w 2407137"/>
                <a:gd name="connsiteY13" fmla="*/ 1768892 h 2407138"/>
                <a:gd name="connsiteX14" fmla="*/ 1765079 w 2407137"/>
                <a:gd name="connsiteY14" fmla="*/ 1762526 h 2407138"/>
                <a:gd name="connsiteX15" fmla="*/ 1834740 w 2407137"/>
                <a:gd name="connsiteY15" fmla="*/ 1681091 h 2407138"/>
                <a:gd name="connsiteX16" fmla="*/ 2168093 w 2407137"/>
                <a:gd name="connsiteY16" fmla="*/ 1938389 h 2407138"/>
                <a:gd name="connsiteX17" fmla="*/ 2158761 w 2407137"/>
                <a:gd name="connsiteY17" fmla="*/ 1950479 h 2407138"/>
                <a:gd name="connsiteX18" fmla="*/ 1825285 w 2407137"/>
                <a:gd name="connsiteY18" fmla="*/ 1693086 h 2407138"/>
                <a:gd name="connsiteX19" fmla="*/ 1497292 w 2407137"/>
                <a:gd name="connsiteY19" fmla="*/ 1938505 h 2407138"/>
                <a:gd name="connsiteX20" fmla="*/ 1511359 w 2407137"/>
                <a:gd name="connsiteY20" fmla="*/ 1932557 h 2407138"/>
                <a:gd name="connsiteX21" fmla="*/ 1671461 w 2407137"/>
                <a:gd name="connsiteY21" fmla="*/ 2322204 h 2407138"/>
                <a:gd name="connsiteX22" fmla="*/ 1657335 w 2407137"/>
                <a:gd name="connsiteY22" fmla="*/ 2328008 h 2407138"/>
                <a:gd name="connsiteX23" fmla="*/ 1400984 w 2407137"/>
                <a:gd name="connsiteY23" fmla="*/ 1969841 h 2407138"/>
                <a:gd name="connsiteX24" fmla="*/ 1415837 w 2407137"/>
                <a:gd name="connsiteY24" fmla="*/ 1966261 h 2407138"/>
                <a:gd name="connsiteX25" fmla="*/ 1489829 w 2407137"/>
                <a:gd name="connsiteY25" fmla="*/ 2242404 h 2407138"/>
                <a:gd name="connsiteX26" fmla="*/ 1475037 w 2407137"/>
                <a:gd name="connsiteY26" fmla="*/ 2246208 h 2407138"/>
                <a:gd name="connsiteX27" fmla="*/ 1890343 w 2407137"/>
                <a:gd name="connsiteY27" fmla="*/ 1591261 h 2407138"/>
                <a:gd name="connsiteX28" fmla="*/ 2140794 w 2407137"/>
                <a:gd name="connsiteY28" fmla="*/ 1735859 h 2407138"/>
                <a:gd name="connsiteX29" fmla="*/ 2132863 w 2407137"/>
                <a:gd name="connsiteY29" fmla="*/ 1748915 h 2407138"/>
                <a:gd name="connsiteX30" fmla="*/ 1883112 w 2407137"/>
                <a:gd name="connsiteY30" fmla="*/ 1604721 h 2407138"/>
                <a:gd name="connsiteX31" fmla="*/ 1934589 w 2407137"/>
                <a:gd name="connsiteY31" fmla="*/ 1500527 h 2407138"/>
                <a:gd name="connsiteX32" fmla="*/ 2325413 w 2407137"/>
                <a:gd name="connsiteY32" fmla="*/ 1663714 h 2407138"/>
                <a:gd name="connsiteX33" fmla="*/ 2319529 w 2407137"/>
                <a:gd name="connsiteY33" fmla="*/ 1677807 h 2407138"/>
                <a:gd name="connsiteX34" fmla="*/ 1928334 w 2407137"/>
                <a:gd name="connsiteY34" fmla="*/ 1514465 h 2407138"/>
                <a:gd name="connsiteX35" fmla="*/ 1296758 w 2407137"/>
                <a:gd name="connsiteY35" fmla="*/ 1987081 h 2407138"/>
                <a:gd name="connsiteX36" fmla="*/ 1311855 w 2407137"/>
                <a:gd name="connsiteY36" fmla="*/ 1984732 h 2407138"/>
                <a:gd name="connsiteX37" fmla="*/ 1365995 w 2407137"/>
                <a:gd name="connsiteY37" fmla="*/ 2405187 h 2407138"/>
                <a:gd name="connsiteX38" fmla="*/ 1350847 w 2407137"/>
                <a:gd name="connsiteY38" fmla="*/ 2407138 h 2407138"/>
                <a:gd name="connsiteX39" fmla="*/ 1195932 w 2407137"/>
                <a:gd name="connsiteY39" fmla="*/ 1995746 h 2407138"/>
                <a:gd name="connsiteX40" fmla="*/ 1211204 w 2407137"/>
                <a:gd name="connsiteY40" fmla="*/ 1995179 h 2407138"/>
                <a:gd name="connsiteX41" fmla="*/ 1211204 w 2407137"/>
                <a:gd name="connsiteY41" fmla="*/ 2281649 h 2407138"/>
                <a:gd name="connsiteX42" fmla="*/ 1203568 w 2407137"/>
                <a:gd name="connsiteY42" fmla="*/ 2282034 h 2407138"/>
                <a:gd name="connsiteX43" fmla="*/ 1195932 w 2407137"/>
                <a:gd name="connsiteY43" fmla="*/ 2281649 h 2407138"/>
                <a:gd name="connsiteX44" fmla="*/ 1968060 w 2407137"/>
                <a:gd name="connsiteY44" fmla="*/ 1400508 h 2407138"/>
                <a:gd name="connsiteX45" fmla="*/ 2246208 w 2407137"/>
                <a:gd name="connsiteY45" fmla="*/ 1475038 h 2407138"/>
                <a:gd name="connsiteX46" fmla="*/ 2242404 w 2407137"/>
                <a:gd name="connsiteY46" fmla="*/ 1489831 h 2407138"/>
                <a:gd name="connsiteX47" fmla="*/ 1963516 w 2407137"/>
                <a:gd name="connsiteY47" fmla="*/ 1415103 h 2407138"/>
                <a:gd name="connsiteX48" fmla="*/ 1090481 w 2407137"/>
                <a:gd name="connsiteY48" fmla="*/ 1986840 h 2407138"/>
                <a:gd name="connsiteX49" fmla="*/ 1097951 w 2407137"/>
                <a:gd name="connsiteY49" fmla="*/ 1988584 h 2407138"/>
                <a:gd name="connsiteX50" fmla="*/ 1105617 w 2407137"/>
                <a:gd name="connsiteY50" fmla="*/ 1988876 h 2407138"/>
                <a:gd name="connsiteX51" fmla="*/ 1049458 w 2407137"/>
                <a:gd name="connsiteY51" fmla="*/ 2406281 h 2407138"/>
                <a:gd name="connsiteX52" fmla="*/ 1034322 w 2407137"/>
                <a:gd name="connsiteY52" fmla="*/ 2404245 h 2407138"/>
                <a:gd name="connsiteX53" fmla="*/ 1988876 w 2407137"/>
                <a:gd name="connsiteY53" fmla="*/ 1301520 h 2407138"/>
                <a:gd name="connsiteX54" fmla="*/ 2406281 w 2407137"/>
                <a:gd name="connsiteY54" fmla="*/ 1357679 h 2407138"/>
                <a:gd name="connsiteX55" fmla="*/ 2404244 w 2407137"/>
                <a:gd name="connsiteY55" fmla="*/ 1372815 h 2407138"/>
                <a:gd name="connsiteX56" fmla="*/ 1986840 w 2407137"/>
                <a:gd name="connsiteY56" fmla="*/ 1316657 h 2407138"/>
                <a:gd name="connsiteX57" fmla="*/ 1988583 w 2407137"/>
                <a:gd name="connsiteY57" fmla="*/ 1309187 h 2407138"/>
                <a:gd name="connsiteX58" fmla="*/ 992036 w 2407137"/>
                <a:gd name="connsiteY58" fmla="*/ 1963517 h 2407138"/>
                <a:gd name="connsiteX59" fmla="*/ 1006629 w 2407137"/>
                <a:gd name="connsiteY59" fmla="*/ 1968061 h 2407138"/>
                <a:gd name="connsiteX60" fmla="*/ 932100 w 2407137"/>
                <a:gd name="connsiteY60" fmla="*/ 2246208 h 2407138"/>
                <a:gd name="connsiteX61" fmla="*/ 917308 w 2407137"/>
                <a:gd name="connsiteY61" fmla="*/ 2242405 h 2407138"/>
                <a:gd name="connsiteX62" fmla="*/ 1995178 w 2407137"/>
                <a:gd name="connsiteY62" fmla="*/ 1195933 h 2407138"/>
                <a:gd name="connsiteX63" fmla="*/ 2281649 w 2407137"/>
                <a:gd name="connsiteY63" fmla="*/ 1195933 h 2407138"/>
                <a:gd name="connsiteX64" fmla="*/ 2282034 w 2407137"/>
                <a:gd name="connsiteY64" fmla="*/ 1203569 h 2407138"/>
                <a:gd name="connsiteX65" fmla="*/ 2281649 w 2407137"/>
                <a:gd name="connsiteY65" fmla="*/ 1211206 h 2407138"/>
                <a:gd name="connsiteX66" fmla="*/ 1995745 w 2407137"/>
                <a:gd name="connsiteY66" fmla="*/ 1211206 h 2407138"/>
                <a:gd name="connsiteX67" fmla="*/ 1984731 w 2407137"/>
                <a:gd name="connsiteY67" fmla="*/ 1095284 h 2407138"/>
                <a:gd name="connsiteX68" fmla="*/ 2405186 w 2407137"/>
                <a:gd name="connsiteY68" fmla="*/ 1041144 h 2407138"/>
                <a:gd name="connsiteX69" fmla="*/ 2407137 w 2407137"/>
                <a:gd name="connsiteY69" fmla="*/ 1056290 h 2407138"/>
                <a:gd name="connsiteX70" fmla="*/ 1987080 w 2407137"/>
                <a:gd name="connsiteY70" fmla="*/ 1110379 h 2407138"/>
                <a:gd name="connsiteX71" fmla="*/ 892672 w 2407137"/>
                <a:gd name="connsiteY71" fmla="*/ 1928335 h 2407138"/>
                <a:gd name="connsiteX72" fmla="*/ 906611 w 2407137"/>
                <a:gd name="connsiteY72" fmla="*/ 1934590 h 2407138"/>
                <a:gd name="connsiteX73" fmla="*/ 743425 w 2407137"/>
                <a:gd name="connsiteY73" fmla="*/ 2325414 h 2407138"/>
                <a:gd name="connsiteX74" fmla="*/ 729331 w 2407137"/>
                <a:gd name="connsiteY74" fmla="*/ 2319529 h 2407138"/>
                <a:gd name="connsiteX75" fmla="*/ 802416 w 2407137"/>
                <a:gd name="connsiteY75" fmla="*/ 1883113 h 2407138"/>
                <a:gd name="connsiteX76" fmla="*/ 815877 w 2407137"/>
                <a:gd name="connsiteY76" fmla="*/ 1890344 h 2407138"/>
                <a:gd name="connsiteX77" fmla="*/ 671279 w 2407137"/>
                <a:gd name="connsiteY77" fmla="*/ 2140796 h 2407138"/>
                <a:gd name="connsiteX78" fmla="*/ 658223 w 2407137"/>
                <a:gd name="connsiteY78" fmla="*/ 2132863 h 2407138"/>
                <a:gd name="connsiteX79" fmla="*/ 1966260 w 2407137"/>
                <a:gd name="connsiteY79" fmla="*/ 991301 h 2407138"/>
                <a:gd name="connsiteX80" fmla="*/ 2242405 w 2407137"/>
                <a:gd name="connsiteY80" fmla="*/ 917309 h 2407138"/>
                <a:gd name="connsiteX81" fmla="*/ 2246208 w 2407137"/>
                <a:gd name="connsiteY81" fmla="*/ 932101 h 2407138"/>
                <a:gd name="connsiteX82" fmla="*/ 1969840 w 2407137"/>
                <a:gd name="connsiteY82" fmla="*/ 1006153 h 2407138"/>
                <a:gd name="connsiteX83" fmla="*/ 1932557 w 2407137"/>
                <a:gd name="connsiteY83" fmla="*/ 895779 h 2407138"/>
                <a:gd name="connsiteX84" fmla="*/ 2322203 w 2407137"/>
                <a:gd name="connsiteY84" fmla="*/ 735676 h 2407138"/>
                <a:gd name="connsiteX85" fmla="*/ 2328008 w 2407137"/>
                <a:gd name="connsiteY85" fmla="*/ 749803 h 2407138"/>
                <a:gd name="connsiteX86" fmla="*/ 1938504 w 2407137"/>
                <a:gd name="connsiteY86" fmla="*/ 909846 h 2407138"/>
                <a:gd name="connsiteX87" fmla="*/ 714051 w 2407137"/>
                <a:gd name="connsiteY87" fmla="*/ 1825286 h 2407138"/>
                <a:gd name="connsiteX88" fmla="*/ 726047 w 2407137"/>
                <a:gd name="connsiteY88" fmla="*/ 1834740 h 2407138"/>
                <a:gd name="connsiteX89" fmla="*/ 468748 w 2407137"/>
                <a:gd name="connsiteY89" fmla="*/ 2168094 h 2407138"/>
                <a:gd name="connsiteX90" fmla="*/ 456659 w 2407137"/>
                <a:gd name="connsiteY90" fmla="*/ 2158762 h 2407138"/>
                <a:gd name="connsiteX91" fmla="*/ 638245 w 2407137"/>
                <a:gd name="connsiteY91" fmla="*/ 1758093 h 2407138"/>
                <a:gd name="connsiteX92" fmla="*/ 644611 w 2407137"/>
                <a:gd name="connsiteY92" fmla="*/ 1765080 h 2407138"/>
                <a:gd name="connsiteX93" fmla="*/ 649147 w 2407137"/>
                <a:gd name="connsiteY93" fmla="*/ 1768790 h 2407138"/>
                <a:gd name="connsiteX94" fmla="*/ 446636 w 2407137"/>
                <a:gd name="connsiteY94" fmla="*/ 1971302 h 2407138"/>
                <a:gd name="connsiteX95" fmla="*/ 440978 w 2407137"/>
                <a:gd name="connsiteY95" fmla="*/ 1966159 h 2407138"/>
                <a:gd name="connsiteX96" fmla="*/ 435836 w 2407137"/>
                <a:gd name="connsiteY96" fmla="*/ 1960502 h 2407138"/>
                <a:gd name="connsiteX97" fmla="*/ 1884928 w 2407137"/>
                <a:gd name="connsiteY97" fmla="*/ 801368 h 2407138"/>
                <a:gd name="connsiteX98" fmla="*/ 2132863 w 2407137"/>
                <a:gd name="connsiteY98" fmla="*/ 658223 h 2407138"/>
                <a:gd name="connsiteX99" fmla="*/ 2140794 w 2407137"/>
                <a:gd name="connsiteY99" fmla="*/ 671279 h 2407138"/>
                <a:gd name="connsiteX100" fmla="*/ 1892773 w 2407137"/>
                <a:gd name="connsiteY100" fmla="*/ 814474 h 2407138"/>
                <a:gd name="connsiteX101" fmla="*/ 1828403 w 2407137"/>
                <a:gd name="connsiteY101" fmla="*/ 717325 h 2407138"/>
                <a:gd name="connsiteX102" fmla="*/ 2162987 w 2407137"/>
                <a:gd name="connsiteY102" fmla="*/ 462095 h 2407138"/>
                <a:gd name="connsiteX103" fmla="*/ 2172250 w 2407137"/>
                <a:gd name="connsiteY103" fmla="*/ 474239 h 2407138"/>
                <a:gd name="connsiteX104" fmla="*/ 1837666 w 2407137"/>
                <a:gd name="connsiteY104" fmla="*/ 729468 h 2407138"/>
                <a:gd name="connsiteX105" fmla="*/ 1833340 w 2407137"/>
                <a:gd name="connsiteY105" fmla="*/ 723163 h 2407138"/>
                <a:gd name="connsiteX106" fmla="*/ 234886 w 2407137"/>
                <a:gd name="connsiteY106" fmla="*/ 1932900 h 2407138"/>
                <a:gd name="connsiteX107" fmla="*/ 569471 w 2407137"/>
                <a:gd name="connsiteY107" fmla="*/ 1677670 h 2407138"/>
                <a:gd name="connsiteX108" fmla="*/ 573796 w 2407137"/>
                <a:gd name="connsiteY108" fmla="*/ 1683975 h 2407138"/>
                <a:gd name="connsiteX109" fmla="*/ 578735 w 2407137"/>
                <a:gd name="connsiteY109" fmla="*/ 1689813 h 2407138"/>
                <a:gd name="connsiteX110" fmla="*/ 244150 w 2407137"/>
                <a:gd name="connsiteY110" fmla="*/ 1945043 h 2407138"/>
                <a:gd name="connsiteX111" fmla="*/ 266342 w 2407137"/>
                <a:gd name="connsiteY111" fmla="*/ 1735860 h 2407138"/>
                <a:gd name="connsiteX112" fmla="*/ 514363 w 2407137"/>
                <a:gd name="connsiteY112" fmla="*/ 1592665 h 2407138"/>
                <a:gd name="connsiteX113" fmla="*/ 522208 w 2407137"/>
                <a:gd name="connsiteY113" fmla="*/ 1605770 h 2407138"/>
                <a:gd name="connsiteX114" fmla="*/ 274274 w 2407137"/>
                <a:gd name="connsiteY114" fmla="*/ 1748916 h 2407138"/>
                <a:gd name="connsiteX115" fmla="*/ 1960501 w 2407137"/>
                <a:gd name="connsiteY115" fmla="*/ 435837 h 2407138"/>
                <a:gd name="connsiteX116" fmla="*/ 1966159 w 2407137"/>
                <a:gd name="connsiteY116" fmla="*/ 440979 h 2407138"/>
                <a:gd name="connsiteX117" fmla="*/ 1971301 w 2407137"/>
                <a:gd name="connsiteY117" fmla="*/ 446637 h 2407138"/>
                <a:gd name="connsiteX118" fmla="*/ 1768891 w 2407137"/>
                <a:gd name="connsiteY118" fmla="*/ 649046 h 2407138"/>
                <a:gd name="connsiteX119" fmla="*/ 1762525 w 2407137"/>
                <a:gd name="connsiteY119" fmla="*/ 642058 h 2407138"/>
                <a:gd name="connsiteX120" fmla="*/ 1757990 w 2407137"/>
                <a:gd name="connsiteY120" fmla="*/ 638348 h 2407138"/>
                <a:gd name="connsiteX121" fmla="*/ 1938389 w 2407137"/>
                <a:gd name="connsiteY121" fmla="*/ 239045 h 2407138"/>
                <a:gd name="connsiteX122" fmla="*/ 1950479 w 2407137"/>
                <a:gd name="connsiteY122" fmla="*/ 248377 h 2407138"/>
                <a:gd name="connsiteX123" fmla="*/ 1693086 w 2407137"/>
                <a:gd name="connsiteY123" fmla="*/ 581852 h 2407138"/>
                <a:gd name="connsiteX124" fmla="*/ 1681090 w 2407137"/>
                <a:gd name="connsiteY124" fmla="*/ 572398 h 2407138"/>
                <a:gd name="connsiteX125" fmla="*/ 79129 w 2407137"/>
                <a:gd name="connsiteY125" fmla="*/ 1657336 h 2407138"/>
                <a:gd name="connsiteX126" fmla="*/ 468633 w 2407137"/>
                <a:gd name="connsiteY126" fmla="*/ 1497292 h 2407138"/>
                <a:gd name="connsiteX127" fmla="*/ 474580 w 2407137"/>
                <a:gd name="connsiteY127" fmla="*/ 1511360 h 2407138"/>
                <a:gd name="connsiteX128" fmla="*/ 84934 w 2407137"/>
                <a:gd name="connsiteY128" fmla="*/ 1671462 h 2407138"/>
                <a:gd name="connsiteX129" fmla="*/ 160929 w 2407137"/>
                <a:gd name="connsiteY129" fmla="*/ 1475039 h 2407138"/>
                <a:gd name="connsiteX130" fmla="*/ 437296 w 2407137"/>
                <a:gd name="connsiteY130" fmla="*/ 1400986 h 2407138"/>
                <a:gd name="connsiteX131" fmla="*/ 440876 w 2407137"/>
                <a:gd name="connsiteY131" fmla="*/ 1415837 h 2407138"/>
                <a:gd name="connsiteX132" fmla="*/ 164732 w 2407137"/>
                <a:gd name="connsiteY132" fmla="*/ 1489830 h 2407138"/>
                <a:gd name="connsiteX133" fmla="*/ 1735859 w 2407137"/>
                <a:gd name="connsiteY133" fmla="*/ 266344 h 2407138"/>
                <a:gd name="connsiteX134" fmla="*/ 1748915 w 2407137"/>
                <a:gd name="connsiteY134" fmla="*/ 274276 h 2407138"/>
                <a:gd name="connsiteX135" fmla="*/ 1604721 w 2407137"/>
                <a:gd name="connsiteY135" fmla="*/ 524026 h 2407138"/>
                <a:gd name="connsiteX136" fmla="*/ 1591261 w 2407137"/>
                <a:gd name="connsiteY136" fmla="*/ 516794 h 2407138"/>
                <a:gd name="connsiteX137" fmla="*/ 1663713 w 2407137"/>
                <a:gd name="connsiteY137" fmla="*/ 81725 h 2407138"/>
                <a:gd name="connsiteX138" fmla="*/ 1677806 w 2407137"/>
                <a:gd name="connsiteY138" fmla="*/ 87609 h 2407138"/>
                <a:gd name="connsiteX139" fmla="*/ 1514465 w 2407137"/>
                <a:gd name="connsiteY139" fmla="*/ 478804 h 2407138"/>
                <a:gd name="connsiteX140" fmla="*/ 1500526 w 2407137"/>
                <a:gd name="connsiteY140" fmla="*/ 472548 h 2407138"/>
                <a:gd name="connsiteX141" fmla="*/ 0 w 2407137"/>
                <a:gd name="connsiteY141" fmla="*/ 1350847 h 2407138"/>
                <a:gd name="connsiteX142" fmla="*/ 420056 w 2407137"/>
                <a:gd name="connsiteY142" fmla="*/ 1296759 h 2407138"/>
                <a:gd name="connsiteX143" fmla="*/ 422405 w 2407137"/>
                <a:gd name="connsiteY143" fmla="*/ 1311854 h 2407138"/>
                <a:gd name="connsiteX144" fmla="*/ 1951 w 2407137"/>
                <a:gd name="connsiteY144" fmla="*/ 1365994 h 2407138"/>
                <a:gd name="connsiteX145" fmla="*/ 125488 w 2407137"/>
                <a:gd name="connsiteY145" fmla="*/ 1195933 h 2407138"/>
                <a:gd name="connsiteX146" fmla="*/ 411391 w 2407137"/>
                <a:gd name="connsiteY146" fmla="*/ 1195933 h 2407138"/>
                <a:gd name="connsiteX147" fmla="*/ 411958 w 2407137"/>
                <a:gd name="connsiteY147" fmla="*/ 1211206 h 2407138"/>
                <a:gd name="connsiteX148" fmla="*/ 125488 w 2407137"/>
                <a:gd name="connsiteY148" fmla="*/ 1211206 h 2407138"/>
                <a:gd name="connsiteX149" fmla="*/ 125102 w 2407137"/>
                <a:gd name="connsiteY149" fmla="*/ 1203569 h 2407138"/>
                <a:gd name="connsiteX150" fmla="*/ 1475037 w 2407137"/>
                <a:gd name="connsiteY150" fmla="*/ 160931 h 2407138"/>
                <a:gd name="connsiteX151" fmla="*/ 1489829 w 2407137"/>
                <a:gd name="connsiteY151" fmla="*/ 164734 h 2407138"/>
                <a:gd name="connsiteX152" fmla="*/ 1415102 w 2407137"/>
                <a:gd name="connsiteY152" fmla="*/ 443621 h 2407138"/>
                <a:gd name="connsiteX153" fmla="*/ 1400508 w 2407137"/>
                <a:gd name="connsiteY153" fmla="*/ 439077 h 2407138"/>
                <a:gd name="connsiteX154" fmla="*/ 164732 w 2407137"/>
                <a:gd name="connsiteY154" fmla="*/ 917309 h 2407138"/>
                <a:gd name="connsiteX155" fmla="*/ 443620 w 2407137"/>
                <a:gd name="connsiteY155" fmla="*/ 992037 h 2407138"/>
                <a:gd name="connsiteX156" fmla="*/ 439076 w 2407137"/>
                <a:gd name="connsiteY156" fmla="*/ 1006630 h 2407138"/>
                <a:gd name="connsiteX157" fmla="*/ 160929 w 2407137"/>
                <a:gd name="connsiteY157" fmla="*/ 932101 h 2407138"/>
                <a:gd name="connsiteX158" fmla="*/ 1195932 w 2407137"/>
                <a:gd name="connsiteY158" fmla="*/ 125490 h 2407138"/>
                <a:gd name="connsiteX159" fmla="*/ 1203568 w 2407137"/>
                <a:gd name="connsiteY159" fmla="*/ 125104 h 2407138"/>
                <a:gd name="connsiteX160" fmla="*/ 1211205 w 2407137"/>
                <a:gd name="connsiteY160" fmla="*/ 125490 h 2407138"/>
                <a:gd name="connsiteX161" fmla="*/ 1211205 w 2407137"/>
                <a:gd name="connsiteY161" fmla="*/ 411392 h 2407138"/>
                <a:gd name="connsiteX162" fmla="*/ 1195932 w 2407137"/>
                <a:gd name="connsiteY162" fmla="*/ 411959 h 2407138"/>
                <a:gd name="connsiteX163" fmla="*/ 1357679 w 2407137"/>
                <a:gd name="connsiteY163" fmla="*/ 856 h 2407138"/>
                <a:gd name="connsiteX164" fmla="*/ 1372816 w 2407137"/>
                <a:gd name="connsiteY164" fmla="*/ 2893 h 2407138"/>
                <a:gd name="connsiteX165" fmla="*/ 1316657 w 2407137"/>
                <a:gd name="connsiteY165" fmla="*/ 420298 h 2407138"/>
                <a:gd name="connsiteX166" fmla="*/ 1309186 w 2407137"/>
                <a:gd name="connsiteY166" fmla="*/ 418554 h 2407138"/>
                <a:gd name="connsiteX167" fmla="*/ 1301520 w 2407137"/>
                <a:gd name="connsiteY167" fmla="*/ 418261 h 2407138"/>
                <a:gd name="connsiteX168" fmla="*/ 2893 w 2407137"/>
                <a:gd name="connsiteY168" fmla="*/ 1034322 h 2407138"/>
                <a:gd name="connsiteX169" fmla="*/ 420297 w 2407137"/>
                <a:gd name="connsiteY169" fmla="*/ 1090480 h 2407138"/>
                <a:gd name="connsiteX170" fmla="*/ 418554 w 2407137"/>
                <a:gd name="connsiteY170" fmla="*/ 1097951 h 2407138"/>
                <a:gd name="connsiteX171" fmla="*/ 418261 w 2407137"/>
                <a:gd name="connsiteY171" fmla="*/ 1105616 h 2407138"/>
                <a:gd name="connsiteX172" fmla="*/ 855 w 2407137"/>
                <a:gd name="connsiteY172" fmla="*/ 1049458 h 2407138"/>
                <a:gd name="connsiteX173" fmla="*/ 274274 w 2407137"/>
                <a:gd name="connsiteY173" fmla="*/ 658223 h 2407138"/>
                <a:gd name="connsiteX174" fmla="*/ 524025 w 2407137"/>
                <a:gd name="connsiteY174" fmla="*/ 802416 h 2407138"/>
                <a:gd name="connsiteX175" fmla="*/ 516793 w 2407137"/>
                <a:gd name="connsiteY175" fmla="*/ 815877 h 2407138"/>
                <a:gd name="connsiteX176" fmla="*/ 266342 w 2407137"/>
                <a:gd name="connsiteY176" fmla="*/ 671279 h 2407138"/>
                <a:gd name="connsiteX177" fmla="*/ 917308 w 2407137"/>
                <a:gd name="connsiteY177" fmla="*/ 164734 h 2407138"/>
                <a:gd name="connsiteX178" fmla="*/ 932100 w 2407137"/>
                <a:gd name="connsiteY178" fmla="*/ 160930 h 2407138"/>
                <a:gd name="connsiteX179" fmla="*/ 1006152 w 2407137"/>
                <a:gd name="connsiteY179" fmla="*/ 437297 h 2407138"/>
                <a:gd name="connsiteX180" fmla="*/ 991300 w 2407137"/>
                <a:gd name="connsiteY180" fmla="*/ 440877 h 2407138"/>
                <a:gd name="connsiteX181" fmla="*/ 1041143 w 2407137"/>
                <a:gd name="connsiteY181" fmla="*/ 1951 h 2407138"/>
                <a:gd name="connsiteX182" fmla="*/ 1056290 w 2407137"/>
                <a:gd name="connsiteY182" fmla="*/ 0 h 2407138"/>
                <a:gd name="connsiteX183" fmla="*/ 1110379 w 2407137"/>
                <a:gd name="connsiteY183" fmla="*/ 420056 h 2407138"/>
                <a:gd name="connsiteX184" fmla="*/ 1095283 w 2407137"/>
                <a:gd name="connsiteY184" fmla="*/ 422406 h 2407138"/>
                <a:gd name="connsiteX185" fmla="*/ 87609 w 2407137"/>
                <a:gd name="connsiteY185" fmla="*/ 729331 h 2407138"/>
                <a:gd name="connsiteX186" fmla="*/ 478803 w 2407137"/>
                <a:gd name="connsiteY186" fmla="*/ 892672 h 2407138"/>
                <a:gd name="connsiteX187" fmla="*/ 472547 w 2407137"/>
                <a:gd name="connsiteY187" fmla="*/ 906611 h 2407138"/>
                <a:gd name="connsiteX188" fmla="*/ 81723 w 2407137"/>
                <a:gd name="connsiteY188" fmla="*/ 743424 h 2407138"/>
                <a:gd name="connsiteX189" fmla="*/ 84666 w 2407137"/>
                <a:gd name="connsiteY189" fmla="*/ 736377 h 2407138"/>
                <a:gd name="connsiteX190" fmla="*/ 446636 w 2407137"/>
                <a:gd name="connsiteY190" fmla="*/ 435837 h 2407138"/>
                <a:gd name="connsiteX191" fmla="*/ 649045 w 2407137"/>
                <a:gd name="connsiteY191" fmla="*/ 638246 h 2407138"/>
                <a:gd name="connsiteX192" fmla="*/ 642057 w 2407137"/>
                <a:gd name="connsiteY192" fmla="*/ 644612 h 2407138"/>
                <a:gd name="connsiteX193" fmla="*/ 638347 w 2407137"/>
                <a:gd name="connsiteY193" fmla="*/ 649147 h 2407138"/>
                <a:gd name="connsiteX194" fmla="*/ 435836 w 2407137"/>
                <a:gd name="connsiteY194" fmla="*/ 446636 h 2407138"/>
                <a:gd name="connsiteX195" fmla="*/ 440978 w 2407137"/>
                <a:gd name="connsiteY195" fmla="*/ 440979 h 2407138"/>
                <a:gd name="connsiteX196" fmla="*/ 658223 w 2407137"/>
                <a:gd name="connsiteY196" fmla="*/ 274275 h 2407138"/>
                <a:gd name="connsiteX197" fmla="*/ 671279 w 2407137"/>
                <a:gd name="connsiteY197" fmla="*/ 266343 h 2407138"/>
                <a:gd name="connsiteX198" fmla="*/ 814473 w 2407137"/>
                <a:gd name="connsiteY198" fmla="*/ 514363 h 2407138"/>
                <a:gd name="connsiteX199" fmla="*/ 801367 w 2407137"/>
                <a:gd name="connsiteY199" fmla="*/ 522209 h 2407138"/>
                <a:gd name="connsiteX200" fmla="*/ 735676 w 2407137"/>
                <a:gd name="connsiteY200" fmla="*/ 84934 h 2407138"/>
                <a:gd name="connsiteX201" fmla="*/ 749802 w 2407137"/>
                <a:gd name="connsiteY201" fmla="*/ 79129 h 2407138"/>
                <a:gd name="connsiteX202" fmla="*/ 909846 w 2407137"/>
                <a:gd name="connsiteY202" fmla="*/ 468633 h 2407138"/>
                <a:gd name="connsiteX203" fmla="*/ 895778 w 2407137"/>
                <a:gd name="connsiteY203" fmla="*/ 474580 h 2407138"/>
                <a:gd name="connsiteX204" fmla="*/ 248376 w 2407137"/>
                <a:gd name="connsiteY204" fmla="*/ 456659 h 2407138"/>
                <a:gd name="connsiteX205" fmla="*/ 581852 w 2407137"/>
                <a:gd name="connsiteY205" fmla="*/ 714051 h 2407138"/>
                <a:gd name="connsiteX206" fmla="*/ 572397 w 2407137"/>
                <a:gd name="connsiteY206" fmla="*/ 726047 h 2407138"/>
                <a:gd name="connsiteX207" fmla="*/ 239044 w 2407137"/>
                <a:gd name="connsiteY207" fmla="*/ 468748 h 2407138"/>
                <a:gd name="connsiteX208" fmla="*/ 243710 w 2407137"/>
                <a:gd name="connsiteY208" fmla="*/ 462704 h 2407138"/>
                <a:gd name="connsiteX209" fmla="*/ 462094 w 2407137"/>
                <a:gd name="connsiteY209" fmla="*/ 244150 h 2407138"/>
                <a:gd name="connsiteX210" fmla="*/ 474238 w 2407137"/>
                <a:gd name="connsiteY210" fmla="*/ 234887 h 2407138"/>
                <a:gd name="connsiteX211" fmla="*/ 729468 w 2407137"/>
                <a:gd name="connsiteY211" fmla="*/ 569472 h 2407138"/>
                <a:gd name="connsiteX212" fmla="*/ 723162 w 2407137"/>
                <a:gd name="connsiteY212" fmla="*/ 573797 h 2407138"/>
                <a:gd name="connsiteX213" fmla="*/ 717325 w 2407137"/>
                <a:gd name="connsiteY213" fmla="*/ 578735 h 2407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2407137" h="2407138">
                  <a:moveTo>
                    <a:pt x="1677670" y="1837666"/>
                  </a:moveTo>
                  <a:lnTo>
                    <a:pt x="1683974" y="1833341"/>
                  </a:lnTo>
                  <a:lnTo>
                    <a:pt x="1689813" y="1828403"/>
                  </a:lnTo>
                  <a:lnTo>
                    <a:pt x="1945042" y="2162988"/>
                  </a:lnTo>
                  <a:lnTo>
                    <a:pt x="1932899" y="2172251"/>
                  </a:lnTo>
                  <a:close/>
                  <a:moveTo>
                    <a:pt x="1592663" y="1892774"/>
                  </a:moveTo>
                  <a:lnTo>
                    <a:pt x="1605769" y="1884929"/>
                  </a:lnTo>
                  <a:lnTo>
                    <a:pt x="1748914" y="2132863"/>
                  </a:lnTo>
                  <a:lnTo>
                    <a:pt x="1735858" y="2140795"/>
                  </a:lnTo>
                  <a:close/>
                  <a:moveTo>
                    <a:pt x="1768789" y="1757990"/>
                  </a:moveTo>
                  <a:lnTo>
                    <a:pt x="1971301" y="1960502"/>
                  </a:lnTo>
                  <a:lnTo>
                    <a:pt x="1966159" y="1966159"/>
                  </a:lnTo>
                  <a:lnTo>
                    <a:pt x="1960501" y="1971301"/>
                  </a:lnTo>
                  <a:lnTo>
                    <a:pt x="1758092" y="1768892"/>
                  </a:lnTo>
                  <a:lnTo>
                    <a:pt x="1765079" y="1762526"/>
                  </a:lnTo>
                  <a:close/>
                  <a:moveTo>
                    <a:pt x="1834740" y="1681091"/>
                  </a:moveTo>
                  <a:lnTo>
                    <a:pt x="2168093" y="1938389"/>
                  </a:lnTo>
                  <a:lnTo>
                    <a:pt x="2158761" y="1950479"/>
                  </a:lnTo>
                  <a:lnTo>
                    <a:pt x="1825285" y="1693086"/>
                  </a:lnTo>
                  <a:close/>
                  <a:moveTo>
                    <a:pt x="1497292" y="1938505"/>
                  </a:moveTo>
                  <a:lnTo>
                    <a:pt x="1511359" y="1932557"/>
                  </a:lnTo>
                  <a:lnTo>
                    <a:pt x="1671461" y="2322204"/>
                  </a:lnTo>
                  <a:lnTo>
                    <a:pt x="1657335" y="2328008"/>
                  </a:lnTo>
                  <a:close/>
                  <a:moveTo>
                    <a:pt x="1400984" y="1969841"/>
                  </a:moveTo>
                  <a:lnTo>
                    <a:pt x="1415837" y="1966261"/>
                  </a:lnTo>
                  <a:lnTo>
                    <a:pt x="1489829" y="2242404"/>
                  </a:lnTo>
                  <a:lnTo>
                    <a:pt x="1475037" y="2246208"/>
                  </a:lnTo>
                  <a:close/>
                  <a:moveTo>
                    <a:pt x="1890343" y="1591261"/>
                  </a:moveTo>
                  <a:lnTo>
                    <a:pt x="2140794" y="1735859"/>
                  </a:lnTo>
                  <a:lnTo>
                    <a:pt x="2132863" y="1748915"/>
                  </a:lnTo>
                  <a:lnTo>
                    <a:pt x="1883112" y="1604721"/>
                  </a:lnTo>
                  <a:close/>
                  <a:moveTo>
                    <a:pt x="1934589" y="1500527"/>
                  </a:moveTo>
                  <a:lnTo>
                    <a:pt x="2325413" y="1663714"/>
                  </a:lnTo>
                  <a:lnTo>
                    <a:pt x="2319529" y="1677807"/>
                  </a:lnTo>
                  <a:lnTo>
                    <a:pt x="1928334" y="1514465"/>
                  </a:lnTo>
                  <a:close/>
                  <a:moveTo>
                    <a:pt x="1296758" y="1987081"/>
                  </a:moveTo>
                  <a:lnTo>
                    <a:pt x="1311855" y="1984732"/>
                  </a:lnTo>
                  <a:lnTo>
                    <a:pt x="1365995" y="2405187"/>
                  </a:lnTo>
                  <a:lnTo>
                    <a:pt x="1350847" y="2407138"/>
                  </a:lnTo>
                  <a:close/>
                  <a:moveTo>
                    <a:pt x="1195932" y="1995746"/>
                  </a:moveTo>
                  <a:lnTo>
                    <a:pt x="1211204" y="1995179"/>
                  </a:lnTo>
                  <a:lnTo>
                    <a:pt x="1211204" y="2281649"/>
                  </a:lnTo>
                  <a:lnTo>
                    <a:pt x="1203568" y="2282034"/>
                  </a:lnTo>
                  <a:lnTo>
                    <a:pt x="1195932" y="2281649"/>
                  </a:lnTo>
                  <a:close/>
                  <a:moveTo>
                    <a:pt x="1968060" y="1400508"/>
                  </a:moveTo>
                  <a:lnTo>
                    <a:pt x="2246208" y="1475038"/>
                  </a:lnTo>
                  <a:lnTo>
                    <a:pt x="2242404" y="1489831"/>
                  </a:lnTo>
                  <a:lnTo>
                    <a:pt x="1963516" y="1415103"/>
                  </a:lnTo>
                  <a:close/>
                  <a:moveTo>
                    <a:pt x="1090481" y="1986840"/>
                  </a:moveTo>
                  <a:lnTo>
                    <a:pt x="1097951" y="1988584"/>
                  </a:lnTo>
                  <a:lnTo>
                    <a:pt x="1105617" y="1988876"/>
                  </a:lnTo>
                  <a:lnTo>
                    <a:pt x="1049458" y="2406281"/>
                  </a:lnTo>
                  <a:lnTo>
                    <a:pt x="1034322" y="2404245"/>
                  </a:lnTo>
                  <a:close/>
                  <a:moveTo>
                    <a:pt x="1988876" y="1301520"/>
                  </a:moveTo>
                  <a:lnTo>
                    <a:pt x="2406281" y="1357679"/>
                  </a:lnTo>
                  <a:lnTo>
                    <a:pt x="2404244" y="1372815"/>
                  </a:lnTo>
                  <a:lnTo>
                    <a:pt x="1986840" y="1316657"/>
                  </a:lnTo>
                  <a:lnTo>
                    <a:pt x="1988583" y="1309187"/>
                  </a:lnTo>
                  <a:close/>
                  <a:moveTo>
                    <a:pt x="992036" y="1963517"/>
                  </a:moveTo>
                  <a:lnTo>
                    <a:pt x="1006629" y="1968061"/>
                  </a:lnTo>
                  <a:lnTo>
                    <a:pt x="932100" y="2246208"/>
                  </a:lnTo>
                  <a:lnTo>
                    <a:pt x="917308" y="2242405"/>
                  </a:lnTo>
                  <a:close/>
                  <a:moveTo>
                    <a:pt x="1995178" y="1195933"/>
                  </a:moveTo>
                  <a:lnTo>
                    <a:pt x="2281649" y="1195933"/>
                  </a:lnTo>
                  <a:lnTo>
                    <a:pt x="2282034" y="1203569"/>
                  </a:lnTo>
                  <a:lnTo>
                    <a:pt x="2281649" y="1211206"/>
                  </a:lnTo>
                  <a:lnTo>
                    <a:pt x="1995745" y="1211206"/>
                  </a:lnTo>
                  <a:close/>
                  <a:moveTo>
                    <a:pt x="1984731" y="1095284"/>
                  </a:moveTo>
                  <a:lnTo>
                    <a:pt x="2405186" y="1041144"/>
                  </a:lnTo>
                  <a:lnTo>
                    <a:pt x="2407137" y="1056290"/>
                  </a:lnTo>
                  <a:lnTo>
                    <a:pt x="1987080" y="1110379"/>
                  </a:lnTo>
                  <a:close/>
                  <a:moveTo>
                    <a:pt x="892672" y="1928335"/>
                  </a:moveTo>
                  <a:lnTo>
                    <a:pt x="906611" y="1934590"/>
                  </a:lnTo>
                  <a:lnTo>
                    <a:pt x="743425" y="2325414"/>
                  </a:lnTo>
                  <a:lnTo>
                    <a:pt x="729331" y="2319529"/>
                  </a:lnTo>
                  <a:close/>
                  <a:moveTo>
                    <a:pt x="802416" y="1883113"/>
                  </a:moveTo>
                  <a:lnTo>
                    <a:pt x="815877" y="1890344"/>
                  </a:lnTo>
                  <a:lnTo>
                    <a:pt x="671279" y="2140796"/>
                  </a:lnTo>
                  <a:lnTo>
                    <a:pt x="658223" y="2132863"/>
                  </a:lnTo>
                  <a:close/>
                  <a:moveTo>
                    <a:pt x="1966260" y="991301"/>
                  </a:moveTo>
                  <a:lnTo>
                    <a:pt x="2242405" y="917309"/>
                  </a:lnTo>
                  <a:lnTo>
                    <a:pt x="2246208" y="932101"/>
                  </a:lnTo>
                  <a:lnTo>
                    <a:pt x="1969840" y="1006153"/>
                  </a:lnTo>
                  <a:close/>
                  <a:moveTo>
                    <a:pt x="1932557" y="895779"/>
                  </a:moveTo>
                  <a:lnTo>
                    <a:pt x="2322203" y="735676"/>
                  </a:lnTo>
                  <a:lnTo>
                    <a:pt x="2328008" y="749803"/>
                  </a:lnTo>
                  <a:lnTo>
                    <a:pt x="1938504" y="909846"/>
                  </a:lnTo>
                  <a:close/>
                  <a:moveTo>
                    <a:pt x="714051" y="1825286"/>
                  </a:moveTo>
                  <a:lnTo>
                    <a:pt x="726047" y="1834740"/>
                  </a:lnTo>
                  <a:lnTo>
                    <a:pt x="468748" y="2168094"/>
                  </a:lnTo>
                  <a:lnTo>
                    <a:pt x="456659" y="2158762"/>
                  </a:lnTo>
                  <a:close/>
                  <a:moveTo>
                    <a:pt x="638245" y="1758093"/>
                  </a:moveTo>
                  <a:lnTo>
                    <a:pt x="644611" y="1765080"/>
                  </a:lnTo>
                  <a:lnTo>
                    <a:pt x="649147" y="1768790"/>
                  </a:lnTo>
                  <a:lnTo>
                    <a:pt x="446636" y="1971302"/>
                  </a:lnTo>
                  <a:lnTo>
                    <a:pt x="440978" y="1966159"/>
                  </a:lnTo>
                  <a:lnTo>
                    <a:pt x="435836" y="1960502"/>
                  </a:lnTo>
                  <a:close/>
                  <a:moveTo>
                    <a:pt x="1884928" y="801368"/>
                  </a:moveTo>
                  <a:lnTo>
                    <a:pt x="2132863" y="658223"/>
                  </a:lnTo>
                  <a:lnTo>
                    <a:pt x="2140794" y="671279"/>
                  </a:lnTo>
                  <a:lnTo>
                    <a:pt x="1892773" y="814474"/>
                  </a:lnTo>
                  <a:close/>
                  <a:moveTo>
                    <a:pt x="1828403" y="717325"/>
                  </a:moveTo>
                  <a:lnTo>
                    <a:pt x="2162987" y="462095"/>
                  </a:lnTo>
                  <a:lnTo>
                    <a:pt x="2172250" y="474239"/>
                  </a:lnTo>
                  <a:lnTo>
                    <a:pt x="1837666" y="729468"/>
                  </a:lnTo>
                  <a:lnTo>
                    <a:pt x="1833340" y="723163"/>
                  </a:lnTo>
                  <a:close/>
                  <a:moveTo>
                    <a:pt x="234886" y="1932900"/>
                  </a:moveTo>
                  <a:lnTo>
                    <a:pt x="569471" y="1677670"/>
                  </a:lnTo>
                  <a:lnTo>
                    <a:pt x="573796" y="1683975"/>
                  </a:lnTo>
                  <a:lnTo>
                    <a:pt x="578735" y="1689813"/>
                  </a:lnTo>
                  <a:lnTo>
                    <a:pt x="244150" y="1945043"/>
                  </a:lnTo>
                  <a:close/>
                  <a:moveTo>
                    <a:pt x="266342" y="1735860"/>
                  </a:moveTo>
                  <a:lnTo>
                    <a:pt x="514363" y="1592665"/>
                  </a:lnTo>
                  <a:lnTo>
                    <a:pt x="522208" y="1605770"/>
                  </a:lnTo>
                  <a:lnTo>
                    <a:pt x="274274" y="1748916"/>
                  </a:lnTo>
                  <a:close/>
                  <a:moveTo>
                    <a:pt x="1960501" y="435837"/>
                  </a:moveTo>
                  <a:lnTo>
                    <a:pt x="1966159" y="440979"/>
                  </a:lnTo>
                  <a:lnTo>
                    <a:pt x="1971301" y="446637"/>
                  </a:lnTo>
                  <a:lnTo>
                    <a:pt x="1768891" y="649046"/>
                  </a:lnTo>
                  <a:lnTo>
                    <a:pt x="1762525" y="642058"/>
                  </a:lnTo>
                  <a:lnTo>
                    <a:pt x="1757990" y="638348"/>
                  </a:lnTo>
                  <a:close/>
                  <a:moveTo>
                    <a:pt x="1938389" y="239045"/>
                  </a:moveTo>
                  <a:lnTo>
                    <a:pt x="1950479" y="248377"/>
                  </a:lnTo>
                  <a:lnTo>
                    <a:pt x="1693086" y="581852"/>
                  </a:lnTo>
                  <a:lnTo>
                    <a:pt x="1681090" y="572398"/>
                  </a:lnTo>
                  <a:close/>
                  <a:moveTo>
                    <a:pt x="79129" y="1657336"/>
                  </a:moveTo>
                  <a:lnTo>
                    <a:pt x="468633" y="1497292"/>
                  </a:lnTo>
                  <a:lnTo>
                    <a:pt x="474580" y="1511360"/>
                  </a:lnTo>
                  <a:lnTo>
                    <a:pt x="84934" y="1671462"/>
                  </a:lnTo>
                  <a:close/>
                  <a:moveTo>
                    <a:pt x="160929" y="1475039"/>
                  </a:moveTo>
                  <a:lnTo>
                    <a:pt x="437296" y="1400986"/>
                  </a:lnTo>
                  <a:lnTo>
                    <a:pt x="440876" y="1415837"/>
                  </a:lnTo>
                  <a:lnTo>
                    <a:pt x="164732" y="1489830"/>
                  </a:lnTo>
                  <a:close/>
                  <a:moveTo>
                    <a:pt x="1735859" y="266344"/>
                  </a:moveTo>
                  <a:lnTo>
                    <a:pt x="1748915" y="274276"/>
                  </a:lnTo>
                  <a:lnTo>
                    <a:pt x="1604721" y="524026"/>
                  </a:lnTo>
                  <a:lnTo>
                    <a:pt x="1591261" y="516794"/>
                  </a:lnTo>
                  <a:close/>
                  <a:moveTo>
                    <a:pt x="1663713" y="81725"/>
                  </a:moveTo>
                  <a:lnTo>
                    <a:pt x="1677806" y="87609"/>
                  </a:lnTo>
                  <a:lnTo>
                    <a:pt x="1514465" y="478804"/>
                  </a:lnTo>
                  <a:lnTo>
                    <a:pt x="1500526" y="472548"/>
                  </a:lnTo>
                  <a:close/>
                  <a:moveTo>
                    <a:pt x="0" y="1350847"/>
                  </a:moveTo>
                  <a:lnTo>
                    <a:pt x="420056" y="1296759"/>
                  </a:lnTo>
                  <a:lnTo>
                    <a:pt x="422405" y="1311854"/>
                  </a:lnTo>
                  <a:lnTo>
                    <a:pt x="1951" y="1365994"/>
                  </a:lnTo>
                  <a:close/>
                  <a:moveTo>
                    <a:pt x="125488" y="1195933"/>
                  </a:moveTo>
                  <a:lnTo>
                    <a:pt x="411391" y="1195933"/>
                  </a:lnTo>
                  <a:lnTo>
                    <a:pt x="411958" y="1211206"/>
                  </a:lnTo>
                  <a:lnTo>
                    <a:pt x="125488" y="1211206"/>
                  </a:lnTo>
                  <a:lnTo>
                    <a:pt x="125102" y="1203569"/>
                  </a:lnTo>
                  <a:close/>
                  <a:moveTo>
                    <a:pt x="1475037" y="160931"/>
                  </a:moveTo>
                  <a:lnTo>
                    <a:pt x="1489829" y="164734"/>
                  </a:lnTo>
                  <a:lnTo>
                    <a:pt x="1415102" y="443621"/>
                  </a:lnTo>
                  <a:lnTo>
                    <a:pt x="1400508" y="439077"/>
                  </a:lnTo>
                  <a:close/>
                  <a:moveTo>
                    <a:pt x="164732" y="917309"/>
                  </a:moveTo>
                  <a:lnTo>
                    <a:pt x="443620" y="992037"/>
                  </a:lnTo>
                  <a:lnTo>
                    <a:pt x="439076" y="1006630"/>
                  </a:lnTo>
                  <a:lnTo>
                    <a:pt x="160929" y="932101"/>
                  </a:lnTo>
                  <a:close/>
                  <a:moveTo>
                    <a:pt x="1195932" y="125490"/>
                  </a:moveTo>
                  <a:lnTo>
                    <a:pt x="1203568" y="125104"/>
                  </a:lnTo>
                  <a:lnTo>
                    <a:pt x="1211205" y="125490"/>
                  </a:lnTo>
                  <a:lnTo>
                    <a:pt x="1211205" y="411392"/>
                  </a:lnTo>
                  <a:lnTo>
                    <a:pt x="1195932" y="411959"/>
                  </a:lnTo>
                  <a:close/>
                  <a:moveTo>
                    <a:pt x="1357679" y="856"/>
                  </a:moveTo>
                  <a:lnTo>
                    <a:pt x="1372816" y="2893"/>
                  </a:lnTo>
                  <a:lnTo>
                    <a:pt x="1316657" y="420298"/>
                  </a:lnTo>
                  <a:lnTo>
                    <a:pt x="1309186" y="418554"/>
                  </a:lnTo>
                  <a:lnTo>
                    <a:pt x="1301520" y="418261"/>
                  </a:lnTo>
                  <a:close/>
                  <a:moveTo>
                    <a:pt x="2893" y="1034322"/>
                  </a:moveTo>
                  <a:lnTo>
                    <a:pt x="420297" y="1090480"/>
                  </a:lnTo>
                  <a:lnTo>
                    <a:pt x="418554" y="1097951"/>
                  </a:lnTo>
                  <a:lnTo>
                    <a:pt x="418261" y="1105616"/>
                  </a:lnTo>
                  <a:lnTo>
                    <a:pt x="855" y="1049458"/>
                  </a:lnTo>
                  <a:close/>
                  <a:moveTo>
                    <a:pt x="274274" y="658223"/>
                  </a:moveTo>
                  <a:lnTo>
                    <a:pt x="524025" y="802416"/>
                  </a:lnTo>
                  <a:lnTo>
                    <a:pt x="516793" y="815877"/>
                  </a:lnTo>
                  <a:lnTo>
                    <a:pt x="266342" y="671279"/>
                  </a:lnTo>
                  <a:close/>
                  <a:moveTo>
                    <a:pt x="917308" y="164734"/>
                  </a:moveTo>
                  <a:lnTo>
                    <a:pt x="932100" y="160930"/>
                  </a:lnTo>
                  <a:lnTo>
                    <a:pt x="1006152" y="437297"/>
                  </a:lnTo>
                  <a:lnTo>
                    <a:pt x="991300" y="440877"/>
                  </a:lnTo>
                  <a:close/>
                  <a:moveTo>
                    <a:pt x="1041143" y="1951"/>
                  </a:moveTo>
                  <a:lnTo>
                    <a:pt x="1056290" y="0"/>
                  </a:lnTo>
                  <a:lnTo>
                    <a:pt x="1110379" y="420056"/>
                  </a:lnTo>
                  <a:lnTo>
                    <a:pt x="1095283" y="422406"/>
                  </a:lnTo>
                  <a:close/>
                  <a:moveTo>
                    <a:pt x="87609" y="729331"/>
                  </a:moveTo>
                  <a:lnTo>
                    <a:pt x="478803" y="892672"/>
                  </a:lnTo>
                  <a:lnTo>
                    <a:pt x="472547" y="906611"/>
                  </a:lnTo>
                  <a:lnTo>
                    <a:pt x="81723" y="743424"/>
                  </a:lnTo>
                  <a:lnTo>
                    <a:pt x="84666" y="736377"/>
                  </a:lnTo>
                  <a:close/>
                  <a:moveTo>
                    <a:pt x="446636" y="435837"/>
                  </a:moveTo>
                  <a:lnTo>
                    <a:pt x="649045" y="638246"/>
                  </a:lnTo>
                  <a:lnTo>
                    <a:pt x="642057" y="644612"/>
                  </a:lnTo>
                  <a:lnTo>
                    <a:pt x="638347" y="649147"/>
                  </a:lnTo>
                  <a:lnTo>
                    <a:pt x="435836" y="446636"/>
                  </a:lnTo>
                  <a:lnTo>
                    <a:pt x="440978" y="440979"/>
                  </a:lnTo>
                  <a:close/>
                  <a:moveTo>
                    <a:pt x="658223" y="274275"/>
                  </a:moveTo>
                  <a:lnTo>
                    <a:pt x="671279" y="266343"/>
                  </a:lnTo>
                  <a:lnTo>
                    <a:pt x="814473" y="514363"/>
                  </a:lnTo>
                  <a:lnTo>
                    <a:pt x="801367" y="522209"/>
                  </a:lnTo>
                  <a:close/>
                  <a:moveTo>
                    <a:pt x="735676" y="84934"/>
                  </a:moveTo>
                  <a:lnTo>
                    <a:pt x="749802" y="79129"/>
                  </a:lnTo>
                  <a:lnTo>
                    <a:pt x="909846" y="468633"/>
                  </a:lnTo>
                  <a:lnTo>
                    <a:pt x="895778" y="474580"/>
                  </a:lnTo>
                  <a:close/>
                  <a:moveTo>
                    <a:pt x="248376" y="456659"/>
                  </a:moveTo>
                  <a:lnTo>
                    <a:pt x="581852" y="714051"/>
                  </a:lnTo>
                  <a:lnTo>
                    <a:pt x="572397" y="726047"/>
                  </a:lnTo>
                  <a:lnTo>
                    <a:pt x="239044" y="468748"/>
                  </a:lnTo>
                  <a:lnTo>
                    <a:pt x="243710" y="462704"/>
                  </a:lnTo>
                  <a:close/>
                  <a:moveTo>
                    <a:pt x="462094" y="244150"/>
                  </a:moveTo>
                  <a:lnTo>
                    <a:pt x="474238" y="234887"/>
                  </a:lnTo>
                  <a:lnTo>
                    <a:pt x="729468" y="569472"/>
                  </a:lnTo>
                  <a:lnTo>
                    <a:pt x="723162" y="573797"/>
                  </a:lnTo>
                  <a:lnTo>
                    <a:pt x="717325" y="57873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8968" y="3068060"/>
            <a:ext cx="2442309" cy="356289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 xmlns="">
                  <a14:imgLayer r:embed="rId1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656149"/>
            <a:ext cx="12192000" cy="123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3419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6" presetClass="emph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utoUpdateAnimBg="0"/>
      <p:bldP spid="5" grpId="1" bldLvl="0" autoUpdateAnimBg="0"/>
      <p:bldP spid="5" grpId="2" bldLvl="0" autoUpdateAnimBg="0"/>
      <p:bldP spid="5" grpId="3"/>
      <p:bldP spid="5" grpId="4"/>
      <p:bldP spid="5" grpId="5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0727" y="735577"/>
            <a:ext cx="6384880" cy="1000000"/>
          </a:xfrm>
          <a:prstGeom prst="rect">
            <a:avLst/>
          </a:prstGeom>
        </p:spPr>
      </p:pic>
      <p:sp>
        <p:nvSpPr>
          <p:cNvPr id="2" name="矩形: 对角圆角 1"/>
          <p:cNvSpPr/>
          <p:nvPr/>
        </p:nvSpPr>
        <p:spPr>
          <a:xfrm flipH="1">
            <a:off x="3446583" y="1582615"/>
            <a:ext cx="5416061" cy="2831123"/>
          </a:xfrm>
          <a:prstGeom prst="round2DiagRect">
            <a:avLst>
              <a:gd name="adj1" fmla="val 14182"/>
              <a:gd name="adj2" fmla="val 0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" name="箭头: 五边形 2"/>
          <p:cNvSpPr/>
          <p:nvPr/>
        </p:nvSpPr>
        <p:spPr>
          <a:xfrm rot="5400000">
            <a:off x="3725165" y="1629348"/>
            <a:ext cx="1183714" cy="861646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122320" y="2968878"/>
            <a:ext cx="46025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cs typeface="+mn-ea"/>
                <a:sym typeface="+mn-lt"/>
              </a:rPr>
              <a:t>认识反腐败思想体系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837206" y="1468314"/>
            <a:ext cx="95963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01</a:t>
            </a:r>
            <a:endParaRPr lang="zh-CN" altLang="en-US" sz="5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6889" y="1928708"/>
            <a:ext cx="869756" cy="92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76083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bldLvl="0" autoUpdateAnimBg="0"/>
      <p:bldP spid="5" grpId="1" bldLvl="0" autoUpdateAnimBg="0"/>
      <p:bldP spid="5" grpId="2" bldLvl="0" autoUpdateAnimBg="0"/>
      <p:bldP spid="5" grpId="3"/>
      <p:bldP spid="6" grpId="0" bldLvl="0" autoUpdateAnimBg="0"/>
      <p:bldP spid="6" grpId="1" bldLvl="0" autoUpdateAnimBg="0"/>
      <p:bldP spid="6" grpId="2" bldLvl="0" autoUpdateAnimBg="0"/>
      <p:bldP spid="6" grpId="3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051175" y="23542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416420" y="2925596"/>
            <a:ext cx="2637937" cy="48049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按时上好</a:t>
            </a:r>
            <a:r>
              <a:rPr lang="zh-CN" altLang="en-US" sz="28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党课</a:t>
            </a:r>
          </a:p>
        </p:txBody>
      </p:sp>
      <p:sp>
        <p:nvSpPr>
          <p:cNvPr id="4" name="Rectangle 10"/>
          <p:cNvSpPr>
            <a:spLocks noChangeArrowheads="1"/>
          </p:cNvSpPr>
          <p:nvPr/>
        </p:nvSpPr>
        <p:spPr bwMode="auto">
          <a:xfrm>
            <a:off x="915684" y="3829645"/>
            <a:ext cx="10809286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“三会一课”制度是党基层支部长期坚持的重要制度，也是健全党的组织生活，严格党员管理，加强党员教育的重要制度。在新的历史条件下，加强党的自身建设，仍须重视和坚持这一行之有效的制度。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081698" y="1936963"/>
            <a:ext cx="1643917" cy="1568023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三会</a:t>
            </a:r>
            <a:endParaRPr lang="en-US" altLang="zh-CN" sz="3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一课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451590" y="2174202"/>
            <a:ext cx="7789985" cy="32783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定期召开</a:t>
            </a:r>
            <a:r>
              <a:rPr lang="zh-CN" altLang="en-US" sz="28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支部党员大会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zh-CN" altLang="en-US" sz="28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支部委员会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、</a:t>
            </a:r>
            <a:r>
              <a:rPr lang="zh-CN" altLang="en-US" sz="28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党小组会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622431" y="2720975"/>
            <a:ext cx="7583974" cy="0"/>
          </a:xfrm>
          <a:prstGeom prst="line">
            <a:avLst/>
          </a:prstGeom>
          <a:ln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55972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  <p:bldP spid="5123" grpId="1" animBg="1"/>
      <p:bldP spid="4" grpId="0"/>
      <p:bldP spid="5" grpId="0" animBg="1"/>
      <p:bldP spid="8" grpId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72397" y="1617781"/>
            <a:ext cx="7698278" cy="34114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993772" y="1617781"/>
            <a:ext cx="3402381" cy="3411415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/>
          <a:extLst/>
        </p:spPr>
        <p:txBody>
          <a:bodyPr anchor="ctr" anchorCtr="1">
            <a:noAutofit/>
          </a:bodyPr>
          <a:lstStyle/>
          <a:p>
            <a:pPr>
              <a:lnSpc>
                <a:spcPct val="115000"/>
              </a:lnSpc>
              <a:spcBef>
                <a:spcPct val="20000"/>
              </a:spcBef>
            </a:pP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184453" y="2051664"/>
            <a:ext cx="638622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才能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不断提高党员的政治觉悟和工作水平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184453" y="2793344"/>
            <a:ext cx="638622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才能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适应新形势，更好地完成党的各项工作任务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184453" y="3553260"/>
            <a:ext cx="638622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才能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发扬民主集中制，统一思想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184453" y="4294940"/>
            <a:ext cx="638622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cs typeface="+mn-ea"/>
                <a:sym typeface="+mn-lt"/>
              </a:rPr>
              <a:t>才能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总结经验，揭露和纠正工作中的错误</a:t>
            </a:r>
          </a:p>
        </p:txBody>
      </p:sp>
      <p:sp>
        <p:nvSpPr>
          <p:cNvPr id="12" name="矩形: 圆角 11"/>
          <p:cNvSpPr/>
          <p:nvPr/>
        </p:nvSpPr>
        <p:spPr>
          <a:xfrm>
            <a:off x="4815070" y="2118976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4815070" y="2863775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4815070" y="3608574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4815070" y="4353374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1282360" y="2069344"/>
            <a:ext cx="2825203" cy="250828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 anchorCtr="1">
            <a:noAutofit/>
          </a:bodyPr>
          <a:lstStyle/>
          <a:p>
            <a:pPr>
              <a:lnSpc>
                <a:spcPct val="11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只有长期坚持“三会一课”制度，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健全党的组织生活，严格党员管理，提高基层党组织的战斗力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1330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148" grpId="0" animBg="1"/>
      <p:bldP spid="6" grpId="0"/>
      <p:bldP spid="7" grpId="0"/>
      <p:bldP spid="8" grpId="0"/>
      <p:bldP spid="9" grpId="0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4088" y="2263104"/>
            <a:ext cx="100393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习近平总书记在参加河北省委常委班子民主生活会时，把严格党内生活作为“四个重要法宝”之一提出，明确要求增强党内生活的政治性、原则性、战斗性，使各种方式的党内生活都有实质性内容，都能有针对性地解决问题，坚决反对党内生活中的自由主义、好人主义。作为党内生活的重要组成部分，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</a:rPr>
              <a:t>“三会一课”制度，对于加强党的建设发挥着重要作用。</a:t>
            </a:r>
          </a:p>
          <a:p>
            <a:pPr>
              <a:lnSpc>
                <a:spcPct val="20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1308" y="1776047"/>
            <a:ext cx="10779367" cy="313006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987433" y="1468032"/>
            <a:ext cx="4387117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“三会一课”的作用</a:t>
            </a:r>
          </a:p>
        </p:txBody>
      </p:sp>
    </p:spTree>
    <p:extLst>
      <p:ext uri="{BB962C8B-B14F-4D97-AF65-F5344CB8AC3E}">
        <p14:creationId xmlns:p14="http://schemas.microsoft.com/office/powerpoint/2010/main" xmlns="" val="48333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20727" y="735577"/>
            <a:ext cx="6384880" cy="1000000"/>
          </a:xfrm>
          <a:prstGeom prst="rect">
            <a:avLst/>
          </a:prstGeom>
        </p:spPr>
      </p:pic>
      <p:sp>
        <p:nvSpPr>
          <p:cNvPr id="2" name="矩形: 对角圆角 1"/>
          <p:cNvSpPr/>
          <p:nvPr/>
        </p:nvSpPr>
        <p:spPr>
          <a:xfrm flipH="1">
            <a:off x="3446583" y="1582615"/>
            <a:ext cx="5416061" cy="2831123"/>
          </a:xfrm>
          <a:prstGeom prst="round2DiagRect">
            <a:avLst>
              <a:gd name="adj1" fmla="val 14182"/>
              <a:gd name="adj2" fmla="val 0"/>
            </a:avLst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" name="箭头: 五边形 2"/>
          <p:cNvSpPr/>
          <p:nvPr/>
        </p:nvSpPr>
        <p:spPr>
          <a:xfrm rot="5400000">
            <a:off x="3725165" y="1629348"/>
            <a:ext cx="1183714" cy="861646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122320" y="2968878"/>
            <a:ext cx="44247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00000"/>
                </a:solidFill>
                <a:cs typeface="+mn-ea"/>
                <a:sym typeface="+mn-lt"/>
              </a:rPr>
              <a:t>履职工作特色和亮点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3837206" y="1468314"/>
            <a:ext cx="95963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5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02</a:t>
            </a:r>
            <a:endParaRPr lang="zh-CN" altLang="en-US" sz="5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6889" y="1928708"/>
            <a:ext cx="869756" cy="925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52945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42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bldLvl="0" autoUpdateAnimBg="0"/>
      <p:bldP spid="5" grpId="1" bldLvl="0" autoUpdateAnimBg="0"/>
      <p:bldP spid="5" grpId="2" bldLvl="0" autoUpdateAnimBg="0"/>
      <p:bldP spid="5" grpId="3"/>
      <p:bldP spid="6" grpId="0" bldLvl="0" autoUpdateAnimBg="0"/>
      <p:bldP spid="6" grpId="1" bldLvl="0" autoUpdateAnimBg="0"/>
      <p:bldP spid="6" grpId="2" bldLvl="0" autoUpdateAnimBg="0"/>
      <p:bldP spid="6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615462" y="1448914"/>
            <a:ext cx="11100532" cy="584775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支部党员大会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基本程序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9852384" y="3424708"/>
            <a:ext cx="1571748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宣布表决结果，形成支部大会决议。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6753451" y="3424708"/>
            <a:ext cx="1687164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党员围绕议题进行民主讨论和表决。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3682697" y="3424708"/>
            <a:ext cx="2119446" cy="1588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会议主持人报告党员出、缺席情况，宣布会议议题，开始开会。</a:t>
            </a:r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804990" y="3424708"/>
            <a:ext cx="1927594" cy="801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选定议题，提前通知全体党员。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063750" y="1701800"/>
            <a:ext cx="27749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箭头: V 形 1"/>
          <p:cNvSpPr/>
          <p:nvPr/>
        </p:nvSpPr>
        <p:spPr>
          <a:xfrm>
            <a:off x="3078414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5462" y="2286000"/>
            <a:ext cx="2311887" cy="294973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45010" y="2286000"/>
            <a:ext cx="2311887" cy="294973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74558" y="2286000"/>
            <a:ext cx="2311887" cy="294973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04107" y="2286000"/>
            <a:ext cx="2311887" cy="294973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4" name="箭头: V 形 13"/>
          <p:cNvSpPr/>
          <p:nvPr/>
        </p:nvSpPr>
        <p:spPr>
          <a:xfrm>
            <a:off x="6026281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15" name="箭头: V 形 14"/>
          <p:cNvSpPr/>
          <p:nvPr/>
        </p:nvSpPr>
        <p:spPr>
          <a:xfrm>
            <a:off x="8955829" y="3518958"/>
            <a:ext cx="278893" cy="475752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401026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Agency FB" panose="020B0503020202020204" pitchFamily="34" charset="0"/>
                <a:cs typeface="+mn-ea"/>
              </a:rPr>
              <a:t>1</a:t>
            </a:r>
            <a:endParaRPr lang="zh-CN" altLang="en-US" sz="4000" b="1" dirty="0">
              <a:latin typeface="Agency FB" panose="020B0503020202020204" pitchFamily="34" charset="0"/>
              <a:cs typeface="+mn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245884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Agency FB" panose="020B0503020202020204" pitchFamily="34" charset="0"/>
                <a:cs typeface="+mn-ea"/>
              </a:rPr>
              <a:t>2</a:t>
            </a:r>
            <a:endParaRPr lang="zh-CN" altLang="en-US" sz="4000" b="1" dirty="0">
              <a:latin typeface="Agency FB" panose="020B0503020202020204" pitchFamily="34" charset="0"/>
              <a:cs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326552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Agency FB" panose="020B0503020202020204" pitchFamily="34" charset="0"/>
                <a:cs typeface="+mn-ea"/>
              </a:rPr>
              <a:t>3</a:t>
            </a:r>
            <a:endParaRPr lang="zh-CN" altLang="en-US" sz="4000" b="1" dirty="0">
              <a:latin typeface="Agency FB" panose="020B0503020202020204" pitchFamily="34" charset="0"/>
              <a:cs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0189671" y="2580180"/>
            <a:ext cx="740758" cy="74075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Agency FB" panose="020B0503020202020204" pitchFamily="34" charset="0"/>
                <a:cs typeface="+mn-ea"/>
              </a:rPr>
              <a:t>4</a:t>
            </a:r>
            <a:endParaRPr lang="zh-CN" altLang="en-US" sz="4000" b="1" dirty="0">
              <a:latin typeface="Agency FB" panose="020B050302020202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3267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000"/>
                            </p:stCondLst>
                            <p:childTnLst>
                              <p:par>
                                <p:cTn id="6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6" grpId="0"/>
      <p:bldP spid="8198" grpId="0"/>
      <p:bldP spid="8200" grpId="0"/>
      <p:bldP spid="8202" grpId="0"/>
      <p:bldP spid="2" grpId="0" animBg="1"/>
      <p:bldP spid="3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4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2850417" y="-3937610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1222712" y="4119283"/>
            <a:ext cx="8027529" cy="434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spcBef>
                <a:spcPct val="40000"/>
              </a:spcBef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大会决议必须经过</a:t>
            </a:r>
            <a:r>
              <a:rPr lang="zh-CN" altLang="en-US" sz="18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应到会正式党员半数以上通过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，才有效。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95754" y="2353683"/>
            <a:ext cx="10040815" cy="74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20000"/>
              </a:lnSpc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支部党员大会一般为</a:t>
            </a:r>
            <a:r>
              <a:rPr lang="zh-CN" altLang="en-US" sz="18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三个月召开一次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。如有特殊情况需要推迟举行，支部委员会必须向上级党组织报告说明。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211889" y="3406138"/>
            <a:ext cx="8835854" cy="376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正式开会时，必须要有支部</a:t>
            </a:r>
            <a:r>
              <a:rPr lang="zh-CN" altLang="en-US" sz="18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半数以上的有表决权的</a:t>
            </a: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正式党员参加，方可开会。</a:t>
            </a:r>
            <a:endParaRPr lang="en-US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1308" y="1776047"/>
            <a:ext cx="10779367" cy="313006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3646669" y="1468032"/>
            <a:ext cx="5068644" cy="577636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支部党员大会有关规定</a:t>
            </a:r>
          </a:p>
        </p:txBody>
      </p:sp>
      <p:sp>
        <p:nvSpPr>
          <p:cNvPr id="9" name="矩形: 圆角 8"/>
          <p:cNvSpPr/>
          <p:nvPr/>
        </p:nvSpPr>
        <p:spPr>
          <a:xfrm>
            <a:off x="652832" y="2487421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652832" y="3433521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652832" y="4203770"/>
            <a:ext cx="276952" cy="284528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3435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Click="0" advTm="3010">
        <p:random/>
      </p:transition>
    </mc:Choice>
    <mc:Fallback>
      <p:transition spd="slow" advClick="0" advTm="30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5" grpId="0"/>
      <p:bldP spid="6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1353</Words>
  <Application>Microsoft Office PowerPoint</Application>
  <PresentationFormat>自定义</PresentationFormat>
  <Paragraphs>174</Paragraphs>
  <Slides>24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主题​​</vt:lpstr>
      <vt:lpstr>幻灯片 1</vt:lpstr>
      <vt:lpstr>幻灯片 2</vt:lpstr>
      <vt:lpstr>幻灯片 3</vt:lpstr>
      <vt:lpstr>按时上好党课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14</dc:title>
  <dc:creator>Administrator</dc:creator>
  <cp:lastModifiedBy>Sky123.Org</cp:lastModifiedBy>
  <cp:revision>31</cp:revision>
  <dcterms:created xsi:type="dcterms:W3CDTF">2017-05-15T10:45:34Z</dcterms:created>
  <dcterms:modified xsi:type="dcterms:W3CDTF">2017-09-13T05:19:22Z</dcterms:modified>
</cp:coreProperties>
</file>