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tags/tag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61" r:id="rId5"/>
    <p:sldId id="260" r:id="rId6"/>
    <p:sldId id="262" r:id="rId7"/>
    <p:sldId id="263" r:id="rId8"/>
    <p:sldId id="264" r:id="rId9"/>
    <p:sldId id="288" r:id="rId10"/>
    <p:sldId id="259" r:id="rId11"/>
    <p:sldId id="266" r:id="rId12"/>
    <p:sldId id="267" r:id="rId13"/>
    <p:sldId id="269" r:id="rId14"/>
    <p:sldId id="270" r:id="rId15"/>
    <p:sldId id="289" r:id="rId16"/>
    <p:sldId id="271" r:id="rId17"/>
    <p:sldId id="272" r:id="rId18"/>
    <p:sldId id="273" r:id="rId19"/>
    <p:sldId id="275" r:id="rId20"/>
    <p:sldId id="276" r:id="rId21"/>
    <p:sldId id="290" r:id="rId22"/>
    <p:sldId id="277" r:id="rId23"/>
    <p:sldId id="278" r:id="rId24"/>
    <p:sldId id="279" r:id="rId25"/>
    <p:sldId id="280" r:id="rId26"/>
    <p:sldId id="284" r:id="rId27"/>
  </p:sldIdLst>
  <p:sldSz cx="9001125" cy="5040313"/>
  <p:notesSz cx="6858000" cy="9144000"/>
  <p:custDataLst>
    <p:tags r:id="rId29"/>
  </p:custDataLst>
  <p:defaultText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3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113" d="100"/>
          <a:sy n="113" d="100"/>
        </p:scale>
        <p:origin x="1123" y="91"/>
      </p:cViewPr>
      <p:guideLst>
        <p:guide orient="horz" pos="1588"/>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F7A70C-3E49-4ECF-AA1B-A761F0B3EA4A}"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1D2F1-3F22-4A71-B659-12ABA816989D}" type="slidenum">
              <a:rPr lang="zh-CN" altLang="en-US" smtClean="0"/>
              <a:t>‹#›</a:t>
            </a:fld>
            <a:endParaRPr lang="zh-CN" altLang="en-US"/>
          </a:p>
        </p:txBody>
      </p:sp>
    </p:spTree>
    <p:extLst>
      <p:ext uri="{BB962C8B-B14F-4D97-AF65-F5344CB8AC3E}">
        <p14:creationId xmlns:p14="http://schemas.microsoft.com/office/powerpoint/2010/main" val="1557371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a:t>
            </a:fld>
            <a:endParaRPr lang="zh-CN" altLang="en-US"/>
          </a:p>
        </p:txBody>
      </p:sp>
    </p:spTree>
    <p:extLst>
      <p:ext uri="{BB962C8B-B14F-4D97-AF65-F5344CB8AC3E}">
        <p14:creationId xmlns:p14="http://schemas.microsoft.com/office/powerpoint/2010/main" val="2399822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10</a:t>
            </a:fld>
            <a:endParaRPr lang="zh-CN" altLang="en-US"/>
          </a:p>
        </p:txBody>
      </p:sp>
    </p:spTree>
    <p:extLst>
      <p:ext uri="{BB962C8B-B14F-4D97-AF65-F5344CB8AC3E}">
        <p14:creationId xmlns:p14="http://schemas.microsoft.com/office/powerpoint/2010/main" val="17059526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11</a:t>
            </a:fld>
            <a:endParaRPr lang="zh-CN" altLang="en-US"/>
          </a:p>
        </p:txBody>
      </p:sp>
    </p:spTree>
    <p:extLst>
      <p:ext uri="{BB962C8B-B14F-4D97-AF65-F5344CB8AC3E}">
        <p14:creationId xmlns:p14="http://schemas.microsoft.com/office/powerpoint/2010/main" val="789757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12</a:t>
            </a:fld>
            <a:endParaRPr lang="zh-CN" altLang="en-US"/>
          </a:p>
        </p:txBody>
      </p:sp>
    </p:spTree>
    <p:extLst>
      <p:ext uri="{BB962C8B-B14F-4D97-AF65-F5344CB8AC3E}">
        <p14:creationId xmlns:p14="http://schemas.microsoft.com/office/powerpoint/2010/main" val="2116482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13</a:t>
            </a:fld>
            <a:endParaRPr lang="zh-CN" altLang="en-US"/>
          </a:p>
        </p:txBody>
      </p:sp>
    </p:spTree>
    <p:extLst>
      <p:ext uri="{BB962C8B-B14F-4D97-AF65-F5344CB8AC3E}">
        <p14:creationId xmlns:p14="http://schemas.microsoft.com/office/powerpoint/2010/main" val="2528367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14</a:t>
            </a:fld>
            <a:endParaRPr lang="zh-CN" altLang="en-US"/>
          </a:p>
        </p:txBody>
      </p:sp>
    </p:spTree>
    <p:extLst>
      <p:ext uri="{BB962C8B-B14F-4D97-AF65-F5344CB8AC3E}">
        <p14:creationId xmlns:p14="http://schemas.microsoft.com/office/powerpoint/2010/main" val="3383225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15</a:t>
            </a:fld>
            <a:endParaRPr lang="zh-CN" altLang="en-US"/>
          </a:p>
        </p:txBody>
      </p:sp>
    </p:spTree>
    <p:extLst>
      <p:ext uri="{BB962C8B-B14F-4D97-AF65-F5344CB8AC3E}">
        <p14:creationId xmlns:p14="http://schemas.microsoft.com/office/powerpoint/2010/main" val="2646549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16</a:t>
            </a:fld>
            <a:endParaRPr lang="zh-CN" altLang="en-US"/>
          </a:p>
        </p:txBody>
      </p:sp>
    </p:spTree>
    <p:extLst>
      <p:ext uri="{BB962C8B-B14F-4D97-AF65-F5344CB8AC3E}">
        <p14:creationId xmlns:p14="http://schemas.microsoft.com/office/powerpoint/2010/main" val="24099962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17</a:t>
            </a:fld>
            <a:endParaRPr lang="zh-CN" altLang="en-US"/>
          </a:p>
        </p:txBody>
      </p:sp>
    </p:spTree>
    <p:extLst>
      <p:ext uri="{BB962C8B-B14F-4D97-AF65-F5344CB8AC3E}">
        <p14:creationId xmlns:p14="http://schemas.microsoft.com/office/powerpoint/2010/main" val="37249965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18</a:t>
            </a:fld>
            <a:endParaRPr lang="zh-CN" altLang="en-US"/>
          </a:p>
        </p:txBody>
      </p:sp>
    </p:spTree>
    <p:extLst>
      <p:ext uri="{BB962C8B-B14F-4D97-AF65-F5344CB8AC3E}">
        <p14:creationId xmlns:p14="http://schemas.microsoft.com/office/powerpoint/2010/main" val="19742233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19</a:t>
            </a:fld>
            <a:endParaRPr lang="zh-CN" altLang="en-US"/>
          </a:p>
        </p:txBody>
      </p:sp>
    </p:spTree>
    <p:extLst>
      <p:ext uri="{BB962C8B-B14F-4D97-AF65-F5344CB8AC3E}">
        <p14:creationId xmlns:p14="http://schemas.microsoft.com/office/powerpoint/2010/main" val="3784093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2</a:t>
            </a:fld>
            <a:endParaRPr lang="zh-CN" altLang="en-US"/>
          </a:p>
        </p:txBody>
      </p:sp>
    </p:spTree>
    <p:extLst>
      <p:ext uri="{BB962C8B-B14F-4D97-AF65-F5344CB8AC3E}">
        <p14:creationId xmlns:p14="http://schemas.microsoft.com/office/powerpoint/2010/main" val="1381339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20</a:t>
            </a:fld>
            <a:endParaRPr lang="zh-CN" altLang="en-US"/>
          </a:p>
        </p:txBody>
      </p:sp>
    </p:spTree>
    <p:extLst>
      <p:ext uri="{BB962C8B-B14F-4D97-AF65-F5344CB8AC3E}">
        <p14:creationId xmlns:p14="http://schemas.microsoft.com/office/powerpoint/2010/main" val="4136785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21</a:t>
            </a:fld>
            <a:endParaRPr lang="zh-CN" altLang="en-US"/>
          </a:p>
        </p:txBody>
      </p:sp>
    </p:spTree>
    <p:extLst>
      <p:ext uri="{BB962C8B-B14F-4D97-AF65-F5344CB8AC3E}">
        <p14:creationId xmlns:p14="http://schemas.microsoft.com/office/powerpoint/2010/main" val="919454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22</a:t>
            </a:fld>
            <a:endParaRPr lang="zh-CN" altLang="en-US"/>
          </a:p>
        </p:txBody>
      </p:sp>
    </p:spTree>
    <p:extLst>
      <p:ext uri="{BB962C8B-B14F-4D97-AF65-F5344CB8AC3E}">
        <p14:creationId xmlns:p14="http://schemas.microsoft.com/office/powerpoint/2010/main" val="3986548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23</a:t>
            </a:fld>
            <a:endParaRPr lang="zh-CN" altLang="en-US"/>
          </a:p>
        </p:txBody>
      </p:sp>
    </p:spTree>
    <p:extLst>
      <p:ext uri="{BB962C8B-B14F-4D97-AF65-F5344CB8AC3E}">
        <p14:creationId xmlns:p14="http://schemas.microsoft.com/office/powerpoint/2010/main" val="2485731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24</a:t>
            </a:fld>
            <a:endParaRPr lang="zh-CN" altLang="en-US"/>
          </a:p>
        </p:txBody>
      </p:sp>
    </p:spTree>
    <p:extLst>
      <p:ext uri="{BB962C8B-B14F-4D97-AF65-F5344CB8AC3E}">
        <p14:creationId xmlns:p14="http://schemas.microsoft.com/office/powerpoint/2010/main" val="7436297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25</a:t>
            </a:fld>
            <a:endParaRPr lang="zh-CN" altLang="en-US"/>
          </a:p>
        </p:txBody>
      </p:sp>
    </p:spTree>
    <p:extLst>
      <p:ext uri="{BB962C8B-B14F-4D97-AF65-F5344CB8AC3E}">
        <p14:creationId xmlns:p14="http://schemas.microsoft.com/office/powerpoint/2010/main" val="9797764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26</a:t>
            </a:fld>
            <a:endParaRPr lang="zh-CN" altLang="en-US"/>
          </a:p>
        </p:txBody>
      </p:sp>
    </p:spTree>
    <p:extLst>
      <p:ext uri="{BB962C8B-B14F-4D97-AF65-F5344CB8AC3E}">
        <p14:creationId xmlns:p14="http://schemas.microsoft.com/office/powerpoint/2010/main" val="2445311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3</a:t>
            </a:fld>
            <a:endParaRPr lang="zh-CN" altLang="en-US"/>
          </a:p>
        </p:txBody>
      </p:sp>
    </p:spTree>
    <p:extLst>
      <p:ext uri="{BB962C8B-B14F-4D97-AF65-F5344CB8AC3E}">
        <p14:creationId xmlns:p14="http://schemas.microsoft.com/office/powerpoint/2010/main" val="2452891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4</a:t>
            </a:fld>
            <a:endParaRPr lang="zh-CN" altLang="en-US"/>
          </a:p>
        </p:txBody>
      </p:sp>
    </p:spTree>
    <p:extLst>
      <p:ext uri="{BB962C8B-B14F-4D97-AF65-F5344CB8AC3E}">
        <p14:creationId xmlns:p14="http://schemas.microsoft.com/office/powerpoint/2010/main" val="2344791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5</a:t>
            </a:fld>
            <a:endParaRPr lang="zh-CN" altLang="en-US"/>
          </a:p>
        </p:txBody>
      </p:sp>
    </p:spTree>
    <p:extLst>
      <p:ext uri="{BB962C8B-B14F-4D97-AF65-F5344CB8AC3E}">
        <p14:creationId xmlns:p14="http://schemas.microsoft.com/office/powerpoint/2010/main" val="2607094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6</a:t>
            </a:fld>
            <a:endParaRPr lang="zh-CN" altLang="en-US"/>
          </a:p>
        </p:txBody>
      </p:sp>
    </p:spTree>
    <p:extLst>
      <p:ext uri="{BB962C8B-B14F-4D97-AF65-F5344CB8AC3E}">
        <p14:creationId xmlns:p14="http://schemas.microsoft.com/office/powerpoint/2010/main" val="473763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7</a:t>
            </a:fld>
            <a:endParaRPr lang="zh-CN" altLang="en-US"/>
          </a:p>
        </p:txBody>
      </p:sp>
    </p:spTree>
    <p:extLst>
      <p:ext uri="{BB962C8B-B14F-4D97-AF65-F5344CB8AC3E}">
        <p14:creationId xmlns:p14="http://schemas.microsoft.com/office/powerpoint/2010/main" val="451456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8</a:t>
            </a:fld>
            <a:endParaRPr lang="zh-CN" altLang="en-US"/>
          </a:p>
        </p:txBody>
      </p:sp>
    </p:spTree>
    <p:extLst>
      <p:ext uri="{BB962C8B-B14F-4D97-AF65-F5344CB8AC3E}">
        <p14:creationId xmlns:p14="http://schemas.microsoft.com/office/powerpoint/2010/main" val="279048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t>9</a:t>
            </a:fld>
            <a:endParaRPr lang="zh-CN" altLang="en-US"/>
          </a:p>
        </p:txBody>
      </p:sp>
    </p:spTree>
    <p:extLst>
      <p:ext uri="{BB962C8B-B14F-4D97-AF65-F5344CB8AC3E}">
        <p14:creationId xmlns:p14="http://schemas.microsoft.com/office/powerpoint/2010/main" val="3352005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147" indent="0" algn="ctr">
              <a:buNone/>
              <a:defRPr>
                <a:solidFill>
                  <a:schemeClr val="tx1">
                    <a:tint val="75000"/>
                  </a:schemeClr>
                </a:solidFill>
              </a:defRPr>
            </a:lvl2pPr>
            <a:lvl3pPr marL="802295" indent="0" algn="ctr">
              <a:buNone/>
              <a:defRPr>
                <a:solidFill>
                  <a:schemeClr val="tx1">
                    <a:tint val="75000"/>
                  </a:schemeClr>
                </a:solidFill>
              </a:defRPr>
            </a:lvl3pPr>
            <a:lvl4pPr marL="1203442" indent="0" algn="ctr">
              <a:buNone/>
              <a:defRPr>
                <a:solidFill>
                  <a:schemeClr val="tx1">
                    <a:tint val="75000"/>
                  </a:schemeClr>
                </a:solidFill>
              </a:defRPr>
            </a:lvl4pPr>
            <a:lvl5pPr marL="1604589" indent="0" algn="ctr">
              <a:buNone/>
              <a:defRPr>
                <a:solidFill>
                  <a:schemeClr val="tx1">
                    <a:tint val="75000"/>
                  </a:schemeClr>
                </a:solidFill>
              </a:defRPr>
            </a:lvl5pPr>
            <a:lvl6pPr marL="2005736" indent="0" algn="ctr">
              <a:buNone/>
              <a:defRPr>
                <a:solidFill>
                  <a:schemeClr val="tx1">
                    <a:tint val="75000"/>
                  </a:schemeClr>
                </a:solidFill>
              </a:defRPr>
            </a:lvl6pPr>
            <a:lvl7pPr marL="2406884" indent="0" algn="ctr">
              <a:buNone/>
              <a:defRPr>
                <a:solidFill>
                  <a:schemeClr val="tx1">
                    <a:tint val="75000"/>
                  </a:schemeClr>
                </a:solidFill>
              </a:defRPr>
            </a:lvl7pPr>
            <a:lvl8pPr marL="2808031" indent="0" algn="ctr">
              <a:buNone/>
              <a:defRPr>
                <a:solidFill>
                  <a:schemeClr val="tx1">
                    <a:tint val="75000"/>
                  </a:schemeClr>
                </a:solidFill>
              </a:defRPr>
            </a:lvl8pPr>
            <a:lvl9pPr marL="32091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147" indent="0">
              <a:buNone/>
              <a:defRPr sz="1600">
                <a:solidFill>
                  <a:schemeClr val="tx1">
                    <a:tint val="75000"/>
                  </a:schemeClr>
                </a:solidFill>
              </a:defRPr>
            </a:lvl2pPr>
            <a:lvl3pPr marL="802295" indent="0">
              <a:buNone/>
              <a:defRPr sz="1400">
                <a:solidFill>
                  <a:schemeClr val="tx1">
                    <a:tint val="75000"/>
                  </a:schemeClr>
                </a:solidFill>
              </a:defRPr>
            </a:lvl3pPr>
            <a:lvl4pPr marL="1203442" indent="0">
              <a:buNone/>
              <a:defRPr sz="1200">
                <a:solidFill>
                  <a:schemeClr val="tx1">
                    <a:tint val="75000"/>
                  </a:schemeClr>
                </a:solidFill>
              </a:defRPr>
            </a:lvl4pPr>
            <a:lvl5pPr marL="1604589" indent="0">
              <a:buNone/>
              <a:defRPr sz="1200">
                <a:solidFill>
                  <a:schemeClr val="tx1">
                    <a:tint val="75000"/>
                  </a:schemeClr>
                </a:solidFill>
              </a:defRPr>
            </a:lvl5pPr>
            <a:lvl6pPr marL="2005736" indent="0">
              <a:buNone/>
              <a:defRPr sz="1200">
                <a:solidFill>
                  <a:schemeClr val="tx1">
                    <a:tint val="75000"/>
                  </a:schemeClr>
                </a:solidFill>
              </a:defRPr>
            </a:lvl6pPr>
            <a:lvl7pPr marL="2406884" indent="0">
              <a:buNone/>
              <a:defRPr sz="1200">
                <a:solidFill>
                  <a:schemeClr val="tx1">
                    <a:tint val="75000"/>
                  </a:schemeClr>
                </a:solidFill>
              </a:defRPr>
            </a:lvl7pPr>
            <a:lvl8pPr marL="2808031" indent="0">
              <a:buNone/>
              <a:defRPr sz="1200">
                <a:solidFill>
                  <a:schemeClr val="tx1">
                    <a:tint val="75000"/>
                  </a:schemeClr>
                </a:solidFill>
              </a:defRPr>
            </a:lvl8pPr>
            <a:lvl9pPr marL="3209178"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147" indent="0">
              <a:buNone/>
              <a:defRPr sz="2500"/>
            </a:lvl2pPr>
            <a:lvl3pPr marL="802295" indent="0">
              <a:buNone/>
              <a:defRPr sz="2100"/>
            </a:lvl3pPr>
            <a:lvl4pPr marL="1203442" indent="0">
              <a:buNone/>
              <a:defRPr sz="1800"/>
            </a:lvl4pPr>
            <a:lvl5pPr marL="1604589" indent="0">
              <a:buNone/>
              <a:defRPr sz="1800"/>
            </a:lvl5pPr>
            <a:lvl6pPr marL="2005736" indent="0">
              <a:buNone/>
              <a:defRPr sz="1800"/>
            </a:lvl6pPr>
            <a:lvl7pPr marL="2406884" indent="0">
              <a:buNone/>
              <a:defRPr sz="1800"/>
            </a:lvl7pPr>
            <a:lvl8pPr marL="2808031" indent="0">
              <a:buNone/>
              <a:defRPr sz="1800"/>
            </a:lvl8pPr>
            <a:lvl9pPr marL="3209178"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t>2019/4/3</a:t>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xStyles>
    <p:titleStyle>
      <a:lvl1pPr algn="ctr" defTabSz="802295" rtl="0" eaLnBrk="1" latinLnBrk="0" hangingPunct="1">
        <a:spcBef>
          <a:spcPct val="0"/>
        </a:spcBef>
        <a:buNone/>
        <a:defRPr sz="3900" kern="1200">
          <a:solidFill>
            <a:schemeClr val="tx1"/>
          </a:solidFill>
          <a:latin typeface="+mj-lt"/>
          <a:ea typeface="+mj-ea"/>
          <a:cs typeface="+mj-cs"/>
        </a:defRPr>
      </a:lvl1pPr>
    </p:titleStyle>
    <p:bodyStyle>
      <a:lvl1pPr marL="300860" indent="-300860" algn="l" defTabSz="802295"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51864" indent="-250717" algn="l" defTabSz="802295"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02868" indent="-200574" algn="l" defTabSz="802295"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0401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05163"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06310"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07457"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0860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09752"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CF59218-04A2-4987-8C37-A944A1186F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5" name="Text Placeholder 3"/>
          <p:cNvSpPr txBox="1"/>
          <p:nvPr/>
        </p:nvSpPr>
        <p:spPr>
          <a:xfrm>
            <a:off x="1123773" y="2743438"/>
            <a:ext cx="6771085" cy="101566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6600" dirty="0">
                <a:solidFill>
                  <a:schemeClr val="bg1"/>
                </a:solidFill>
                <a:latin typeface="Arial" panose="020B0604020202020204" pitchFamily="34" charset="0"/>
                <a:ea typeface="黑体" panose="02010609060101010101" pitchFamily="49" charset="-122"/>
                <a:sym typeface="Arial" panose="020B0604020202020204" pitchFamily="34" charset="0"/>
              </a:rPr>
              <a:t>时尚创意岗位竞聘</a:t>
            </a:r>
            <a:endParaRPr lang="en-US" sz="6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6" name="Text Placeholder 3"/>
          <p:cNvSpPr txBox="1"/>
          <p:nvPr/>
        </p:nvSpPr>
        <p:spPr>
          <a:xfrm>
            <a:off x="3780484" y="4074135"/>
            <a:ext cx="1436291"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1600" dirty="0">
                <a:solidFill>
                  <a:schemeClr val="bg1"/>
                </a:solidFill>
                <a:latin typeface="Arial" panose="020B0604020202020204" pitchFamily="34" charset="0"/>
                <a:ea typeface="黑体" panose="02010609060101010101" pitchFamily="49" charset="-122"/>
                <a:sym typeface="Arial" panose="020B0604020202020204" pitchFamily="34" charset="0"/>
              </a:rPr>
              <a:t>汇报</a:t>
            </a:r>
            <a:r>
              <a:rPr lang="zh-CN" altLang="en-US" sz="1600">
                <a:solidFill>
                  <a:schemeClr val="bg1"/>
                </a:solidFill>
                <a:latin typeface="Arial" panose="020B0604020202020204" pitchFamily="34" charset="0"/>
                <a:ea typeface="黑体" panose="02010609060101010101" pitchFamily="49" charset="-122"/>
                <a:sym typeface="Arial" panose="020B0604020202020204" pitchFamily="34" charset="0"/>
              </a:rPr>
              <a:t>人：精进君</a:t>
            </a:r>
            <a:endParaRPr lang="en-US" sz="1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pic>
        <p:nvPicPr>
          <p:cNvPr id="3" name="583eea9dc623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76102" y="143892"/>
            <a:ext cx="487362" cy="487363"/>
          </a:xfrm>
          <a:prstGeom prst="rect">
            <a:avLst/>
          </a:prstGeom>
        </p:spPr>
      </p:pic>
      <p:sp>
        <p:nvSpPr>
          <p:cNvPr id="9" name="矩形 8">
            <a:extLst>
              <a:ext uri="{FF2B5EF4-FFF2-40B4-BE49-F238E27FC236}">
                <a16:creationId xmlns:a16="http://schemas.microsoft.com/office/drawing/2014/main" id="{59444873-02CB-4851-8667-B82C68659C6D}"/>
              </a:ext>
            </a:extLst>
          </p:cNvPr>
          <p:cNvSpPr/>
          <p:nvPr/>
        </p:nvSpPr>
        <p:spPr>
          <a:xfrm>
            <a:off x="2873181" y="935980"/>
            <a:ext cx="3283565" cy="108012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ea typeface="黑体" panose="02010609060101010101" pitchFamily="49" charset="-122"/>
            </a:endParaRPr>
          </a:p>
        </p:txBody>
      </p:sp>
      <p:sp>
        <p:nvSpPr>
          <p:cNvPr id="11" name="矩形 10">
            <a:extLst>
              <a:ext uri="{FF2B5EF4-FFF2-40B4-BE49-F238E27FC236}">
                <a16:creationId xmlns:a16="http://schemas.microsoft.com/office/drawing/2014/main" id="{3C0C590B-97EC-4787-8EAF-52AF781EA190}"/>
              </a:ext>
            </a:extLst>
          </p:cNvPr>
          <p:cNvSpPr/>
          <p:nvPr/>
        </p:nvSpPr>
        <p:spPr>
          <a:xfrm>
            <a:off x="3204418" y="1152004"/>
            <a:ext cx="2629198" cy="643452"/>
          </a:xfrm>
          <a:prstGeom prst="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dirty="0">
                <a:latin typeface="逼格青春体简2.0" panose="02010604000000000000" pitchFamily="2" charset="-122"/>
                <a:ea typeface="逼格青春体简2.0" panose="02010604000000000000" pitchFamily="2" charset="-122"/>
              </a:rPr>
              <a:t>201X</a:t>
            </a:r>
            <a:endParaRPr lang="zh-CN" altLang="en-US" sz="7000" dirty="0">
              <a:latin typeface="逼格青春体简2.0" panose="02010604000000000000" pitchFamily="2" charset="-122"/>
              <a:ea typeface="逼格青春体简2.0" panose="02010604000000000000" pitchFamily="2" charset="-122"/>
            </a:endParaRPr>
          </a:p>
        </p:txBody>
      </p:sp>
    </p:spTree>
    <p:extLst>
      <p:ext uri="{BB962C8B-B14F-4D97-AF65-F5344CB8AC3E}">
        <p14:creationId xmlns:p14="http://schemas.microsoft.com/office/powerpoint/2010/main" val="2756949035"/>
      </p:ext>
    </p:extLst>
  </p:cSld>
  <p:clrMapOvr>
    <a:masterClrMapping/>
  </p:clrMapOvr>
  <mc:AlternateContent xmlns:mc="http://schemas.openxmlformats.org/markup-compatibility/2006" xmlns:p14="http://schemas.microsoft.com/office/powerpoint/2010/main">
    <mc:Choice Requires="p14">
      <p:transition spd="med" p14:dur="700" advTm="12952">
        <p:fade/>
      </p:transition>
    </mc:Choice>
    <mc:Fallback xmlns="">
      <p:transition spd="med"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8" presetClass="entr" presetSubtype="0" accel="50000" fill="hold" grpId="0" nodeType="afterEffect">
                                  <p:stCondLst>
                                    <p:cond delay="0"/>
                                  </p:stCondLst>
                                  <p:iterate type="lt">
                                    <p:tmPct val="50000"/>
                                  </p:iterate>
                                  <p:childTnLst>
                                    <p:set>
                                      <p:cBhvr>
                                        <p:cTn id="9" dur="1" fill="hold">
                                          <p:stCondLst>
                                            <p:cond delay="0"/>
                                          </p:stCondLst>
                                        </p:cTn>
                                        <p:tgtEl>
                                          <p:spTgt spid="5"/>
                                        </p:tgtEl>
                                        <p:attrNameLst>
                                          <p:attrName>style.visibility</p:attrName>
                                        </p:attrNameLst>
                                      </p:cBhvr>
                                      <p:to>
                                        <p:strVal val="visible"/>
                                      </p:to>
                                    </p:set>
                                    <p:set>
                                      <p:cBhvr>
                                        <p:cTn id="10" dur="227" fill="hold">
                                          <p:stCondLst>
                                            <p:cond delay="0"/>
                                          </p:stCondLst>
                                        </p:cTn>
                                        <p:tgtEl>
                                          <p:spTgt spid="5"/>
                                        </p:tgtEl>
                                        <p:attrNameLst>
                                          <p:attrName>style.rotation</p:attrName>
                                        </p:attrNameLst>
                                      </p:cBhvr>
                                      <p:to>
                                        <p:strVal val="-45.0"/>
                                      </p:to>
                                    </p:set>
                                    <p:anim calcmode="lin" valueType="num">
                                      <p:cBhvr>
                                        <p:cTn id="11" dur="227" fill="hold">
                                          <p:stCondLst>
                                            <p:cond delay="227"/>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2" dur="227"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3" dur="78" decel="50000" autoRev="1" fill="hold">
                                          <p:stCondLst>
                                            <p:cond delay="227"/>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4" dur="68" fill="hold">
                                          <p:stCondLst>
                                            <p:cond delay="432"/>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5" fill="hold">
                            <p:stCondLst>
                              <p:cond delay="225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3250"/>
                            </p:stCondLst>
                            <p:childTnLst>
                              <p:par>
                                <p:cTn id="22" presetID="21"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1)">
                                      <p:cBhvr>
                                        <p:cTn id="24" dur="2000"/>
                                        <p:tgtEl>
                                          <p:spTgt spid="9"/>
                                        </p:tgtEl>
                                      </p:cBhvr>
                                    </p:animEffect>
                                  </p:childTnLst>
                                </p:cTn>
                              </p:par>
                            </p:childTnLst>
                          </p:cTn>
                        </p:par>
                        <p:par>
                          <p:cTn id="25" fill="hold">
                            <p:stCondLst>
                              <p:cond delay="5250"/>
                            </p:stCondLst>
                            <p:childTnLst>
                              <p:par>
                                <p:cTn id="26" presetID="9"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3"/>
                </p:tgtEl>
              </p:cMediaNode>
            </p:audio>
          </p:childTnLst>
        </p:cTn>
      </p:par>
    </p:tnLst>
    <p:bldLst>
      <p:bldP spid="5" grpId="0"/>
      <p:bldP spid="6" grpId="0"/>
      <p:bldP spid="9"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2" name="图片 71">
            <a:extLst>
              <a:ext uri="{FF2B5EF4-FFF2-40B4-BE49-F238E27FC236}">
                <a16:creationId xmlns:a16="http://schemas.microsoft.com/office/drawing/2014/main" id="{AD43F8D0-B961-4F5A-A482-89AEF14042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grpSp>
        <p:nvGrpSpPr>
          <p:cNvPr id="2" name="Group 36"/>
          <p:cNvGrpSpPr/>
          <p:nvPr/>
        </p:nvGrpSpPr>
        <p:grpSpPr>
          <a:xfrm>
            <a:off x="2225876" y="2490846"/>
            <a:ext cx="1588049" cy="338708"/>
            <a:chOff x="769938" y="2456536"/>
            <a:chExt cx="1613466" cy="345642"/>
          </a:xfrm>
          <a:solidFill>
            <a:schemeClr val="tx1"/>
          </a:solidFill>
        </p:grpSpPr>
        <p:sp>
          <p:nvSpPr>
            <p:cNvPr id="3" name="Notched Right Arrow 37"/>
            <p:cNvSpPr/>
            <p:nvPr/>
          </p:nvSpPr>
          <p:spPr>
            <a:xfrm>
              <a:off x="769938" y="2456536"/>
              <a:ext cx="1613466" cy="345642"/>
            </a:xfrm>
            <a:prstGeom prst="notchedRightArrow">
              <a:avLst>
                <a:gd name="adj1" fmla="val 100000"/>
                <a:gd name="adj2" fmla="val 9102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4" name="Oval 39"/>
            <p:cNvSpPr>
              <a:spLocks noChangeAspect="1"/>
            </p:cNvSpPr>
            <p:nvPr/>
          </p:nvSpPr>
          <p:spPr>
            <a:xfrm>
              <a:off x="1482001" y="2534688"/>
              <a:ext cx="189341" cy="189339"/>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5" name="Group 40"/>
          <p:cNvGrpSpPr/>
          <p:nvPr/>
        </p:nvGrpSpPr>
        <p:grpSpPr>
          <a:xfrm>
            <a:off x="3693356" y="2490846"/>
            <a:ext cx="1588049" cy="338708"/>
            <a:chOff x="769938" y="2456536"/>
            <a:chExt cx="1613466" cy="345642"/>
          </a:xfrm>
          <a:solidFill>
            <a:schemeClr val="tx1"/>
          </a:solidFill>
        </p:grpSpPr>
        <p:sp>
          <p:nvSpPr>
            <p:cNvPr id="6" name="Notched Right Arrow 41"/>
            <p:cNvSpPr/>
            <p:nvPr/>
          </p:nvSpPr>
          <p:spPr>
            <a:xfrm>
              <a:off x="769938" y="2456536"/>
              <a:ext cx="1613466" cy="345642"/>
            </a:xfrm>
            <a:prstGeom prst="notchedRightArrow">
              <a:avLst>
                <a:gd name="adj1" fmla="val 100000"/>
                <a:gd name="adj2" fmla="val 9102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7" name="Oval 42"/>
            <p:cNvSpPr>
              <a:spLocks noChangeAspect="1"/>
            </p:cNvSpPr>
            <p:nvPr/>
          </p:nvSpPr>
          <p:spPr>
            <a:xfrm>
              <a:off x="1482001" y="2534688"/>
              <a:ext cx="189341" cy="189339"/>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8" name="Group 43"/>
          <p:cNvGrpSpPr/>
          <p:nvPr/>
        </p:nvGrpSpPr>
        <p:grpSpPr>
          <a:xfrm>
            <a:off x="5160837" y="2490846"/>
            <a:ext cx="1588049" cy="338708"/>
            <a:chOff x="769938" y="2456536"/>
            <a:chExt cx="1613466" cy="345642"/>
          </a:xfrm>
          <a:solidFill>
            <a:schemeClr val="tx1"/>
          </a:solidFill>
        </p:grpSpPr>
        <p:sp>
          <p:nvSpPr>
            <p:cNvPr id="9" name="Notched Right Arrow 44"/>
            <p:cNvSpPr/>
            <p:nvPr/>
          </p:nvSpPr>
          <p:spPr>
            <a:xfrm>
              <a:off x="769938" y="2456536"/>
              <a:ext cx="1613466" cy="345642"/>
            </a:xfrm>
            <a:prstGeom prst="notchedRightArrow">
              <a:avLst>
                <a:gd name="adj1" fmla="val 100000"/>
                <a:gd name="adj2" fmla="val 9102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10" name="Oval 45"/>
            <p:cNvSpPr>
              <a:spLocks noChangeAspect="1"/>
            </p:cNvSpPr>
            <p:nvPr/>
          </p:nvSpPr>
          <p:spPr>
            <a:xfrm>
              <a:off x="1482001" y="2534688"/>
              <a:ext cx="189341" cy="189339"/>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11" name="Group 49"/>
          <p:cNvGrpSpPr/>
          <p:nvPr/>
        </p:nvGrpSpPr>
        <p:grpSpPr>
          <a:xfrm>
            <a:off x="6628319" y="2490846"/>
            <a:ext cx="1588049" cy="338708"/>
            <a:chOff x="769938" y="2456536"/>
            <a:chExt cx="1613466" cy="345642"/>
          </a:xfrm>
          <a:solidFill>
            <a:schemeClr val="tx1"/>
          </a:solidFill>
        </p:grpSpPr>
        <p:sp>
          <p:nvSpPr>
            <p:cNvPr id="12" name="Notched Right Arrow 51"/>
            <p:cNvSpPr/>
            <p:nvPr/>
          </p:nvSpPr>
          <p:spPr>
            <a:xfrm>
              <a:off x="769938" y="2456536"/>
              <a:ext cx="1613466" cy="345642"/>
            </a:xfrm>
            <a:prstGeom prst="notchedRightArrow">
              <a:avLst>
                <a:gd name="adj1" fmla="val 100000"/>
                <a:gd name="adj2" fmla="val 9102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13" name="Oval 63"/>
            <p:cNvSpPr>
              <a:spLocks noChangeAspect="1"/>
            </p:cNvSpPr>
            <p:nvPr/>
          </p:nvSpPr>
          <p:spPr>
            <a:xfrm>
              <a:off x="1482001" y="2534688"/>
              <a:ext cx="189341" cy="189339"/>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14" name="Group 35"/>
          <p:cNvGrpSpPr/>
          <p:nvPr/>
        </p:nvGrpSpPr>
        <p:grpSpPr>
          <a:xfrm>
            <a:off x="758395" y="2490846"/>
            <a:ext cx="1588049" cy="338708"/>
            <a:chOff x="769938" y="2456536"/>
            <a:chExt cx="1613466" cy="345642"/>
          </a:xfrm>
          <a:solidFill>
            <a:schemeClr val="tx1"/>
          </a:solidFill>
        </p:grpSpPr>
        <p:sp>
          <p:nvSpPr>
            <p:cNvPr id="15" name="Notched Right Arrow 32"/>
            <p:cNvSpPr/>
            <p:nvPr/>
          </p:nvSpPr>
          <p:spPr>
            <a:xfrm>
              <a:off x="769938" y="2456536"/>
              <a:ext cx="1613466" cy="345642"/>
            </a:xfrm>
            <a:prstGeom prst="notchedRightArrow">
              <a:avLst>
                <a:gd name="adj1" fmla="val 100000"/>
                <a:gd name="adj2" fmla="val 9102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16" name="Oval 34"/>
            <p:cNvSpPr>
              <a:spLocks noChangeAspect="1"/>
            </p:cNvSpPr>
            <p:nvPr/>
          </p:nvSpPr>
          <p:spPr>
            <a:xfrm>
              <a:off x="1482001" y="2534688"/>
              <a:ext cx="189341" cy="189339"/>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黑体" panose="02010609060101010101" pitchFamily="49" charset="-122"/>
                <a:sym typeface="Arial" panose="020B0604020202020204" pitchFamily="34" charset="0"/>
              </a:endParaRPr>
            </a:p>
          </p:txBody>
        </p:sp>
      </p:grpSp>
      <p:sp>
        <p:nvSpPr>
          <p:cNvPr id="17" name="TextBox 16"/>
          <p:cNvSpPr txBox="1"/>
          <p:nvPr/>
        </p:nvSpPr>
        <p:spPr>
          <a:xfrm>
            <a:off x="1326998" y="2913698"/>
            <a:ext cx="455253" cy="246221"/>
          </a:xfrm>
          <a:prstGeom prst="rect">
            <a:avLst/>
          </a:prstGeom>
          <a:noFill/>
        </p:spPr>
        <p:txBody>
          <a:bodyPr wrap="none" lIns="0" tIns="0" rIns="0" bIns="0" rtlCol="0" anchor="ctr">
            <a:spAutoFit/>
          </a:bodyPr>
          <a:lstStyle/>
          <a:p>
            <a:pPr algn="ctr" defTabSz="898082">
              <a:spcBef>
                <a:spcPct val="20000"/>
              </a:spcBef>
              <a:defRPr/>
            </a:pPr>
            <a:r>
              <a:rPr lang="en-US" dirty="0">
                <a:solidFill>
                  <a:schemeClr val="bg1"/>
                </a:solidFill>
                <a:latin typeface="Arial" panose="020B0604020202020204" pitchFamily="34" charset="0"/>
                <a:ea typeface="黑体" panose="02010609060101010101" pitchFamily="49" charset="-122"/>
                <a:sym typeface="Arial" panose="020B0604020202020204" pitchFamily="34" charset="0"/>
              </a:rPr>
              <a:t>2012</a:t>
            </a:r>
          </a:p>
        </p:txBody>
      </p:sp>
      <p:sp>
        <p:nvSpPr>
          <p:cNvPr id="18" name="TextBox 17"/>
          <p:cNvSpPr txBox="1"/>
          <p:nvPr/>
        </p:nvSpPr>
        <p:spPr>
          <a:xfrm>
            <a:off x="2793602" y="2199967"/>
            <a:ext cx="455254" cy="246221"/>
          </a:xfrm>
          <a:prstGeom prst="rect">
            <a:avLst/>
          </a:prstGeom>
          <a:noFill/>
        </p:spPr>
        <p:txBody>
          <a:bodyPr wrap="none" lIns="0" tIns="0" rIns="0" bIns="0" rtlCol="0" anchor="ctr">
            <a:spAutoFit/>
          </a:bodyPr>
          <a:lstStyle/>
          <a:p>
            <a:pPr algn="ctr" defTabSz="898082">
              <a:spcBef>
                <a:spcPct val="20000"/>
              </a:spcBef>
              <a:defRPr/>
            </a:pPr>
            <a:r>
              <a:rPr lang="en-US" dirty="0">
                <a:solidFill>
                  <a:schemeClr val="bg1"/>
                </a:solidFill>
                <a:latin typeface="Arial" panose="020B0604020202020204" pitchFamily="34" charset="0"/>
                <a:ea typeface="黑体" panose="02010609060101010101" pitchFamily="49" charset="-122"/>
                <a:sym typeface="Arial" panose="020B0604020202020204" pitchFamily="34" charset="0"/>
              </a:rPr>
              <a:t>2013</a:t>
            </a:r>
          </a:p>
        </p:txBody>
      </p:sp>
      <p:sp>
        <p:nvSpPr>
          <p:cNvPr id="19" name="TextBox 18"/>
          <p:cNvSpPr txBox="1"/>
          <p:nvPr/>
        </p:nvSpPr>
        <p:spPr>
          <a:xfrm>
            <a:off x="4260205" y="2913698"/>
            <a:ext cx="455254" cy="246221"/>
          </a:xfrm>
          <a:prstGeom prst="rect">
            <a:avLst/>
          </a:prstGeom>
          <a:noFill/>
        </p:spPr>
        <p:txBody>
          <a:bodyPr wrap="none" lIns="0" tIns="0" rIns="0" bIns="0" rtlCol="0" anchor="ctr">
            <a:spAutoFit/>
          </a:bodyPr>
          <a:lstStyle/>
          <a:p>
            <a:pPr algn="ctr" defTabSz="898082">
              <a:spcBef>
                <a:spcPct val="20000"/>
              </a:spcBef>
              <a:defRPr/>
            </a:pPr>
            <a:r>
              <a:rPr lang="en-US" dirty="0">
                <a:solidFill>
                  <a:schemeClr val="bg1"/>
                </a:solidFill>
                <a:latin typeface="Arial" panose="020B0604020202020204" pitchFamily="34" charset="0"/>
                <a:ea typeface="黑体" panose="02010609060101010101" pitchFamily="49" charset="-122"/>
                <a:sym typeface="Arial" panose="020B0604020202020204" pitchFamily="34" charset="0"/>
              </a:rPr>
              <a:t>2014</a:t>
            </a:r>
          </a:p>
        </p:txBody>
      </p:sp>
      <p:sp>
        <p:nvSpPr>
          <p:cNvPr id="20" name="TextBox 19"/>
          <p:cNvSpPr txBox="1"/>
          <p:nvPr/>
        </p:nvSpPr>
        <p:spPr>
          <a:xfrm>
            <a:off x="5726809" y="2199967"/>
            <a:ext cx="455253" cy="246221"/>
          </a:xfrm>
          <a:prstGeom prst="rect">
            <a:avLst/>
          </a:prstGeom>
          <a:noFill/>
        </p:spPr>
        <p:txBody>
          <a:bodyPr wrap="none" lIns="0" tIns="0" rIns="0" bIns="0" rtlCol="0" anchor="ctr">
            <a:spAutoFit/>
          </a:bodyPr>
          <a:lstStyle/>
          <a:p>
            <a:pPr algn="ctr" defTabSz="898082">
              <a:spcBef>
                <a:spcPct val="20000"/>
              </a:spcBef>
              <a:defRPr/>
            </a:pPr>
            <a:r>
              <a:rPr lang="en-US" dirty="0">
                <a:solidFill>
                  <a:schemeClr val="bg1"/>
                </a:solidFill>
                <a:latin typeface="Arial" panose="020B0604020202020204" pitchFamily="34" charset="0"/>
                <a:ea typeface="黑体" panose="02010609060101010101" pitchFamily="49" charset="-122"/>
                <a:sym typeface="Arial" panose="020B0604020202020204" pitchFamily="34" charset="0"/>
              </a:rPr>
              <a:t>2016</a:t>
            </a:r>
          </a:p>
        </p:txBody>
      </p:sp>
      <p:sp>
        <p:nvSpPr>
          <p:cNvPr id="21" name="TextBox 20"/>
          <p:cNvSpPr txBox="1"/>
          <p:nvPr/>
        </p:nvSpPr>
        <p:spPr>
          <a:xfrm>
            <a:off x="7193411" y="2913698"/>
            <a:ext cx="455253" cy="246221"/>
          </a:xfrm>
          <a:prstGeom prst="rect">
            <a:avLst/>
          </a:prstGeom>
          <a:noFill/>
          <a:ln>
            <a:noFill/>
          </a:ln>
        </p:spPr>
        <p:txBody>
          <a:bodyPr wrap="none" lIns="0" tIns="0" rIns="0" bIns="0" rtlCol="0" anchor="ctr">
            <a:spAutoFit/>
          </a:bodyPr>
          <a:lstStyle/>
          <a:p>
            <a:pPr algn="ctr" defTabSz="898082">
              <a:spcBef>
                <a:spcPct val="20000"/>
              </a:spcBef>
              <a:defRPr/>
            </a:pPr>
            <a:r>
              <a:rPr lang="en-US" dirty="0">
                <a:solidFill>
                  <a:schemeClr val="bg1"/>
                </a:solidFill>
                <a:latin typeface="Arial" panose="020B0604020202020204" pitchFamily="34" charset="0"/>
                <a:ea typeface="黑体" panose="02010609060101010101" pitchFamily="49" charset="-122"/>
                <a:sym typeface="Arial" panose="020B0604020202020204" pitchFamily="34" charset="0"/>
              </a:rPr>
              <a:t>2017</a:t>
            </a:r>
          </a:p>
        </p:txBody>
      </p:sp>
      <p:grpSp>
        <p:nvGrpSpPr>
          <p:cNvPr id="22" name="Group 83"/>
          <p:cNvGrpSpPr/>
          <p:nvPr/>
        </p:nvGrpSpPr>
        <p:grpSpPr>
          <a:xfrm>
            <a:off x="1275196" y="1391132"/>
            <a:ext cx="550107" cy="1263692"/>
            <a:chOff x="1295010" y="1516652"/>
            <a:chExt cx="558911" cy="1289563"/>
          </a:xfrm>
        </p:grpSpPr>
        <p:cxnSp>
          <p:nvCxnSpPr>
            <p:cNvPr id="23" name="Straight Connector 74"/>
            <p:cNvCxnSpPr>
              <a:stCxn id="25" idx="7"/>
            </p:cNvCxnSpPr>
            <p:nvPr/>
          </p:nvCxnSpPr>
          <p:spPr>
            <a:xfrm flipH="1">
              <a:off x="1574465" y="2191317"/>
              <a:ext cx="1" cy="614898"/>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4" name="Group 78"/>
            <p:cNvGrpSpPr/>
            <p:nvPr/>
          </p:nvGrpSpPr>
          <p:grpSpPr>
            <a:xfrm>
              <a:off x="1295010" y="1516652"/>
              <a:ext cx="558911" cy="558911"/>
              <a:chOff x="1295010" y="1516652"/>
              <a:chExt cx="558911" cy="558911"/>
            </a:xfrm>
          </p:grpSpPr>
          <p:sp>
            <p:nvSpPr>
              <p:cNvPr id="25" name="Teardrop 64"/>
              <p:cNvSpPr/>
              <p:nvPr/>
            </p:nvSpPr>
            <p:spPr>
              <a:xfrm rot="8100000">
                <a:off x="1295010" y="1516652"/>
                <a:ext cx="558911" cy="558911"/>
              </a:xfrm>
              <a:prstGeom prst="teardrop">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26" name="Oval 77"/>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grpSp>
        <p:nvGrpSpPr>
          <p:cNvPr id="27" name="Group 84"/>
          <p:cNvGrpSpPr/>
          <p:nvPr/>
        </p:nvGrpSpPr>
        <p:grpSpPr>
          <a:xfrm>
            <a:off x="4212807" y="1391132"/>
            <a:ext cx="550107" cy="1263692"/>
            <a:chOff x="1295010" y="1516652"/>
            <a:chExt cx="558911" cy="1289563"/>
          </a:xfrm>
        </p:grpSpPr>
        <p:cxnSp>
          <p:nvCxnSpPr>
            <p:cNvPr id="28" name="Straight Connector 85"/>
            <p:cNvCxnSpPr>
              <a:stCxn id="30" idx="7"/>
            </p:cNvCxnSpPr>
            <p:nvPr/>
          </p:nvCxnSpPr>
          <p:spPr>
            <a:xfrm flipH="1">
              <a:off x="1574465" y="2191317"/>
              <a:ext cx="1" cy="614898"/>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9" name="Group 86"/>
            <p:cNvGrpSpPr/>
            <p:nvPr/>
          </p:nvGrpSpPr>
          <p:grpSpPr>
            <a:xfrm>
              <a:off x="1295010" y="1516652"/>
              <a:ext cx="558911" cy="558911"/>
              <a:chOff x="1295010" y="1516652"/>
              <a:chExt cx="558911" cy="558911"/>
            </a:xfrm>
          </p:grpSpPr>
          <p:sp>
            <p:nvSpPr>
              <p:cNvPr id="30" name="Teardrop 87"/>
              <p:cNvSpPr/>
              <p:nvPr/>
            </p:nvSpPr>
            <p:spPr>
              <a:xfrm rot="8100000">
                <a:off x="1295010" y="1516652"/>
                <a:ext cx="558911" cy="558911"/>
              </a:xfrm>
              <a:prstGeom prst="teardrop">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31" name="Oval 88"/>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grpSp>
        <p:nvGrpSpPr>
          <p:cNvPr id="32" name="Group 89"/>
          <p:cNvGrpSpPr/>
          <p:nvPr/>
        </p:nvGrpSpPr>
        <p:grpSpPr>
          <a:xfrm>
            <a:off x="7154590" y="1391132"/>
            <a:ext cx="550107" cy="1263692"/>
            <a:chOff x="1295010" y="1516652"/>
            <a:chExt cx="558911" cy="1289563"/>
          </a:xfrm>
        </p:grpSpPr>
        <p:cxnSp>
          <p:nvCxnSpPr>
            <p:cNvPr id="33" name="Straight Connector 90"/>
            <p:cNvCxnSpPr>
              <a:stCxn id="35" idx="7"/>
            </p:cNvCxnSpPr>
            <p:nvPr/>
          </p:nvCxnSpPr>
          <p:spPr>
            <a:xfrm flipH="1">
              <a:off x="1574465" y="2191317"/>
              <a:ext cx="1" cy="614898"/>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4" name="Group 91"/>
            <p:cNvGrpSpPr/>
            <p:nvPr/>
          </p:nvGrpSpPr>
          <p:grpSpPr>
            <a:xfrm>
              <a:off x="1295010" y="1516652"/>
              <a:ext cx="558911" cy="558911"/>
              <a:chOff x="1295010" y="1516652"/>
              <a:chExt cx="558911" cy="558911"/>
            </a:xfrm>
          </p:grpSpPr>
          <p:sp>
            <p:nvSpPr>
              <p:cNvPr id="35" name="Teardrop 92"/>
              <p:cNvSpPr/>
              <p:nvPr/>
            </p:nvSpPr>
            <p:spPr>
              <a:xfrm rot="8100000">
                <a:off x="1295010" y="1516652"/>
                <a:ext cx="558911" cy="558911"/>
              </a:xfrm>
              <a:prstGeom prst="teardrop">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36" name="Oval 93"/>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grpSp>
        <p:nvGrpSpPr>
          <p:cNvPr id="37" name="Group 94"/>
          <p:cNvGrpSpPr/>
          <p:nvPr/>
        </p:nvGrpSpPr>
        <p:grpSpPr>
          <a:xfrm rot="10800000">
            <a:off x="2743416" y="2664159"/>
            <a:ext cx="550107" cy="1263692"/>
            <a:chOff x="1295010" y="1516652"/>
            <a:chExt cx="558911" cy="1289563"/>
          </a:xfrm>
          <a:solidFill>
            <a:schemeClr val="tx1"/>
          </a:solidFill>
        </p:grpSpPr>
        <p:cxnSp>
          <p:nvCxnSpPr>
            <p:cNvPr id="38" name="Straight Connector 95"/>
            <p:cNvCxnSpPr>
              <a:stCxn id="40" idx="7"/>
            </p:cNvCxnSpPr>
            <p:nvPr/>
          </p:nvCxnSpPr>
          <p:spPr>
            <a:xfrm flipH="1">
              <a:off x="1574465" y="2191317"/>
              <a:ext cx="1" cy="614898"/>
            </a:xfrm>
            <a:prstGeom prst="line">
              <a:avLst/>
            </a:prstGeom>
            <a:grpFill/>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9" name="Group 96"/>
            <p:cNvGrpSpPr/>
            <p:nvPr/>
          </p:nvGrpSpPr>
          <p:grpSpPr>
            <a:xfrm>
              <a:off x="1295010" y="1516652"/>
              <a:ext cx="558911" cy="558911"/>
              <a:chOff x="1295010" y="1516652"/>
              <a:chExt cx="558911" cy="558911"/>
            </a:xfrm>
            <a:grpFill/>
          </p:grpSpPr>
          <p:sp>
            <p:nvSpPr>
              <p:cNvPr id="40" name="Teardrop 97"/>
              <p:cNvSpPr/>
              <p:nvPr/>
            </p:nvSpPr>
            <p:spPr>
              <a:xfrm rot="8100000">
                <a:off x="1295010" y="1516652"/>
                <a:ext cx="558911" cy="55891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41" name="Oval 98"/>
              <p:cNvSpPr/>
              <p:nvPr/>
            </p:nvSpPr>
            <p:spPr>
              <a:xfrm rot="10800000">
                <a:off x="1390237" y="1619580"/>
                <a:ext cx="368458" cy="3684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grpSp>
        <p:nvGrpSpPr>
          <p:cNvPr id="42" name="Group 99"/>
          <p:cNvGrpSpPr/>
          <p:nvPr/>
        </p:nvGrpSpPr>
        <p:grpSpPr>
          <a:xfrm rot="10800000">
            <a:off x="5678613" y="2664159"/>
            <a:ext cx="550107" cy="1263692"/>
            <a:chOff x="1295010" y="1516652"/>
            <a:chExt cx="558911" cy="1289563"/>
          </a:xfrm>
          <a:solidFill>
            <a:schemeClr val="tx1"/>
          </a:solidFill>
        </p:grpSpPr>
        <p:cxnSp>
          <p:nvCxnSpPr>
            <p:cNvPr id="43" name="Straight Connector 100"/>
            <p:cNvCxnSpPr>
              <a:stCxn id="45" idx="7"/>
            </p:cNvCxnSpPr>
            <p:nvPr/>
          </p:nvCxnSpPr>
          <p:spPr>
            <a:xfrm flipH="1">
              <a:off x="1574465" y="2191317"/>
              <a:ext cx="1" cy="614898"/>
            </a:xfrm>
            <a:prstGeom prst="line">
              <a:avLst/>
            </a:prstGeom>
            <a:grpFill/>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4" name="Group 101"/>
            <p:cNvGrpSpPr/>
            <p:nvPr/>
          </p:nvGrpSpPr>
          <p:grpSpPr>
            <a:xfrm>
              <a:off x="1295010" y="1516652"/>
              <a:ext cx="558911" cy="558911"/>
              <a:chOff x="1295010" y="1516652"/>
              <a:chExt cx="558911" cy="558911"/>
            </a:xfrm>
            <a:grpFill/>
          </p:grpSpPr>
          <p:sp>
            <p:nvSpPr>
              <p:cNvPr id="45" name="Teardrop 102"/>
              <p:cNvSpPr/>
              <p:nvPr/>
            </p:nvSpPr>
            <p:spPr>
              <a:xfrm rot="8100000">
                <a:off x="1295010" y="1516652"/>
                <a:ext cx="558911" cy="55891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黑体" panose="02010609060101010101" pitchFamily="49" charset="-122"/>
                  <a:sym typeface="Arial" panose="020B0604020202020204" pitchFamily="34" charset="0"/>
                </a:endParaRPr>
              </a:p>
            </p:txBody>
          </p:sp>
          <p:sp>
            <p:nvSpPr>
              <p:cNvPr id="46" name="Oval 103"/>
              <p:cNvSpPr/>
              <p:nvPr/>
            </p:nvSpPr>
            <p:spPr>
              <a:xfrm rot="10800000">
                <a:off x="1390237" y="1619580"/>
                <a:ext cx="368458" cy="3684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grpSp>
        <p:nvGrpSpPr>
          <p:cNvPr id="47" name="Group 88"/>
          <p:cNvGrpSpPr/>
          <p:nvPr/>
        </p:nvGrpSpPr>
        <p:grpSpPr>
          <a:xfrm>
            <a:off x="859328" y="3283889"/>
            <a:ext cx="1381841" cy="367148"/>
            <a:chOff x="690582" y="661615"/>
            <a:chExt cx="1370060" cy="203616"/>
          </a:xfrm>
        </p:grpSpPr>
        <p:sp>
          <p:nvSpPr>
            <p:cNvPr id="48" name="TextBox 47"/>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bg1"/>
                  </a:solidFill>
                  <a:latin typeface="Arial" panose="020B0604020202020204" pitchFamily="34" charset="0"/>
                  <a:ea typeface="黑体" panose="02010609060101010101" pitchFamily="49" charset="-122"/>
                  <a:sym typeface="Arial" panose="020B0604020202020204" pitchFamily="34" charset="0"/>
                </a:rPr>
                <a:t>添加标题</a:t>
              </a:r>
              <a:endParaRPr lang="en-US" altLang="zh-CN" sz="12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49" name="TextBox 48"/>
            <p:cNvSpPr txBox="1"/>
            <p:nvPr/>
          </p:nvSpPr>
          <p:spPr>
            <a:xfrm>
              <a:off x="690582" y="779887"/>
              <a:ext cx="1370060" cy="85344"/>
            </a:xfrm>
            <a:prstGeom prst="rect">
              <a:avLst/>
            </a:prstGeom>
            <a:noFill/>
          </p:spPr>
          <p:txBody>
            <a:bodyPr wrap="square" lIns="0" tIns="0" rIns="0" bIns="0" rtlCol="0" anchor="t">
              <a:spAutoFit/>
            </a:bodyPr>
            <a:lstStyle/>
            <a:p>
              <a:pPr algn="ct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a:t>
              </a:r>
              <a:endParaRPr lang="en-US" sz="10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50" name="Group 88"/>
          <p:cNvGrpSpPr/>
          <p:nvPr/>
        </p:nvGrpSpPr>
        <p:grpSpPr>
          <a:xfrm>
            <a:off x="3813925" y="3283889"/>
            <a:ext cx="1381841" cy="367148"/>
            <a:chOff x="690582" y="661615"/>
            <a:chExt cx="1370060" cy="203616"/>
          </a:xfrm>
        </p:grpSpPr>
        <p:sp>
          <p:nvSpPr>
            <p:cNvPr id="51" name="TextBox 50"/>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bg1"/>
                  </a:solidFill>
                  <a:latin typeface="Arial" panose="020B0604020202020204" pitchFamily="34" charset="0"/>
                  <a:ea typeface="黑体" panose="02010609060101010101" pitchFamily="49" charset="-122"/>
                  <a:sym typeface="Arial" panose="020B0604020202020204" pitchFamily="34" charset="0"/>
                </a:rPr>
                <a:t>添加标题</a:t>
              </a:r>
              <a:endParaRPr lang="en-US" altLang="zh-CN" sz="12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52" name="TextBox 51"/>
            <p:cNvSpPr txBox="1"/>
            <p:nvPr/>
          </p:nvSpPr>
          <p:spPr>
            <a:xfrm>
              <a:off x="690582" y="779887"/>
              <a:ext cx="1370060" cy="85344"/>
            </a:xfrm>
            <a:prstGeom prst="rect">
              <a:avLst/>
            </a:prstGeom>
            <a:noFill/>
          </p:spPr>
          <p:txBody>
            <a:bodyPr wrap="square" lIns="0" tIns="0" rIns="0" bIns="0" rtlCol="0" anchor="t">
              <a:spAutoFit/>
            </a:bodyPr>
            <a:lstStyle/>
            <a:p>
              <a:pPr algn="ct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a:t>
              </a:r>
              <a:endParaRPr lang="en-US" sz="10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53" name="Group 88"/>
          <p:cNvGrpSpPr/>
          <p:nvPr/>
        </p:nvGrpSpPr>
        <p:grpSpPr>
          <a:xfrm>
            <a:off x="6748886" y="3283889"/>
            <a:ext cx="1381841" cy="367148"/>
            <a:chOff x="690582" y="661615"/>
            <a:chExt cx="1370060" cy="203616"/>
          </a:xfrm>
        </p:grpSpPr>
        <p:sp>
          <p:nvSpPr>
            <p:cNvPr id="54" name="TextBox 53"/>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bg1"/>
                  </a:solidFill>
                  <a:latin typeface="Arial" panose="020B0604020202020204" pitchFamily="34" charset="0"/>
                  <a:ea typeface="黑体" panose="02010609060101010101" pitchFamily="49" charset="-122"/>
                  <a:sym typeface="Arial" panose="020B0604020202020204" pitchFamily="34" charset="0"/>
                </a:rPr>
                <a:t>添加标题</a:t>
              </a:r>
              <a:endParaRPr lang="en-US" altLang="zh-CN" sz="12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55" name="TextBox 54"/>
            <p:cNvSpPr txBox="1"/>
            <p:nvPr/>
          </p:nvSpPr>
          <p:spPr>
            <a:xfrm>
              <a:off x="690582" y="779887"/>
              <a:ext cx="1370060" cy="85344"/>
            </a:xfrm>
            <a:prstGeom prst="rect">
              <a:avLst/>
            </a:prstGeom>
            <a:noFill/>
          </p:spPr>
          <p:txBody>
            <a:bodyPr wrap="square" lIns="0" tIns="0" rIns="0" bIns="0" rtlCol="0" anchor="t">
              <a:spAutoFit/>
            </a:bodyPr>
            <a:lstStyle/>
            <a:p>
              <a:pPr algn="ct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a:t>
              </a:r>
              <a:endParaRPr lang="en-US" sz="10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56" name="Group 88"/>
          <p:cNvGrpSpPr/>
          <p:nvPr/>
        </p:nvGrpSpPr>
        <p:grpSpPr>
          <a:xfrm>
            <a:off x="2309660" y="1808213"/>
            <a:ext cx="1381841" cy="367148"/>
            <a:chOff x="690582" y="661615"/>
            <a:chExt cx="1370060" cy="203616"/>
          </a:xfrm>
        </p:grpSpPr>
        <p:sp>
          <p:nvSpPr>
            <p:cNvPr id="57" name="TextBox 56"/>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bg1"/>
                  </a:solidFill>
                  <a:latin typeface="Arial" panose="020B0604020202020204" pitchFamily="34" charset="0"/>
                  <a:ea typeface="黑体" panose="02010609060101010101" pitchFamily="49" charset="-122"/>
                  <a:sym typeface="Arial" panose="020B0604020202020204" pitchFamily="34" charset="0"/>
                </a:rPr>
                <a:t>添加标题</a:t>
              </a:r>
              <a:endParaRPr lang="en-US" altLang="zh-CN" sz="12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58" name="TextBox 57"/>
            <p:cNvSpPr txBox="1"/>
            <p:nvPr/>
          </p:nvSpPr>
          <p:spPr>
            <a:xfrm>
              <a:off x="690582" y="779887"/>
              <a:ext cx="1370060" cy="85344"/>
            </a:xfrm>
            <a:prstGeom prst="rect">
              <a:avLst/>
            </a:prstGeom>
            <a:noFill/>
          </p:spPr>
          <p:txBody>
            <a:bodyPr wrap="square" lIns="0" tIns="0" rIns="0" bIns="0" rtlCol="0" anchor="t">
              <a:spAutoFit/>
            </a:bodyPr>
            <a:lstStyle/>
            <a:p>
              <a:pPr algn="ct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a:t>
              </a:r>
              <a:endParaRPr lang="en-US" sz="10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59" name="Group 88"/>
          <p:cNvGrpSpPr/>
          <p:nvPr/>
        </p:nvGrpSpPr>
        <p:grpSpPr>
          <a:xfrm>
            <a:off x="5246478" y="1808213"/>
            <a:ext cx="1381841" cy="367148"/>
            <a:chOff x="690582" y="661615"/>
            <a:chExt cx="1370060" cy="203616"/>
          </a:xfrm>
        </p:grpSpPr>
        <p:sp>
          <p:nvSpPr>
            <p:cNvPr id="60" name="TextBox 59"/>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bg1"/>
                  </a:solidFill>
                  <a:latin typeface="Arial" panose="020B0604020202020204" pitchFamily="34" charset="0"/>
                  <a:ea typeface="黑体" panose="02010609060101010101" pitchFamily="49" charset="-122"/>
                  <a:sym typeface="Arial" panose="020B0604020202020204" pitchFamily="34" charset="0"/>
                </a:rPr>
                <a:t>添加标题</a:t>
              </a:r>
              <a:endParaRPr lang="en-US" altLang="zh-CN" sz="12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61" name="TextBox 60"/>
            <p:cNvSpPr txBox="1"/>
            <p:nvPr/>
          </p:nvSpPr>
          <p:spPr>
            <a:xfrm>
              <a:off x="690582" y="779887"/>
              <a:ext cx="1370060" cy="85344"/>
            </a:xfrm>
            <a:prstGeom prst="rect">
              <a:avLst/>
            </a:prstGeom>
            <a:noFill/>
          </p:spPr>
          <p:txBody>
            <a:bodyPr wrap="square" lIns="0" tIns="0" rIns="0" bIns="0" rtlCol="0" anchor="t">
              <a:spAutoFit/>
            </a:bodyPr>
            <a:lstStyle/>
            <a:p>
              <a:pPr algn="ct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a:t>
              </a:r>
              <a:endParaRPr lang="en-US" sz="10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sp>
        <p:nvSpPr>
          <p:cNvPr id="62" name="Freeform 143"/>
          <p:cNvSpPr>
            <a:spLocks noEditPoints="1"/>
          </p:cNvSpPr>
          <p:nvPr/>
        </p:nvSpPr>
        <p:spPr bwMode="auto">
          <a:xfrm>
            <a:off x="1368231" y="1485798"/>
            <a:ext cx="356248" cy="326687"/>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63" name="Freeform 92"/>
          <p:cNvSpPr>
            <a:spLocks noEditPoints="1"/>
          </p:cNvSpPr>
          <p:nvPr/>
        </p:nvSpPr>
        <p:spPr bwMode="auto">
          <a:xfrm>
            <a:off x="2852803" y="3494375"/>
            <a:ext cx="335936" cy="340689"/>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grpSp>
        <p:nvGrpSpPr>
          <p:cNvPr id="64" name="组合 63"/>
          <p:cNvGrpSpPr/>
          <p:nvPr/>
        </p:nvGrpSpPr>
        <p:grpSpPr>
          <a:xfrm>
            <a:off x="4326109" y="1518072"/>
            <a:ext cx="315623" cy="294019"/>
            <a:chOff x="6661150" y="233363"/>
            <a:chExt cx="320675" cy="300038"/>
          </a:xfrm>
          <a:solidFill>
            <a:schemeClr val="bg1"/>
          </a:solidFill>
        </p:grpSpPr>
        <p:sp>
          <p:nvSpPr>
            <p:cNvPr id="6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6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6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6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grpSp>
      <p:sp>
        <p:nvSpPr>
          <p:cNvPr id="69" name="Freeform 140"/>
          <p:cNvSpPr>
            <a:spLocks noEditPoints="1"/>
          </p:cNvSpPr>
          <p:nvPr/>
        </p:nvSpPr>
        <p:spPr bwMode="auto">
          <a:xfrm>
            <a:off x="5764588" y="3459701"/>
            <a:ext cx="378157" cy="37650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70" name="Freeform 190"/>
          <p:cNvSpPr>
            <a:spLocks noEditPoints="1"/>
          </p:cNvSpPr>
          <p:nvPr/>
        </p:nvSpPr>
        <p:spPr bwMode="auto">
          <a:xfrm>
            <a:off x="7274663" y="1536400"/>
            <a:ext cx="289061" cy="30646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73" name="Text Placeholder 3">
            <a:extLst>
              <a:ext uri="{FF2B5EF4-FFF2-40B4-BE49-F238E27FC236}">
                <a16:creationId xmlns:a16="http://schemas.microsoft.com/office/drawing/2014/main" id="{A9D9B8AF-EE4A-4575-9680-3B6BF9F0C39A}"/>
              </a:ext>
            </a:extLst>
          </p:cNvPr>
          <p:cNvSpPr txBox="1"/>
          <p:nvPr/>
        </p:nvSpPr>
        <p:spPr>
          <a:xfrm>
            <a:off x="3553518" y="263228"/>
            <a:ext cx="1949253"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岗位认识</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Left)">
                                      <p:cBhvr>
                                        <p:cTn id="7" dur="500"/>
                                        <p:tgtEl>
                                          <p:spTgt spid="1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Bottom)">
                                      <p:cBhvr>
                                        <p:cTn id="11" dur="500"/>
                                        <p:tgtEl>
                                          <p:spTgt spid="17"/>
                                        </p:tgtEl>
                                      </p:cBhvr>
                                    </p:animEffect>
                                  </p:childTnLst>
                                </p:cTn>
                              </p:par>
                            </p:childTnLst>
                          </p:cTn>
                        </p:par>
                        <p:par>
                          <p:cTn id="12" fill="hold">
                            <p:stCondLst>
                              <p:cond delay="1000"/>
                            </p:stCondLst>
                            <p:childTnLst>
                              <p:par>
                                <p:cTn id="13" presetID="2" presetClass="entr" presetSubtype="1" accel="50000" decel="5000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slide(fromBottom)">
                                      <p:cBhvr>
                                        <p:cTn id="20" dur="500"/>
                                        <p:tgtEl>
                                          <p:spTgt spid="47"/>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slide(fromLeft)">
                                      <p:cBhvr>
                                        <p:cTn id="24" dur="500"/>
                                        <p:tgtEl>
                                          <p:spTgt spid="2"/>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slide(fromBottom)">
                                      <p:cBhvr>
                                        <p:cTn id="28" dur="500"/>
                                        <p:tgtEl>
                                          <p:spTgt spid="18"/>
                                        </p:tgtEl>
                                      </p:cBhvr>
                                    </p:animEffect>
                                  </p:childTnLst>
                                </p:cTn>
                              </p:par>
                            </p:childTnLst>
                          </p:cTn>
                        </p:par>
                        <p:par>
                          <p:cTn id="29" fill="hold">
                            <p:stCondLst>
                              <p:cond delay="3000"/>
                            </p:stCondLst>
                            <p:childTnLst>
                              <p:par>
                                <p:cTn id="30" presetID="2" presetClass="entr" presetSubtype="4" accel="50000" decel="5000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ppt_x"/>
                                          </p:val>
                                        </p:tav>
                                        <p:tav tm="100000">
                                          <p:val>
                                            <p:strVal val="#ppt_x"/>
                                          </p:val>
                                        </p:tav>
                                      </p:tavLst>
                                    </p:anim>
                                    <p:anim calcmode="lin" valueType="num">
                                      <p:cBhvr additive="base">
                                        <p:cTn id="33" dur="500" fill="hold"/>
                                        <p:tgtEl>
                                          <p:spTgt spid="37"/>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slide(fromBottom)">
                                      <p:cBhvr>
                                        <p:cTn id="37" dur="500"/>
                                        <p:tgtEl>
                                          <p:spTgt spid="56"/>
                                        </p:tgtEl>
                                      </p:cBhvr>
                                    </p:animEffect>
                                  </p:childTnLst>
                                </p:cTn>
                              </p:par>
                            </p:childTnLst>
                          </p:cTn>
                        </p:par>
                        <p:par>
                          <p:cTn id="38" fill="hold">
                            <p:stCondLst>
                              <p:cond delay="4000"/>
                            </p:stCondLst>
                            <p:childTnLst>
                              <p:par>
                                <p:cTn id="39" presetID="12" presetClass="entr" presetSubtype="8"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slide(fromLeft)">
                                      <p:cBhvr>
                                        <p:cTn id="41" dur="500"/>
                                        <p:tgtEl>
                                          <p:spTgt spid="5"/>
                                        </p:tgtEl>
                                      </p:cBhvr>
                                    </p:animEffect>
                                  </p:childTnLst>
                                </p:cTn>
                              </p:par>
                            </p:childTnLst>
                          </p:cTn>
                        </p:par>
                        <p:par>
                          <p:cTn id="42" fill="hold">
                            <p:stCondLst>
                              <p:cond delay="4500"/>
                            </p:stCondLst>
                            <p:childTnLst>
                              <p:par>
                                <p:cTn id="43" presetID="1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slide(fromBottom)">
                                      <p:cBhvr>
                                        <p:cTn id="45" dur="500"/>
                                        <p:tgtEl>
                                          <p:spTgt spid="19"/>
                                        </p:tgtEl>
                                      </p:cBhvr>
                                    </p:animEffect>
                                  </p:childTnLst>
                                </p:cTn>
                              </p:par>
                            </p:childTnLst>
                          </p:cTn>
                        </p:par>
                        <p:par>
                          <p:cTn id="46" fill="hold">
                            <p:stCondLst>
                              <p:cond delay="5000"/>
                            </p:stCondLst>
                            <p:childTnLst>
                              <p:par>
                                <p:cTn id="47" presetID="2" presetClass="entr" presetSubtype="1" accel="50000" decel="5000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slide(fromBottom)">
                                      <p:cBhvr>
                                        <p:cTn id="54" dur="500"/>
                                        <p:tgtEl>
                                          <p:spTgt spid="50"/>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slide(fromLeft)">
                                      <p:cBhvr>
                                        <p:cTn id="58" dur="500"/>
                                        <p:tgtEl>
                                          <p:spTgt spid="8"/>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slide(fromBottom)">
                                      <p:cBhvr>
                                        <p:cTn id="62" dur="500"/>
                                        <p:tgtEl>
                                          <p:spTgt spid="20"/>
                                        </p:tgtEl>
                                      </p:cBhvr>
                                    </p:animEffect>
                                  </p:childTnLst>
                                </p:cTn>
                              </p:par>
                            </p:childTnLst>
                          </p:cTn>
                        </p:par>
                        <p:par>
                          <p:cTn id="63" fill="hold">
                            <p:stCondLst>
                              <p:cond delay="7000"/>
                            </p:stCondLst>
                            <p:childTnLst>
                              <p:par>
                                <p:cTn id="64" presetID="2" presetClass="entr" presetSubtype="4" accel="50000" decel="50000" fill="hold" nodeType="after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fill="hold"/>
                                        <p:tgtEl>
                                          <p:spTgt spid="42"/>
                                        </p:tgtEl>
                                        <p:attrNameLst>
                                          <p:attrName>ppt_x</p:attrName>
                                        </p:attrNameLst>
                                      </p:cBhvr>
                                      <p:tavLst>
                                        <p:tav tm="0">
                                          <p:val>
                                            <p:strVal val="#ppt_x"/>
                                          </p:val>
                                        </p:tav>
                                        <p:tav tm="100000">
                                          <p:val>
                                            <p:strVal val="#ppt_x"/>
                                          </p:val>
                                        </p:tav>
                                      </p:tavLst>
                                    </p:anim>
                                    <p:anim calcmode="lin" valueType="num">
                                      <p:cBhvr additive="base">
                                        <p:cTn id="67" dur="500" fill="hold"/>
                                        <p:tgtEl>
                                          <p:spTgt spid="42"/>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slide(fromBottom)">
                                      <p:cBhvr>
                                        <p:cTn id="71" dur="500"/>
                                        <p:tgtEl>
                                          <p:spTgt spid="59"/>
                                        </p:tgtEl>
                                      </p:cBhvr>
                                    </p:animEffect>
                                  </p:childTnLst>
                                </p:cTn>
                              </p:par>
                            </p:childTnLst>
                          </p:cTn>
                        </p:par>
                        <p:par>
                          <p:cTn id="72" fill="hold">
                            <p:stCondLst>
                              <p:cond delay="8000"/>
                            </p:stCondLst>
                            <p:childTnLst>
                              <p:par>
                                <p:cTn id="73" presetID="12" presetClass="entr" presetSubtype="8"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slide(fromLeft)">
                                      <p:cBhvr>
                                        <p:cTn id="75" dur="500"/>
                                        <p:tgtEl>
                                          <p:spTgt spid="11"/>
                                        </p:tgtEl>
                                      </p:cBhvr>
                                    </p:animEffect>
                                  </p:childTnLst>
                                </p:cTn>
                              </p:par>
                            </p:childTnLst>
                          </p:cTn>
                        </p:par>
                        <p:par>
                          <p:cTn id="76" fill="hold">
                            <p:stCondLst>
                              <p:cond delay="8500"/>
                            </p:stCondLst>
                            <p:childTnLst>
                              <p:par>
                                <p:cTn id="77" presetID="12" presetClass="entr" presetSubtype="4"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slide(fromBottom)">
                                      <p:cBhvr>
                                        <p:cTn id="79" dur="500"/>
                                        <p:tgtEl>
                                          <p:spTgt spid="21"/>
                                        </p:tgtEl>
                                      </p:cBhvr>
                                    </p:animEffect>
                                  </p:childTnLst>
                                </p:cTn>
                              </p:par>
                            </p:childTnLst>
                          </p:cTn>
                        </p:par>
                        <p:par>
                          <p:cTn id="80" fill="hold">
                            <p:stCondLst>
                              <p:cond delay="9000"/>
                            </p:stCondLst>
                            <p:childTnLst>
                              <p:par>
                                <p:cTn id="81" presetID="2" presetClass="entr" presetSubtype="1" accel="50000" decel="50000"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additive="base">
                                        <p:cTn id="83" dur="500" fill="hold"/>
                                        <p:tgtEl>
                                          <p:spTgt spid="32"/>
                                        </p:tgtEl>
                                        <p:attrNameLst>
                                          <p:attrName>ppt_x</p:attrName>
                                        </p:attrNameLst>
                                      </p:cBhvr>
                                      <p:tavLst>
                                        <p:tav tm="0">
                                          <p:val>
                                            <p:strVal val="#ppt_x"/>
                                          </p:val>
                                        </p:tav>
                                        <p:tav tm="100000">
                                          <p:val>
                                            <p:strVal val="#ppt_x"/>
                                          </p:val>
                                        </p:tav>
                                      </p:tavLst>
                                    </p:anim>
                                    <p:anim calcmode="lin" valueType="num">
                                      <p:cBhvr additive="base">
                                        <p:cTn id="84" dur="500" fill="hold"/>
                                        <p:tgtEl>
                                          <p:spTgt spid="32"/>
                                        </p:tgtEl>
                                        <p:attrNameLst>
                                          <p:attrName>ppt_y</p:attrName>
                                        </p:attrNameLst>
                                      </p:cBhvr>
                                      <p:tavLst>
                                        <p:tav tm="0">
                                          <p:val>
                                            <p:strVal val="0-#ppt_h/2"/>
                                          </p:val>
                                        </p:tav>
                                        <p:tav tm="100000">
                                          <p:val>
                                            <p:strVal val="#ppt_y"/>
                                          </p:val>
                                        </p:tav>
                                      </p:tavLst>
                                    </p:anim>
                                  </p:childTnLst>
                                </p:cTn>
                              </p:par>
                            </p:childTnLst>
                          </p:cTn>
                        </p:par>
                        <p:par>
                          <p:cTn id="85" fill="hold">
                            <p:stCondLst>
                              <p:cond delay="9500"/>
                            </p:stCondLst>
                            <p:childTnLst>
                              <p:par>
                                <p:cTn id="86" presetID="12" presetClass="entr" presetSubtype="4" fill="hold" nodeType="after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slide(fromBottom)">
                                      <p:cBhvr>
                                        <p:cTn id="8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F310F350-9DAB-42B6-86BB-F740B79EC9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流程图: 数据 1"/>
          <p:cNvSpPr/>
          <p:nvPr/>
        </p:nvSpPr>
        <p:spPr>
          <a:xfrm rot="16200000" flipH="1">
            <a:off x="976371" y="1254624"/>
            <a:ext cx="493915" cy="195647"/>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sz="10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3" name="圆角矩形 2"/>
          <p:cNvSpPr/>
          <p:nvPr/>
        </p:nvSpPr>
        <p:spPr>
          <a:xfrm>
            <a:off x="1267256" y="935980"/>
            <a:ext cx="2976754" cy="3527977"/>
          </a:xfrm>
          <a:prstGeom prst="roundRect">
            <a:avLst>
              <a:gd name="adj" fmla="val 6769"/>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4" name="五边形 3"/>
          <p:cNvSpPr/>
          <p:nvPr/>
        </p:nvSpPr>
        <p:spPr>
          <a:xfrm>
            <a:off x="1125506" y="1209855"/>
            <a:ext cx="2543402" cy="389551"/>
          </a:xfrm>
          <a:prstGeom prst="homePlate">
            <a:avLst>
              <a:gd name="adj" fmla="val 3346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sz="10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5" name="TextBox 4"/>
          <p:cNvSpPr txBox="1"/>
          <p:nvPr/>
        </p:nvSpPr>
        <p:spPr>
          <a:xfrm>
            <a:off x="1550757" y="1853254"/>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ea typeface="黑体" panose="02010609060101010101" pitchFamily="49" charset="-122"/>
                <a:cs typeface="+mn-ea"/>
                <a:sym typeface="微软雅黑" panose="020B0503020204020204" pitchFamily="34" charset="-122"/>
              </a:rPr>
              <a:t>观点一：</a:t>
            </a:r>
            <a:r>
              <a:rPr lang="en-US" altLang="zh-CN" sz="600" dirty="0">
                <a:solidFill>
                  <a:schemeClr val="bg1"/>
                </a:solidFill>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p>
        </p:txBody>
      </p:sp>
      <p:sp>
        <p:nvSpPr>
          <p:cNvPr id="6" name="TextBox 5"/>
          <p:cNvSpPr txBox="1"/>
          <p:nvPr/>
        </p:nvSpPr>
        <p:spPr>
          <a:xfrm>
            <a:off x="1484555" y="1295518"/>
            <a:ext cx="1672375" cy="234295"/>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b="0" dirty="0">
                <a:solidFill>
                  <a:schemeClr val="bg1"/>
                </a:solidFill>
                <a:ea typeface="黑体" panose="02010609060101010101" pitchFamily="49" charset="-122"/>
                <a:cs typeface="+mn-ea"/>
                <a:sym typeface="微软雅黑" panose="020B0503020204020204" pitchFamily="34" charset="-122"/>
              </a:rPr>
              <a:t>请替换文字内容</a:t>
            </a:r>
          </a:p>
        </p:txBody>
      </p:sp>
      <p:sp>
        <p:nvSpPr>
          <p:cNvPr id="7" name="TextBox 6"/>
          <p:cNvSpPr txBox="1"/>
          <p:nvPr/>
        </p:nvSpPr>
        <p:spPr>
          <a:xfrm>
            <a:off x="1550757" y="2681571"/>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ea typeface="黑体" panose="02010609060101010101" pitchFamily="49" charset="-122"/>
                <a:cs typeface="+mn-ea"/>
                <a:sym typeface="微软雅黑" panose="020B0503020204020204" pitchFamily="34" charset="-122"/>
              </a:rPr>
              <a:t>观点二：</a:t>
            </a:r>
            <a:r>
              <a:rPr lang="en-US" altLang="zh-CN" sz="600" dirty="0">
                <a:solidFill>
                  <a:schemeClr val="bg1"/>
                </a:solidFill>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p>
        </p:txBody>
      </p:sp>
      <p:sp>
        <p:nvSpPr>
          <p:cNvPr id="8" name="TextBox 7"/>
          <p:cNvSpPr txBox="1"/>
          <p:nvPr/>
        </p:nvSpPr>
        <p:spPr>
          <a:xfrm>
            <a:off x="1550757" y="3528284"/>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ea typeface="黑体" panose="02010609060101010101" pitchFamily="49" charset="-122"/>
                <a:cs typeface="+mn-ea"/>
                <a:sym typeface="微软雅黑" panose="020B0503020204020204" pitchFamily="34" charset="-122"/>
              </a:rPr>
              <a:t>观点三：</a:t>
            </a:r>
            <a:r>
              <a:rPr lang="en-US" altLang="zh-CN" sz="600" dirty="0">
                <a:solidFill>
                  <a:schemeClr val="bg1"/>
                </a:solidFill>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p>
        </p:txBody>
      </p:sp>
      <p:sp>
        <p:nvSpPr>
          <p:cNvPr id="9" name="流程图: 数据 8"/>
          <p:cNvSpPr/>
          <p:nvPr/>
        </p:nvSpPr>
        <p:spPr>
          <a:xfrm rot="16200000" flipH="1">
            <a:off x="4591002" y="1254624"/>
            <a:ext cx="493915" cy="195647"/>
          </a:xfrm>
          <a:prstGeom prst="flowChartInputOutpu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sz="100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0" name="圆角矩形 9"/>
          <p:cNvSpPr/>
          <p:nvPr/>
        </p:nvSpPr>
        <p:spPr>
          <a:xfrm>
            <a:off x="4881886" y="935980"/>
            <a:ext cx="2976754" cy="3527977"/>
          </a:xfrm>
          <a:prstGeom prst="roundRect">
            <a:avLst>
              <a:gd name="adj" fmla="val 6769"/>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1" name="五边形 10"/>
          <p:cNvSpPr/>
          <p:nvPr/>
        </p:nvSpPr>
        <p:spPr>
          <a:xfrm>
            <a:off x="4740136" y="1209855"/>
            <a:ext cx="2543402" cy="389551"/>
          </a:xfrm>
          <a:prstGeom prst="homePlate">
            <a:avLst>
              <a:gd name="adj" fmla="val 3346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sz="100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2" name="TextBox 11"/>
          <p:cNvSpPr txBox="1"/>
          <p:nvPr/>
        </p:nvSpPr>
        <p:spPr>
          <a:xfrm>
            <a:off x="5165386" y="1853254"/>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ea typeface="黑体" panose="02010609060101010101" pitchFamily="49" charset="-122"/>
                <a:cs typeface="+mn-ea"/>
                <a:sym typeface="微软雅黑" panose="020B0503020204020204" pitchFamily="34" charset="-122"/>
              </a:rPr>
              <a:t>结论一：</a:t>
            </a:r>
            <a:r>
              <a:rPr lang="en-US" altLang="zh-CN" sz="600" dirty="0">
                <a:solidFill>
                  <a:schemeClr val="bg1"/>
                </a:solidFill>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p>
        </p:txBody>
      </p:sp>
      <p:sp>
        <p:nvSpPr>
          <p:cNvPr id="13" name="TextBox 12"/>
          <p:cNvSpPr txBox="1"/>
          <p:nvPr/>
        </p:nvSpPr>
        <p:spPr>
          <a:xfrm>
            <a:off x="5099185" y="1295518"/>
            <a:ext cx="1672375" cy="234295"/>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b="0">
                <a:solidFill>
                  <a:schemeClr val="bg1"/>
                </a:solidFill>
                <a:ea typeface="黑体" panose="02010609060101010101" pitchFamily="49" charset="-122"/>
                <a:cs typeface="+mn-ea"/>
                <a:sym typeface="微软雅黑" panose="020B0503020204020204" pitchFamily="34" charset="-122"/>
              </a:rPr>
              <a:t>请替换文字内容</a:t>
            </a:r>
            <a:endParaRPr lang="zh-CN" altLang="en-US" b="0" dirty="0">
              <a:solidFill>
                <a:schemeClr val="bg1"/>
              </a:solidFill>
              <a:ea typeface="黑体" panose="02010609060101010101" pitchFamily="49" charset="-122"/>
              <a:cs typeface="+mn-ea"/>
              <a:sym typeface="微软雅黑" panose="020B0503020204020204" pitchFamily="34" charset="-122"/>
            </a:endParaRPr>
          </a:p>
        </p:txBody>
      </p:sp>
      <p:sp>
        <p:nvSpPr>
          <p:cNvPr id="14" name="TextBox 13"/>
          <p:cNvSpPr txBox="1"/>
          <p:nvPr/>
        </p:nvSpPr>
        <p:spPr>
          <a:xfrm>
            <a:off x="5165386" y="2681571"/>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ea typeface="黑体" panose="02010609060101010101" pitchFamily="49" charset="-122"/>
                <a:cs typeface="+mn-ea"/>
                <a:sym typeface="微软雅黑" panose="020B0503020204020204" pitchFamily="34" charset="-122"/>
              </a:rPr>
              <a:t>结论二：</a:t>
            </a:r>
            <a:r>
              <a:rPr lang="en-US" altLang="zh-CN" sz="600" dirty="0">
                <a:solidFill>
                  <a:schemeClr val="bg1"/>
                </a:solidFill>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p>
        </p:txBody>
      </p:sp>
      <p:sp>
        <p:nvSpPr>
          <p:cNvPr id="15" name="TextBox 14"/>
          <p:cNvSpPr txBox="1"/>
          <p:nvPr/>
        </p:nvSpPr>
        <p:spPr>
          <a:xfrm>
            <a:off x="5165386" y="3528284"/>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ea typeface="黑体" panose="02010609060101010101" pitchFamily="49" charset="-122"/>
                <a:cs typeface="+mn-ea"/>
                <a:sym typeface="微软雅黑" panose="020B0503020204020204" pitchFamily="34" charset="-122"/>
              </a:rPr>
              <a:t>结论三：</a:t>
            </a:r>
            <a:r>
              <a:rPr lang="en-US" altLang="zh-CN" sz="600" dirty="0">
                <a:solidFill>
                  <a:schemeClr val="bg1"/>
                </a:solidFill>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p>
        </p:txBody>
      </p:sp>
      <p:sp>
        <p:nvSpPr>
          <p:cNvPr id="18" name="Text Placeholder 3">
            <a:extLst>
              <a:ext uri="{FF2B5EF4-FFF2-40B4-BE49-F238E27FC236}">
                <a16:creationId xmlns:a16="http://schemas.microsoft.com/office/drawing/2014/main" id="{ADF6E9AF-8EC1-40A8-B8EB-F3C26B83DC52}"/>
              </a:ext>
            </a:extLst>
          </p:cNvPr>
          <p:cNvSpPr txBox="1"/>
          <p:nvPr/>
        </p:nvSpPr>
        <p:spPr>
          <a:xfrm>
            <a:off x="3553518" y="263228"/>
            <a:ext cx="1949253"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岗位认识</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952">
        <p15:prstTrans prst="airplane"/>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9" grpId="0" animBg="1"/>
      <p:bldP spid="10" grpId="0" animBg="1"/>
      <p:bldP spid="11" grpId="0" animBg="1"/>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8621EE72-AB92-4DCF-B1FF-D9216FA24B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矩形 1"/>
          <p:cNvSpPr/>
          <p:nvPr/>
        </p:nvSpPr>
        <p:spPr>
          <a:xfrm rot="1891259">
            <a:off x="6200244" y="1178522"/>
            <a:ext cx="1880333" cy="2187822"/>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lIns="63898" tIns="31949" rIns="63898" bIns="31949" rtlCol="0" anchor="ctr"/>
          <a:lstStyle/>
          <a:p>
            <a:pPr algn="ctr" defTabSz="898126">
              <a:defRPr/>
            </a:pPr>
            <a:endParaRPr lang="zh-CN" altLang="en-US" kern="0">
              <a:solidFill>
                <a:sysClr val="window" lastClr="FFFFFF"/>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3" name="矩形 2"/>
          <p:cNvSpPr/>
          <p:nvPr/>
        </p:nvSpPr>
        <p:spPr>
          <a:xfrm>
            <a:off x="6111176" y="1059433"/>
            <a:ext cx="1747239" cy="2260255"/>
          </a:xfrm>
          <a:prstGeom prst="rect">
            <a:avLst/>
          </a:prstGeom>
          <a:solidFill>
            <a:schemeClr val="tx1"/>
          </a:solidFill>
          <a:ln w="12700" cap="flat" cmpd="sng" algn="ctr">
            <a:noFill/>
            <a:prstDash val="solid"/>
            <a:miter lim="800000"/>
          </a:ln>
          <a:effectLst/>
        </p:spPr>
        <p:txBody>
          <a:bodyPr lIns="63898" tIns="31949" rIns="63898" bIns="31949" rtlCol="0" anchor="ctr"/>
          <a:lstStyle/>
          <a:p>
            <a:pPr algn="ctr" defTabSz="898126">
              <a:defRPr/>
            </a:pPr>
            <a:endParaRPr lang="zh-CN" altLang="en-US" kern="0">
              <a:solidFill>
                <a:sysClr val="window" lastClr="FFFFFF"/>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 name="矩形 3"/>
          <p:cNvSpPr/>
          <p:nvPr/>
        </p:nvSpPr>
        <p:spPr>
          <a:xfrm>
            <a:off x="6110904" y="1059433"/>
            <a:ext cx="1752089" cy="180415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endParaRPr lang="zh-CN" altLang="en-US">
              <a:latin typeface="黑体" panose="02010609060101010101" pitchFamily="49" charset="-122"/>
              <a:ea typeface="黑体" panose="02010609060101010101" pitchFamily="49" charset="-122"/>
              <a:sym typeface="微软雅黑" panose="020B0503020204020204" pitchFamily="34" charset="-122"/>
            </a:endParaRPr>
          </a:p>
        </p:txBody>
      </p:sp>
      <p:sp>
        <p:nvSpPr>
          <p:cNvPr id="5" name="矩形 1"/>
          <p:cNvSpPr/>
          <p:nvPr/>
        </p:nvSpPr>
        <p:spPr>
          <a:xfrm rot="765310">
            <a:off x="3379209" y="913891"/>
            <a:ext cx="2077707" cy="2417473"/>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3"/>
          </a:solidFill>
          <a:ln w="12700" cap="flat" cmpd="sng" algn="ctr">
            <a:noFill/>
            <a:prstDash val="solid"/>
            <a:miter lim="800000"/>
          </a:ln>
          <a:effectLst/>
        </p:spPr>
        <p:txBody>
          <a:bodyPr lIns="63898" tIns="31949" rIns="63898" bIns="31949" rtlCol="0" anchor="ctr"/>
          <a:lstStyle/>
          <a:p>
            <a:pPr algn="ctr" defTabSz="898126">
              <a:defRPr/>
            </a:pPr>
            <a:endParaRPr lang="zh-CN" altLang="en-US" kern="0">
              <a:solidFill>
                <a:sysClr val="window" lastClr="FFFFFF"/>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6" name="矩形 5"/>
          <p:cNvSpPr/>
          <p:nvPr/>
        </p:nvSpPr>
        <p:spPr>
          <a:xfrm>
            <a:off x="3571595" y="1047542"/>
            <a:ext cx="1747239" cy="2260255"/>
          </a:xfrm>
          <a:prstGeom prst="rect">
            <a:avLst/>
          </a:prstGeom>
          <a:solidFill>
            <a:schemeClr val="tx1"/>
          </a:solidFill>
          <a:ln w="12700" cap="flat" cmpd="sng" algn="ctr">
            <a:noFill/>
            <a:prstDash val="solid"/>
            <a:miter lim="800000"/>
          </a:ln>
          <a:effectLst/>
        </p:spPr>
        <p:txBody>
          <a:bodyPr lIns="63898" tIns="31949" rIns="63898" bIns="31949" rtlCol="0" anchor="ctr"/>
          <a:lstStyle/>
          <a:p>
            <a:pPr algn="ctr" defTabSz="898126">
              <a:defRPr/>
            </a:pPr>
            <a:endParaRPr lang="zh-CN" altLang="en-US" kern="0">
              <a:solidFill>
                <a:sysClr val="window" lastClr="FFFFFF"/>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7" name="矩形 6"/>
          <p:cNvSpPr/>
          <p:nvPr/>
        </p:nvSpPr>
        <p:spPr>
          <a:xfrm>
            <a:off x="3564499" y="1037173"/>
            <a:ext cx="1752089" cy="182641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endParaRPr lang="zh-CN" altLang="en-US">
              <a:latin typeface="黑体" panose="02010609060101010101" pitchFamily="49" charset="-122"/>
              <a:ea typeface="黑体" panose="02010609060101010101" pitchFamily="49" charset="-122"/>
              <a:sym typeface="微软雅黑" panose="020B0503020204020204" pitchFamily="34" charset="-122"/>
            </a:endParaRPr>
          </a:p>
        </p:txBody>
      </p:sp>
      <p:sp>
        <p:nvSpPr>
          <p:cNvPr id="8" name="矩形 1"/>
          <p:cNvSpPr/>
          <p:nvPr/>
        </p:nvSpPr>
        <p:spPr>
          <a:xfrm rot="1321971">
            <a:off x="1101483" y="848743"/>
            <a:ext cx="1880333" cy="2187822"/>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lIns="63898" tIns="31949" rIns="63898" bIns="31949" rtlCol="0" anchor="ctr"/>
          <a:lstStyle/>
          <a:p>
            <a:pPr algn="ctr" defTabSz="898126">
              <a:defRPr/>
            </a:pPr>
            <a:endParaRPr lang="zh-CN" altLang="en-US" kern="0">
              <a:solidFill>
                <a:sysClr val="window" lastClr="FFFFFF"/>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9" name="矩形 8"/>
          <p:cNvSpPr/>
          <p:nvPr/>
        </p:nvSpPr>
        <p:spPr>
          <a:xfrm>
            <a:off x="1004180" y="1047542"/>
            <a:ext cx="1747239" cy="2260255"/>
          </a:xfrm>
          <a:prstGeom prst="rect">
            <a:avLst/>
          </a:prstGeom>
          <a:solidFill>
            <a:schemeClr val="tx1"/>
          </a:solidFill>
          <a:ln w="12700" cap="flat" cmpd="sng" algn="ctr">
            <a:noFill/>
            <a:prstDash val="solid"/>
            <a:miter lim="800000"/>
          </a:ln>
          <a:effectLst/>
        </p:spPr>
        <p:txBody>
          <a:bodyPr lIns="63898" tIns="31949" rIns="63898" bIns="31949" rtlCol="0" anchor="ctr"/>
          <a:lstStyle/>
          <a:p>
            <a:pPr algn="ctr" defTabSz="898126">
              <a:defRPr/>
            </a:pPr>
            <a:endParaRPr lang="zh-CN" altLang="en-US" kern="0" dirty="0">
              <a:solidFill>
                <a:sysClr val="window" lastClr="FFFFFF"/>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10" name="矩形 9"/>
          <p:cNvSpPr/>
          <p:nvPr/>
        </p:nvSpPr>
        <p:spPr>
          <a:xfrm>
            <a:off x="1350461" y="2923218"/>
            <a:ext cx="1026726" cy="259255"/>
          </a:xfrm>
          <a:prstGeom prst="rect">
            <a:avLst/>
          </a:prstGeom>
        </p:spPr>
        <p:txBody>
          <a:bodyPr wrap="none" lIns="63898" tIns="31949" rIns="63898" bIns="31949">
            <a:spAutoFit/>
          </a:bodyPr>
          <a:lstStyle/>
          <a:p>
            <a:pPr algn="just">
              <a:lnSpc>
                <a:spcPct val="150000"/>
              </a:lnSpc>
              <a:spcBef>
                <a:spcPts val="0"/>
              </a:spcBef>
              <a:spcAft>
                <a:spcPts val="0"/>
              </a:spcAft>
            </a:pPr>
            <a:r>
              <a:rPr lang="zh-CN" altLang="en-US" sz="1000" dirty="0">
                <a:solidFill>
                  <a:schemeClr val="bg1"/>
                </a:solidFill>
                <a:latin typeface="黑体" panose="02010609060101010101" pitchFamily="49" charset="-122"/>
                <a:ea typeface="黑体" panose="02010609060101010101" pitchFamily="49" charset="-122"/>
                <a:sym typeface="微软雅黑" panose="020B0503020204020204" pitchFamily="34" charset="-122"/>
              </a:rPr>
              <a:t>请替换文字内容</a:t>
            </a:r>
          </a:p>
        </p:txBody>
      </p:sp>
      <p:grpSp>
        <p:nvGrpSpPr>
          <p:cNvPr id="11" name="组合 19"/>
          <p:cNvGrpSpPr/>
          <p:nvPr/>
        </p:nvGrpSpPr>
        <p:grpSpPr bwMode="auto">
          <a:xfrm>
            <a:off x="1193256" y="3416733"/>
            <a:ext cx="6523733" cy="1253192"/>
            <a:chOff x="1160463" y="2796138"/>
            <a:chExt cx="9421420" cy="1278633"/>
          </a:xfrm>
        </p:grpSpPr>
        <p:sp>
          <p:nvSpPr>
            <p:cNvPr id="12" name="Text Box 11"/>
            <p:cNvSpPr txBox="1">
              <a:spLocks noChangeArrowheads="1"/>
            </p:cNvSpPr>
            <p:nvPr/>
          </p:nvSpPr>
          <p:spPr bwMode="auto">
            <a:xfrm>
              <a:off x="1160463" y="2796138"/>
              <a:ext cx="1833525" cy="312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ts val="0"/>
                </a:spcBef>
                <a:spcAft>
                  <a:spcPts val="0"/>
                </a:spcAft>
              </a:pPr>
              <a:r>
                <a:rPr lang="zh-CN" altLang="en-US" sz="1100" dirty="0">
                  <a:solidFill>
                    <a:schemeClr val="bg1"/>
                  </a:solidFill>
                  <a:latin typeface="黑体" panose="02010609060101010101" pitchFamily="49" charset="-122"/>
                  <a:ea typeface="黑体" panose="02010609060101010101" pitchFamily="49" charset="-122"/>
                  <a:sym typeface="微软雅黑" panose="020B0503020204020204" pitchFamily="34" charset="-122"/>
                </a:rPr>
                <a:t>请替换文字内容</a:t>
              </a:r>
            </a:p>
          </p:txBody>
        </p:sp>
        <p:sp>
          <p:nvSpPr>
            <p:cNvPr id="13" name="矩形 18"/>
            <p:cNvSpPr>
              <a:spLocks noChangeArrowheads="1"/>
            </p:cNvSpPr>
            <p:nvPr/>
          </p:nvSpPr>
          <p:spPr bwMode="auto">
            <a:xfrm>
              <a:off x="1160463" y="3132697"/>
              <a:ext cx="9421420" cy="942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0"/>
                </a:spcBef>
                <a:spcAft>
                  <a:spcPts val="0"/>
                </a:spcAft>
              </a:pPr>
              <a:r>
                <a:rPr lang="zh-CN" altLang="en-US" sz="600" dirty="0">
                  <a:solidFill>
                    <a:schemeClr val="bg1"/>
                  </a:solidFill>
                  <a:latin typeface="黑体" panose="02010609060101010101" pitchFamily="49" charset="-122"/>
                  <a:ea typeface="黑体" panose="02010609060101010101" pitchFamily="49" charset="-122"/>
                  <a:sym typeface="微软雅黑" panose="020B0503020204020204" pitchFamily="34" charset="-122"/>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600" dirty="0">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grpSp>
      <p:sp>
        <p:nvSpPr>
          <p:cNvPr id="14" name="矩形 13"/>
          <p:cNvSpPr/>
          <p:nvPr/>
        </p:nvSpPr>
        <p:spPr>
          <a:xfrm>
            <a:off x="999329" y="1047541"/>
            <a:ext cx="1752089" cy="182641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endParaRPr lang="zh-CN" altLang="en-US">
              <a:latin typeface="黑体" panose="02010609060101010101" pitchFamily="49" charset="-122"/>
              <a:ea typeface="黑体" panose="02010609060101010101" pitchFamily="49" charset="-122"/>
              <a:sym typeface="微软雅黑" panose="020B0503020204020204" pitchFamily="34" charset="-122"/>
            </a:endParaRPr>
          </a:p>
        </p:txBody>
      </p:sp>
      <p:sp>
        <p:nvSpPr>
          <p:cNvPr id="15" name="矩形 14"/>
          <p:cNvSpPr/>
          <p:nvPr/>
        </p:nvSpPr>
        <p:spPr>
          <a:xfrm>
            <a:off x="3931654" y="2923218"/>
            <a:ext cx="1026726" cy="259255"/>
          </a:xfrm>
          <a:prstGeom prst="rect">
            <a:avLst/>
          </a:prstGeom>
        </p:spPr>
        <p:txBody>
          <a:bodyPr wrap="none" lIns="63898" tIns="31949" rIns="63898" bIns="31949">
            <a:spAutoFit/>
          </a:bodyPr>
          <a:lstStyle/>
          <a:p>
            <a:pPr algn="just">
              <a:lnSpc>
                <a:spcPct val="150000"/>
              </a:lnSpc>
              <a:spcBef>
                <a:spcPts val="0"/>
              </a:spcBef>
              <a:spcAft>
                <a:spcPts val="0"/>
              </a:spcAft>
            </a:pPr>
            <a:r>
              <a:rPr lang="zh-CN" altLang="en-US" sz="1000" dirty="0">
                <a:solidFill>
                  <a:schemeClr val="bg1"/>
                </a:solidFill>
                <a:latin typeface="黑体" panose="02010609060101010101" pitchFamily="49" charset="-122"/>
                <a:ea typeface="黑体" panose="02010609060101010101" pitchFamily="49" charset="-122"/>
                <a:sym typeface="微软雅黑" panose="020B0503020204020204" pitchFamily="34" charset="-122"/>
              </a:rPr>
              <a:t>请替换文字内容</a:t>
            </a:r>
          </a:p>
        </p:txBody>
      </p:sp>
      <p:sp>
        <p:nvSpPr>
          <p:cNvPr id="16" name="矩形 15"/>
          <p:cNvSpPr/>
          <p:nvPr/>
        </p:nvSpPr>
        <p:spPr>
          <a:xfrm>
            <a:off x="6443272" y="2923218"/>
            <a:ext cx="1026726" cy="259255"/>
          </a:xfrm>
          <a:prstGeom prst="rect">
            <a:avLst/>
          </a:prstGeom>
        </p:spPr>
        <p:txBody>
          <a:bodyPr wrap="none" lIns="63898" tIns="31949" rIns="63898" bIns="31949">
            <a:spAutoFit/>
          </a:bodyPr>
          <a:lstStyle/>
          <a:p>
            <a:pPr algn="just">
              <a:lnSpc>
                <a:spcPct val="150000"/>
              </a:lnSpc>
              <a:spcBef>
                <a:spcPts val="0"/>
              </a:spcBef>
              <a:spcAft>
                <a:spcPts val="0"/>
              </a:spcAft>
            </a:pPr>
            <a:r>
              <a:rPr lang="zh-CN" altLang="en-US" sz="1000" dirty="0">
                <a:solidFill>
                  <a:schemeClr val="bg1"/>
                </a:solidFill>
                <a:latin typeface="黑体" panose="02010609060101010101" pitchFamily="49" charset="-122"/>
                <a:ea typeface="黑体" panose="02010609060101010101" pitchFamily="49" charset="-122"/>
                <a:sym typeface="微软雅黑" panose="020B0503020204020204" pitchFamily="34" charset="-122"/>
              </a:rPr>
              <a:t>请替换文字内容</a:t>
            </a:r>
          </a:p>
        </p:txBody>
      </p:sp>
      <p:sp>
        <p:nvSpPr>
          <p:cNvPr id="19" name="Text Placeholder 3">
            <a:extLst>
              <a:ext uri="{FF2B5EF4-FFF2-40B4-BE49-F238E27FC236}">
                <a16:creationId xmlns:a16="http://schemas.microsoft.com/office/drawing/2014/main" id="{4871061A-82D4-4CF4-8842-0CEFF7F877C8}"/>
              </a:ext>
            </a:extLst>
          </p:cNvPr>
          <p:cNvSpPr txBox="1"/>
          <p:nvPr/>
        </p:nvSpPr>
        <p:spPr>
          <a:xfrm>
            <a:off x="3553518" y="263228"/>
            <a:ext cx="1949253"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岗位认识</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fltVal val="0"/>
                                          </p:val>
                                        </p:tav>
                                        <p:tav tm="100000">
                                          <p:val>
                                            <p:strVal val="#ppt_w"/>
                                          </p:val>
                                        </p:tav>
                                      </p:tavLst>
                                    </p:anim>
                                    <p:anim calcmode="lin" valueType="num">
                                      <p:cBhvr>
                                        <p:cTn id="29" dur="1000" fill="hold"/>
                                        <p:tgtEl>
                                          <p:spTgt spid="5"/>
                                        </p:tgtEl>
                                        <p:attrNameLst>
                                          <p:attrName>ppt_h</p:attrName>
                                        </p:attrNameLst>
                                      </p:cBhvr>
                                      <p:tavLst>
                                        <p:tav tm="0">
                                          <p:val>
                                            <p:fltVal val="0"/>
                                          </p:val>
                                        </p:tav>
                                        <p:tav tm="100000">
                                          <p:val>
                                            <p:strVal val="#ppt_h"/>
                                          </p:val>
                                        </p:tav>
                                      </p:tavLst>
                                    </p:anim>
                                    <p:anim calcmode="lin" valueType="num">
                                      <p:cBhvr>
                                        <p:cTn id="3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5000"/>
                            </p:stCondLst>
                            <p:childTnLst>
                              <p:par>
                                <p:cTn id="47" presetID="15" presetClass="entr" presetSubtype="0"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1000" fill="hold"/>
                                        <p:tgtEl>
                                          <p:spTgt spid="2"/>
                                        </p:tgtEl>
                                        <p:attrNameLst>
                                          <p:attrName>ppt_w</p:attrName>
                                        </p:attrNameLst>
                                      </p:cBhvr>
                                      <p:tavLst>
                                        <p:tav tm="0">
                                          <p:val>
                                            <p:fltVal val="0"/>
                                          </p:val>
                                        </p:tav>
                                        <p:tav tm="100000">
                                          <p:val>
                                            <p:strVal val="#ppt_w"/>
                                          </p:val>
                                        </p:tav>
                                      </p:tavLst>
                                    </p:anim>
                                    <p:anim calcmode="lin" valueType="num">
                                      <p:cBhvr>
                                        <p:cTn id="50" dur="1000" fill="hold"/>
                                        <p:tgtEl>
                                          <p:spTgt spid="2"/>
                                        </p:tgtEl>
                                        <p:attrNameLst>
                                          <p:attrName>ppt_h</p:attrName>
                                        </p:attrNameLst>
                                      </p:cBhvr>
                                      <p:tavLst>
                                        <p:tav tm="0">
                                          <p:val>
                                            <p:fltVal val="0"/>
                                          </p:val>
                                        </p:tav>
                                        <p:tav tm="100000">
                                          <p:val>
                                            <p:strVal val="#ppt_h"/>
                                          </p:val>
                                        </p:tav>
                                      </p:tavLst>
                                    </p:anim>
                                    <p:anim calcmode="lin" valueType="num">
                                      <p:cBhvr>
                                        <p:cTn id="51"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down)">
                                      <p:cBhvr>
                                        <p:cTn id="56" dur="500"/>
                                        <p:tgtEl>
                                          <p:spTgt spid="3"/>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up)">
                                      <p:cBhvr>
                                        <p:cTn id="60" dur="500"/>
                                        <p:tgtEl>
                                          <p:spTgt spid="4"/>
                                        </p:tgtEl>
                                      </p:cBhvr>
                                    </p:animEffect>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7500"/>
                            </p:stCondLst>
                            <p:childTnLst>
                              <p:par>
                                <p:cTn id="68" presetID="2" presetClass="entr" presetSubtype="4"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ppt_x"/>
                                          </p:val>
                                        </p:tav>
                                        <p:tav tm="100000">
                                          <p:val>
                                            <p:strVal val="#ppt_x"/>
                                          </p:val>
                                        </p:tav>
                                      </p:tavLst>
                                    </p:anim>
                                    <p:anim calcmode="lin" valueType="num">
                                      <p:cBhvr additive="base">
                                        <p:cTn id="7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4" grpId="0" animBg="1"/>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B4FBBB90-AC9A-4585-B92E-EF33CB7C0B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Shape 1787"/>
          <p:cNvSpPr/>
          <p:nvPr/>
        </p:nvSpPr>
        <p:spPr>
          <a:xfrm>
            <a:off x="4524429" y="1484745"/>
            <a:ext cx="1" cy="1002089"/>
          </a:xfrm>
          <a:prstGeom prst="line">
            <a:avLst/>
          </a:prstGeom>
          <a:ln w="6350">
            <a:solidFill>
              <a:schemeClr val="tx1"/>
            </a:solidFill>
            <a:miter lim="400000"/>
          </a:ln>
        </p:spPr>
        <p:txBody>
          <a:bodyPr lIns="0" tIns="0" rIns="0" bIns="0"/>
          <a:lstStyle/>
          <a:p>
            <a:pPr defTabSz="168177">
              <a:defRPr sz="1200">
                <a:solidFill>
                  <a:srgbClr val="000000"/>
                </a:solidFill>
                <a:latin typeface="Helvetica"/>
                <a:ea typeface="Helvetica"/>
                <a:cs typeface="Helvetica"/>
                <a:sym typeface="Helvetica"/>
              </a:defRPr>
            </a:pPr>
            <a:endParaRPr sz="4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3" name="Shape 1785"/>
          <p:cNvSpPr/>
          <p:nvPr/>
        </p:nvSpPr>
        <p:spPr>
          <a:xfrm>
            <a:off x="4524428" y="1484747"/>
            <a:ext cx="3054981" cy="996679"/>
          </a:xfrm>
          <a:prstGeom prst="line">
            <a:avLst/>
          </a:prstGeom>
          <a:ln w="6350">
            <a:solidFill>
              <a:schemeClr val="tx1"/>
            </a:solidFill>
            <a:miter lim="400000"/>
          </a:ln>
        </p:spPr>
        <p:txBody>
          <a:bodyPr lIns="0" tIns="0" rIns="0" bIns="0"/>
          <a:lstStyle/>
          <a:p>
            <a:pPr defTabSz="168177">
              <a:defRPr sz="1200">
                <a:solidFill>
                  <a:srgbClr val="000000"/>
                </a:solidFill>
                <a:latin typeface="Helvetica"/>
                <a:ea typeface="Helvetica"/>
                <a:cs typeface="Helvetica"/>
                <a:sym typeface="Helvetica"/>
              </a:defRPr>
            </a:pPr>
            <a:endParaRPr sz="4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4" name="Shape 1786"/>
          <p:cNvSpPr/>
          <p:nvPr/>
        </p:nvSpPr>
        <p:spPr>
          <a:xfrm>
            <a:off x="4528809" y="1484745"/>
            <a:ext cx="1536692" cy="996680"/>
          </a:xfrm>
          <a:prstGeom prst="line">
            <a:avLst/>
          </a:prstGeom>
          <a:ln w="6350">
            <a:solidFill>
              <a:schemeClr val="tx1"/>
            </a:solidFill>
            <a:miter lim="400000"/>
          </a:ln>
        </p:spPr>
        <p:txBody>
          <a:bodyPr lIns="0" tIns="0" rIns="0" bIns="0"/>
          <a:lstStyle/>
          <a:p>
            <a:pPr defTabSz="168177">
              <a:defRPr sz="1200">
                <a:solidFill>
                  <a:srgbClr val="000000"/>
                </a:solidFill>
                <a:latin typeface="Helvetica"/>
                <a:ea typeface="Helvetica"/>
                <a:cs typeface="Helvetica"/>
                <a:sym typeface="Helvetica"/>
              </a:defRPr>
            </a:pPr>
            <a:endParaRPr sz="4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5" name="Shape 1788"/>
          <p:cNvSpPr/>
          <p:nvPr/>
        </p:nvSpPr>
        <p:spPr>
          <a:xfrm flipH="1">
            <a:off x="2994221" y="1484745"/>
            <a:ext cx="1530769" cy="991271"/>
          </a:xfrm>
          <a:prstGeom prst="line">
            <a:avLst/>
          </a:prstGeom>
          <a:ln w="6350">
            <a:solidFill>
              <a:schemeClr val="tx1"/>
            </a:solidFill>
            <a:miter lim="400000"/>
          </a:ln>
        </p:spPr>
        <p:txBody>
          <a:bodyPr lIns="0" tIns="0" rIns="0" bIns="0"/>
          <a:lstStyle/>
          <a:p>
            <a:pPr defTabSz="168177">
              <a:defRPr sz="1200">
                <a:solidFill>
                  <a:srgbClr val="000000"/>
                </a:solidFill>
                <a:latin typeface="Helvetica"/>
                <a:ea typeface="Helvetica"/>
                <a:cs typeface="Helvetica"/>
                <a:sym typeface="Helvetica"/>
              </a:defRPr>
            </a:pPr>
            <a:endParaRPr sz="4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6" name="Shape 1789"/>
          <p:cNvSpPr/>
          <p:nvPr/>
        </p:nvSpPr>
        <p:spPr>
          <a:xfrm flipH="1">
            <a:off x="1464014" y="1484745"/>
            <a:ext cx="3060414" cy="1002089"/>
          </a:xfrm>
          <a:prstGeom prst="line">
            <a:avLst/>
          </a:prstGeom>
          <a:ln w="6350">
            <a:solidFill>
              <a:schemeClr val="tx1"/>
            </a:solidFill>
            <a:miter lim="400000"/>
          </a:ln>
        </p:spPr>
        <p:txBody>
          <a:bodyPr lIns="0" tIns="0" rIns="0" bIns="0"/>
          <a:lstStyle/>
          <a:p>
            <a:pPr defTabSz="168177">
              <a:defRPr sz="1200">
                <a:solidFill>
                  <a:srgbClr val="000000"/>
                </a:solidFill>
                <a:latin typeface="Helvetica"/>
                <a:ea typeface="Helvetica"/>
                <a:cs typeface="Helvetica"/>
                <a:sym typeface="Helvetica"/>
              </a:defRPr>
            </a:pPr>
            <a:endParaRPr sz="4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7" name="Shape 1794"/>
          <p:cNvSpPr/>
          <p:nvPr/>
        </p:nvSpPr>
        <p:spPr>
          <a:xfrm>
            <a:off x="774559" y="2298878"/>
            <a:ext cx="1396774" cy="432866"/>
          </a:xfrm>
          <a:prstGeom prst="roundRect">
            <a:avLst>
              <a:gd name="adj" fmla="val 50000"/>
            </a:avLst>
          </a:prstGeom>
          <a:solidFill>
            <a:schemeClr val="tx1"/>
          </a:solidFill>
          <a:ln w="12700">
            <a:miter lim="400000"/>
          </a:ln>
        </p:spPr>
        <p:txBody>
          <a:bodyPr lIns="14039" tIns="14039" rIns="14039" bIns="14039" anchor="ctr"/>
          <a:lstStyle/>
          <a:p>
            <a:pPr lvl="0">
              <a:lnSpc>
                <a:spcPct val="120000"/>
              </a:lnSpc>
            </a:pPr>
            <a:endParaRPr sz="11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8" name="Shape 1796"/>
          <p:cNvSpPr/>
          <p:nvPr/>
        </p:nvSpPr>
        <p:spPr>
          <a:xfrm>
            <a:off x="2297107" y="2298878"/>
            <a:ext cx="1396774" cy="432866"/>
          </a:xfrm>
          <a:prstGeom prst="roundRect">
            <a:avLst>
              <a:gd name="adj" fmla="val 50000"/>
            </a:avLst>
          </a:prstGeom>
          <a:solidFill>
            <a:schemeClr val="tx1"/>
          </a:solidFill>
          <a:ln w="12700">
            <a:miter lim="400000"/>
          </a:ln>
        </p:spPr>
        <p:txBody>
          <a:bodyPr lIns="14039" tIns="14039" rIns="14039" bIns="14039" anchor="ctr"/>
          <a:lstStyle/>
          <a:p>
            <a:pPr lvl="0">
              <a:lnSpc>
                <a:spcPct val="120000"/>
              </a:lnSpc>
            </a:pPr>
            <a:endParaRPr sz="11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9" name="Shape 1798"/>
          <p:cNvSpPr/>
          <p:nvPr/>
        </p:nvSpPr>
        <p:spPr>
          <a:xfrm>
            <a:off x="3808951" y="2298878"/>
            <a:ext cx="1396774" cy="432866"/>
          </a:xfrm>
          <a:prstGeom prst="roundRect">
            <a:avLst>
              <a:gd name="adj" fmla="val 50000"/>
            </a:avLst>
          </a:prstGeom>
          <a:solidFill>
            <a:schemeClr val="tx1"/>
          </a:solidFill>
          <a:ln w="12700">
            <a:miter lim="400000"/>
          </a:ln>
        </p:spPr>
        <p:txBody>
          <a:bodyPr lIns="14039" tIns="14039" rIns="14039" bIns="14039" anchor="ctr"/>
          <a:lstStyle/>
          <a:p>
            <a:pPr lvl="0">
              <a:lnSpc>
                <a:spcPct val="120000"/>
              </a:lnSpc>
            </a:pPr>
            <a:endParaRPr sz="11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0" name="Shape 1800"/>
          <p:cNvSpPr/>
          <p:nvPr/>
        </p:nvSpPr>
        <p:spPr>
          <a:xfrm>
            <a:off x="5301630" y="2298878"/>
            <a:ext cx="1396774" cy="432866"/>
          </a:xfrm>
          <a:prstGeom prst="roundRect">
            <a:avLst>
              <a:gd name="adj" fmla="val 50000"/>
            </a:avLst>
          </a:prstGeom>
          <a:solidFill>
            <a:schemeClr val="tx1"/>
          </a:solidFill>
          <a:ln w="12700">
            <a:miter lim="400000"/>
          </a:ln>
        </p:spPr>
        <p:txBody>
          <a:bodyPr lIns="14039" tIns="14039" rIns="14039" bIns="14039" anchor="ctr"/>
          <a:lstStyle/>
          <a:p>
            <a:pPr lvl="0">
              <a:lnSpc>
                <a:spcPct val="120000"/>
              </a:lnSpc>
            </a:pPr>
            <a:endParaRPr sz="11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1" name="Shape 1802"/>
          <p:cNvSpPr/>
          <p:nvPr/>
        </p:nvSpPr>
        <p:spPr>
          <a:xfrm>
            <a:off x="6812320" y="2298878"/>
            <a:ext cx="1396774" cy="432866"/>
          </a:xfrm>
          <a:prstGeom prst="roundRect">
            <a:avLst>
              <a:gd name="adj" fmla="val 50000"/>
            </a:avLst>
          </a:prstGeom>
          <a:solidFill>
            <a:schemeClr val="tx1"/>
          </a:solidFill>
          <a:ln w="12700">
            <a:miter lim="400000"/>
          </a:ln>
        </p:spPr>
        <p:txBody>
          <a:bodyPr lIns="14039" tIns="14039" rIns="14039" bIns="14039" anchor="ctr"/>
          <a:lstStyle/>
          <a:p>
            <a:pPr lvl="0">
              <a:lnSpc>
                <a:spcPct val="120000"/>
              </a:lnSpc>
            </a:pPr>
            <a:endParaRPr sz="11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2" name="Shape 1805"/>
          <p:cNvSpPr/>
          <p:nvPr/>
        </p:nvSpPr>
        <p:spPr>
          <a:xfrm>
            <a:off x="1662397" y="3039577"/>
            <a:ext cx="5714686" cy="992756"/>
          </a:xfrm>
          <a:prstGeom prst="roundRect">
            <a:avLst>
              <a:gd name="adj" fmla="val 50000"/>
            </a:avLst>
          </a:prstGeom>
          <a:solidFill>
            <a:schemeClr val="tx1"/>
          </a:solidFill>
          <a:ln w="12700">
            <a:solidFill>
              <a:schemeClr val="bg1"/>
            </a:solidFill>
            <a:miter lim="400000"/>
          </a:ln>
        </p:spPr>
        <p:txBody>
          <a:bodyPr lIns="14039" tIns="14039" rIns="14039" bIns="14039" anchor="ctr"/>
          <a:lstStyle/>
          <a:p>
            <a:pPr lvl="0">
              <a:lnSpc>
                <a:spcPct val="120000"/>
              </a:lnSpc>
            </a:pPr>
            <a:endParaRPr>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grpSp>
        <p:nvGrpSpPr>
          <p:cNvPr id="13" name="Group 33"/>
          <p:cNvGrpSpPr/>
          <p:nvPr/>
        </p:nvGrpSpPr>
        <p:grpSpPr>
          <a:xfrm>
            <a:off x="4080089" y="1079996"/>
            <a:ext cx="879301" cy="87538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solidFill>
            <a:ln w="12700">
              <a:miter lim="400000"/>
            </a:ln>
          </p:spPr>
          <p:txBody>
            <a:bodyPr lIns="26787" tIns="26787" rIns="26787" bIns="26787" anchor="ctr"/>
            <a:lstStyle/>
            <a:p>
              <a:pPr lvl="0">
                <a:lnSpc>
                  <a:spcPct val="120000"/>
                </a:lnSpc>
              </a:pPr>
              <a:endParaRPr>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lnSpc>
                  <a:spcPct val="120000"/>
                </a:lnSpc>
              </a:pPr>
              <a:endParaRPr>
                <a:latin typeface="黑体" panose="02010609060101010101" pitchFamily="49" charset="-122"/>
                <a:ea typeface="黑体" panose="02010609060101010101" pitchFamily="49" charset="-122"/>
                <a:cs typeface="+mn-ea"/>
                <a:sym typeface="微软雅黑" panose="020B0503020204020204" pitchFamily="34" charset="-122"/>
              </a:endParaRPr>
            </a:p>
          </p:txBody>
        </p:sp>
      </p:grpSp>
      <p:sp>
        <p:nvSpPr>
          <p:cNvPr id="16" name="Text Placeholder 3"/>
          <p:cNvSpPr txBox="1"/>
          <p:nvPr/>
        </p:nvSpPr>
        <p:spPr>
          <a:xfrm>
            <a:off x="2132886" y="3257856"/>
            <a:ext cx="4721508" cy="55619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6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a:t>
            </a:r>
            <a:r>
              <a:rPr lang="en-US" altLang="zh-CN" sz="600" dirty="0" err="1">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directly.Please</a:t>
            </a:r>
            <a:r>
              <a:rPr lang="en-US" altLang="zh-CN" sz="6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 replace text, click add relevant headline, modify the text content, also can copy your content to this </a:t>
            </a:r>
            <a:r>
              <a:rPr lang="en-US" altLang="zh-CN" sz="600" dirty="0" err="1">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directly.Please</a:t>
            </a:r>
            <a:r>
              <a:rPr lang="en-US" altLang="zh-CN" sz="6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 replace text, click add relevant headline, modify the text content, also can copy your content to this directly.</a:t>
            </a:r>
            <a:endParaRPr lang="en-GB" altLang="zh-CN" sz="6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7" name="Text Placeholder 3"/>
          <p:cNvSpPr txBox="1"/>
          <p:nvPr/>
        </p:nvSpPr>
        <p:spPr>
          <a:xfrm>
            <a:off x="2302829" y="2365117"/>
            <a:ext cx="1385327" cy="300392"/>
          </a:xfrm>
          <a:prstGeom prst="rect">
            <a:avLst/>
          </a:prstGeom>
        </p:spPr>
        <p:txBody>
          <a:bodyPr lIns="63898" tIns="31949" rIns="63898" bIns="3194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点击输入内容</a:t>
            </a:r>
            <a:endParaRPr lang="en-GB" altLang="zh-CN"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8" name="Text Placeholder 3"/>
          <p:cNvSpPr txBox="1"/>
          <p:nvPr/>
        </p:nvSpPr>
        <p:spPr>
          <a:xfrm>
            <a:off x="3814672" y="2365117"/>
            <a:ext cx="1385327" cy="30039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点击输入内容</a:t>
            </a:r>
            <a:endParaRPr lang="en-GB" altLang="zh-CN"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9" name="Text Placeholder 3"/>
          <p:cNvSpPr txBox="1"/>
          <p:nvPr/>
        </p:nvSpPr>
        <p:spPr>
          <a:xfrm>
            <a:off x="5307352" y="2365117"/>
            <a:ext cx="1385327" cy="300392"/>
          </a:xfrm>
          <a:prstGeom prst="rect">
            <a:avLst/>
          </a:prstGeom>
          <a:noFill/>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点击输入内容</a:t>
            </a:r>
            <a:endParaRPr lang="en-GB" altLang="zh-CN"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0" name="Text Placeholder 3"/>
          <p:cNvSpPr txBox="1"/>
          <p:nvPr/>
        </p:nvSpPr>
        <p:spPr>
          <a:xfrm>
            <a:off x="791872" y="2365117"/>
            <a:ext cx="1385327" cy="30039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点击输入内容</a:t>
            </a:r>
            <a:endParaRPr lang="en-GB" altLang="zh-CN"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1" name="Text Placeholder 3"/>
          <p:cNvSpPr txBox="1"/>
          <p:nvPr/>
        </p:nvSpPr>
        <p:spPr>
          <a:xfrm>
            <a:off x="6822729" y="2364411"/>
            <a:ext cx="1385327" cy="30039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点击输入内容</a:t>
            </a:r>
            <a:endParaRPr lang="en-GB" altLang="zh-CN" sz="10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4" name="Text Placeholder 3">
            <a:extLst>
              <a:ext uri="{FF2B5EF4-FFF2-40B4-BE49-F238E27FC236}">
                <a16:creationId xmlns:a16="http://schemas.microsoft.com/office/drawing/2014/main" id="{0091ED88-4176-4430-8DF2-CA51C17B3D5A}"/>
              </a:ext>
            </a:extLst>
          </p:cNvPr>
          <p:cNvSpPr txBox="1"/>
          <p:nvPr/>
        </p:nvSpPr>
        <p:spPr>
          <a:xfrm>
            <a:off x="3553518" y="263228"/>
            <a:ext cx="1949253"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岗位认识</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12952">
        <p:blinds dir="vert"/>
      </p:transition>
    </mc:Choice>
    <mc:Fallback xmlns="">
      <p:transition spd="slow" advTm="1295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300"/>
                                        <p:tgtEl>
                                          <p:spTgt spid="6"/>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300"/>
                                        <p:tgtEl>
                                          <p:spTgt spid="5"/>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par>
                          <p:cTn id="32" fill="hold">
                            <p:stCondLst>
                              <p:cond delay="21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300"/>
                                        <p:tgtEl>
                                          <p:spTgt spid="2"/>
                                        </p:tgtEl>
                                      </p:cBhvr>
                                    </p:animEffect>
                                  </p:childTnLst>
                                </p:cTn>
                              </p:par>
                            </p:childTnLst>
                          </p:cTn>
                        </p:par>
                        <p:par>
                          <p:cTn id="36" fill="hold">
                            <p:stCondLst>
                              <p:cond delay="24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up)">
                                      <p:cBhvr>
                                        <p:cTn id="46" dur="300"/>
                                        <p:tgtEl>
                                          <p:spTgt spid="4"/>
                                        </p:tgtEl>
                                      </p:cBhvr>
                                    </p:animEffect>
                                  </p:childTnLst>
                                </p:cTn>
                              </p:par>
                            </p:childTnLst>
                          </p:cTn>
                        </p:par>
                        <p:par>
                          <p:cTn id="47" fill="hold">
                            <p:stCondLst>
                              <p:cond delay="32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3700"/>
                            </p:stCondLst>
                            <p:childTnLst>
                              <p:par>
                                <p:cTn id="55" presetID="22" presetClass="entr" presetSubtype="1"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up)">
                                      <p:cBhvr>
                                        <p:cTn id="57" dur="300"/>
                                        <p:tgtEl>
                                          <p:spTgt spid="3"/>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childTnLst>
                          </p:cTn>
                        </p:par>
                        <p:par>
                          <p:cTn id="65" fill="hold">
                            <p:stCondLst>
                              <p:cond delay="4500"/>
                            </p:stCondLst>
                            <p:childTnLst>
                              <p:par>
                                <p:cTn id="66" presetID="53" presetClass="entr" presetSubtype="52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anim calcmode="lin" valueType="num">
                                      <p:cBhvr>
                                        <p:cTn id="71" dur="500" fill="hold"/>
                                        <p:tgtEl>
                                          <p:spTgt spid="12"/>
                                        </p:tgtEl>
                                        <p:attrNameLst>
                                          <p:attrName>ppt_x</p:attrName>
                                        </p:attrNameLst>
                                      </p:cBhvr>
                                      <p:tavLst>
                                        <p:tav tm="0">
                                          <p:val>
                                            <p:fltVal val="0.5"/>
                                          </p:val>
                                        </p:tav>
                                        <p:tav tm="100000">
                                          <p:val>
                                            <p:strVal val="#ppt_x"/>
                                          </p:val>
                                        </p:tav>
                                      </p:tavLst>
                                    </p:anim>
                                    <p:anim calcmode="lin" valueType="num">
                                      <p:cBhvr>
                                        <p:cTn id="72" dur="500" fill="hold"/>
                                        <p:tgtEl>
                                          <p:spTgt spid="12"/>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fltVal val="0.5"/>
                                          </p:val>
                                        </p:tav>
                                        <p:tav tm="100000">
                                          <p:val>
                                            <p:strVal val="#ppt_x"/>
                                          </p:val>
                                        </p:tav>
                                      </p:tavLst>
                                    </p:anim>
                                    <p:anim calcmode="lin" valueType="num">
                                      <p:cBhvr>
                                        <p:cTn id="79"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90AE510-B548-455E-B3BD-309A03ED26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箭头3"/>
          <p:cNvSpPr>
            <a:spLocks/>
          </p:cNvSpPr>
          <p:nvPr/>
        </p:nvSpPr>
        <p:spPr bwMode="gray">
          <a:xfrm flipV="1">
            <a:off x="1724816" y="2455404"/>
            <a:ext cx="1188154" cy="13790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tx1"/>
          </a:solidFill>
          <a:ln>
            <a:noFill/>
          </a:ln>
          <a:effectLst/>
          <a:extLst/>
        </p:spPr>
        <p:txBody>
          <a:bodyPr wrap="none" lIns="89858" tIns="44929" rIns="89858" bIns="4492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00">
              <a:solidFill>
                <a:sysClr val="windowText" lastClr="000000"/>
              </a:solidFill>
              <a:latin typeface="Arial" panose="020B0604020202020204" pitchFamily="34" charset="0"/>
              <a:ea typeface="黑体" panose="02010609060101010101" pitchFamily="49" charset="-122"/>
              <a:sym typeface="Arial" panose="020B0604020202020204" pitchFamily="34" charset="0"/>
            </a:endParaRPr>
          </a:p>
        </p:txBody>
      </p:sp>
      <p:sp>
        <p:nvSpPr>
          <p:cNvPr id="3" name="箭头2"/>
          <p:cNvSpPr>
            <a:spLocks/>
          </p:cNvSpPr>
          <p:nvPr/>
        </p:nvSpPr>
        <p:spPr bwMode="gray">
          <a:xfrm rot="16200000">
            <a:off x="2038874" y="1767342"/>
            <a:ext cx="351189" cy="141228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tx1"/>
          </a:solidFill>
          <a:ln>
            <a:noFill/>
          </a:ln>
          <a:effectLst/>
          <a:extLst/>
        </p:spPr>
        <p:txBody>
          <a:bodyPr wrap="none" lIns="89858" tIns="44929" rIns="89858" bIns="4492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00">
              <a:solidFill>
                <a:sysClr val="windowText" lastClr="000000"/>
              </a:solidFill>
              <a:latin typeface="Arial" panose="020B0604020202020204" pitchFamily="34" charset="0"/>
              <a:ea typeface="黑体" panose="02010609060101010101" pitchFamily="49" charset="-122"/>
              <a:sym typeface="Arial" panose="020B0604020202020204" pitchFamily="34" charset="0"/>
            </a:endParaRPr>
          </a:p>
        </p:txBody>
      </p:sp>
      <p:sp>
        <p:nvSpPr>
          <p:cNvPr id="4" name="箭头1"/>
          <p:cNvSpPr>
            <a:spLocks/>
          </p:cNvSpPr>
          <p:nvPr/>
        </p:nvSpPr>
        <p:spPr bwMode="gray">
          <a:xfrm>
            <a:off x="1717175" y="1184824"/>
            <a:ext cx="1188154" cy="13790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tx1"/>
          </a:solidFill>
          <a:ln>
            <a:noFill/>
          </a:ln>
          <a:effectLst/>
          <a:extLst/>
        </p:spPr>
        <p:txBody>
          <a:bodyPr wrap="none" lIns="89858" tIns="44929" rIns="89858" bIns="4492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00">
              <a:solidFill>
                <a:sysClr val="windowText" lastClr="000000"/>
              </a:solidFill>
              <a:latin typeface="Arial" panose="020B0604020202020204" pitchFamily="34" charset="0"/>
              <a:ea typeface="黑体" panose="02010609060101010101" pitchFamily="49" charset="-122"/>
              <a:sym typeface="Arial" panose="020B0604020202020204" pitchFamily="34" charset="0"/>
            </a:endParaRPr>
          </a:p>
        </p:txBody>
      </p:sp>
      <p:sp>
        <p:nvSpPr>
          <p:cNvPr id="5" name="文本1"/>
          <p:cNvSpPr>
            <a:spLocks noChangeArrowheads="1"/>
          </p:cNvSpPr>
          <p:nvPr/>
        </p:nvSpPr>
        <p:spPr bwMode="gray">
          <a:xfrm>
            <a:off x="3417549" y="933976"/>
            <a:ext cx="4029410" cy="941239"/>
          </a:xfrm>
          <a:prstGeom prst="roundRect">
            <a:avLst>
              <a:gd name="adj" fmla="val 11505"/>
            </a:avLst>
          </a:prstGeom>
          <a:solidFill>
            <a:schemeClr val="bg1"/>
          </a:solidFill>
          <a:ln w="25400" cap="flat" cmpd="sng" algn="ctr">
            <a:noFill/>
            <a:prstDash val="solid"/>
          </a:ln>
          <a:effectLst/>
          <a:ex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latin typeface="Arial" panose="020B0604020202020204" pitchFamily="34" charset="0"/>
                <a:ea typeface="黑体" panose="02010609060101010101" pitchFamily="49" charset="-122"/>
                <a:sym typeface="Arial" panose="020B0604020202020204" pitchFamily="34" charset="0"/>
              </a:rPr>
              <a:t>单击此处添加文本</a:t>
            </a:r>
            <a:r>
              <a:rPr lang="en-US" altLang="zh-CN" sz="2000" b="1" dirty="0">
                <a:latin typeface="Arial" panose="020B0604020202020204" pitchFamily="34" charset="0"/>
                <a:ea typeface="黑体" panose="02010609060101010101" pitchFamily="49" charset="-122"/>
                <a:sym typeface="Arial" panose="020B0604020202020204" pitchFamily="34" charset="0"/>
              </a:rPr>
              <a:t>1</a:t>
            </a:r>
            <a:endParaRPr lang="zh-CN" altLang="zh-CN" sz="2000" b="1" dirty="0">
              <a:latin typeface="Arial" panose="020B0604020202020204" pitchFamily="34" charset="0"/>
              <a:ea typeface="黑体" panose="02010609060101010101" pitchFamily="49" charset="-122"/>
              <a:sym typeface="Arial" panose="020B0604020202020204" pitchFamily="34" charset="0"/>
            </a:endParaRPr>
          </a:p>
        </p:txBody>
      </p:sp>
      <p:sp>
        <p:nvSpPr>
          <p:cNvPr id="6" name="标题1"/>
          <p:cNvSpPr>
            <a:spLocks noChangeArrowheads="1"/>
          </p:cNvSpPr>
          <p:nvPr/>
        </p:nvSpPr>
        <p:spPr bwMode="gray">
          <a:xfrm>
            <a:off x="2987417" y="922310"/>
            <a:ext cx="1202494" cy="954392"/>
          </a:xfrm>
          <a:prstGeom prst="roundRect">
            <a:avLst>
              <a:gd name="adj" fmla="val 11921"/>
            </a:avLst>
          </a:prstGeom>
          <a:solidFill>
            <a:schemeClr val="tx1"/>
          </a:solidFill>
          <a:ln w="25400" cap="flat" cmpd="sng" algn="ctr">
            <a:noFill/>
            <a:prstDash val="solid"/>
          </a:ln>
          <a:effec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00" b="1">
                <a:solidFill>
                  <a:sysClr val="window" lastClr="FFFFFF">
                    <a:lumMod val="95000"/>
                  </a:sysClr>
                </a:solidFill>
                <a:latin typeface="Arial" panose="020B0604020202020204" pitchFamily="34" charset="0"/>
                <a:ea typeface="黑体" panose="02010609060101010101" pitchFamily="49" charset="-122"/>
                <a:sym typeface="Arial" panose="020B0604020202020204" pitchFamily="34" charset="0"/>
              </a:rPr>
              <a:t>此处添加标题</a:t>
            </a:r>
            <a:r>
              <a:rPr lang="en-US" altLang="zh-CN" sz="1000" b="1" dirty="0">
                <a:solidFill>
                  <a:sysClr val="window" lastClr="FFFFFF">
                    <a:lumMod val="95000"/>
                  </a:sysClr>
                </a:solidFill>
                <a:latin typeface="Arial" panose="020B0604020202020204" pitchFamily="34" charset="0"/>
                <a:ea typeface="黑体" panose="02010609060101010101" pitchFamily="49" charset="-122"/>
                <a:sym typeface="Arial" panose="020B0604020202020204" pitchFamily="34" charset="0"/>
              </a:rPr>
              <a:t>1</a:t>
            </a:r>
            <a:endParaRPr lang="zh-CN" altLang="zh-CN" sz="1000" b="1" dirty="0">
              <a:solidFill>
                <a:sysClr val="window" lastClr="FFFFFF">
                  <a:lumMod val="95000"/>
                </a:sysClr>
              </a:solidFill>
              <a:latin typeface="Arial" panose="020B0604020202020204" pitchFamily="34" charset="0"/>
              <a:ea typeface="黑体" panose="02010609060101010101" pitchFamily="49" charset="-122"/>
              <a:sym typeface="Arial" panose="020B0604020202020204" pitchFamily="34" charset="0"/>
            </a:endParaRPr>
          </a:p>
        </p:txBody>
      </p:sp>
      <p:sp>
        <p:nvSpPr>
          <p:cNvPr id="7" name="文本2"/>
          <p:cNvSpPr>
            <a:spLocks noChangeArrowheads="1"/>
          </p:cNvSpPr>
          <p:nvPr/>
        </p:nvSpPr>
        <p:spPr bwMode="gray">
          <a:xfrm>
            <a:off x="3417549" y="2033045"/>
            <a:ext cx="4029410" cy="947787"/>
          </a:xfrm>
          <a:prstGeom prst="roundRect">
            <a:avLst>
              <a:gd name="adj" fmla="val 11505"/>
            </a:avLst>
          </a:prstGeom>
          <a:solidFill>
            <a:schemeClr val="bg1"/>
          </a:solidFill>
          <a:ln w="25400" cap="flat" cmpd="sng" algn="ctr">
            <a:noFill/>
            <a:prstDash val="solid"/>
          </a:ln>
          <a:effectLst/>
          <a:ex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latin typeface="Arial" panose="020B0604020202020204" pitchFamily="34" charset="0"/>
                <a:ea typeface="黑体" panose="02010609060101010101" pitchFamily="49" charset="-122"/>
                <a:sym typeface="Arial" panose="020B0604020202020204" pitchFamily="34" charset="0"/>
              </a:rPr>
              <a:t>单击此处添加文本</a:t>
            </a:r>
            <a:r>
              <a:rPr lang="en-US" altLang="zh-CN" sz="2000" b="1" dirty="0">
                <a:latin typeface="Arial" panose="020B0604020202020204" pitchFamily="34" charset="0"/>
                <a:ea typeface="黑体" panose="02010609060101010101" pitchFamily="49" charset="-122"/>
                <a:sym typeface="Arial" panose="020B0604020202020204" pitchFamily="34" charset="0"/>
              </a:rPr>
              <a:t>2</a:t>
            </a:r>
            <a:endParaRPr lang="zh-CN" altLang="zh-CN" sz="2000" b="1" dirty="0">
              <a:latin typeface="Arial" panose="020B0604020202020204" pitchFamily="34" charset="0"/>
              <a:ea typeface="黑体" panose="02010609060101010101" pitchFamily="49" charset="-122"/>
              <a:sym typeface="Arial" panose="020B0604020202020204" pitchFamily="34" charset="0"/>
            </a:endParaRPr>
          </a:p>
        </p:txBody>
      </p:sp>
      <p:sp>
        <p:nvSpPr>
          <p:cNvPr id="8" name="标题2"/>
          <p:cNvSpPr>
            <a:spLocks noChangeArrowheads="1"/>
          </p:cNvSpPr>
          <p:nvPr/>
        </p:nvSpPr>
        <p:spPr bwMode="gray">
          <a:xfrm>
            <a:off x="2996793" y="2026045"/>
            <a:ext cx="1202494" cy="954392"/>
          </a:xfrm>
          <a:prstGeom prst="roundRect">
            <a:avLst>
              <a:gd name="adj" fmla="val 11921"/>
            </a:avLst>
          </a:prstGeom>
          <a:solidFill>
            <a:schemeClr val="tx1"/>
          </a:solidFill>
          <a:ln w="25400" cap="flat" cmpd="sng" algn="ctr">
            <a:noFill/>
            <a:prstDash val="solid"/>
          </a:ln>
          <a:effec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00" b="1">
                <a:solidFill>
                  <a:sysClr val="window" lastClr="FFFFFF">
                    <a:lumMod val="95000"/>
                  </a:sysClr>
                </a:solidFill>
                <a:latin typeface="Arial" panose="020B0604020202020204" pitchFamily="34" charset="0"/>
                <a:ea typeface="黑体" panose="02010609060101010101" pitchFamily="49" charset="-122"/>
                <a:sym typeface="Arial" panose="020B0604020202020204" pitchFamily="34" charset="0"/>
              </a:rPr>
              <a:t>此处添加标题</a:t>
            </a:r>
            <a:r>
              <a:rPr lang="en-US" altLang="zh-CN" sz="1000" b="1" dirty="0">
                <a:solidFill>
                  <a:sysClr val="window" lastClr="FFFFFF">
                    <a:lumMod val="95000"/>
                  </a:sysClr>
                </a:solidFill>
                <a:latin typeface="Arial" panose="020B0604020202020204" pitchFamily="34" charset="0"/>
                <a:ea typeface="黑体" panose="02010609060101010101" pitchFamily="49" charset="-122"/>
                <a:sym typeface="Arial" panose="020B0604020202020204" pitchFamily="34" charset="0"/>
              </a:rPr>
              <a:t>2</a:t>
            </a:r>
            <a:endParaRPr lang="zh-CN" altLang="zh-CN" sz="1000" b="1" dirty="0">
              <a:solidFill>
                <a:sysClr val="window" lastClr="FFFFFF">
                  <a:lumMod val="95000"/>
                </a:sysClr>
              </a:solidFill>
              <a:latin typeface="Arial" panose="020B0604020202020204" pitchFamily="34" charset="0"/>
              <a:ea typeface="黑体" panose="02010609060101010101" pitchFamily="49" charset="-122"/>
              <a:sym typeface="Arial" panose="020B0604020202020204" pitchFamily="34" charset="0"/>
            </a:endParaRPr>
          </a:p>
        </p:txBody>
      </p:sp>
      <p:sp>
        <p:nvSpPr>
          <p:cNvPr id="9" name="文本3"/>
          <p:cNvSpPr>
            <a:spLocks noChangeArrowheads="1"/>
          </p:cNvSpPr>
          <p:nvPr/>
        </p:nvSpPr>
        <p:spPr bwMode="ltGray">
          <a:xfrm>
            <a:off x="3445677" y="3151947"/>
            <a:ext cx="4003625" cy="945341"/>
          </a:xfrm>
          <a:prstGeom prst="roundRect">
            <a:avLst>
              <a:gd name="adj" fmla="val 11505"/>
            </a:avLst>
          </a:prstGeom>
          <a:solidFill>
            <a:schemeClr val="bg1"/>
          </a:solidFill>
          <a:ln w="25400" cap="flat" cmpd="sng" algn="ctr">
            <a:noFill/>
            <a:prstDash val="solid"/>
          </a:ln>
          <a:effectLst/>
          <a:ex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latin typeface="Arial" panose="020B0604020202020204" pitchFamily="34" charset="0"/>
                <a:ea typeface="黑体" panose="02010609060101010101" pitchFamily="49" charset="-122"/>
                <a:sym typeface="Arial" panose="020B0604020202020204" pitchFamily="34" charset="0"/>
              </a:rPr>
              <a:t>单击此处添加文本</a:t>
            </a:r>
            <a:r>
              <a:rPr lang="en-US" altLang="zh-CN" sz="2000" b="1" dirty="0">
                <a:latin typeface="Arial" panose="020B0604020202020204" pitchFamily="34" charset="0"/>
                <a:ea typeface="黑体" panose="02010609060101010101" pitchFamily="49" charset="-122"/>
                <a:sym typeface="Arial" panose="020B0604020202020204" pitchFamily="34" charset="0"/>
              </a:rPr>
              <a:t>3</a:t>
            </a:r>
            <a:endParaRPr lang="zh-CN" altLang="zh-CN" sz="2000" b="1" dirty="0">
              <a:latin typeface="Arial" panose="020B0604020202020204" pitchFamily="34" charset="0"/>
              <a:ea typeface="黑体" panose="02010609060101010101" pitchFamily="49" charset="-122"/>
              <a:sym typeface="Arial" panose="020B0604020202020204" pitchFamily="34" charset="0"/>
            </a:endParaRPr>
          </a:p>
        </p:txBody>
      </p:sp>
      <p:sp>
        <p:nvSpPr>
          <p:cNvPr id="10" name="标题3"/>
          <p:cNvSpPr>
            <a:spLocks noChangeArrowheads="1"/>
          </p:cNvSpPr>
          <p:nvPr/>
        </p:nvSpPr>
        <p:spPr bwMode="gray">
          <a:xfrm>
            <a:off x="2982729" y="3144947"/>
            <a:ext cx="1202494" cy="954392"/>
          </a:xfrm>
          <a:prstGeom prst="roundRect">
            <a:avLst>
              <a:gd name="adj" fmla="val 11921"/>
            </a:avLst>
          </a:prstGeom>
          <a:solidFill>
            <a:schemeClr val="tx1"/>
          </a:solidFill>
          <a:ln w="25400" cap="flat" cmpd="sng" algn="ctr">
            <a:noFill/>
            <a:prstDash val="solid"/>
          </a:ln>
          <a:effec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00" b="1">
                <a:solidFill>
                  <a:sysClr val="window" lastClr="FFFFFF">
                    <a:lumMod val="95000"/>
                  </a:sysClr>
                </a:solidFill>
                <a:latin typeface="Arial" panose="020B0604020202020204" pitchFamily="34" charset="0"/>
                <a:ea typeface="黑体" panose="02010609060101010101" pitchFamily="49" charset="-122"/>
                <a:sym typeface="Arial" panose="020B0604020202020204" pitchFamily="34" charset="0"/>
              </a:rPr>
              <a:t>此处添加标题</a:t>
            </a:r>
            <a:r>
              <a:rPr lang="en-US" altLang="zh-CN" sz="1000" b="1" dirty="0">
                <a:solidFill>
                  <a:sysClr val="window" lastClr="FFFFFF">
                    <a:lumMod val="95000"/>
                  </a:sysClr>
                </a:solidFill>
                <a:latin typeface="Arial" panose="020B0604020202020204" pitchFamily="34" charset="0"/>
                <a:ea typeface="黑体" panose="02010609060101010101" pitchFamily="49" charset="-122"/>
                <a:sym typeface="Arial" panose="020B0604020202020204" pitchFamily="34" charset="0"/>
              </a:rPr>
              <a:t>3</a:t>
            </a:r>
            <a:endParaRPr lang="zh-CN" altLang="zh-CN" sz="1000" b="1" dirty="0">
              <a:solidFill>
                <a:sysClr val="window" lastClr="FFFFFF">
                  <a:lumMod val="95000"/>
                </a:sysClr>
              </a:solidFill>
              <a:latin typeface="Arial" panose="020B0604020202020204" pitchFamily="34" charset="0"/>
              <a:ea typeface="黑体" panose="02010609060101010101" pitchFamily="49" charset="-122"/>
              <a:sym typeface="Arial" panose="020B0604020202020204" pitchFamily="34" charset="0"/>
            </a:endParaRPr>
          </a:p>
        </p:txBody>
      </p:sp>
      <p:sp>
        <p:nvSpPr>
          <p:cNvPr id="11" name="Oval 19"/>
          <p:cNvSpPr>
            <a:spLocks noChangeArrowheads="1"/>
          </p:cNvSpPr>
          <p:nvPr/>
        </p:nvSpPr>
        <p:spPr bwMode="auto">
          <a:xfrm>
            <a:off x="1116186" y="1810485"/>
            <a:ext cx="1294175" cy="1288633"/>
          </a:xfrm>
          <a:prstGeom prst="ellipse">
            <a:avLst/>
          </a:prstGeom>
          <a:solidFill>
            <a:schemeClr val="tx1"/>
          </a:solidFill>
          <a:ln w="9525">
            <a:noFill/>
            <a:round/>
            <a:headEnd/>
            <a:tailEnd/>
          </a:ln>
          <a:effectLst/>
        </p:spPr>
        <p:txBody>
          <a:bodyPr lIns="89858" tIns="44929" rIns="89858" bIns="44929" anchor="ctr"/>
          <a:lstStyle/>
          <a:p>
            <a:pPr algn="ctr">
              <a:lnSpc>
                <a:spcPct val="120000"/>
              </a:lnSpc>
              <a:defRPr/>
            </a:pPr>
            <a:r>
              <a:rPr lang="zh-CN" altLang="en-US" sz="1400" kern="0" dirty="0">
                <a:solidFill>
                  <a:schemeClr val="bg1"/>
                </a:solidFill>
                <a:latin typeface="Arial" panose="020B0604020202020204" pitchFamily="34" charset="0"/>
                <a:ea typeface="黑体" panose="02010609060101010101" pitchFamily="49" charset="-122"/>
                <a:sym typeface="Arial" panose="020B0604020202020204" pitchFamily="34" charset="0"/>
              </a:rPr>
              <a:t>点击此处添加文本</a:t>
            </a:r>
          </a:p>
        </p:txBody>
      </p:sp>
      <p:sp>
        <p:nvSpPr>
          <p:cNvPr id="14" name="Text Placeholder 3">
            <a:extLst>
              <a:ext uri="{FF2B5EF4-FFF2-40B4-BE49-F238E27FC236}">
                <a16:creationId xmlns:a16="http://schemas.microsoft.com/office/drawing/2014/main" id="{879C27DF-90B0-45B2-8BCB-50CAEA2643F6}"/>
              </a:ext>
            </a:extLst>
          </p:cNvPr>
          <p:cNvSpPr txBox="1"/>
          <p:nvPr/>
        </p:nvSpPr>
        <p:spPr>
          <a:xfrm>
            <a:off x="3707407" y="263228"/>
            <a:ext cx="1641475"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dirty="0">
                <a:solidFill>
                  <a:schemeClr val="bg1"/>
                </a:solidFill>
                <a:latin typeface="Arial" panose="020B0604020202020204" pitchFamily="34" charset="0"/>
                <a:ea typeface="黑体" panose="02010609060101010101" pitchFamily="49" charset="-122"/>
                <a:sym typeface="Arial" panose="020B0604020202020204" pitchFamily="34" charset="0"/>
              </a:rPr>
              <a:t>岗位认识</a:t>
            </a:r>
            <a:endParaRPr lang="en-US" altLang="zh-CN" sz="32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77D0992D-4FAB-4F0D-9B49-AF3C187EB6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105" t="3125" r="8562" b="3125"/>
          <a:stretch/>
        </p:blipFill>
        <p:spPr>
          <a:xfrm>
            <a:off x="900162" y="359916"/>
            <a:ext cx="7200800" cy="4320480"/>
          </a:xfrm>
          <a:prstGeom prst="rect">
            <a:avLst/>
          </a:prstGeom>
          <a:effectLst>
            <a:outerShdw blurRad="317500" algn="ctr" rotWithShape="0">
              <a:prstClr val="black">
                <a:alpha val="40000"/>
              </a:prstClr>
            </a:outerShdw>
          </a:effectLst>
        </p:spPr>
      </p:pic>
      <p:sp>
        <p:nvSpPr>
          <p:cNvPr id="2" name="矩形 1"/>
          <p:cNvSpPr/>
          <p:nvPr/>
        </p:nvSpPr>
        <p:spPr>
          <a:xfrm>
            <a:off x="3132410" y="1368028"/>
            <a:ext cx="2736304"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ea typeface="黑体" panose="02010609060101010101" pitchFamily="49" charset="-122"/>
            </a:endParaRPr>
          </a:p>
        </p:txBody>
      </p:sp>
      <p:sp>
        <p:nvSpPr>
          <p:cNvPr id="5" name="矩形 4"/>
          <p:cNvSpPr/>
          <p:nvPr/>
        </p:nvSpPr>
        <p:spPr>
          <a:xfrm>
            <a:off x="3311526" y="1588672"/>
            <a:ext cx="2378074" cy="643452"/>
          </a:xfrm>
          <a:prstGeom prst="rect">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800" dirty="0">
                <a:latin typeface="黑体" panose="02010609060101010101" pitchFamily="49" charset="-122"/>
                <a:ea typeface="黑体" panose="02010609060101010101" pitchFamily="49" charset="-122"/>
              </a:rPr>
              <a:t>第三部分</a:t>
            </a:r>
          </a:p>
        </p:txBody>
      </p:sp>
      <p:sp>
        <p:nvSpPr>
          <p:cNvPr id="6" name="Text Placeholder 3"/>
          <p:cNvSpPr txBox="1"/>
          <p:nvPr/>
        </p:nvSpPr>
        <p:spPr>
          <a:xfrm>
            <a:off x="2844378" y="2612052"/>
            <a:ext cx="3312368" cy="846386"/>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5500" spc="600" dirty="0">
                <a:solidFill>
                  <a:schemeClr val="bg1"/>
                </a:solidFill>
                <a:latin typeface="Arial" panose="020B0604020202020204" pitchFamily="34" charset="0"/>
                <a:ea typeface="黑体" panose="02010609060101010101" pitchFamily="49" charset="-122"/>
                <a:sym typeface="Arial" panose="020B0604020202020204" pitchFamily="34" charset="0"/>
              </a:rPr>
              <a:t>胜任能力</a:t>
            </a:r>
            <a:endParaRPr lang="en-US" altLang="zh-CN" sz="55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722798351"/>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500"/>
                            </p:stCondLst>
                            <p:childTnLst>
                              <p:par>
                                <p:cTn id="13" presetID="19"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0" fill="hold"/>
                                        <p:tgtEl>
                                          <p:spTgt spid="6"/>
                                        </p:tgtEl>
                                        <p:attrNameLst>
                                          <p:attrName>ppt_w</p:attrName>
                                        </p:attrNameLst>
                                      </p:cBhvr>
                                      <p:tavLst>
                                        <p:tav tm="0" fmla="#ppt_w*sin(2.5*pi*$)">
                                          <p:val>
                                            <p:fltVal val="0"/>
                                          </p:val>
                                        </p:tav>
                                        <p:tav tm="100000">
                                          <p:val>
                                            <p:fltVal val="1"/>
                                          </p:val>
                                        </p:tav>
                                      </p:tavLst>
                                    </p:anim>
                                    <p:anim calcmode="lin" valueType="num">
                                      <p:cBhvr>
                                        <p:cTn id="16"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id="{D47FE459-AA50-42A5-96ED-6F9D1BCB16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等腰三角形 21"/>
          <p:cNvSpPr>
            <a:spLocks noChangeArrowheads="1"/>
          </p:cNvSpPr>
          <p:nvPr/>
        </p:nvSpPr>
        <p:spPr bwMode="auto">
          <a:xfrm>
            <a:off x="1341965" y="2092242"/>
            <a:ext cx="1861170" cy="1597266"/>
          </a:xfrm>
          <a:prstGeom prst="triangle">
            <a:avLst>
              <a:gd name="adj" fmla="val 50000"/>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3" name="等腰三角形 25"/>
          <p:cNvSpPr>
            <a:spLocks noChangeArrowheads="1"/>
          </p:cNvSpPr>
          <p:nvPr/>
        </p:nvSpPr>
        <p:spPr bwMode="auto">
          <a:xfrm>
            <a:off x="3578182" y="2086410"/>
            <a:ext cx="1861170" cy="1597265"/>
          </a:xfrm>
          <a:prstGeom prst="triangle">
            <a:avLst>
              <a:gd name="adj" fmla="val 50000"/>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4" name="等腰三角形 27"/>
          <p:cNvSpPr>
            <a:spLocks noChangeArrowheads="1"/>
          </p:cNvSpPr>
          <p:nvPr/>
        </p:nvSpPr>
        <p:spPr bwMode="auto">
          <a:xfrm>
            <a:off x="5837839" y="2086410"/>
            <a:ext cx="1861170" cy="1597265"/>
          </a:xfrm>
          <a:prstGeom prst="triangle">
            <a:avLst>
              <a:gd name="adj" fmla="val 50000"/>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5" name="等腰三角形 28"/>
          <p:cNvSpPr>
            <a:spLocks noChangeArrowheads="1"/>
          </p:cNvSpPr>
          <p:nvPr/>
        </p:nvSpPr>
        <p:spPr bwMode="auto">
          <a:xfrm flipV="1">
            <a:off x="4709182" y="2098077"/>
            <a:ext cx="1861170" cy="1597265"/>
          </a:xfrm>
          <a:prstGeom prst="triangle">
            <a:avLst>
              <a:gd name="adj" fmla="val 50000"/>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6" name="等腰三角形 29"/>
          <p:cNvSpPr>
            <a:spLocks noChangeArrowheads="1"/>
          </p:cNvSpPr>
          <p:nvPr/>
        </p:nvSpPr>
        <p:spPr bwMode="auto">
          <a:xfrm flipV="1">
            <a:off x="2463589" y="2080575"/>
            <a:ext cx="1861170" cy="1597266"/>
          </a:xfrm>
          <a:prstGeom prst="triangle">
            <a:avLst>
              <a:gd name="adj" fmla="val 50000"/>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grpSp>
        <p:nvGrpSpPr>
          <p:cNvPr id="7" name="组合 30"/>
          <p:cNvGrpSpPr>
            <a:grpSpLocks/>
          </p:cNvGrpSpPr>
          <p:nvPr/>
        </p:nvGrpSpPr>
        <p:grpSpPr bwMode="auto">
          <a:xfrm>
            <a:off x="5493265" y="2318589"/>
            <a:ext cx="410208" cy="457362"/>
            <a:chOff x="0" y="0"/>
            <a:chExt cx="402656" cy="450303"/>
          </a:xfrm>
        </p:grpSpPr>
        <p:sp>
          <p:nvSpPr>
            <p:cNvPr id="8"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9"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10"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11"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12"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grpSp>
      <p:grpSp>
        <p:nvGrpSpPr>
          <p:cNvPr id="13" name="组合 37"/>
          <p:cNvGrpSpPr>
            <a:grpSpLocks/>
          </p:cNvGrpSpPr>
          <p:nvPr/>
        </p:nvGrpSpPr>
        <p:grpSpPr bwMode="auto">
          <a:xfrm>
            <a:off x="6530504" y="2912460"/>
            <a:ext cx="438336" cy="493530"/>
            <a:chOff x="0" y="0"/>
            <a:chExt cx="406393" cy="459645"/>
          </a:xfrm>
        </p:grpSpPr>
        <p:sp>
          <p:nvSpPr>
            <p:cNvPr id="14"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15"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16" name="Oval 150"/>
            <p:cNvSpPr>
              <a:spLocks noChangeArrowheads="1"/>
            </p:cNvSpPr>
            <p:nvPr/>
          </p:nvSpPr>
          <p:spPr bwMode="auto">
            <a:xfrm>
              <a:off x="97160" y="326983"/>
              <a:ext cx="37370" cy="37370"/>
            </a:xfrm>
            <a:prstGeom prst="ellipse">
              <a:avLst/>
            </a:prstGeom>
            <a:solidFill>
              <a:srgbClr val="FDFDFD"/>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黑体" panose="02010609060101010101" pitchFamily="49" charset="-122"/>
                <a:sym typeface="Arial" panose="020B0604020202020204" pitchFamily="34" charset="0"/>
              </a:endParaRPr>
            </a:p>
          </p:txBody>
        </p:sp>
      </p:grpSp>
      <p:grpSp>
        <p:nvGrpSpPr>
          <p:cNvPr id="17" name="组合 41"/>
          <p:cNvGrpSpPr>
            <a:grpSpLocks/>
          </p:cNvGrpSpPr>
          <p:nvPr/>
        </p:nvGrpSpPr>
        <p:grpSpPr bwMode="auto">
          <a:xfrm>
            <a:off x="2042834" y="3001133"/>
            <a:ext cx="421928" cy="401358"/>
            <a:chOff x="0" y="0"/>
            <a:chExt cx="2438400" cy="2332038"/>
          </a:xfrm>
        </p:grpSpPr>
        <p:sp>
          <p:nvSpPr>
            <p:cNvPr id="18" name="Freeform 25"/>
            <p:cNvSpPr>
              <a:spLocks noChangeArrowheads="1"/>
            </p:cNvSpPr>
            <p:nvPr/>
          </p:nvSpPr>
          <p:spPr bwMode="auto">
            <a:xfrm>
              <a:off x="893763" y="1676400"/>
              <a:ext cx="655638" cy="655638"/>
            </a:xfrm>
            <a:custGeom>
              <a:avLst/>
              <a:gdLst>
                <a:gd name="T0" fmla="*/ 327025 w 413"/>
                <a:gd name="T1" fmla="*/ 655638 h 413"/>
                <a:gd name="T2" fmla="*/ 0 w 413"/>
                <a:gd name="T3" fmla="*/ 0 h 413"/>
                <a:gd name="T4" fmla="*/ 655638 w 413"/>
                <a:gd name="T5" fmla="*/ 0 h 413"/>
                <a:gd name="T6" fmla="*/ 327025 w 413"/>
                <a:gd name="T7" fmla="*/ 655638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19" name="任意多边形 43"/>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grpSp>
      <p:grpSp>
        <p:nvGrpSpPr>
          <p:cNvPr id="20" name="组合 44"/>
          <p:cNvGrpSpPr>
            <a:grpSpLocks/>
          </p:cNvGrpSpPr>
          <p:nvPr/>
        </p:nvGrpSpPr>
        <p:grpSpPr bwMode="auto">
          <a:xfrm>
            <a:off x="4314212" y="2945129"/>
            <a:ext cx="420755" cy="450361"/>
            <a:chOff x="0" y="0"/>
            <a:chExt cx="466184" cy="501686"/>
          </a:xfrm>
        </p:grpSpPr>
        <p:sp>
          <p:nvSpPr>
            <p:cNvPr id="21"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22" name="Rectangle 155"/>
            <p:cNvSpPr>
              <a:spLocks noChangeArrowheads="1"/>
            </p:cNvSpPr>
            <p:nvPr/>
          </p:nvSpPr>
          <p:spPr bwMode="auto">
            <a:xfrm>
              <a:off x="160689" y="419472"/>
              <a:ext cx="9342" cy="32698"/>
            </a:xfrm>
            <a:prstGeom prst="rect">
              <a:avLst/>
            </a:prstGeom>
            <a:solidFill>
              <a:srgbClr val="FDFDFD"/>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黑体" panose="02010609060101010101" pitchFamily="49" charset="-122"/>
                <a:sym typeface="Arial" panose="020B0604020202020204" pitchFamily="34" charset="0"/>
              </a:endParaRPr>
            </a:p>
          </p:txBody>
        </p:sp>
        <p:sp>
          <p:nvSpPr>
            <p:cNvPr id="23"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24"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25"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grpSp>
      <p:grpSp>
        <p:nvGrpSpPr>
          <p:cNvPr id="26" name="组合 50"/>
          <p:cNvGrpSpPr>
            <a:grpSpLocks/>
          </p:cNvGrpSpPr>
          <p:nvPr/>
        </p:nvGrpSpPr>
        <p:grpSpPr bwMode="auto">
          <a:xfrm>
            <a:off x="3159770" y="2318590"/>
            <a:ext cx="363327" cy="464362"/>
            <a:chOff x="0" y="0"/>
            <a:chExt cx="563562" cy="720725"/>
          </a:xfrm>
        </p:grpSpPr>
        <p:sp>
          <p:nvSpPr>
            <p:cNvPr id="27" name="Freeform 32"/>
            <p:cNvSpPr>
              <a:spLocks noChangeArrowheads="1"/>
            </p:cNvSpPr>
            <p:nvPr/>
          </p:nvSpPr>
          <p:spPr bwMode="auto">
            <a:xfrm>
              <a:off x="209550" y="0"/>
              <a:ext cx="142875" cy="720725"/>
            </a:xfrm>
            <a:custGeom>
              <a:avLst/>
              <a:gdLst>
                <a:gd name="T0" fmla="*/ 142875 w 64"/>
                <a:gd name="T1" fmla="*/ 648877 h 321"/>
                <a:gd name="T2" fmla="*/ 71438 w 64"/>
                <a:gd name="T3" fmla="*/ 720725 h 321"/>
                <a:gd name="T4" fmla="*/ 0 w 64"/>
                <a:gd name="T5" fmla="*/ 648877 h 321"/>
                <a:gd name="T6" fmla="*/ 0 w 64"/>
                <a:gd name="T7" fmla="*/ 71848 h 321"/>
                <a:gd name="T8" fmla="*/ 71438 w 64"/>
                <a:gd name="T9" fmla="*/ 0 h 321"/>
                <a:gd name="T10" fmla="*/ 142875 w 64"/>
                <a:gd name="T11" fmla="*/ 71848 h 321"/>
                <a:gd name="T12" fmla="*/ 142875 w 64"/>
                <a:gd name="T13" fmla="*/ 648877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28" name="Freeform 33"/>
            <p:cNvSpPr>
              <a:spLocks noChangeArrowheads="1"/>
            </p:cNvSpPr>
            <p:nvPr/>
          </p:nvSpPr>
          <p:spPr bwMode="auto">
            <a:xfrm>
              <a:off x="0" y="439737"/>
              <a:ext cx="141288" cy="280988"/>
            </a:xfrm>
            <a:custGeom>
              <a:avLst/>
              <a:gdLst>
                <a:gd name="T0" fmla="*/ 141288 w 63"/>
                <a:gd name="T1" fmla="*/ 209055 h 125"/>
                <a:gd name="T2" fmla="*/ 71765 w 63"/>
                <a:gd name="T3" fmla="*/ 280988 h 125"/>
                <a:gd name="T4" fmla="*/ 0 w 63"/>
                <a:gd name="T5" fmla="*/ 209055 h 125"/>
                <a:gd name="T6" fmla="*/ 0 w 63"/>
                <a:gd name="T7" fmla="*/ 71933 h 125"/>
                <a:gd name="T8" fmla="*/ 71765 w 63"/>
                <a:gd name="T9" fmla="*/ 0 h 125"/>
                <a:gd name="T10" fmla="*/ 141288 w 63"/>
                <a:gd name="T11" fmla="*/ 71933 h 125"/>
                <a:gd name="T12" fmla="*/ 141288 w 63"/>
                <a:gd name="T13" fmla="*/ 209055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29" name="Freeform 34"/>
            <p:cNvSpPr>
              <a:spLocks noChangeArrowheads="1"/>
            </p:cNvSpPr>
            <p:nvPr/>
          </p:nvSpPr>
          <p:spPr bwMode="auto">
            <a:xfrm>
              <a:off x="420687" y="231775"/>
              <a:ext cx="142875" cy="488950"/>
            </a:xfrm>
            <a:custGeom>
              <a:avLst/>
              <a:gdLst>
                <a:gd name="T0" fmla="*/ 142875 w 64"/>
                <a:gd name="T1" fmla="*/ 417178 h 218"/>
                <a:gd name="T2" fmla="*/ 71438 w 64"/>
                <a:gd name="T3" fmla="*/ 488950 h 218"/>
                <a:gd name="T4" fmla="*/ 0 w 64"/>
                <a:gd name="T5" fmla="*/ 417178 h 218"/>
                <a:gd name="T6" fmla="*/ 0 w 64"/>
                <a:gd name="T7" fmla="*/ 71772 h 218"/>
                <a:gd name="T8" fmla="*/ 71438 w 64"/>
                <a:gd name="T9" fmla="*/ 0 h 218"/>
                <a:gd name="T10" fmla="*/ 142875 w 64"/>
                <a:gd name="T11" fmla="*/ 71772 h 218"/>
                <a:gd name="T12" fmla="*/ 142875 w 64"/>
                <a:gd name="T13" fmla="*/ 417178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DFDF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grpSp>
      <p:sp>
        <p:nvSpPr>
          <p:cNvPr id="30" name="文本框 54"/>
          <p:cNvSpPr>
            <a:spLocks noChangeArrowheads="1"/>
          </p:cNvSpPr>
          <p:nvPr/>
        </p:nvSpPr>
        <p:spPr bwMode="auto">
          <a:xfrm>
            <a:off x="2563212" y="1440036"/>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dirty="0">
                <a:solidFill>
                  <a:schemeClr val="bg1"/>
                </a:solidFill>
                <a:ea typeface="黑体" panose="02010609060101010101" pitchFamily="49" charset="-122"/>
                <a:sym typeface="Arial" panose="020B0604020202020204" pitchFamily="34" charset="0"/>
              </a:rPr>
              <a:t>   </a:t>
            </a:r>
            <a:r>
              <a:rPr lang="zh-CN" altLang="en-US" sz="1000" b="1" dirty="0">
                <a:solidFill>
                  <a:schemeClr val="bg1"/>
                </a:solidFill>
                <a:ea typeface="黑体" panose="02010609060101010101" pitchFamily="49" charset="-122"/>
                <a:sym typeface="Arial" panose="020B0604020202020204" pitchFamily="34" charset="0"/>
              </a:rPr>
              <a:t>单击添加标题</a:t>
            </a:r>
          </a:p>
          <a:p>
            <a:r>
              <a:rPr lang="en-US" altLang="zh-CN" sz="800" dirty="0">
                <a:solidFill>
                  <a:schemeClr val="bg1"/>
                </a:solidFill>
                <a:ea typeface="黑体" panose="02010609060101010101" pitchFamily="49" charset="-122"/>
                <a:sym typeface="Arial" panose="020B0604020202020204" pitchFamily="34" charset="0"/>
              </a:rPr>
              <a:t>Click here to add  you to the Center of the  </a:t>
            </a:r>
          </a:p>
          <a:p>
            <a:r>
              <a:rPr lang="en-US" altLang="zh-CN" sz="800" dirty="0">
                <a:solidFill>
                  <a:schemeClr val="bg1"/>
                </a:solidFill>
                <a:ea typeface="黑体" panose="02010609060101010101" pitchFamily="49" charset="-122"/>
                <a:sym typeface="Arial" panose="020B0604020202020204" pitchFamily="34" charset="0"/>
              </a:rPr>
              <a:t>narrative thought</a:t>
            </a:r>
          </a:p>
          <a:p>
            <a:endParaRPr lang="zh-CN" altLang="en-US" sz="800" dirty="0">
              <a:solidFill>
                <a:schemeClr val="bg1"/>
              </a:solidFill>
              <a:ea typeface="黑体" panose="02010609060101010101" pitchFamily="49" charset="-122"/>
              <a:sym typeface="Arial" panose="020B0604020202020204" pitchFamily="34" charset="0"/>
            </a:endParaRPr>
          </a:p>
          <a:p>
            <a:endParaRPr lang="zh-CN" altLang="en-US" sz="1000" dirty="0">
              <a:solidFill>
                <a:schemeClr val="bg1"/>
              </a:solidFill>
              <a:ea typeface="黑体" panose="02010609060101010101" pitchFamily="49" charset="-122"/>
              <a:sym typeface="Arial" panose="020B0604020202020204" pitchFamily="34" charset="0"/>
            </a:endParaRPr>
          </a:p>
        </p:txBody>
      </p:sp>
      <p:sp>
        <p:nvSpPr>
          <p:cNvPr id="31" name="文本框 55"/>
          <p:cNvSpPr>
            <a:spLocks noChangeArrowheads="1"/>
          </p:cNvSpPr>
          <p:nvPr/>
        </p:nvSpPr>
        <p:spPr bwMode="auto">
          <a:xfrm>
            <a:off x="4666990" y="1443536"/>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dirty="0">
                <a:solidFill>
                  <a:schemeClr val="bg1"/>
                </a:solidFill>
                <a:ea typeface="黑体" panose="02010609060101010101" pitchFamily="49" charset="-122"/>
                <a:sym typeface="Arial" panose="020B0604020202020204" pitchFamily="34" charset="0"/>
              </a:rPr>
              <a:t>   </a:t>
            </a:r>
            <a:r>
              <a:rPr lang="zh-CN" altLang="en-US" sz="1000" b="1" dirty="0">
                <a:solidFill>
                  <a:schemeClr val="bg1"/>
                </a:solidFill>
                <a:ea typeface="黑体" panose="02010609060101010101" pitchFamily="49" charset="-122"/>
                <a:sym typeface="Arial" panose="020B0604020202020204" pitchFamily="34" charset="0"/>
              </a:rPr>
              <a:t>单击添加标题</a:t>
            </a:r>
          </a:p>
          <a:p>
            <a:r>
              <a:rPr lang="en-US" altLang="zh-CN" sz="800" dirty="0">
                <a:solidFill>
                  <a:schemeClr val="bg1"/>
                </a:solidFill>
                <a:ea typeface="黑体" panose="02010609060101010101" pitchFamily="49" charset="-122"/>
                <a:sym typeface="Arial" panose="020B0604020202020204" pitchFamily="34" charset="0"/>
              </a:rPr>
              <a:t>Click here to add  you to the Center of the  </a:t>
            </a:r>
          </a:p>
          <a:p>
            <a:r>
              <a:rPr lang="en-US" altLang="zh-CN" sz="800" dirty="0">
                <a:solidFill>
                  <a:schemeClr val="bg1"/>
                </a:solidFill>
                <a:ea typeface="黑体" panose="02010609060101010101" pitchFamily="49" charset="-122"/>
                <a:sym typeface="Arial" panose="020B0604020202020204" pitchFamily="34" charset="0"/>
              </a:rPr>
              <a:t>narrative thought</a:t>
            </a:r>
          </a:p>
          <a:p>
            <a:endParaRPr lang="zh-CN" altLang="en-US" sz="800" dirty="0">
              <a:solidFill>
                <a:schemeClr val="bg1"/>
              </a:solidFill>
              <a:ea typeface="黑体" panose="02010609060101010101" pitchFamily="49" charset="-122"/>
              <a:sym typeface="Arial" panose="020B0604020202020204" pitchFamily="34" charset="0"/>
            </a:endParaRPr>
          </a:p>
          <a:p>
            <a:endParaRPr lang="zh-CN" altLang="en-US" sz="1000" dirty="0">
              <a:solidFill>
                <a:schemeClr val="bg1"/>
              </a:solidFill>
              <a:ea typeface="黑体" panose="02010609060101010101" pitchFamily="49" charset="-122"/>
              <a:sym typeface="Arial" panose="020B0604020202020204" pitchFamily="34" charset="0"/>
            </a:endParaRPr>
          </a:p>
        </p:txBody>
      </p:sp>
      <p:sp>
        <p:nvSpPr>
          <p:cNvPr id="32" name="文本框 56"/>
          <p:cNvSpPr>
            <a:spLocks noChangeArrowheads="1"/>
          </p:cNvSpPr>
          <p:nvPr/>
        </p:nvSpPr>
        <p:spPr bwMode="auto">
          <a:xfrm>
            <a:off x="1331417" y="3917023"/>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dirty="0">
                <a:solidFill>
                  <a:schemeClr val="bg1"/>
                </a:solidFill>
                <a:ea typeface="黑体" panose="02010609060101010101" pitchFamily="49" charset="-122"/>
                <a:sym typeface="Arial" panose="020B0604020202020204" pitchFamily="34" charset="0"/>
              </a:rPr>
              <a:t>   </a:t>
            </a:r>
            <a:r>
              <a:rPr lang="zh-CN" altLang="en-US" sz="1000" b="1" dirty="0">
                <a:solidFill>
                  <a:schemeClr val="bg1"/>
                </a:solidFill>
                <a:ea typeface="黑体" panose="02010609060101010101" pitchFamily="49" charset="-122"/>
                <a:sym typeface="Arial" panose="020B0604020202020204" pitchFamily="34" charset="0"/>
              </a:rPr>
              <a:t>单击添加标题</a:t>
            </a:r>
          </a:p>
          <a:p>
            <a:r>
              <a:rPr lang="en-US" altLang="zh-CN" sz="800" dirty="0">
                <a:solidFill>
                  <a:schemeClr val="bg1"/>
                </a:solidFill>
                <a:ea typeface="黑体" panose="02010609060101010101" pitchFamily="49" charset="-122"/>
                <a:sym typeface="Arial" panose="020B0604020202020204" pitchFamily="34" charset="0"/>
              </a:rPr>
              <a:t>Click here to add  you to the Center of the  </a:t>
            </a:r>
          </a:p>
          <a:p>
            <a:r>
              <a:rPr lang="en-US" altLang="zh-CN" sz="800" dirty="0">
                <a:solidFill>
                  <a:schemeClr val="bg1"/>
                </a:solidFill>
                <a:ea typeface="黑体" panose="02010609060101010101" pitchFamily="49" charset="-122"/>
                <a:sym typeface="Arial" panose="020B0604020202020204" pitchFamily="34" charset="0"/>
              </a:rPr>
              <a:t>narrative thought</a:t>
            </a:r>
          </a:p>
          <a:p>
            <a:endParaRPr lang="zh-CN" altLang="en-US" sz="800" dirty="0">
              <a:solidFill>
                <a:schemeClr val="bg1"/>
              </a:solidFill>
              <a:ea typeface="黑体" panose="02010609060101010101" pitchFamily="49" charset="-122"/>
              <a:sym typeface="Arial" panose="020B0604020202020204" pitchFamily="34" charset="0"/>
            </a:endParaRPr>
          </a:p>
          <a:p>
            <a:endParaRPr lang="zh-CN" altLang="en-US" sz="1000" dirty="0">
              <a:solidFill>
                <a:schemeClr val="bg1"/>
              </a:solidFill>
              <a:ea typeface="黑体" panose="02010609060101010101" pitchFamily="49" charset="-122"/>
              <a:sym typeface="Arial" panose="020B0604020202020204" pitchFamily="34" charset="0"/>
            </a:endParaRPr>
          </a:p>
        </p:txBody>
      </p:sp>
      <p:sp>
        <p:nvSpPr>
          <p:cNvPr id="33" name="文本框 57"/>
          <p:cNvSpPr>
            <a:spLocks noChangeArrowheads="1"/>
          </p:cNvSpPr>
          <p:nvPr/>
        </p:nvSpPr>
        <p:spPr bwMode="auto">
          <a:xfrm>
            <a:off x="3621547" y="3921690"/>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dirty="0">
                <a:solidFill>
                  <a:schemeClr val="bg1"/>
                </a:solidFill>
                <a:ea typeface="黑体" panose="02010609060101010101" pitchFamily="49" charset="-122"/>
                <a:sym typeface="Arial" panose="020B0604020202020204" pitchFamily="34" charset="0"/>
              </a:rPr>
              <a:t>   </a:t>
            </a:r>
            <a:r>
              <a:rPr lang="zh-CN" altLang="en-US" sz="1000" b="1" dirty="0">
                <a:solidFill>
                  <a:schemeClr val="bg1"/>
                </a:solidFill>
                <a:ea typeface="黑体" panose="02010609060101010101" pitchFamily="49" charset="-122"/>
                <a:sym typeface="Arial" panose="020B0604020202020204" pitchFamily="34" charset="0"/>
              </a:rPr>
              <a:t>单击添加标题</a:t>
            </a:r>
          </a:p>
          <a:p>
            <a:r>
              <a:rPr lang="en-US" altLang="zh-CN" sz="800" dirty="0">
                <a:solidFill>
                  <a:schemeClr val="bg1"/>
                </a:solidFill>
                <a:ea typeface="黑体" panose="02010609060101010101" pitchFamily="49" charset="-122"/>
                <a:sym typeface="Arial" panose="020B0604020202020204" pitchFamily="34" charset="0"/>
              </a:rPr>
              <a:t>Click here to add  you to the Center of the  </a:t>
            </a:r>
          </a:p>
          <a:p>
            <a:r>
              <a:rPr lang="en-US" altLang="zh-CN" sz="800" dirty="0">
                <a:solidFill>
                  <a:schemeClr val="bg1"/>
                </a:solidFill>
                <a:ea typeface="黑体" panose="02010609060101010101" pitchFamily="49" charset="-122"/>
                <a:sym typeface="Arial" panose="020B0604020202020204" pitchFamily="34" charset="0"/>
              </a:rPr>
              <a:t>narrative thought</a:t>
            </a:r>
          </a:p>
          <a:p>
            <a:endParaRPr lang="zh-CN" altLang="en-US" sz="800" dirty="0">
              <a:solidFill>
                <a:schemeClr val="bg1"/>
              </a:solidFill>
              <a:ea typeface="黑体" panose="02010609060101010101" pitchFamily="49" charset="-122"/>
              <a:sym typeface="Arial" panose="020B0604020202020204" pitchFamily="34" charset="0"/>
            </a:endParaRPr>
          </a:p>
          <a:p>
            <a:endParaRPr lang="zh-CN" altLang="en-US" sz="1000" dirty="0">
              <a:solidFill>
                <a:schemeClr val="bg1"/>
              </a:solidFill>
              <a:ea typeface="黑体" panose="02010609060101010101" pitchFamily="49" charset="-122"/>
              <a:sym typeface="Arial" panose="020B0604020202020204" pitchFamily="34" charset="0"/>
            </a:endParaRPr>
          </a:p>
        </p:txBody>
      </p:sp>
      <p:sp>
        <p:nvSpPr>
          <p:cNvPr id="34" name="文本框 58"/>
          <p:cNvSpPr>
            <a:spLocks noChangeArrowheads="1"/>
          </p:cNvSpPr>
          <p:nvPr/>
        </p:nvSpPr>
        <p:spPr bwMode="auto">
          <a:xfrm>
            <a:off x="5837840" y="3914689"/>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dirty="0">
                <a:solidFill>
                  <a:schemeClr val="bg1"/>
                </a:solidFill>
                <a:ea typeface="黑体" panose="02010609060101010101" pitchFamily="49" charset="-122"/>
                <a:sym typeface="Arial" panose="020B0604020202020204" pitchFamily="34" charset="0"/>
              </a:rPr>
              <a:t>   </a:t>
            </a:r>
            <a:r>
              <a:rPr lang="zh-CN" altLang="en-US" sz="1000" b="1" dirty="0">
                <a:solidFill>
                  <a:schemeClr val="bg1"/>
                </a:solidFill>
                <a:ea typeface="黑体" panose="02010609060101010101" pitchFamily="49" charset="-122"/>
                <a:sym typeface="Arial" panose="020B0604020202020204" pitchFamily="34" charset="0"/>
              </a:rPr>
              <a:t>单击添加标题</a:t>
            </a:r>
          </a:p>
          <a:p>
            <a:r>
              <a:rPr lang="en-US" altLang="zh-CN" sz="800" dirty="0">
                <a:solidFill>
                  <a:schemeClr val="bg1"/>
                </a:solidFill>
                <a:ea typeface="黑体" panose="02010609060101010101" pitchFamily="49" charset="-122"/>
                <a:sym typeface="Arial" panose="020B0604020202020204" pitchFamily="34" charset="0"/>
              </a:rPr>
              <a:t>Click here to add  you to the Center of the  </a:t>
            </a:r>
          </a:p>
          <a:p>
            <a:r>
              <a:rPr lang="en-US" altLang="zh-CN" sz="800" dirty="0">
                <a:solidFill>
                  <a:schemeClr val="bg1"/>
                </a:solidFill>
                <a:ea typeface="黑体" panose="02010609060101010101" pitchFamily="49" charset="-122"/>
                <a:sym typeface="Arial" panose="020B0604020202020204" pitchFamily="34" charset="0"/>
              </a:rPr>
              <a:t>narrative thought</a:t>
            </a:r>
          </a:p>
          <a:p>
            <a:endParaRPr lang="zh-CN" altLang="en-US" sz="800" dirty="0">
              <a:solidFill>
                <a:schemeClr val="bg1"/>
              </a:solidFill>
              <a:ea typeface="黑体" panose="02010609060101010101" pitchFamily="49" charset="-122"/>
              <a:sym typeface="Arial" panose="020B0604020202020204" pitchFamily="34" charset="0"/>
            </a:endParaRPr>
          </a:p>
          <a:p>
            <a:endParaRPr lang="zh-CN" altLang="en-US" sz="1000" dirty="0">
              <a:solidFill>
                <a:schemeClr val="bg1"/>
              </a:solidFill>
              <a:ea typeface="黑体" panose="02010609060101010101" pitchFamily="49" charset="-122"/>
              <a:sym typeface="Arial" panose="020B0604020202020204" pitchFamily="34" charset="0"/>
            </a:endParaRPr>
          </a:p>
        </p:txBody>
      </p:sp>
      <p:sp>
        <p:nvSpPr>
          <p:cNvPr id="37" name="Text Placeholder 3">
            <a:extLst>
              <a:ext uri="{FF2B5EF4-FFF2-40B4-BE49-F238E27FC236}">
                <a16:creationId xmlns:a16="http://schemas.microsoft.com/office/drawing/2014/main" id="{BC4F1381-2D8F-4189-8F77-BE12836A646B}"/>
              </a:ext>
            </a:extLst>
          </p:cNvPr>
          <p:cNvSpPr txBox="1"/>
          <p:nvPr/>
        </p:nvSpPr>
        <p:spPr>
          <a:xfrm>
            <a:off x="3553518" y="263228"/>
            <a:ext cx="1949252"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胜任能力</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4CAF7E1-03E1-4065-9765-93381E96E1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AutoShape 3"/>
          <p:cNvSpPr>
            <a:spLocks noChangeArrowheads="1"/>
          </p:cNvSpPr>
          <p:nvPr/>
        </p:nvSpPr>
        <p:spPr bwMode="gray">
          <a:xfrm>
            <a:off x="1125141" y="1176073"/>
            <a:ext cx="4059882" cy="3304205"/>
          </a:xfrm>
          <a:prstGeom prst="rightArrow">
            <a:avLst>
              <a:gd name="adj1" fmla="val 79306"/>
              <a:gd name="adj2" fmla="val 30296"/>
            </a:avLst>
          </a:prstGeom>
          <a:solidFill>
            <a:schemeClr val="bg1"/>
          </a:solidFill>
          <a:ln w="3175" cap="flat" cmpd="sng" algn="ctr">
            <a:solidFill>
              <a:srgbClr val="EAEAEA"/>
            </a:solidFill>
            <a:prstDash val="solid"/>
          </a:ln>
          <a:effectLst/>
        </p:spPr>
        <p:txBody>
          <a:bodyPr lIns="89858" tIns="44929" rIns="89858" bIns="44929" anchor="ctr"/>
          <a:lstStyle/>
          <a:p>
            <a:pPr algn="ctr" fontAlgn="base">
              <a:lnSpc>
                <a:spcPct val="120000"/>
              </a:lnSpc>
              <a:spcBef>
                <a:spcPct val="0"/>
              </a:spcBef>
              <a:spcAft>
                <a:spcPct val="0"/>
              </a:spcAft>
              <a:defRPr/>
            </a:pPr>
            <a:endParaRPr lang="zh-CN" altLang="en-US" sz="1500" kern="0">
              <a:solidFill>
                <a:srgbClr val="4D4D4D"/>
              </a:solidFill>
              <a:latin typeface="Arial" panose="020B0604020202020204" pitchFamily="34" charset="0"/>
              <a:ea typeface="黑体" panose="02010609060101010101" pitchFamily="49" charset="-122"/>
              <a:sym typeface="Arial" panose="020B0604020202020204" pitchFamily="34" charset="0"/>
            </a:endParaRPr>
          </a:p>
        </p:txBody>
      </p:sp>
      <p:sp>
        <p:nvSpPr>
          <p:cNvPr id="3" name="AutoShape 8"/>
          <p:cNvSpPr>
            <a:spLocks noChangeArrowheads="1"/>
          </p:cNvSpPr>
          <p:nvPr/>
        </p:nvSpPr>
        <p:spPr bwMode="gray">
          <a:xfrm>
            <a:off x="5344418" y="1624101"/>
            <a:ext cx="1687711" cy="2432652"/>
          </a:xfrm>
          <a:prstGeom prst="roundRect">
            <a:avLst>
              <a:gd name="adj" fmla="val 16667"/>
            </a:avLst>
          </a:prstGeom>
          <a:solidFill>
            <a:schemeClr val="tx1"/>
          </a:solidFill>
          <a:ln w="3175" cap="flat" cmpd="sng" algn="ctr">
            <a:solidFill>
              <a:schemeClr val="bg1"/>
            </a:solidFill>
            <a:prstDash val="solid"/>
          </a:ln>
          <a:effectLst/>
        </p:spPr>
        <p:txBody>
          <a:bodyPr lIns="0" tIns="44929" rIns="0" bIns="44929" anchor="ctr"/>
          <a:lstStyle/>
          <a:p>
            <a:pPr algn="ctr" fontAlgn="base">
              <a:lnSpc>
                <a:spcPct val="150000"/>
              </a:lnSpc>
              <a:spcBef>
                <a:spcPct val="0"/>
              </a:spcBef>
              <a:spcAft>
                <a:spcPct val="0"/>
              </a:spcAft>
              <a:defRPr/>
            </a:pPr>
            <a:r>
              <a:rPr lang="zh-CN" altLang="en-US" sz="800" kern="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a:t>
            </a:r>
            <a:r>
              <a:rPr lang="en-US" altLang="zh-CN" sz="800" kern="0" dirty="0">
                <a:solidFill>
                  <a:schemeClr val="bg1"/>
                </a:solidFill>
                <a:latin typeface="Arial" panose="020B0604020202020204" pitchFamily="34" charset="0"/>
                <a:ea typeface="黑体" panose="02010609060101010101" pitchFamily="49" charset="-122"/>
                <a:sym typeface="Arial" panose="020B0604020202020204" pitchFamily="34" charset="0"/>
              </a:rPr>
              <a:t>1
</a:t>
            </a:r>
            <a:r>
              <a:rPr lang="zh-CN" altLang="en-US" sz="800" kern="0" dirty="0">
                <a:solidFill>
                  <a:schemeClr val="bg1"/>
                </a:solidFill>
                <a:latin typeface="Arial" panose="020B0604020202020204" pitchFamily="34" charset="0"/>
                <a:ea typeface="黑体" panose="02010609060101010101" pitchFamily="49" charset="-122"/>
                <a:sym typeface="Arial" panose="020B0604020202020204" pitchFamily="34" charset="0"/>
              </a:rPr>
              <a:t>此处添加文本
此处添加文本
此处添加文本
此处添加文本
此处添加文本
此处添加文本
此处添加文本</a:t>
            </a:r>
            <a:endParaRPr lang="zh-CN" altLang="zh-CN" sz="800" kern="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4" name="AutoShape 4"/>
          <p:cNvSpPr>
            <a:spLocks noChangeArrowheads="1"/>
          </p:cNvSpPr>
          <p:nvPr/>
        </p:nvSpPr>
        <p:spPr bwMode="gray">
          <a:xfrm>
            <a:off x="1237655" y="1624101"/>
            <a:ext cx="2981623" cy="728045"/>
          </a:xfrm>
          <a:prstGeom prst="roundRect">
            <a:avLst>
              <a:gd name="adj" fmla="val 9106"/>
            </a:avLst>
          </a:prstGeom>
          <a:solidFill>
            <a:schemeClr val="tx1"/>
          </a:solidFill>
          <a:ln w="25400" cap="flat" cmpd="sng" algn="ctr">
            <a:solidFill>
              <a:schemeClr val="bg1"/>
            </a:solidFill>
            <a:prstDash val="solid"/>
          </a:ln>
          <a:effectLst>
            <a:outerShdw blurRad="50800" dist="38100" algn="l" rotWithShape="0">
              <a:prstClr val="black">
                <a:alpha val="40000"/>
              </a:prstClr>
            </a:outerShdw>
          </a:effectLst>
        </p:spPr>
        <p:txBody>
          <a:bodyPr lIns="89858" tIns="44929" rIns="89858" bIns="44929" anchor="ctr"/>
          <a:lstStyle/>
          <a:p>
            <a:pPr algn="ctr" fontAlgn="base">
              <a:spcBef>
                <a:spcPct val="0"/>
              </a:spcBef>
              <a:spcAft>
                <a:spcPct val="0"/>
              </a:spcAft>
              <a:defRPr/>
            </a:pPr>
            <a:r>
              <a:rPr lang="zh-CN" altLang="en-US" sz="2000" b="1" kern="0" dirty="0">
                <a:solidFill>
                  <a:schemeClr val="bg1"/>
                </a:solidFill>
                <a:latin typeface="Arial" panose="020B0604020202020204" pitchFamily="34" charset="0"/>
                <a:ea typeface="黑体" panose="02010609060101010101" pitchFamily="49" charset="-122"/>
                <a:cs typeface="宋体" pitchFamily="2" charset="-122"/>
                <a:sym typeface="Arial" panose="020B0604020202020204" pitchFamily="34" charset="0"/>
              </a:rPr>
              <a:t>单击此处添加文本</a:t>
            </a:r>
            <a:r>
              <a:rPr lang="en-US" altLang="zh-CN" sz="2000" b="1" kern="0" dirty="0">
                <a:solidFill>
                  <a:schemeClr val="bg1"/>
                </a:solidFill>
                <a:latin typeface="Arial" panose="020B0604020202020204" pitchFamily="34" charset="0"/>
                <a:ea typeface="黑体" panose="02010609060101010101" pitchFamily="49" charset="-122"/>
                <a:cs typeface="宋体" pitchFamily="2" charset="-122"/>
                <a:sym typeface="Arial" panose="020B0604020202020204" pitchFamily="34" charset="0"/>
              </a:rPr>
              <a:t>1</a:t>
            </a:r>
            <a:endParaRPr lang="zh-CN" altLang="zh-CN" sz="2000" b="1" kern="0" dirty="0">
              <a:solidFill>
                <a:schemeClr val="bg1"/>
              </a:solidFill>
              <a:latin typeface="Arial" panose="020B0604020202020204" pitchFamily="34" charset="0"/>
              <a:ea typeface="黑体" panose="02010609060101010101" pitchFamily="49" charset="-122"/>
              <a:cs typeface="宋体" pitchFamily="2" charset="-122"/>
              <a:sym typeface="Arial" panose="020B0604020202020204" pitchFamily="34" charset="0"/>
            </a:endParaRPr>
          </a:p>
        </p:txBody>
      </p:sp>
      <p:sp>
        <p:nvSpPr>
          <p:cNvPr id="5" name="AutoShape 5"/>
          <p:cNvSpPr>
            <a:spLocks noChangeArrowheads="1"/>
          </p:cNvSpPr>
          <p:nvPr/>
        </p:nvSpPr>
        <p:spPr bwMode="gray">
          <a:xfrm>
            <a:off x="1237655" y="2464153"/>
            <a:ext cx="2981623" cy="728045"/>
          </a:xfrm>
          <a:prstGeom prst="roundRect">
            <a:avLst>
              <a:gd name="adj" fmla="val 9106"/>
            </a:avLst>
          </a:prstGeom>
          <a:solidFill>
            <a:schemeClr val="tx1"/>
          </a:solidFill>
          <a:ln w="25400" cap="flat" cmpd="sng" algn="ctr">
            <a:solidFill>
              <a:schemeClr val="bg1"/>
            </a:solidFill>
            <a:prstDash val="solid"/>
          </a:ln>
          <a:effectLst>
            <a:outerShdw blurRad="50800" dist="38100" algn="l" rotWithShape="0">
              <a:prstClr val="black">
                <a:alpha val="40000"/>
              </a:prstClr>
            </a:outerShdw>
          </a:effectLst>
        </p:spPr>
        <p:txBody>
          <a:bodyPr lIns="89858" tIns="44929" rIns="89858" bIns="44929" anchor="ctr"/>
          <a:lstStyle/>
          <a:p>
            <a:pPr algn="ctr" fontAlgn="base">
              <a:spcBef>
                <a:spcPct val="0"/>
              </a:spcBef>
              <a:spcAft>
                <a:spcPct val="0"/>
              </a:spcAft>
              <a:defRPr/>
            </a:pPr>
            <a:r>
              <a:rPr lang="zh-CN" altLang="en-US" sz="2000" b="1" kern="0" dirty="0">
                <a:solidFill>
                  <a:schemeClr val="bg1"/>
                </a:solidFill>
                <a:latin typeface="Arial" panose="020B0604020202020204" pitchFamily="34" charset="0"/>
                <a:ea typeface="黑体" panose="02010609060101010101" pitchFamily="49" charset="-122"/>
                <a:cs typeface="宋体" pitchFamily="2" charset="-122"/>
                <a:sym typeface="Arial" panose="020B0604020202020204" pitchFamily="34" charset="0"/>
              </a:rPr>
              <a:t>单击此处添加文本</a:t>
            </a:r>
            <a:r>
              <a:rPr lang="en-US" altLang="zh-CN" sz="2000" b="1" kern="0" dirty="0">
                <a:solidFill>
                  <a:schemeClr val="bg1"/>
                </a:solidFill>
                <a:latin typeface="Arial" panose="020B0604020202020204" pitchFamily="34" charset="0"/>
                <a:ea typeface="黑体" panose="02010609060101010101" pitchFamily="49" charset="-122"/>
                <a:cs typeface="宋体" pitchFamily="2" charset="-122"/>
                <a:sym typeface="Arial" panose="020B0604020202020204" pitchFamily="34" charset="0"/>
              </a:rPr>
              <a:t>2</a:t>
            </a:r>
            <a:endParaRPr lang="zh-CN" altLang="zh-CN" sz="2000" b="1" kern="0" dirty="0">
              <a:solidFill>
                <a:schemeClr val="bg1"/>
              </a:solidFill>
              <a:latin typeface="Arial" panose="020B0604020202020204" pitchFamily="34" charset="0"/>
              <a:ea typeface="黑体" panose="02010609060101010101" pitchFamily="49" charset="-122"/>
              <a:cs typeface="宋体" pitchFamily="2" charset="-122"/>
              <a:sym typeface="Arial" panose="020B0604020202020204" pitchFamily="34" charset="0"/>
            </a:endParaRPr>
          </a:p>
        </p:txBody>
      </p:sp>
      <p:sp>
        <p:nvSpPr>
          <p:cNvPr id="6" name="AutoShape 6"/>
          <p:cNvSpPr>
            <a:spLocks noChangeArrowheads="1"/>
          </p:cNvSpPr>
          <p:nvPr/>
        </p:nvSpPr>
        <p:spPr bwMode="gray">
          <a:xfrm>
            <a:off x="1237655" y="3304205"/>
            <a:ext cx="2981623" cy="728045"/>
          </a:xfrm>
          <a:prstGeom prst="roundRect">
            <a:avLst>
              <a:gd name="adj" fmla="val 9106"/>
            </a:avLst>
          </a:prstGeom>
          <a:solidFill>
            <a:schemeClr val="tx1"/>
          </a:solidFill>
          <a:ln w="25400" cap="flat" cmpd="sng" algn="ctr">
            <a:solidFill>
              <a:schemeClr val="bg1"/>
            </a:solidFill>
            <a:prstDash val="solid"/>
          </a:ln>
          <a:effectLst>
            <a:outerShdw blurRad="50800" dist="38100" algn="l" rotWithShape="0">
              <a:prstClr val="black">
                <a:alpha val="40000"/>
              </a:prstClr>
            </a:outerShdw>
          </a:effectLst>
        </p:spPr>
        <p:txBody>
          <a:bodyPr lIns="89858" tIns="44929" rIns="89858" bIns="44929" anchor="ctr"/>
          <a:lstStyle/>
          <a:p>
            <a:pPr algn="ctr" fontAlgn="base">
              <a:spcBef>
                <a:spcPct val="0"/>
              </a:spcBef>
              <a:spcAft>
                <a:spcPct val="0"/>
              </a:spcAft>
              <a:defRPr/>
            </a:pPr>
            <a:r>
              <a:rPr lang="zh-CN" altLang="en-US" sz="2000" b="1" kern="0" dirty="0">
                <a:solidFill>
                  <a:schemeClr val="bg1"/>
                </a:solidFill>
                <a:latin typeface="Arial" panose="020B0604020202020204" pitchFamily="34" charset="0"/>
                <a:ea typeface="黑体" panose="02010609060101010101" pitchFamily="49" charset="-122"/>
                <a:cs typeface="宋体" pitchFamily="2" charset="-122"/>
                <a:sym typeface="Arial" panose="020B0604020202020204" pitchFamily="34" charset="0"/>
              </a:rPr>
              <a:t>单击此处添加文本</a:t>
            </a:r>
            <a:r>
              <a:rPr lang="en-US" altLang="zh-CN" sz="2000" b="1" kern="0" dirty="0">
                <a:solidFill>
                  <a:schemeClr val="bg1"/>
                </a:solidFill>
                <a:latin typeface="Arial" panose="020B0604020202020204" pitchFamily="34" charset="0"/>
                <a:ea typeface="黑体" panose="02010609060101010101" pitchFamily="49" charset="-122"/>
                <a:cs typeface="宋体" pitchFamily="2" charset="-122"/>
                <a:sym typeface="Arial" panose="020B0604020202020204" pitchFamily="34" charset="0"/>
              </a:rPr>
              <a:t>3</a:t>
            </a:r>
            <a:endParaRPr lang="zh-CN" altLang="zh-CN" sz="2000" b="1" kern="0" dirty="0">
              <a:solidFill>
                <a:schemeClr val="bg1"/>
              </a:solidFill>
              <a:latin typeface="Arial" panose="020B0604020202020204" pitchFamily="34" charset="0"/>
              <a:ea typeface="黑体" panose="02010609060101010101" pitchFamily="49" charset="-122"/>
              <a:cs typeface="宋体" pitchFamily="2" charset="-122"/>
              <a:sym typeface="Arial" panose="020B0604020202020204" pitchFamily="34" charset="0"/>
            </a:endParaRPr>
          </a:p>
        </p:txBody>
      </p:sp>
      <p:sp>
        <p:nvSpPr>
          <p:cNvPr id="9" name="Text Placeholder 3">
            <a:extLst>
              <a:ext uri="{FF2B5EF4-FFF2-40B4-BE49-F238E27FC236}">
                <a16:creationId xmlns:a16="http://schemas.microsoft.com/office/drawing/2014/main" id="{EB68B353-8AC6-4DA3-B9FB-AA9DD0056BA0}"/>
              </a:ext>
            </a:extLst>
          </p:cNvPr>
          <p:cNvSpPr txBox="1"/>
          <p:nvPr/>
        </p:nvSpPr>
        <p:spPr>
          <a:xfrm>
            <a:off x="3553518" y="263228"/>
            <a:ext cx="1949252"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胜任能力</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4" name="图片 43">
            <a:extLst>
              <a:ext uri="{FF2B5EF4-FFF2-40B4-BE49-F238E27FC236}">
                <a16:creationId xmlns:a16="http://schemas.microsoft.com/office/drawing/2014/main" id="{11FDDF4F-74BA-425F-9F70-DBF65D20D0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cxnSp>
        <p:nvCxnSpPr>
          <p:cNvPr id="2" name="直接连接符 1"/>
          <p:cNvCxnSpPr/>
          <p:nvPr/>
        </p:nvCxnSpPr>
        <p:spPr>
          <a:xfrm rot="18900000">
            <a:off x="1809800" y="2648642"/>
            <a:ext cx="744225"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027875" y="2664060"/>
            <a:ext cx="740968"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684138" y="1682973"/>
            <a:ext cx="1736217" cy="694548"/>
            <a:chOff x="6278307" y="2195545"/>
            <a:chExt cx="1764006" cy="708767"/>
          </a:xfrm>
        </p:grpSpPr>
        <p:sp>
          <p:nvSpPr>
            <p:cNvPr id="5"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单击此处添加段落文本单击</a:t>
              </a: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此处添加段落文本</a:t>
              </a:r>
            </a:p>
          </p:txBody>
        </p:sp>
        <p:sp>
          <p:nvSpPr>
            <p:cNvPr id="6"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标题文字</a:t>
              </a:r>
              <a:endParaRPr lang="zh-CN" altLang="zh-CN"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endParaRPr>
            </a:p>
          </p:txBody>
        </p:sp>
      </p:grpSp>
      <p:cxnSp>
        <p:nvCxnSpPr>
          <p:cNvPr id="7" name="直接连接符 6"/>
          <p:cNvCxnSpPr/>
          <p:nvPr/>
        </p:nvCxnSpPr>
        <p:spPr>
          <a:xfrm rot="18900000">
            <a:off x="4030717" y="2648642"/>
            <a:ext cx="744225"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093842" y="1682973"/>
            <a:ext cx="1736217" cy="694548"/>
            <a:chOff x="6278307" y="2195545"/>
            <a:chExt cx="1764006" cy="708767"/>
          </a:xfrm>
        </p:grpSpPr>
        <p:sp>
          <p:nvSpPr>
            <p:cNvPr id="9"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单击此处添加段落文本单击</a:t>
              </a: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此处添加段落文本</a:t>
              </a:r>
            </a:p>
          </p:txBody>
        </p:sp>
        <p:sp>
          <p:nvSpPr>
            <p:cNvPr id="10"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标题文字</a:t>
              </a:r>
              <a:endParaRPr lang="zh-CN" altLang="zh-CN"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endParaRPr>
            </a:p>
          </p:txBody>
        </p:sp>
      </p:grpSp>
      <p:cxnSp>
        <p:nvCxnSpPr>
          <p:cNvPr id="11" name="直接连接符 10"/>
          <p:cNvCxnSpPr/>
          <p:nvPr/>
        </p:nvCxnSpPr>
        <p:spPr>
          <a:xfrm rot="2700000" flipH="1">
            <a:off x="5311542" y="2664060"/>
            <a:ext cx="740968"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351167" y="2691141"/>
            <a:ext cx="744225"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326175" y="1682973"/>
            <a:ext cx="1736217" cy="694548"/>
            <a:chOff x="6278307" y="2195545"/>
            <a:chExt cx="1764006" cy="708767"/>
          </a:xfrm>
        </p:grpSpPr>
        <p:sp>
          <p:nvSpPr>
            <p:cNvPr id="14"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单击此处添加段落文本单击</a:t>
              </a: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此处添加段落文本</a:t>
              </a:r>
            </a:p>
          </p:txBody>
        </p:sp>
        <p:sp>
          <p:nvSpPr>
            <p:cNvPr id="15"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标题文字</a:t>
              </a:r>
              <a:endParaRPr lang="zh-CN" altLang="zh-CN"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endParaRPr>
            </a:p>
          </p:txBody>
        </p:sp>
      </p:grpSp>
      <p:grpSp>
        <p:nvGrpSpPr>
          <p:cNvPr id="16" name="组合 1"/>
          <p:cNvGrpSpPr/>
          <p:nvPr/>
        </p:nvGrpSpPr>
        <p:grpSpPr>
          <a:xfrm>
            <a:off x="1924240" y="3103816"/>
            <a:ext cx="1736217" cy="694548"/>
            <a:chOff x="6278307" y="2195545"/>
            <a:chExt cx="1764006" cy="708767"/>
          </a:xfrm>
        </p:grpSpPr>
        <p:sp>
          <p:nvSpPr>
            <p:cNvPr id="17"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单击此处添加段落文本单击</a:t>
              </a: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此处添加段落文本</a:t>
              </a:r>
            </a:p>
          </p:txBody>
        </p:sp>
        <p:sp>
          <p:nvSpPr>
            <p:cNvPr id="18"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标题文字</a:t>
              </a:r>
              <a:endParaRPr lang="zh-CN" altLang="zh-CN"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endParaRPr>
            </a:p>
          </p:txBody>
        </p:sp>
      </p:grpSp>
      <p:grpSp>
        <p:nvGrpSpPr>
          <p:cNvPr id="19" name="组合 1"/>
          <p:cNvGrpSpPr/>
          <p:nvPr/>
        </p:nvGrpSpPr>
        <p:grpSpPr>
          <a:xfrm>
            <a:off x="4259037" y="3103816"/>
            <a:ext cx="1736217" cy="694548"/>
            <a:chOff x="6278307" y="2195545"/>
            <a:chExt cx="1764006" cy="708767"/>
          </a:xfrm>
        </p:grpSpPr>
        <p:sp>
          <p:nvSpPr>
            <p:cNvPr id="20"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单击此处添加段落文本单击</a:t>
              </a: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此处添加段落文本</a:t>
              </a:r>
            </a:p>
          </p:txBody>
        </p:sp>
        <p:sp>
          <p:nvSpPr>
            <p:cNvPr id="21"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标题文字</a:t>
              </a:r>
              <a:endParaRPr lang="zh-CN" altLang="zh-CN"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endParaRPr>
            </a:p>
          </p:txBody>
        </p:sp>
      </p:grpSp>
      <p:grpSp>
        <p:nvGrpSpPr>
          <p:cNvPr id="22" name="组合 1"/>
          <p:cNvGrpSpPr/>
          <p:nvPr/>
        </p:nvGrpSpPr>
        <p:grpSpPr>
          <a:xfrm>
            <a:off x="6531027" y="3103816"/>
            <a:ext cx="1736217" cy="694548"/>
            <a:chOff x="6278307" y="2195545"/>
            <a:chExt cx="1764006" cy="708767"/>
          </a:xfrm>
        </p:grpSpPr>
        <p:sp>
          <p:nvSpPr>
            <p:cNvPr id="23"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单击此处添加段落文本单击</a:t>
              </a: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此处添加段落文本</a:t>
              </a:r>
            </a:p>
          </p:txBody>
        </p:sp>
        <p:sp>
          <p:nvSpPr>
            <p:cNvPr id="24"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标题文字</a:t>
              </a:r>
              <a:endParaRPr lang="zh-CN" altLang="zh-CN" sz="15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endParaRPr>
            </a:p>
          </p:txBody>
        </p:sp>
      </p:grpSp>
      <p:sp>
        <p:nvSpPr>
          <p:cNvPr id="26" name="椭圆 25"/>
          <p:cNvSpPr/>
          <p:nvPr/>
        </p:nvSpPr>
        <p:spPr>
          <a:xfrm>
            <a:off x="1293754" y="2911572"/>
            <a:ext cx="716889" cy="7137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01</a:t>
            </a:r>
          </a:p>
        </p:txBody>
      </p:sp>
      <p:sp>
        <p:nvSpPr>
          <p:cNvPr id="29" name="椭圆 28"/>
          <p:cNvSpPr/>
          <p:nvPr/>
        </p:nvSpPr>
        <p:spPr>
          <a:xfrm>
            <a:off x="3542149" y="2911571"/>
            <a:ext cx="716889" cy="7137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03</a:t>
            </a:r>
          </a:p>
        </p:txBody>
      </p:sp>
      <p:sp>
        <p:nvSpPr>
          <p:cNvPr id="32" name="椭圆 31"/>
          <p:cNvSpPr/>
          <p:nvPr/>
        </p:nvSpPr>
        <p:spPr>
          <a:xfrm>
            <a:off x="5816943" y="2911571"/>
            <a:ext cx="716889" cy="7137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05</a:t>
            </a:r>
          </a:p>
        </p:txBody>
      </p:sp>
      <p:sp>
        <p:nvSpPr>
          <p:cNvPr id="35" name="椭圆 34"/>
          <p:cNvSpPr/>
          <p:nvPr/>
        </p:nvSpPr>
        <p:spPr>
          <a:xfrm>
            <a:off x="2418345" y="1792689"/>
            <a:ext cx="716889" cy="7137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02</a:t>
            </a:r>
          </a:p>
        </p:txBody>
      </p:sp>
      <p:sp>
        <p:nvSpPr>
          <p:cNvPr id="38" name="椭圆 37"/>
          <p:cNvSpPr/>
          <p:nvPr/>
        </p:nvSpPr>
        <p:spPr>
          <a:xfrm>
            <a:off x="4665951" y="1792689"/>
            <a:ext cx="716889" cy="7137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04</a:t>
            </a:r>
          </a:p>
        </p:txBody>
      </p:sp>
      <p:sp>
        <p:nvSpPr>
          <p:cNvPr id="41" name="椭圆 40"/>
          <p:cNvSpPr/>
          <p:nvPr/>
        </p:nvSpPr>
        <p:spPr>
          <a:xfrm>
            <a:off x="6940745" y="1792689"/>
            <a:ext cx="716889" cy="7137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000" dirty="0">
                <a:solidFill>
                  <a:schemeClr val="bg1"/>
                </a:solidFill>
                <a:latin typeface="Arial" panose="020B0604020202020204" pitchFamily="34" charset="0"/>
                <a:ea typeface="黑体" panose="02010609060101010101" pitchFamily="49" charset="-122"/>
                <a:cs typeface="宋体" panose="02010600030101010101" pitchFamily="2" charset="-122"/>
                <a:sym typeface="Arial" panose="020B0604020202020204" pitchFamily="34" charset="0"/>
              </a:rPr>
              <a:t>06</a:t>
            </a:r>
          </a:p>
        </p:txBody>
      </p:sp>
      <p:sp>
        <p:nvSpPr>
          <p:cNvPr id="45" name="Text Placeholder 3">
            <a:extLst>
              <a:ext uri="{FF2B5EF4-FFF2-40B4-BE49-F238E27FC236}">
                <a16:creationId xmlns:a16="http://schemas.microsoft.com/office/drawing/2014/main" id="{D5B32E2F-A4CB-4BE1-A849-2314D2B83DD0}"/>
              </a:ext>
            </a:extLst>
          </p:cNvPr>
          <p:cNvSpPr txBox="1"/>
          <p:nvPr/>
        </p:nvSpPr>
        <p:spPr>
          <a:xfrm>
            <a:off x="3553518" y="263228"/>
            <a:ext cx="1949252"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胜任能力</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custDataLst>
      <p:tags r:id="rId1"/>
    </p:custDataLst>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anim calcmode="lin" valueType="num">
                                      <p:cBhvr>
                                        <p:cTn id="38" dur="500" fill="hold"/>
                                        <p:tgtEl>
                                          <p:spTgt spid="8"/>
                                        </p:tgtEl>
                                        <p:attrNameLst>
                                          <p:attrName>ppt_x</p:attrName>
                                        </p:attrNameLst>
                                      </p:cBhvr>
                                      <p:tavLst>
                                        <p:tav tm="0">
                                          <p:val>
                                            <p:strVal val="#ppt_x"/>
                                          </p:val>
                                        </p:tav>
                                        <p:tav tm="100000">
                                          <p:val>
                                            <p:strVal val="#ppt_x"/>
                                          </p:val>
                                        </p:tav>
                                      </p:tavLst>
                                    </p:anim>
                                    <p:anim calcmode="lin" valueType="num">
                                      <p:cBhvr>
                                        <p:cTn id="39" dur="5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DB3A5AF0-91D6-4172-AA66-865F6E4207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grpSp>
        <p:nvGrpSpPr>
          <p:cNvPr id="9" name="组合 8"/>
          <p:cNvGrpSpPr/>
          <p:nvPr/>
        </p:nvGrpSpPr>
        <p:grpSpPr>
          <a:xfrm>
            <a:off x="3231881" y="1143846"/>
            <a:ext cx="2516650" cy="3167466"/>
            <a:chOff x="3179847" y="1197818"/>
            <a:chExt cx="2556930" cy="3232311"/>
          </a:xfrm>
        </p:grpSpPr>
        <p:pic>
          <p:nvPicPr>
            <p:cNvPr id="10" name="图片 3"/>
            <p:cNvPicPr>
              <a:picLocks noChangeAspect="1"/>
            </p:cNvPicPr>
            <p:nvPr/>
          </p:nvPicPr>
          <p:blipFill rotWithShape="1">
            <a:blip r:embed="rId5" cstate="print">
              <a:extLst>
                <a:ext uri="{28A0092B-C50C-407E-A947-70E740481C1C}">
                  <a14:useLocalDpi xmlns:a14="http://schemas.microsoft.com/office/drawing/2010/main" val="0"/>
                </a:ext>
              </a:extLst>
            </a:blip>
            <a:srcRect l="53909" t="10520" r="5430" b="17484"/>
            <a:stretch>
              <a:fillRect/>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lumMod val="50000"/>
                    <a:lumOff val="50000"/>
                  </a:schemeClr>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23" name="组合 22"/>
          <p:cNvGrpSpPr/>
          <p:nvPr/>
        </p:nvGrpSpPr>
        <p:grpSpPr>
          <a:xfrm>
            <a:off x="612130" y="1514811"/>
            <a:ext cx="1893462" cy="698772"/>
            <a:chOff x="1078513" y="1669167"/>
            <a:chExt cx="1923767" cy="713078"/>
          </a:xfrm>
        </p:grpSpPr>
        <p:sp>
          <p:nvSpPr>
            <p:cNvPr id="24" name="TextBox 23"/>
            <p:cNvSpPr txBox="1"/>
            <p:nvPr/>
          </p:nvSpPr>
          <p:spPr>
            <a:xfrm>
              <a:off x="1078513" y="1958240"/>
              <a:ext cx="1923767" cy="424005"/>
            </a:xfrm>
            <a:prstGeom prst="rect">
              <a:avLst/>
            </a:prstGeom>
            <a:noFill/>
          </p:spPr>
          <p:txBody>
            <a:bodyPr wrap="square" lIns="0" tIns="0" rtlCol="0" anchor="t">
              <a:spAutoFit/>
            </a:bodyPr>
            <a:lstStyle/>
            <a:p>
              <a:pPr algn="r"/>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pPr algn="r"/>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pPr algn="r"/>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25" name="TextBox 24"/>
            <p:cNvSpPr txBox="1"/>
            <p:nvPr/>
          </p:nvSpPr>
          <p:spPr>
            <a:xfrm>
              <a:off x="2168477" y="1669167"/>
              <a:ext cx="729639" cy="219855"/>
            </a:xfrm>
            <a:prstGeom prst="rect">
              <a:avLst/>
            </a:prstGeom>
            <a:noFill/>
          </p:spPr>
          <p:txBody>
            <a:bodyPr wrap="none" lIns="0" tIns="0" rIns="0" bIns="0" rtlCol="0" anchor="t">
              <a:spAutoFit/>
            </a:bodyPr>
            <a:lstStyle/>
            <a:p>
              <a:pPr algn="ctr"/>
              <a:r>
                <a:rPr lang="zh-CN" altLang="en-US" sz="1400" dirty="0">
                  <a:solidFill>
                    <a:schemeClr val="bg1"/>
                  </a:solidFill>
                  <a:latin typeface="Arial" panose="020B0604020202020204" pitchFamily="34" charset="0"/>
                  <a:ea typeface="黑体" panose="02010609060101010101" pitchFamily="49" charset="-122"/>
                  <a:sym typeface="Arial" panose="020B0604020202020204" pitchFamily="34" charset="0"/>
                </a:rPr>
                <a:t>标题文字</a:t>
              </a:r>
              <a:endParaRPr lang="en-US" sz="14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26" name="组合 25"/>
          <p:cNvGrpSpPr/>
          <p:nvPr/>
        </p:nvGrpSpPr>
        <p:grpSpPr>
          <a:xfrm>
            <a:off x="612130" y="2567567"/>
            <a:ext cx="1893462" cy="698772"/>
            <a:chOff x="1078513" y="1669167"/>
            <a:chExt cx="1923767" cy="713078"/>
          </a:xfrm>
        </p:grpSpPr>
        <p:sp>
          <p:nvSpPr>
            <p:cNvPr id="27" name="TextBox 26"/>
            <p:cNvSpPr txBox="1"/>
            <p:nvPr/>
          </p:nvSpPr>
          <p:spPr>
            <a:xfrm>
              <a:off x="1078513" y="1958240"/>
              <a:ext cx="1923767" cy="424005"/>
            </a:xfrm>
            <a:prstGeom prst="rect">
              <a:avLst/>
            </a:prstGeom>
            <a:noFill/>
          </p:spPr>
          <p:txBody>
            <a:bodyPr wrap="square" lIns="0" tIns="0" rtlCol="0" anchor="t">
              <a:spAutoFit/>
            </a:bodyPr>
            <a:lstStyle/>
            <a:p>
              <a:pPr algn="r"/>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pPr algn="r"/>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pPr algn="r"/>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28" name="TextBox 27"/>
            <p:cNvSpPr txBox="1"/>
            <p:nvPr/>
          </p:nvSpPr>
          <p:spPr>
            <a:xfrm>
              <a:off x="2168477" y="1669167"/>
              <a:ext cx="729639" cy="219855"/>
            </a:xfrm>
            <a:prstGeom prst="rect">
              <a:avLst/>
            </a:prstGeom>
            <a:noFill/>
          </p:spPr>
          <p:txBody>
            <a:bodyPr wrap="none" lIns="0" tIns="0" rIns="0" bIns="0" rtlCol="0" anchor="t">
              <a:spAutoFit/>
            </a:bodyPr>
            <a:lstStyle/>
            <a:p>
              <a:pPr algn="ctr"/>
              <a:r>
                <a:rPr lang="zh-CN" altLang="en-US" sz="1400" dirty="0">
                  <a:solidFill>
                    <a:schemeClr val="bg1"/>
                  </a:solidFill>
                  <a:latin typeface="Arial" panose="020B0604020202020204" pitchFamily="34" charset="0"/>
                  <a:ea typeface="黑体" panose="02010609060101010101" pitchFamily="49" charset="-122"/>
                  <a:sym typeface="Arial" panose="020B0604020202020204" pitchFamily="34" charset="0"/>
                </a:rPr>
                <a:t>标题文字</a:t>
              </a:r>
              <a:endParaRPr lang="en-US" sz="14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29" name="组合 28"/>
          <p:cNvGrpSpPr/>
          <p:nvPr/>
        </p:nvGrpSpPr>
        <p:grpSpPr>
          <a:xfrm>
            <a:off x="612130" y="3575634"/>
            <a:ext cx="1893462" cy="698772"/>
            <a:chOff x="1078513" y="1669167"/>
            <a:chExt cx="1923767" cy="713078"/>
          </a:xfrm>
        </p:grpSpPr>
        <p:sp>
          <p:nvSpPr>
            <p:cNvPr id="30" name="TextBox 29"/>
            <p:cNvSpPr txBox="1"/>
            <p:nvPr/>
          </p:nvSpPr>
          <p:spPr>
            <a:xfrm>
              <a:off x="1078513" y="1958240"/>
              <a:ext cx="1923767" cy="424005"/>
            </a:xfrm>
            <a:prstGeom prst="rect">
              <a:avLst/>
            </a:prstGeom>
            <a:noFill/>
          </p:spPr>
          <p:txBody>
            <a:bodyPr wrap="square" lIns="0" tIns="0" rtlCol="0" anchor="t">
              <a:spAutoFit/>
            </a:bodyPr>
            <a:lstStyle/>
            <a:p>
              <a:pPr algn="r"/>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pPr algn="r"/>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pPr algn="r"/>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31" name="TextBox 30"/>
            <p:cNvSpPr txBox="1"/>
            <p:nvPr/>
          </p:nvSpPr>
          <p:spPr>
            <a:xfrm>
              <a:off x="2168477" y="1669167"/>
              <a:ext cx="729639" cy="219855"/>
            </a:xfrm>
            <a:prstGeom prst="rect">
              <a:avLst/>
            </a:prstGeom>
            <a:noFill/>
          </p:spPr>
          <p:txBody>
            <a:bodyPr wrap="none" lIns="0" tIns="0" rIns="0" bIns="0" rtlCol="0" anchor="t">
              <a:spAutoFit/>
            </a:bodyPr>
            <a:lstStyle/>
            <a:p>
              <a:pPr algn="ctr"/>
              <a:r>
                <a:rPr lang="zh-CN" altLang="en-US" sz="1400" dirty="0">
                  <a:solidFill>
                    <a:schemeClr val="bg1"/>
                  </a:solidFill>
                  <a:latin typeface="Arial" panose="020B0604020202020204" pitchFamily="34" charset="0"/>
                  <a:ea typeface="黑体" panose="02010609060101010101" pitchFamily="49" charset="-122"/>
                  <a:sym typeface="Arial" panose="020B0604020202020204" pitchFamily="34" charset="0"/>
                </a:rPr>
                <a:t>标题文字</a:t>
              </a:r>
              <a:endParaRPr lang="en-US" sz="14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53" name="组合 52"/>
          <p:cNvGrpSpPr/>
          <p:nvPr/>
        </p:nvGrpSpPr>
        <p:grpSpPr>
          <a:xfrm>
            <a:off x="6556638" y="1514811"/>
            <a:ext cx="1893462" cy="698772"/>
            <a:chOff x="1078513" y="1669167"/>
            <a:chExt cx="1923767" cy="713078"/>
          </a:xfrm>
        </p:grpSpPr>
        <p:sp>
          <p:nvSpPr>
            <p:cNvPr id="54" name="TextBox 53"/>
            <p:cNvSpPr txBox="1"/>
            <p:nvPr/>
          </p:nvSpPr>
          <p:spPr>
            <a:xfrm>
              <a:off x="1078513" y="1958240"/>
              <a:ext cx="1923767" cy="424005"/>
            </a:xfrm>
            <a:prstGeom prst="rect">
              <a:avLst/>
            </a:prstGeom>
            <a:noFill/>
          </p:spPr>
          <p:txBody>
            <a:bodyPr wrap="square" lIns="0" tIns="0" rtlCol="0" anchor="t">
              <a:spAutoFit/>
            </a:bodyPr>
            <a:lstStyle/>
            <a:p>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55" name="TextBox 54"/>
            <p:cNvSpPr txBox="1"/>
            <p:nvPr/>
          </p:nvSpPr>
          <p:spPr>
            <a:xfrm>
              <a:off x="1092153" y="1669167"/>
              <a:ext cx="729639" cy="219855"/>
            </a:xfrm>
            <a:prstGeom prst="rect">
              <a:avLst/>
            </a:prstGeom>
            <a:noFill/>
          </p:spPr>
          <p:txBody>
            <a:bodyPr wrap="none" lIns="0" tIns="0" rIns="0" bIns="0" rtlCol="0" anchor="t">
              <a:spAutoFit/>
            </a:bodyPr>
            <a:lstStyle/>
            <a:p>
              <a:pPr algn="ctr"/>
              <a:r>
                <a:rPr lang="zh-CN" altLang="en-US" sz="1400" dirty="0">
                  <a:solidFill>
                    <a:schemeClr val="bg1"/>
                  </a:solidFill>
                  <a:latin typeface="Arial" panose="020B0604020202020204" pitchFamily="34" charset="0"/>
                  <a:ea typeface="黑体" panose="02010609060101010101" pitchFamily="49" charset="-122"/>
                  <a:sym typeface="Arial" panose="020B0604020202020204" pitchFamily="34" charset="0"/>
                </a:rPr>
                <a:t>标题文字</a:t>
              </a:r>
              <a:endParaRPr lang="en-US" sz="14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56" name="组合 55"/>
          <p:cNvGrpSpPr/>
          <p:nvPr/>
        </p:nvGrpSpPr>
        <p:grpSpPr>
          <a:xfrm>
            <a:off x="6556637" y="2567567"/>
            <a:ext cx="1893462" cy="698772"/>
            <a:chOff x="1078513" y="1669167"/>
            <a:chExt cx="1923767" cy="713078"/>
          </a:xfrm>
        </p:grpSpPr>
        <p:sp>
          <p:nvSpPr>
            <p:cNvPr id="57" name="TextBox 56"/>
            <p:cNvSpPr txBox="1"/>
            <p:nvPr/>
          </p:nvSpPr>
          <p:spPr>
            <a:xfrm>
              <a:off x="1078513" y="1958240"/>
              <a:ext cx="1923767" cy="424005"/>
            </a:xfrm>
            <a:prstGeom prst="rect">
              <a:avLst/>
            </a:prstGeom>
            <a:noFill/>
          </p:spPr>
          <p:txBody>
            <a:bodyPr wrap="square" lIns="0" tIns="0" rtlCol="0" anchor="t">
              <a:spAutoFit/>
            </a:bodyPr>
            <a:lstStyle/>
            <a:p>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58" name="TextBox 57"/>
            <p:cNvSpPr txBox="1"/>
            <p:nvPr/>
          </p:nvSpPr>
          <p:spPr>
            <a:xfrm>
              <a:off x="1101678" y="1669167"/>
              <a:ext cx="729639" cy="219855"/>
            </a:xfrm>
            <a:prstGeom prst="rect">
              <a:avLst/>
            </a:prstGeom>
            <a:noFill/>
          </p:spPr>
          <p:txBody>
            <a:bodyPr wrap="none" lIns="0" tIns="0" rIns="0" bIns="0" rtlCol="0" anchor="t">
              <a:spAutoFit/>
            </a:bodyPr>
            <a:lstStyle/>
            <a:p>
              <a:pPr algn="ctr"/>
              <a:r>
                <a:rPr lang="zh-CN" altLang="en-US" sz="1400" dirty="0">
                  <a:solidFill>
                    <a:schemeClr val="bg1"/>
                  </a:solidFill>
                  <a:latin typeface="Arial" panose="020B0604020202020204" pitchFamily="34" charset="0"/>
                  <a:ea typeface="黑体" panose="02010609060101010101" pitchFamily="49" charset="-122"/>
                  <a:sym typeface="Arial" panose="020B0604020202020204" pitchFamily="34" charset="0"/>
                </a:rPr>
                <a:t>标题文字</a:t>
              </a:r>
              <a:endParaRPr lang="en-US" sz="14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59" name="组合 58"/>
          <p:cNvGrpSpPr/>
          <p:nvPr/>
        </p:nvGrpSpPr>
        <p:grpSpPr>
          <a:xfrm>
            <a:off x="6556637" y="3575634"/>
            <a:ext cx="1893462" cy="698772"/>
            <a:chOff x="1078513" y="1669167"/>
            <a:chExt cx="1923767" cy="713078"/>
          </a:xfrm>
        </p:grpSpPr>
        <p:sp>
          <p:nvSpPr>
            <p:cNvPr id="60" name="TextBox 59"/>
            <p:cNvSpPr txBox="1"/>
            <p:nvPr/>
          </p:nvSpPr>
          <p:spPr>
            <a:xfrm>
              <a:off x="1078513" y="1958240"/>
              <a:ext cx="1923767" cy="424005"/>
            </a:xfrm>
            <a:prstGeom prst="rect">
              <a:avLst/>
            </a:prstGeom>
            <a:noFill/>
          </p:spPr>
          <p:txBody>
            <a:bodyPr wrap="square" lIns="0" tIns="0" rtlCol="0" anchor="t">
              <a:spAutoFit/>
            </a:bodyPr>
            <a:lstStyle/>
            <a:p>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a:p>
              <a:r>
                <a:rPr lang="zh-CN" altLang="en-US" sz="8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单击此处添加文本单击此处添加文本</a:t>
              </a:r>
              <a:endParaRPr lang="en-US" altLang="zh-CN" sz="8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61" name="TextBox 60"/>
            <p:cNvSpPr txBox="1"/>
            <p:nvPr/>
          </p:nvSpPr>
          <p:spPr>
            <a:xfrm>
              <a:off x="1101678" y="1669167"/>
              <a:ext cx="729639" cy="219855"/>
            </a:xfrm>
            <a:prstGeom prst="rect">
              <a:avLst/>
            </a:prstGeom>
            <a:noFill/>
          </p:spPr>
          <p:txBody>
            <a:bodyPr wrap="none" lIns="0" tIns="0" rIns="0" bIns="0" rtlCol="0" anchor="t">
              <a:spAutoFit/>
            </a:bodyPr>
            <a:lstStyle/>
            <a:p>
              <a:pPr algn="ctr"/>
              <a:r>
                <a:rPr lang="zh-CN" altLang="en-US" sz="1400" dirty="0">
                  <a:solidFill>
                    <a:schemeClr val="bg1"/>
                  </a:solidFill>
                  <a:latin typeface="Arial" panose="020B0604020202020204" pitchFamily="34" charset="0"/>
                  <a:ea typeface="黑体" panose="02010609060101010101" pitchFamily="49" charset="-122"/>
                  <a:sym typeface="Arial" panose="020B0604020202020204" pitchFamily="34" charset="0"/>
                </a:rPr>
                <a:t>标题文字</a:t>
              </a:r>
              <a:endParaRPr lang="en-US" sz="14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sp>
        <p:nvSpPr>
          <p:cNvPr id="34" name="Text Placeholder 3">
            <a:extLst>
              <a:ext uri="{FF2B5EF4-FFF2-40B4-BE49-F238E27FC236}">
                <a16:creationId xmlns:a16="http://schemas.microsoft.com/office/drawing/2014/main" id="{D5FC04D3-2A03-46BA-B72E-346BDB9DC851}"/>
              </a:ext>
            </a:extLst>
          </p:cNvPr>
          <p:cNvSpPr txBox="1"/>
          <p:nvPr/>
        </p:nvSpPr>
        <p:spPr>
          <a:xfrm>
            <a:off x="3553518" y="263228"/>
            <a:ext cx="1949252"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胜任能力</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custDataLst>
      <p:tags r:id="rId1"/>
    </p:custDataLst>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1+#ppt_w/2"/>
                                          </p:val>
                                        </p:tav>
                                        <p:tav tm="100000">
                                          <p:val>
                                            <p:strVal val="#ppt_x"/>
                                          </p:val>
                                        </p:tav>
                                      </p:tavLst>
                                    </p:anim>
                                    <p:anim calcmode="lin" valueType="num">
                                      <p:cBhvr additive="base">
                                        <p:cTn id="24" dur="500" fill="hold"/>
                                        <p:tgtEl>
                                          <p:spTgt spid="5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1+#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fill="hold"/>
                                        <p:tgtEl>
                                          <p:spTgt spid="59"/>
                                        </p:tgtEl>
                                        <p:attrNameLst>
                                          <p:attrName>ppt_x</p:attrName>
                                        </p:attrNameLst>
                                      </p:cBhvr>
                                      <p:tavLst>
                                        <p:tav tm="0">
                                          <p:val>
                                            <p:strVal val="1+#ppt_w/2"/>
                                          </p:val>
                                        </p:tav>
                                        <p:tav tm="100000">
                                          <p:val>
                                            <p:strVal val="#ppt_x"/>
                                          </p:val>
                                        </p:tav>
                                      </p:tavLst>
                                    </p:anim>
                                    <p:anim calcmode="lin" valueType="num">
                                      <p:cBhvr additive="base">
                                        <p:cTn id="32"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E948EEA7-146D-4085-867F-CAB1F3BF0B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3" name="矩形 2"/>
          <p:cNvSpPr/>
          <p:nvPr/>
        </p:nvSpPr>
        <p:spPr>
          <a:xfrm>
            <a:off x="425135" y="431924"/>
            <a:ext cx="2736304" cy="41764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5" name="矩形 4"/>
          <p:cNvSpPr/>
          <p:nvPr/>
        </p:nvSpPr>
        <p:spPr>
          <a:xfrm>
            <a:off x="3708474" y="1078047"/>
            <a:ext cx="1512168" cy="55711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ea typeface="黑体" panose="02010609060101010101" pitchFamily="49" charset="-122"/>
              </a:rPr>
              <a:t>第一部分</a:t>
            </a:r>
          </a:p>
        </p:txBody>
      </p:sp>
      <p:sp>
        <p:nvSpPr>
          <p:cNvPr id="6" name="Text Placeholder 3"/>
          <p:cNvSpPr txBox="1"/>
          <p:nvPr/>
        </p:nvSpPr>
        <p:spPr>
          <a:xfrm>
            <a:off x="5508674" y="1081157"/>
            <a:ext cx="1308050"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98082">
              <a:spcBef>
                <a:spcPct val="20000"/>
              </a:spcBef>
              <a:defRPr/>
            </a:pPr>
            <a:r>
              <a:rPr lang="zh-CN" altLang="en-US" sz="2800" spc="600" dirty="0">
                <a:solidFill>
                  <a:schemeClr val="bg1"/>
                </a:solidFill>
                <a:latin typeface="Arial" panose="020B0604020202020204" pitchFamily="34" charset="0"/>
                <a:ea typeface="黑体" panose="02010609060101010101" pitchFamily="49" charset="-122"/>
                <a:sym typeface="Arial" panose="020B0604020202020204" pitchFamily="34" charset="0"/>
              </a:rPr>
              <a:t>关于我</a:t>
            </a:r>
            <a:endParaRPr lang="en-US" sz="28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13" name="矩形 12"/>
          <p:cNvSpPr/>
          <p:nvPr/>
        </p:nvSpPr>
        <p:spPr>
          <a:xfrm>
            <a:off x="3708474" y="1944092"/>
            <a:ext cx="1512168" cy="55711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ea typeface="黑体" panose="02010609060101010101" pitchFamily="49" charset="-122"/>
              </a:rPr>
              <a:t>第二部分</a:t>
            </a:r>
          </a:p>
        </p:txBody>
      </p:sp>
      <p:sp>
        <p:nvSpPr>
          <p:cNvPr id="14" name="Text Placeholder 3"/>
          <p:cNvSpPr txBox="1"/>
          <p:nvPr/>
        </p:nvSpPr>
        <p:spPr>
          <a:xfrm>
            <a:off x="5508674" y="1947202"/>
            <a:ext cx="1744067"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98082">
              <a:spcBef>
                <a:spcPct val="20000"/>
              </a:spcBef>
              <a:defRPr/>
            </a:pPr>
            <a:r>
              <a:rPr lang="zh-CN" altLang="en-US" sz="2800" spc="600" dirty="0">
                <a:solidFill>
                  <a:schemeClr val="bg1"/>
                </a:solidFill>
                <a:latin typeface="Arial" panose="020B0604020202020204" pitchFamily="34" charset="0"/>
                <a:ea typeface="黑体" panose="02010609060101010101" pitchFamily="49" charset="-122"/>
                <a:sym typeface="Arial" panose="020B0604020202020204" pitchFamily="34" charset="0"/>
              </a:rPr>
              <a:t>岗位认识</a:t>
            </a:r>
            <a:endParaRPr lang="en-US" sz="28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15" name="矩形 14"/>
          <p:cNvSpPr/>
          <p:nvPr/>
        </p:nvSpPr>
        <p:spPr>
          <a:xfrm>
            <a:off x="3708474" y="2802182"/>
            <a:ext cx="1512168" cy="55711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ea typeface="黑体" panose="02010609060101010101" pitchFamily="49" charset="-122"/>
              </a:rPr>
              <a:t>第三部分</a:t>
            </a:r>
          </a:p>
        </p:txBody>
      </p:sp>
      <p:sp>
        <p:nvSpPr>
          <p:cNvPr id="16" name="Text Placeholder 3"/>
          <p:cNvSpPr txBox="1"/>
          <p:nvPr/>
        </p:nvSpPr>
        <p:spPr>
          <a:xfrm>
            <a:off x="5508674" y="2805292"/>
            <a:ext cx="1744067"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98082">
              <a:spcBef>
                <a:spcPct val="20000"/>
              </a:spcBef>
              <a:defRPr/>
            </a:pPr>
            <a:r>
              <a:rPr lang="zh-CN" altLang="en-US" sz="2800" spc="600" dirty="0">
                <a:solidFill>
                  <a:schemeClr val="bg1"/>
                </a:solidFill>
                <a:latin typeface="Arial" panose="020B0604020202020204" pitchFamily="34" charset="0"/>
                <a:ea typeface="黑体" panose="02010609060101010101" pitchFamily="49" charset="-122"/>
                <a:sym typeface="Arial" panose="020B0604020202020204" pitchFamily="34" charset="0"/>
              </a:rPr>
              <a:t>胜任能力</a:t>
            </a:r>
            <a:endParaRPr lang="en-US" sz="28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17" name="矩形 16"/>
          <p:cNvSpPr/>
          <p:nvPr/>
        </p:nvSpPr>
        <p:spPr>
          <a:xfrm>
            <a:off x="3708474" y="3617207"/>
            <a:ext cx="1512168" cy="55711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ea typeface="黑体" panose="02010609060101010101" pitchFamily="49" charset="-122"/>
              </a:rPr>
              <a:t>第四部分</a:t>
            </a:r>
          </a:p>
        </p:txBody>
      </p:sp>
      <p:sp>
        <p:nvSpPr>
          <p:cNvPr id="18" name="Text Placeholder 3"/>
          <p:cNvSpPr txBox="1"/>
          <p:nvPr/>
        </p:nvSpPr>
        <p:spPr>
          <a:xfrm>
            <a:off x="5508674" y="3620317"/>
            <a:ext cx="1744067"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98082">
              <a:spcBef>
                <a:spcPct val="20000"/>
              </a:spcBef>
              <a:defRPr/>
            </a:pPr>
            <a:r>
              <a:rPr lang="zh-CN" altLang="en-US" sz="2800" spc="600" dirty="0">
                <a:solidFill>
                  <a:schemeClr val="bg1"/>
                </a:solidFill>
                <a:latin typeface="Arial" panose="020B0604020202020204" pitchFamily="34" charset="0"/>
                <a:ea typeface="黑体" panose="02010609060101010101" pitchFamily="49" charset="-122"/>
                <a:sym typeface="Arial" panose="020B0604020202020204" pitchFamily="34" charset="0"/>
              </a:rPr>
              <a:t>后期规划</a:t>
            </a:r>
            <a:endParaRPr lang="en-US" sz="28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pic>
        <p:nvPicPr>
          <p:cNvPr id="24" name="图片 23">
            <a:extLst>
              <a:ext uri="{FF2B5EF4-FFF2-40B4-BE49-F238E27FC236}">
                <a16:creationId xmlns:a16="http://schemas.microsoft.com/office/drawing/2014/main" id="{FECBE493-AA3E-4004-B965-62E51405CE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167" t="7797" r="67500" b="7828"/>
          <a:stretch/>
        </p:blipFill>
        <p:spPr>
          <a:xfrm flipV="1">
            <a:off x="569151" y="556991"/>
            <a:ext cx="2448272" cy="3888432"/>
          </a:xfrm>
          <a:prstGeom prst="rect">
            <a:avLst/>
          </a:prstGeom>
          <a:effectLst>
            <a:outerShdw blurRad="317500" algn="ctr" rotWithShape="0">
              <a:prstClr val="black">
                <a:alpha val="40000"/>
              </a:prstClr>
            </a:outerShdw>
          </a:effectLst>
        </p:spPr>
      </p:pic>
      <p:sp>
        <p:nvSpPr>
          <p:cNvPr id="2" name="文本框 1">
            <a:extLst>
              <a:ext uri="{FF2B5EF4-FFF2-40B4-BE49-F238E27FC236}">
                <a16:creationId xmlns:a16="http://schemas.microsoft.com/office/drawing/2014/main" id="{CC5D41F6-9520-406C-A634-A56EC33F55CC}"/>
              </a:ext>
            </a:extLst>
          </p:cNvPr>
          <p:cNvSpPr txBox="1"/>
          <p:nvPr/>
        </p:nvSpPr>
        <p:spPr>
          <a:xfrm>
            <a:off x="1017463" y="1296020"/>
            <a:ext cx="1538883" cy="2421369"/>
          </a:xfrm>
          <a:prstGeom prst="rect">
            <a:avLst/>
          </a:prstGeom>
          <a:noFill/>
        </p:spPr>
        <p:txBody>
          <a:bodyPr vert="eaVert" wrap="square" rtlCol="0">
            <a:spAutoFit/>
          </a:bodyPr>
          <a:lstStyle/>
          <a:p>
            <a:pPr algn="ctr"/>
            <a:r>
              <a:rPr lang="zh-CN" altLang="en-US" sz="8800" dirty="0">
                <a:solidFill>
                  <a:schemeClr val="bg1"/>
                </a:solidFill>
                <a:latin typeface="黑体" panose="02010609060101010101" pitchFamily="49" charset="-122"/>
                <a:ea typeface="黑体" panose="02010609060101010101" pitchFamily="49" charset="-122"/>
              </a:rPr>
              <a:t>目录</a:t>
            </a: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par>
                          <p:cTn id="12" fill="hold">
                            <p:stCondLst>
                              <p:cond delay="4000"/>
                            </p:stCondLst>
                            <p:childTnLst>
                              <p:par>
                                <p:cTn id="13" presetID="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4500"/>
                            </p:stCondLst>
                            <p:childTnLst>
                              <p:par>
                                <p:cTn id="18" presetID="21" presetClass="entr" presetSubtype="1"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par>
                          <p:cTn id="21" fill="hold">
                            <p:stCondLst>
                              <p:cond delay="6500"/>
                            </p:stCondLst>
                            <p:childTnLst>
                              <p:par>
                                <p:cTn id="22" presetID="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7000"/>
                            </p:stCondLst>
                            <p:childTnLst>
                              <p:par>
                                <p:cTn id="27" presetID="21" presetClass="entr" presetSubtype="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heel(1)">
                                      <p:cBhvr>
                                        <p:cTn id="29" dur="2000"/>
                                        <p:tgtEl>
                                          <p:spTgt spid="15"/>
                                        </p:tgtEl>
                                      </p:cBhvr>
                                    </p:animEffect>
                                  </p:childTnLst>
                                </p:cTn>
                              </p:par>
                            </p:childTnLst>
                          </p:cTn>
                        </p:par>
                        <p:par>
                          <p:cTn id="30" fill="hold">
                            <p:stCondLst>
                              <p:cond delay="9000"/>
                            </p:stCondLst>
                            <p:childTnLst>
                              <p:par>
                                <p:cTn id="31" presetID="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par>
                          <p:cTn id="35" fill="hold">
                            <p:stCondLst>
                              <p:cond delay="9500"/>
                            </p:stCondLst>
                            <p:childTnLst>
                              <p:par>
                                <p:cTn id="36" presetID="21"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heel(1)">
                                      <p:cBhvr>
                                        <p:cTn id="38" dur="2000"/>
                                        <p:tgtEl>
                                          <p:spTgt spid="17"/>
                                        </p:tgtEl>
                                      </p:cBhvr>
                                    </p:animEffect>
                                  </p:childTnLst>
                                </p:cTn>
                              </p:par>
                            </p:childTnLst>
                          </p:cTn>
                        </p:par>
                        <p:par>
                          <p:cTn id="39" fill="hold">
                            <p:stCondLst>
                              <p:cond delay="1150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13" grpId="0" animBg="1"/>
      <p:bldP spid="14" grpId="0"/>
      <p:bldP spid="15" grpId="0" animBg="1"/>
      <p:bldP spid="16" grpId="0"/>
      <p:bldP spid="17"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322D4CBF-286A-4500-BD97-F50754F632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深色1"/>
          <p:cNvSpPr/>
          <p:nvPr/>
        </p:nvSpPr>
        <p:spPr>
          <a:xfrm>
            <a:off x="1337279" y="1217668"/>
            <a:ext cx="3083589" cy="263683"/>
          </a:xfrm>
          <a:prstGeom prst="flowChartProcess">
            <a:avLst/>
          </a:prstGeom>
          <a:solidFill>
            <a:schemeClr val="tx1"/>
          </a:solidFill>
          <a:ln w="3175" cap="flat" cmpd="sng" algn="ctr">
            <a:solidFill>
              <a:srgbClr val="D7D7D7"/>
            </a:solidFill>
            <a:prstDash val="solid"/>
          </a:ln>
          <a:effectLst/>
        </p:spPr>
        <p:txBody>
          <a:bodyPr lIns="89858" tIns="44929" rIns="89858" bIns="44929" anchor="ctr"/>
          <a:lstStyle/>
          <a:p>
            <a:pPr algn="ctr">
              <a:lnSpc>
                <a:spcPct val="120000"/>
              </a:lnSpc>
              <a:defRPr/>
            </a:pPr>
            <a:r>
              <a:rPr lang="zh-CN" altLang="en-US" sz="1000" b="1" kern="0" dirty="0">
                <a:solidFill>
                  <a:srgbClr val="FFFFFF"/>
                </a:solidFill>
                <a:latin typeface="Arial" panose="020B0604020202020204" pitchFamily="34" charset="0"/>
                <a:ea typeface="黑体" panose="02010609060101010101" pitchFamily="49" charset="-122"/>
                <a:sym typeface="Arial" panose="020B0604020202020204" pitchFamily="34" charset="0"/>
              </a:rPr>
              <a:t>单击此处添加标题</a:t>
            </a:r>
          </a:p>
        </p:txBody>
      </p:sp>
      <p:sp>
        <p:nvSpPr>
          <p:cNvPr id="3" name="深色2"/>
          <p:cNvSpPr/>
          <p:nvPr/>
        </p:nvSpPr>
        <p:spPr>
          <a:xfrm>
            <a:off x="4580261" y="1217668"/>
            <a:ext cx="3083588" cy="263683"/>
          </a:xfrm>
          <a:prstGeom prst="flowChartProcess">
            <a:avLst/>
          </a:prstGeom>
          <a:solidFill>
            <a:schemeClr val="tx1"/>
          </a:solidFill>
          <a:ln w="3175" cap="flat" cmpd="sng" algn="ctr">
            <a:solidFill>
              <a:srgbClr val="D7D7D7"/>
            </a:solidFill>
            <a:prstDash val="solid"/>
          </a:ln>
          <a:effectLst/>
        </p:spPr>
        <p:txBody>
          <a:bodyPr lIns="89858" tIns="44929" rIns="89858" bIns="44929" anchor="ctr"/>
          <a:lstStyle/>
          <a:p>
            <a:pPr algn="ctr">
              <a:lnSpc>
                <a:spcPct val="120000"/>
              </a:lnSpc>
              <a:defRPr/>
            </a:pPr>
            <a:r>
              <a:rPr lang="zh-CN" altLang="en-US" sz="1000" b="1" kern="0" dirty="0">
                <a:solidFill>
                  <a:srgbClr val="FFFFFF"/>
                </a:solidFill>
                <a:latin typeface="Arial" panose="020B0604020202020204" pitchFamily="34" charset="0"/>
                <a:ea typeface="黑体" panose="02010609060101010101" pitchFamily="49" charset="-122"/>
                <a:sym typeface="Arial" panose="020B0604020202020204" pitchFamily="34" charset="0"/>
              </a:rPr>
              <a:t>单击此处添加标题</a:t>
            </a:r>
          </a:p>
        </p:txBody>
      </p:sp>
      <p:sp>
        <p:nvSpPr>
          <p:cNvPr id="4" name="深色3"/>
          <p:cNvSpPr/>
          <p:nvPr/>
        </p:nvSpPr>
        <p:spPr>
          <a:xfrm>
            <a:off x="1337279" y="2858103"/>
            <a:ext cx="3083589" cy="264850"/>
          </a:xfrm>
          <a:prstGeom prst="flowChartProcess">
            <a:avLst/>
          </a:prstGeom>
          <a:solidFill>
            <a:schemeClr val="tx1"/>
          </a:solidFill>
          <a:ln w="3175" cap="flat" cmpd="sng" algn="ctr">
            <a:solidFill>
              <a:srgbClr val="D7D7D7"/>
            </a:solidFill>
            <a:prstDash val="solid"/>
          </a:ln>
          <a:effectLst/>
        </p:spPr>
        <p:txBody>
          <a:bodyPr lIns="89858" tIns="44929" rIns="89858" bIns="44929" anchor="ctr"/>
          <a:lstStyle/>
          <a:p>
            <a:pPr algn="ctr">
              <a:lnSpc>
                <a:spcPct val="120000"/>
              </a:lnSpc>
              <a:defRPr/>
            </a:pPr>
            <a:r>
              <a:rPr lang="zh-CN" altLang="en-US" sz="1000" b="1" kern="0" dirty="0">
                <a:solidFill>
                  <a:srgbClr val="FFFFFF"/>
                </a:solidFill>
                <a:latin typeface="Arial" panose="020B0604020202020204" pitchFamily="34" charset="0"/>
                <a:ea typeface="黑体" panose="02010609060101010101" pitchFamily="49" charset="-122"/>
                <a:sym typeface="Arial" panose="020B0604020202020204" pitchFamily="34" charset="0"/>
              </a:rPr>
              <a:t>单击此处添加标题</a:t>
            </a:r>
          </a:p>
        </p:txBody>
      </p:sp>
      <p:sp>
        <p:nvSpPr>
          <p:cNvPr id="5" name="深色4"/>
          <p:cNvSpPr/>
          <p:nvPr/>
        </p:nvSpPr>
        <p:spPr>
          <a:xfrm>
            <a:off x="4580261" y="2858103"/>
            <a:ext cx="3083588" cy="264850"/>
          </a:xfrm>
          <a:prstGeom prst="flowChartProcess">
            <a:avLst/>
          </a:prstGeom>
          <a:solidFill>
            <a:schemeClr val="tx1"/>
          </a:solidFill>
          <a:ln w="3175" cap="flat" cmpd="sng" algn="ctr">
            <a:solidFill>
              <a:srgbClr val="D7D7D7"/>
            </a:solidFill>
            <a:prstDash val="solid"/>
          </a:ln>
          <a:effectLst/>
        </p:spPr>
        <p:txBody>
          <a:bodyPr lIns="89858" tIns="44929" rIns="89858" bIns="44929" anchor="ctr"/>
          <a:lstStyle/>
          <a:p>
            <a:pPr algn="ctr">
              <a:lnSpc>
                <a:spcPct val="120000"/>
              </a:lnSpc>
              <a:defRPr/>
            </a:pPr>
            <a:r>
              <a:rPr lang="zh-CN" altLang="en-US" sz="1000" b="1" kern="0" dirty="0">
                <a:solidFill>
                  <a:srgbClr val="FFFFFF"/>
                </a:solidFill>
                <a:latin typeface="Arial" panose="020B0604020202020204" pitchFamily="34" charset="0"/>
                <a:ea typeface="黑体" panose="02010609060101010101" pitchFamily="49" charset="-122"/>
                <a:sym typeface="Arial" panose="020B0604020202020204" pitchFamily="34" charset="0"/>
              </a:rPr>
              <a:t>单击此处添加标题</a:t>
            </a:r>
          </a:p>
        </p:txBody>
      </p:sp>
      <p:sp>
        <p:nvSpPr>
          <p:cNvPr id="6" name="文本1"/>
          <p:cNvSpPr>
            <a:spLocks noChangeArrowheads="1"/>
          </p:cNvSpPr>
          <p:nvPr/>
        </p:nvSpPr>
        <p:spPr bwMode="auto">
          <a:xfrm>
            <a:off x="1337279" y="1481352"/>
            <a:ext cx="3083589" cy="1270578"/>
          </a:xfrm>
          <a:prstGeom prst="rect">
            <a:avLst/>
          </a:prstGeom>
          <a:solidFill>
            <a:schemeClr val="bg1"/>
          </a:solidFill>
          <a:ln w="3175" cap="flat" cmpd="sng" algn="ctr">
            <a:solidFill>
              <a:srgbClr val="D7D7D7"/>
            </a:solidFill>
            <a:prstDash val="solid"/>
          </a:ln>
          <a:effectLst/>
        </p:spPr>
        <p:txBody>
          <a:bodyPr lIns="132665" tIns="132665" rIns="530658" bIns="44929" anchor="t"/>
          <a:lstStyle/>
          <a:p>
            <a:pPr marL="126363" indent="-126363" algn="ctr">
              <a:lnSpc>
                <a:spcPct val="150000"/>
              </a:lnSpc>
              <a:spcBef>
                <a:spcPts val="442"/>
              </a:spcBef>
              <a:buFont typeface="Arial" pitchFamily="34" charset="0"/>
              <a:buChar char="•"/>
              <a:defRPr/>
            </a:pPr>
            <a:r>
              <a:rPr lang="zh-CN" altLang="en-US" sz="9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单击此处添加段落文本单击此处添加段落文本单击此处添加段落文本单击此处添加段落文本</a:t>
            </a:r>
            <a:endParaRPr lang="en-US" altLang="zh-CN" sz="900" kern="0" dirty="0">
              <a:latin typeface="Arial" panose="020B0604020202020204" pitchFamily="34" charset="0"/>
              <a:ea typeface="黑体" panose="02010609060101010101" pitchFamily="49" charset="-122"/>
              <a:sym typeface="Arial" panose="020B0604020202020204" pitchFamily="34" charset="0"/>
            </a:endParaRPr>
          </a:p>
          <a:p>
            <a:pPr marL="126363" indent="-126363" algn="ctr">
              <a:lnSpc>
                <a:spcPct val="150000"/>
              </a:lnSpc>
              <a:spcBef>
                <a:spcPts val="442"/>
              </a:spcBef>
              <a:buFont typeface="Arial" pitchFamily="34" charset="0"/>
              <a:buChar char="•"/>
              <a:defRPr/>
            </a:pPr>
            <a:r>
              <a:rPr lang="zh-CN" altLang="en-US" sz="9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p>
        </p:txBody>
      </p:sp>
      <p:sp>
        <p:nvSpPr>
          <p:cNvPr id="7" name="文本2"/>
          <p:cNvSpPr>
            <a:spLocks noChangeArrowheads="1"/>
          </p:cNvSpPr>
          <p:nvPr/>
        </p:nvSpPr>
        <p:spPr bwMode="auto">
          <a:xfrm>
            <a:off x="4580261" y="1481352"/>
            <a:ext cx="3083588" cy="1270578"/>
          </a:xfrm>
          <a:prstGeom prst="rect">
            <a:avLst/>
          </a:prstGeom>
          <a:solidFill>
            <a:schemeClr val="bg1"/>
          </a:solidFill>
          <a:ln w="3175" cap="flat" cmpd="sng" algn="ctr">
            <a:solidFill>
              <a:srgbClr val="D7D7D7"/>
            </a:solidFill>
            <a:prstDash val="solid"/>
          </a:ln>
          <a:effectLst/>
        </p:spPr>
        <p:txBody>
          <a:bodyPr lIns="530658" tIns="132665" rIns="132665" bIns="44929" anchor="t"/>
          <a:lstStyle/>
          <a:p>
            <a:pPr marL="126363" indent="-126363" algn="ctr">
              <a:lnSpc>
                <a:spcPct val="150000"/>
              </a:lnSpc>
              <a:spcBef>
                <a:spcPts val="442"/>
              </a:spcBef>
              <a:buFont typeface="Arial" pitchFamily="34" charset="0"/>
              <a:buChar char="•"/>
              <a:defRPr/>
            </a:pPr>
            <a:r>
              <a:rPr lang="zh-CN" altLang="en-US" sz="9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单击此处添加段落文本单击此处添加段落文本单击此处添加段落文本单击此处添加段落文本</a:t>
            </a:r>
            <a:endParaRPr lang="en-US" altLang="zh-CN" sz="900" kern="0" dirty="0">
              <a:latin typeface="Arial" panose="020B0604020202020204" pitchFamily="34" charset="0"/>
              <a:ea typeface="黑体" panose="02010609060101010101" pitchFamily="49" charset="-122"/>
              <a:sym typeface="Arial" panose="020B0604020202020204" pitchFamily="34" charset="0"/>
            </a:endParaRPr>
          </a:p>
          <a:p>
            <a:pPr marL="126363" indent="-126363" algn="ctr">
              <a:lnSpc>
                <a:spcPct val="150000"/>
              </a:lnSpc>
              <a:spcBef>
                <a:spcPts val="442"/>
              </a:spcBef>
              <a:buFont typeface="Arial" pitchFamily="34" charset="0"/>
              <a:buChar char="•"/>
              <a:defRPr/>
            </a:pPr>
            <a:r>
              <a:rPr lang="zh-CN" altLang="en-US" sz="9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p>
        </p:txBody>
      </p:sp>
      <p:sp>
        <p:nvSpPr>
          <p:cNvPr id="8" name="文本3"/>
          <p:cNvSpPr>
            <a:spLocks noChangeArrowheads="1"/>
          </p:cNvSpPr>
          <p:nvPr/>
        </p:nvSpPr>
        <p:spPr bwMode="auto">
          <a:xfrm>
            <a:off x="1337279" y="3122952"/>
            <a:ext cx="3083589" cy="1269412"/>
          </a:xfrm>
          <a:prstGeom prst="rect">
            <a:avLst/>
          </a:prstGeom>
          <a:solidFill>
            <a:schemeClr val="bg1"/>
          </a:solidFill>
          <a:ln w="3175" cap="flat" cmpd="sng" algn="ctr">
            <a:solidFill>
              <a:srgbClr val="D7D7D7"/>
            </a:solidFill>
            <a:prstDash val="solid"/>
          </a:ln>
          <a:effectLst/>
        </p:spPr>
        <p:txBody>
          <a:bodyPr lIns="132665" tIns="132665" rIns="530658" bIns="44929" anchor="t"/>
          <a:lstStyle/>
          <a:p>
            <a:pPr marL="126363" indent="-126363" algn="ctr">
              <a:lnSpc>
                <a:spcPct val="150000"/>
              </a:lnSpc>
              <a:spcBef>
                <a:spcPts val="442"/>
              </a:spcBef>
              <a:buFont typeface="Arial" pitchFamily="34" charset="0"/>
              <a:buChar char="•"/>
              <a:defRPr/>
            </a:pPr>
            <a:r>
              <a:rPr lang="zh-CN" altLang="en-US" sz="9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单击此处添加段落文本单击此处添加段落文本单击此处添加段落文本单击此处添加段落文本</a:t>
            </a:r>
            <a:endParaRPr lang="en-US" altLang="zh-CN" sz="900" kern="0" dirty="0">
              <a:latin typeface="Arial" panose="020B0604020202020204" pitchFamily="34" charset="0"/>
              <a:ea typeface="黑体" panose="02010609060101010101" pitchFamily="49" charset="-122"/>
              <a:sym typeface="Arial" panose="020B0604020202020204" pitchFamily="34" charset="0"/>
            </a:endParaRPr>
          </a:p>
          <a:p>
            <a:pPr marL="126363" indent="-126363" algn="ctr">
              <a:lnSpc>
                <a:spcPct val="150000"/>
              </a:lnSpc>
              <a:spcBef>
                <a:spcPts val="442"/>
              </a:spcBef>
              <a:buFont typeface="Arial" pitchFamily="34" charset="0"/>
              <a:buChar char="•"/>
              <a:defRPr/>
            </a:pPr>
            <a:r>
              <a:rPr lang="zh-CN" altLang="en-US" sz="9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p>
        </p:txBody>
      </p:sp>
      <p:sp>
        <p:nvSpPr>
          <p:cNvPr id="9" name="文本4"/>
          <p:cNvSpPr>
            <a:spLocks noChangeArrowheads="1"/>
          </p:cNvSpPr>
          <p:nvPr/>
        </p:nvSpPr>
        <p:spPr bwMode="auto">
          <a:xfrm>
            <a:off x="4580261" y="3122952"/>
            <a:ext cx="3083588" cy="1269412"/>
          </a:xfrm>
          <a:prstGeom prst="rect">
            <a:avLst/>
          </a:prstGeom>
          <a:solidFill>
            <a:schemeClr val="bg1"/>
          </a:solidFill>
          <a:ln w="3175" cap="flat" cmpd="sng" algn="ctr">
            <a:solidFill>
              <a:srgbClr val="D7D7D7"/>
            </a:solidFill>
            <a:prstDash val="solid"/>
          </a:ln>
          <a:effectLst/>
        </p:spPr>
        <p:txBody>
          <a:bodyPr lIns="530658" tIns="132665" rIns="132665" bIns="44929" anchor="t"/>
          <a:lstStyle/>
          <a:p>
            <a:pPr marL="126363" indent="-126363" algn="ctr">
              <a:lnSpc>
                <a:spcPct val="150000"/>
              </a:lnSpc>
              <a:spcBef>
                <a:spcPts val="442"/>
              </a:spcBef>
              <a:buFont typeface="Arial" pitchFamily="34" charset="0"/>
              <a:buChar char="•"/>
              <a:defRPr/>
            </a:pPr>
            <a:r>
              <a:rPr lang="zh-CN" altLang="en-US" sz="9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单击此处添加段落文本单击此处添加段落文本单击此处添加段落文本单击此处添加段落文本</a:t>
            </a:r>
            <a:endParaRPr lang="en-US" altLang="zh-CN" sz="900" kern="0" dirty="0">
              <a:latin typeface="Arial" panose="020B0604020202020204" pitchFamily="34" charset="0"/>
              <a:ea typeface="黑体" panose="02010609060101010101" pitchFamily="49" charset="-122"/>
              <a:sym typeface="Arial" panose="020B0604020202020204" pitchFamily="34" charset="0"/>
            </a:endParaRPr>
          </a:p>
          <a:p>
            <a:pPr marL="126363" indent="-126363" algn="ctr">
              <a:lnSpc>
                <a:spcPct val="150000"/>
              </a:lnSpc>
              <a:spcBef>
                <a:spcPts val="442"/>
              </a:spcBef>
              <a:buFont typeface="Arial" pitchFamily="34" charset="0"/>
              <a:buChar char="•"/>
              <a:defRPr/>
            </a:pPr>
            <a:r>
              <a:rPr lang="zh-CN" altLang="en-US" sz="9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p>
        </p:txBody>
      </p:sp>
      <p:grpSp>
        <p:nvGrpSpPr>
          <p:cNvPr id="10" name="灰色1"/>
          <p:cNvGrpSpPr/>
          <p:nvPr/>
        </p:nvGrpSpPr>
        <p:grpSpPr>
          <a:xfrm>
            <a:off x="3730546" y="2063554"/>
            <a:ext cx="1488468" cy="1481759"/>
            <a:chOff x="3492500" y="2708275"/>
            <a:chExt cx="2016125" cy="2016125"/>
          </a:xfrm>
          <a:solidFill>
            <a:schemeClr val="tx1">
              <a:lumMod val="75000"/>
              <a:lumOff val="25000"/>
            </a:schemeClr>
          </a:solidFill>
        </p:grpSpPr>
        <p:sp>
          <p:nvSpPr>
            <p:cNvPr id="11" name="椭圆 10"/>
            <p:cNvSpPr/>
            <p:nvPr/>
          </p:nvSpPr>
          <p:spPr>
            <a:xfrm>
              <a:off x="3492500" y="2708275"/>
              <a:ext cx="2016125" cy="2016125"/>
            </a:xfrm>
            <a:prstGeom prst="ellipse">
              <a:avLst/>
            </a:prstGeom>
            <a:solidFill>
              <a:schemeClr val="tx1"/>
            </a:solidFill>
            <a:ln w="3175" cap="flat" cmpd="sng" algn="ctr">
              <a:solidFill>
                <a:srgbClr val="C5C5C5"/>
              </a:solidFill>
              <a:prstDash val="solid"/>
            </a:ln>
            <a:effectLst/>
          </p:spPr>
          <p:txBody>
            <a:bodyPr vert="eaVert" anchor="ctr"/>
            <a:lstStyle/>
            <a:p>
              <a:pPr algn="ctr">
                <a:defRPr/>
              </a:pPr>
              <a:endParaRPr lang="zh-CN" altLang="en-US" sz="2400" kern="0" dirty="0">
                <a:solidFill>
                  <a:sysClr val="window" lastClr="FFFFFF"/>
                </a:solidFill>
                <a:latin typeface="Arial" panose="020B0604020202020204" pitchFamily="34" charset="0"/>
                <a:ea typeface="黑体" panose="02010609060101010101" pitchFamily="49" charset="-122"/>
                <a:sym typeface="Arial" panose="020B0604020202020204" pitchFamily="34" charset="0"/>
              </a:endParaRPr>
            </a:p>
          </p:txBody>
        </p:sp>
        <p:grpSp>
          <p:nvGrpSpPr>
            <p:cNvPr id="12" name="组合 11"/>
            <p:cNvGrpSpPr/>
            <p:nvPr/>
          </p:nvGrpSpPr>
          <p:grpSpPr>
            <a:xfrm rot="20362313">
              <a:off x="3635179" y="3068544"/>
              <a:ext cx="1656184" cy="1174914"/>
              <a:chOff x="7307988" y="1772273"/>
              <a:chExt cx="1728787" cy="1174914"/>
            </a:xfrm>
            <a:grpFill/>
          </p:grpSpPr>
          <p:sp>
            <p:nvSpPr>
              <p:cNvPr id="13" name="TextBox 19"/>
              <p:cNvSpPr txBox="1">
                <a:spLocks noChangeArrowheads="1"/>
              </p:cNvSpPr>
              <p:nvPr/>
            </p:nvSpPr>
            <p:spPr bwMode="auto">
              <a:xfrm>
                <a:off x="7308296" y="1772273"/>
                <a:ext cx="1728238" cy="3519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000" b="1" kern="0" dirty="0">
                    <a:solidFill>
                      <a:schemeClr val="bg1"/>
                    </a:solidFill>
                    <a:latin typeface="Arial" panose="020B0604020202020204" pitchFamily="34" charset="0"/>
                    <a:ea typeface="黑体" panose="02010609060101010101" pitchFamily="49" charset="-122"/>
                    <a:sym typeface="Arial" panose="020B0604020202020204" pitchFamily="34" charset="0"/>
                  </a:rPr>
                  <a:t>此处添加标题</a:t>
                </a:r>
              </a:p>
            </p:txBody>
          </p:sp>
          <p:sp>
            <p:nvSpPr>
              <p:cNvPr id="14" name="TextBox 13"/>
              <p:cNvSpPr txBox="1"/>
              <p:nvPr/>
            </p:nvSpPr>
            <p:spPr bwMode="auto">
              <a:xfrm>
                <a:off x="7307988" y="2100312"/>
                <a:ext cx="1728787" cy="846875"/>
              </a:xfrm>
              <a:prstGeom prst="rect">
                <a:avLst/>
              </a:prstGeom>
              <a:noFill/>
            </p:spPr>
            <p:txBody>
              <a:bodyPr>
                <a:spAutoFit/>
              </a:bodyPr>
              <a:lstStyle/>
              <a:p>
                <a:pPr algn="ctr">
                  <a:lnSpc>
                    <a:spcPct val="150000"/>
                  </a:lnSpc>
                  <a:defRPr/>
                </a:pPr>
                <a:r>
                  <a:rPr lang="zh-CN" altLang="en-US" sz="800" kern="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单击此处添加段落文本单击此处添加段落文本单击此处添加段落文本</a:t>
                </a:r>
              </a:p>
            </p:txBody>
          </p:sp>
        </p:grpSp>
      </p:grpSp>
      <p:sp>
        <p:nvSpPr>
          <p:cNvPr id="17" name="Text Placeholder 3">
            <a:extLst>
              <a:ext uri="{FF2B5EF4-FFF2-40B4-BE49-F238E27FC236}">
                <a16:creationId xmlns:a16="http://schemas.microsoft.com/office/drawing/2014/main" id="{827ABC33-D56E-47D5-A17E-0BD2BD7121AC}"/>
              </a:ext>
            </a:extLst>
          </p:cNvPr>
          <p:cNvSpPr txBox="1"/>
          <p:nvPr/>
        </p:nvSpPr>
        <p:spPr>
          <a:xfrm>
            <a:off x="3553518" y="263228"/>
            <a:ext cx="1949252"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胜任能力</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4000"/>
                            </p:stCondLst>
                            <p:childTnLst>
                              <p:par>
                                <p:cTn id="37" presetID="31"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77D0992D-4FAB-4F0D-9B49-AF3C187EB6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105" t="3125" r="8562" b="3125"/>
          <a:stretch/>
        </p:blipFill>
        <p:spPr>
          <a:xfrm>
            <a:off x="900162" y="359916"/>
            <a:ext cx="7200800" cy="4320480"/>
          </a:xfrm>
          <a:prstGeom prst="rect">
            <a:avLst/>
          </a:prstGeom>
          <a:effectLst>
            <a:outerShdw blurRad="317500" algn="ctr" rotWithShape="0">
              <a:prstClr val="black">
                <a:alpha val="40000"/>
              </a:prstClr>
            </a:outerShdw>
          </a:effectLst>
        </p:spPr>
      </p:pic>
      <p:sp>
        <p:nvSpPr>
          <p:cNvPr id="2" name="矩形 1"/>
          <p:cNvSpPr/>
          <p:nvPr/>
        </p:nvSpPr>
        <p:spPr>
          <a:xfrm>
            <a:off x="3132410" y="1368028"/>
            <a:ext cx="2736304"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ea typeface="黑体" panose="02010609060101010101" pitchFamily="49" charset="-122"/>
            </a:endParaRPr>
          </a:p>
        </p:txBody>
      </p:sp>
      <p:sp>
        <p:nvSpPr>
          <p:cNvPr id="5" name="矩形 4"/>
          <p:cNvSpPr/>
          <p:nvPr/>
        </p:nvSpPr>
        <p:spPr>
          <a:xfrm>
            <a:off x="3311526" y="1588672"/>
            <a:ext cx="2378074" cy="643452"/>
          </a:xfrm>
          <a:prstGeom prst="rect">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800" dirty="0">
                <a:latin typeface="黑体" panose="02010609060101010101" pitchFamily="49" charset="-122"/>
                <a:ea typeface="黑体" panose="02010609060101010101" pitchFamily="49" charset="-122"/>
              </a:rPr>
              <a:t>第四部分</a:t>
            </a:r>
          </a:p>
        </p:txBody>
      </p:sp>
      <p:sp>
        <p:nvSpPr>
          <p:cNvPr id="6" name="Text Placeholder 3"/>
          <p:cNvSpPr txBox="1"/>
          <p:nvPr/>
        </p:nvSpPr>
        <p:spPr>
          <a:xfrm>
            <a:off x="2844378" y="2612052"/>
            <a:ext cx="3312368" cy="846386"/>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5500" spc="600" dirty="0">
                <a:solidFill>
                  <a:schemeClr val="bg1"/>
                </a:solidFill>
                <a:latin typeface="Arial" panose="020B0604020202020204" pitchFamily="34" charset="0"/>
                <a:ea typeface="黑体" panose="02010609060101010101" pitchFamily="49" charset="-122"/>
                <a:sym typeface="Arial" panose="020B0604020202020204" pitchFamily="34" charset="0"/>
              </a:rPr>
              <a:t>后期规划</a:t>
            </a:r>
            <a:endParaRPr lang="en-US" altLang="zh-CN" sz="55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2417457853"/>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500"/>
                            </p:stCondLst>
                            <p:childTnLst>
                              <p:par>
                                <p:cTn id="13" presetID="19"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0" fill="hold"/>
                                        <p:tgtEl>
                                          <p:spTgt spid="6"/>
                                        </p:tgtEl>
                                        <p:attrNameLst>
                                          <p:attrName>ppt_w</p:attrName>
                                        </p:attrNameLst>
                                      </p:cBhvr>
                                      <p:tavLst>
                                        <p:tav tm="0" fmla="#ppt_w*sin(2.5*pi*$)">
                                          <p:val>
                                            <p:fltVal val="0"/>
                                          </p:val>
                                        </p:tav>
                                        <p:tav tm="100000">
                                          <p:val>
                                            <p:fltVal val="1"/>
                                          </p:val>
                                        </p:tav>
                                      </p:tavLst>
                                    </p:anim>
                                    <p:anim calcmode="lin" valueType="num">
                                      <p:cBhvr>
                                        <p:cTn id="16"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1DE39DEC-78EC-4BF3-A028-16799EB706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副标题 2"/>
          <p:cNvSpPr txBox="1"/>
          <p:nvPr/>
        </p:nvSpPr>
        <p:spPr>
          <a:xfrm>
            <a:off x="4116486" y="3732062"/>
            <a:ext cx="1223042" cy="228967"/>
          </a:xfrm>
          <a:prstGeom prst="rect">
            <a:avLst/>
          </a:prstGeom>
          <a:ln>
            <a:solidFill>
              <a:schemeClr val="bg1"/>
            </a:solidFill>
          </a:ln>
        </p:spPr>
        <p:txBody>
          <a:bodyPr vert="horz" lIns="67410" tIns="33705" rIns="67410" bIns="33705" rtlCol="0">
            <a:normAutofit fontScale="90000"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zh-CN" altLang="en-US" sz="1200" dirty="0">
                <a:solidFill>
                  <a:schemeClr val="bg1"/>
                </a:solidFill>
                <a:latin typeface="黑体" panose="02010609060101010101" pitchFamily="49" charset="-122"/>
                <a:ea typeface="黑体" panose="02010609060101010101" pitchFamily="49" charset="-122"/>
              </a:rPr>
              <a:t>汇报：张三</a:t>
            </a:r>
          </a:p>
        </p:txBody>
      </p:sp>
      <p:sp>
        <p:nvSpPr>
          <p:cNvPr id="3" name="TextBox 2"/>
          <p:cNvSpPr txBox="1"/>
          <p:nvPr/>
        </p:nvSpPr>
        <p:spPr>
          <a:xfrm>
            <a:off x="1327458" y="1473620"/>
            <a:ext cx="6428209" cy="497643"/>
          </a:xfrm>
          <a:prstGeom prst="rect">
            <a:avLst/>
          </a:prstGeom>
          <a:noFill/>
        </p:spPr>
        <p:txBody>
          <a:bodyPr wrap="square" lIns="0" tIns="0" rIns="0" bIns="0" rtlCol="0">
            <a:spAutoFit/>
          </a:bodyPr>
          <a:lstStyle/>
          <a:p>
            <a:pPr algn="ctr"/>
            <a:r>
              <a:rPr lang="zh-CN" altLang="en-US" sz="800" dirty="0">
                <a:solidFill>
                  <a:schemeClr val="bg1"/>
                </a:solidFill>
                <a:latin typeface="黑体" panose="02010609060101010101" pitchFamily="49" charset="-122"/>
                <a:ea typeface="黑体" panose="02010609060101010101" pitchFamily="49" charset="-122"/>
              </a:rPr>
              <a:t>公司培训工作要力争全面覆盖，重点突出，要在实际的培训工作中不断丰富培训内容，拓展培训形式，优化培训流程，明确培训目的，提高培训效果。</a:t>
            </a:r>
            <a:r>
              <a:rPr lang="zh-CN" altLang="en-US" sz="800" dirty="0">
                <a:solidFill>
                  <a:schemeClr val="bg1"/>
                </a:solidFill>
                <a:latin typeface="黑体" panose="02010609060101010101" pitchFamily="49" charset="-122"/>
                <a:ea typeface="黑体" panose="02010609060101010101" pitchFamily="49"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才能立足这个日益竞争激烈的社会。</a:t>
            </a:r>
          </a:p>
          <a:p>
            <a:pPr algn="ctr"/>
            <a:endParaRPr lang="zh-CN" altLang="en-US" sz="800" dirty="0">
              <a:solidFill>
                <a:schemeClr val="bg1"/>
              </a:solidFill>
              <a:latin typeface="黑体" panose="02010609060101010101" pitchFamily="49" charset="-122"/>
              <a:ea typeface="黑体" panose="02010609060101010101" pitchFamily="49" charset="-122"/>
              <a:cs typeface="Lato Light" charset="0"/>
              <a:sym typeface="Lato Light" charset="0"/>
            </a:endParaRPr>
          </a:p>
        </p:txBody>
      </p:sp>
      <p:sp>
        <p:nvSpPr>
          <p:cNvPr id="4" name="TextBox 3"/>
          <p:cNvSpPr txBox="1"/>
          <p:nvPr/>
        </p:nvSpPr>
        <p:spPr>
          <a:xfrm>
            <a:off x="2869554" y="1208939"/>
            <a:ext cx="3322684" cy="230832"/>
          </a:xfrm>
          <a:prstGeom prst="rect">
            <a:avLst/>
          </a:prstGeom>
          <a:noFill/>
        </p:spPr>
        <p:txBody>
          <a:bodyPr wrap="square" lIns="0" tIns="0" rIns="0" bIns="0" rtlCol="0">
            <a:spAutoFit/>
          </a:bodyPr>
          <a:lstStyle/>
          <a:p>
            <a:pPr lvl="0" algn="ctr">
              <a:spcBef>
                <a:spcPct val="20000"/>
              </a:spcBef>
              <a:defRPr/>
            </a:pPr>
            <a:r>
              <a:rPr lang="zh-CN" altLang="en-US" sz="1500" b="1" dirty="0">
                <a:solidFill>
                  <a:schemeClr val="bg1"/>
                </a:solidFill>
                <a:latin typeface="黑体" panose="02010609060101010101" pitchFamily="49" charset="-122"/>
                <a:ea typeface="黑体" panose="02010609060101010101" pitchFamily="49" charset="-122"/>
              </a:rPr>
              <a:t>单击此处添加标题</a:t>
            </a:r>
          </a:p>
        </p:txBody>
      </p:sp>
      <p:sp>
        <p:nvSpPr>
          <p:cNvPr id="5" name="圆角矩形 4"/>
          <p:cNvSpPr/>
          <p:nvPr/>
        </p:nvSpPr>
        <p:spPr>
          <a:xfrm>
            <a:off x="1433811" y="2188428"/>
            <a:ext cx="6381084" cy="465362"/>
          </a:xfrm>
          <a:prstGeom prst="roundRect">
            <a:avLst>
              <a:gd name="adj" fmla="val 5000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r>
              <a:rPr lang="zh-CN" altLang="en-US" sz="1100" dirty="0">
                <a:solidFill>
                  <a:schemeClr val="bg1"/>
                </a:solidFill>
                <a:latin typeface="黑体" panose="02010609060101010101" pitchFamily="49" charset="-122"/>
                <a:ea typeface="黑体" panose="02010609060101010101" pitchFamily="49" charset="-122"/>
                <a:sym typeface="微软雅黑" panose="020B0503020204020204" charset="-122"/>
              </a:rPr>
              <a:t>右键点击图片选择设置图片格式可直接替换图片。</a:t>
            </a:r>
            <a:r>
              <a:rPr lang="zh-CN" altLang="en-US" sz="1100" dirty="0">
                <a:solidFill>
                  <a:schemeClr val="bg1"/>
                </a:solidFill>
                <a:latin typeface="黑体" panose="02010609060101010101" pitchFamily="49" charset="-122"/>
                <a:ea typeface="黑体" panose="02010609060101010101" pitchFamily="49" charset="-122"/>
              </a:rPr>
              <a:t>您的容打在这里，或者通过复制您的文本后，在此框中选择粘贴，并选择只保留文字。</a:t>
            </a:r>
            <a:r>
              <a:rPr lang="zh-CN" altLang="en-US" sz="1100" dirty="0">
                <a:solidFill>
                  <a:schemeClr val="bg1"/>
                </a:solidFill>
                <a:latin typeface="黑体" panose="02010609060101010101" pitchFamily="49" charset="-122"/>
                <a:ea typeface="黑体" panose="02010609060101010101" pitchFamily="49" charset="-122"/>
                <a:sym typeface="微软雅黑" panose="020B0503020204020204" charset="-122"/>
              </a:rPr>
              <a:t>右键点击图片选择设置图片格式可直接替换图片</a:t>
            </a:r>
            <a:endParaRPr lang="zh-CN" altLang="en-US" sz="1100" dirty="0">
              <a:solidFill>
                <a:schemeClr val="bg1"/>
              </a:solidFill>
              <a:latin typeface="黑体" panose="02010609060101010101" pitchFamily="49" charset="-122"/>
              <a:ea typeface="黑体" panose="02010609060101010101" pitchFamily="49" charset="-122"/>
              <a:cs typeface="Open Sans Light" panose="020B0306030504020204" pitchFamily="34" charset="0"/>
              <a:sym typeface="微软雅黑" panose="020B0503020204020204" charset="-122"/>
            </a:endParaRPr>
          </a:p>
        </p:txBody>
      </p:sp>
      <p:sp>
        <p:nvSpPr>
          <p:cNvPr id="7" name="矩形 6"/>
          <p:cNvSpPr/>
          <p:nvPr/>
        </p:nvSpPr>
        <p:spPr>
          <a:xfrm>
            <a:off x="1433487" y="2902893"/>
            <a:ext cx="3021023" cy="14292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sz="1300">
              <a:ea typeface="黑体" panose="02010609060101010101" pitchFamily="49" charset="-122"/>
            </a:endParaRPr>
          </a:p>
        </p:txBody>
      </p:sp>
      <p:sp>
        <p:nvSpPr>
          <p:cNvPr id="8" name="Text Placeholder 11"/>
          <p:cNvSpPr txBox="1"/>
          <p:nvPr/>
        </p:nvSpPr>
        <p:spPr>
          <a:xfrm>
            <a:off x="1493719" y="2981527"/>
            <a:ext cx="2289812" cy="346692"/>
          </a:xfrm>
          <a:prstGeom prst="rect">
            <a:avLst/>
          </a:prstGeom>
        </p:spPr>
        <p:txBody>
          <a:bodyPr lIns="89858" tIns="44929" rIns="89858" bIns="44929"/>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500" dirty="0">
                <a:solidFill>
                  <a:schemeClr val="bg1"/>
                </a:solidFill>
                <a:latin typeface="黑体" panose="02010609060101010101" pitchFamily="49" charset="-122"/>
                <a:ea typeface="黑体" panose="02010609060101010101" pitchFamily="49" charset="-122"/>
              </a:rPr>
              <a:t>单击此处添加标题</a:t>
            </a:r>
          </a:p>
        </p:txBody>
      </p:sp>
      <p:sp>
        <p:nvSpPr>
          <p:cNvPr id="9" name="TextBox 8"/>
          <p:cNvSpPr txBox="1"/>
          <p:nvPr/>
        </p:nvSpPr>
        <p:spPr>
          <a:xfrm>
            <a:off x="1472962" y="3299143"/>
            <a:ext cx="2885511" cy="921732"/>
          </a:xfrm>
          <a:prstGeom prst="rect">
            <a:avLst/>
          </a:prstGeom>
          <a:noFill/>
        </p:spPr>
        <p:txBody>
          <a:bodyPr wrap="square" lIns="89858" tIns="44929" rIns="89858" bIns="44929" rtlCol="0">
            <a:spAutoFit/>
          </a:bodyPr>
          <a:lstStyle/>
          <a:p>
            <a:pPr>
              <a:lnSpc>
                <a:spcPct val="120000"/>
              </a:lnSpc>
              <a:spcBef>
                <a:spcPct val="20000"/>
              </a:spcBef>
            </a:pPr>
            <a:r>
              <a:rPr lang="zh-CN" altLang="en-US" sz="900" dirty="0">
                <a:solidFill>
                  <a:schemeClr val="bg1"/>
                </a:solidFill>
                <a:latin typeface="黑体" panose="02010609060101010101" pitchFamily="49" charset="-122"/>
                <a:ea typeface="黑体" panose="02010609060101010101" pitchFamily="49"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900" dirty="0">
              <a:solidFill>
                <a:schemeClr val="bg1"/>
              </a:solidFill>
              <a:latin typeface="黑体" panose="02010609060101010101" pitchFamily="49" charset="-122"/>
              <a:ea typeface="黑体" panose="02010609060101010101" pitchFamily="49" charset="-122"/>
              <a:sym typeface="Arial" panose="020B0604020202020204" pitchFamily="34" charset="0"/>
            </a:endParaRPr>
          </a:p>
        </p:txBody>
      </p:sp>
      <p:sp>
        <p:nvSpPr>
          <p:cNvPr id="10" name="矩形 9"/>
          <p:cNvSpPr/>
          <p:nvPr/>
        </p:nvSpPr>
        <p:spPr>
          <a:xfrm>
            <a:off x="4571176" y="2902893"/>
            <a:ext cx="3021023" cy="14292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sz="1300">
              <a:ea typeface="黑体" panose="02010609060101010101" pitchFamily="49" charset="-122"/>
            </a:endParaRPr>
          </a:p>
        </p:txBody>
      </p:sp>
      <p:sp>
        <p:nvSpPr>
          <p:cNvPr id="11" name="Text Placeholder 11"/>
          <p:cNvSpPr txBox="1"/>
          <p:nvPr/>
        </p:nvSpPr>
        <p:spPr>
          <a:xfrm>
            <a:off x="4621094" y="2981527"/>
            <a:ext cx="2289812" cy="346692"/>
          </a:xfrm>
          <a:prstGeom prst="rect">
            <a:avLst/>
          </a:prstGeom>
        </p:spPr>
        <p:txBody>
          <a:bodyPr lIns="89858" tIns="44929" rIns="89858" bIns="44929"/>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500" dirty="0">
                <a:solidFill>
                  <a:schemeClr val="bg1"/>
                </a:solidFill>
                <a:latin typeface="黑体" panose="02010609060101010101" pitchFamily="49" charset="-122"/>
                <a:ea typeface="黑体" panose="02010609060101010101" pitchFamily="49" charset="-122"/>
              </a:rPr>
              <a:t>单击此处添加标题</a:t>
            </a:r>
          </a:p>
        </p:txBody>
      </p:sp>
      <p:sp>
        <p:nvSpPr>
          <p:cNvPr id="12" name="TextBox 11"/>
          <p:cNvSpPr txBox="1"/>
          <p:nvPr/>
        </p:nvSpPr>
        <p:spPr>
          <a:xfrm>
            <a:off x="4600337" y="3299143"/>
            <a:ext cx="2885511" cy="921732"/>
          </a:xfrm>
          <a:prstGeom prst="rect">
            <a:avLst/>
          </a:prstGeom>
          <a:noFill/>
        </p:spPr>
        <p:txBody>
          <a:bodyPr wrap="square" lIns="89858" tIns="44929" rIns="89858" bIns="44929" rtlCol="0">
            <a:spAutoFit/>
          </a:bodyPr>
          <a:lstStyle/>
          <a:p>
            <a:pPr>
              <a:lnSpc>
                <a:spcPct val="120000"/>
              </a:lnSpc>
              <a:spcBef>
                <a:spcPct val="20000"/>
              </a:spcBef>
            </a:pPr>
            <a:r>
              <a:rPr lang="zh-CN" altLang="en-US" sz="900" dirty="0">
                <a:solidFill>
                  <a:schemeClr val="bg1"/>
                </a:solidFill>
                <a:latin typeface="黑体" panose="02010609060101010101" pitchFamily="49" charset="-122"/>
                <a:ea typeface="黑体" panose="02010609060101010101" pitchFamily="49"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900" dirty="0">
              <a:solidFill>
                <a:schemeClr val="bg1"/>
              </a:solidFill>
              <a:latin typeface="黑体" panose="02010609060101010101" pitchFamily="49" charset="-122"/>
              <a:ea typeface="黑体" panose="02010609060101010101" pitchFamily="49" charset="-122"/>
              <a:sym typeface="Arial" panose="020B0604020202020204" pitchFamily="34" charset="0"/>
            </a:endParaRPr>
          </a:p>
        </p:txBody>
      </p:sp>
      <p:sp>
        <p:nvSpPr>
          <p:cNvPr id="15" name="Text Placeholder 3">
            <a:extLst>
              <a:ext uri="{FF2B5EF4-FFF2-40B4-BE49-F238E27FC236}">
                <a16:creationId xmlns:a16="http://schemas.microsoft.com/office/drawing/2014/main" id="{8A3E7813-2182-4A08-B387-636ADCC6725F}"/>
              </a:ext>
            </a:extLst>
          </p:cNvPr>
          <p:cNvSpPr txBox="1"/>
          <p:nvPr/>
        </p:nvSpPr>
        <p:spPr>
          <a:xfrm>
            <a:off x="3553518" y="263228"/>
            <a:ext cx="1949252"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后期规划</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12952">
        <p14:pan/>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7" grpId="0" animBg="1"/>
      <p:bldP spid="8" grpId="0"/>
      <p:bldP spid="9" grpId="0"/>
      <p:bldP spid="10" grpId="0" animBg="1"/>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1C74CA23-D390-4FD5-900C-80DD97F699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grpSp>
        <p:nvGrpSpPr>
          <p:cNvPr id="2" name="组合 1"/>
          <p:cNvGrpSpPr/>
          <p:nvPr/>
        </p:nvGrpSpPr>
        <p:grpSpPr>
          <a:xfrm>
            <a:off x="3435678" y="1121566"/>
            <a:ext cx="2129221" cy="2119624"/>
            <a:chOff x="3724323" y="1908536"/>
            <a:chExt cx="1329153" cy="1329153"/>
          </a:xfrm>
        </p:grpSpPr>
        <p:sp>
          <p:nvSpPr>
            <p:cNvPr id="3" name="椭圆 2"/>
            <p:cNvSpPr/>
            <p:nvPr/>
          </p:nvSpPr>
          <p:spPr>
            <a:xfrm>
              <a:off x="3724323" y="1908536"/>
              <a:ext cx="1329153" cy="1329153"/>
            </a:xfrm>
            <a:prstGeom prst="ellipse">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lumMod val="65000"/>
                    <a:lumOff val="35000"/>
                  </a:schemeClr>
                </a:solidFill>
                <a:ea typeface="黑体" panose="02010609060101010101" pitchFamily="49" charset="-122"/>
              </a:endParaRPr>
            </a:p>
          </p:txBody>
        </p:sp>
        <p:sp>
          <p:nvSpPr>
            <p:cNvPr id="4" name="椭圆 3"/>
            <p:cNvSpPr/>
            <p:nvPr/>
          </p:nvSpPr>
          <p:spPr>
            <a:xfrm>
              <a:off x="3839838" y="2024052"/>
              <a:ext cx="1098122" cy="1098122"/>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00">
                <a:solidFill>
                  <a:schemeClr val="tx1">
                    <a:lumMod val="65000"/>
                    <a:lumOff val="35000"/>
                  </a:schemeClr>
                </a:solidFill>
                <a:ea typeface="黑体" panose="02010609060101010101" pitchFamily="49" charset="-122"/>
              </a:endParaRPr>
            </a:p>
          </p:txBody>
        </p:sp>
      </p:grpSp>
      <p:sp>
        <p:nvSpPr>
          <p:cNvPr id="5" name="矩形 4"/>
          <p:cNvSpPr/>
          <p:nvPr/>
        </p:nvSpPr>
        <p:spPr>
          <a:xfrm>
            <a:off x="5475709" y="1071366"/>
            <a:ext cx="903250" cy="271436"/>
          </a:xfrm>
          <a:prstGeom prst="rect">
            <a:avLst/>
          </a:prstGeom>
        </p:spPr>
        <p:txBody>
          <a:bodyPr wrap="square" lIns="67387" tIns="33694" rIns="67387" bIns="33694">
            <a:spAutoFit/>
          </a:bodyPr>
          <a:lstStyle/>
          <a:p>
            <a:pPr>
              <a:spcBef>
                <a:spcPct val="0"/>
              </a:spcBef>
              <a:buFont typeface="Arial" panose="020B0604020202020204" pitchFamily="34" charset="0"/>
              <a:buNone/>
            </a:pPr>
            <a:r>
              <a:rPr lang="zh-CN" altLang="en-US" sz="1300" b="1" dirty="0">
                <a:solidFill>
                  <a:schemeClr val="bg1"/>
                </a:solidFill>
                <a:latin typeface="黑体" panose="02010609060101010101" pitchFamily="49" charset="-122"/>
                <a:ea typeface="黑体" panose="02010609060101010101" pitchFamily="49" charset="-122"/>
                <a:cs typeface="Arial" panose="020B0604020202020204" pitchFamily="34" charset="0"/>
              </a:rPr>
              <a:t>添加标题</a:t>
            </a:r>
          </a:p>
        </p:txBody>
      </p:sp>
      <p:sp>
        <p:nvSpPr>
          <p:cNvPr id="6" name="矩形 5"/>
          <p:cNvSpPr>
            <a:spLocks noChangeArrowheads="1"/>
          </p:cNvSpPr>
          <p:nvPr/>
        </p:nvSpPr>
        <p:spPr bwMode="auto">
          <a:xfrm>
            <a:off x="5475202" y="1292764"/>
            <a:ext cx="2285973" cy="42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87" tIns="33694" rIns="67387" bIns="3369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00" dirty="0">
                <a:solidFill>
                  <a:schemeClr val="bg1"/>
                </a:solidFill>
                <a:ea typeface="黑体" panose="02010609060101010101" pitchFamily="49" charset="-122"/>
                <a:sym typeface="微软雅黑" panose="020B0503020204020204" charset="-122"/>
              </a:rPr>
              <a:t>在此录入上述图表的描述说明，在此录入上述图表的描述说明。</a:t>
            </a:r>
          </a:p>
        </p:txBody>
      </p:sp>
      <p:sp>
        <p:nvSpPr>
          <p:cNvPr id="7" name="矩形 6"/>
          <p:cNvSpPr/>
          <p:nvPr/>
        </p:nvSpPr>
        <p:spPr>
          <a:xfrm>
            <a:off x="5475709" y="2606120"/>
            <a:ext cx="903250" cy="271436"/>
          </a:xfrm>
          <a:prstGeom prst="rect">
            <a:avLst/>
          </a:prstGeom>
        </p:spPr>
        <p:txBody>
          <a:bodyPr wrap="square" lIns="67387" tIns="33694" rIns="67387" bIns="33694">
            <a:spAutoFit/>
          </a:bodyPr>
          <a:lstStyle/>
          <a:p>
            <a:pPr>
              <a:spcBef>
                <a:spcPct val="0"/>
              </a:spcBef>
              <a:buFont typeface="Arial" panose="020B0604020202020204" pitchFamily="34" charset="0"/>
              <a:buNone/>
            </a:pPr>
            <a:r>
              <a:rPr lang="zh-CN" altLang="en-US" sz="1300" b="1" dirty="0">
                <a:solidFill>
                  <a:schemeClr val="tx1">
                    <a:lumMod val="65000"/>
                    <a:lumOff val="35000"/>
                  </a:schemeClr>
                </a:solidFill>
                <a:latin typeface="黑体" panose="02010609060101010101" pitchFamily="49" charset="-122"/>
                <a:ea typeface="黑体" panose="02010609060101010101" pitchFamily="49" charset="-122"/>
                <a:cs typeface="Arial" panose="020B0604020202020204" pitchFamily="34" charset="0"/>
              </a:rPr>
              <a:t>添加标题</a:t>
            </a:r>
          </a:p>
        </p:txBody>
      </p:sp>
      <p:sp>
        <p:nvSpPr>
          <p:cNvPr id="8" name="矩形 7"/>
          <p:cNvSpPr>
            <a:spLocks noChangeArrowheads="1"/>
          </p:cNvSpPr>
          <p:nvPr/>
        </p:nvSpPr>
        <p:spPr bwMode="auto">
          <a:xfrm>
            <a:off x="5475202" y="2827518"/>
            <a:ext cx="2285973" cy="42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87" tIns="33694" rIns="67387" bIns="3369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00" dirty="0">
                <a:solidFill>
                  <a:schemeClr val="bg1"/>
                </a:solidFill>
                <a:ea typeface="黑体" panose="02010609060101010101" pitchFamily="49" charset="-122"/>
                <a:sym typeface="微软雅黑" panose="020B0503020204020204" charset="-122"/>
              </a:rPr>
              <a:t>在此录入上述图表的描述说明，在此录入上述图表的描述说明。</a:t>
            </a:r>
          </a:p>
        </p:txBody>
      </p:sp>
      <p:sp>
        <p:nvSpPr>
          <p:cNvPr id="9" name="矩形 8"/>
          <p:cNvSpPr/>
          <p:nvPr/>
        </p:nvSpPr>
        <p:spPr>
          <a:xfrm>
            <a:off x="2604953" y="1071366"/>
            <a:ext cx="903250" cy="271436"/>
          </a:xfrm>
          <a:prstGeom prst="rect">
            <a:avLst/>
          </a:prstGeom>
        </p:spPr>
        <p:txBody>
          <a:bodyPr wrap="square" lIns="67387" tIns="33694" rIns="67387" bIns="33694">
            <a:spAutoFit/>
          </a:bodyPr>
          <a:lstStyle/>
          <a:p>
            <a:pPr algn="r">
              <a:spcBef>
                <a:spcPct val="0"/>
              </a:spcBef>
              <a:buFont typeface="Arial" panose="020B0604020202020204" pitchFamily="34" charset="0"/>
              <a:buNone/>
            </a:pPr>
            <a:r>
              <a:rPr lang="zh-CN" altLang="en-US" sz="1300" b="1" dirty="0">
                <a:solidFill>
                  <a:schemeClr val="bg1"/>
                </a:solidFill>
                <a:latin typeface="黑体" panose="02010609060101010101" pitchFamily="49" charset="-122"/>
                <a:ea typeface="黑体" panose="02010609060101010101" pitchFamily="49" charset="-122"/>
                <a:cs typeface="Arial" panose="020B0604020202020204" pitchFamily="34" charset="0"/>
              </a:rPr>
              <a:t>添加标题</a:t>
            </a:r>
          </a:p>
        </p:txBody>
      </p:sp>
      <p:sp>
        <p:nvSpPr>
          <p:cNvPr id="10" name="矩形 9"/>
          <p:cNvSpPr>
            <a:spLocks noChangeArrowheads="1"/>
          </p:cNvSpPr>
          <p:nvPr/>
        </p:nvSpPr>
        <p:spPr bwMode="auto">
          <a:xfrm>
            <a:off x="1222229" y="1292764"/>
            <a:ext cx="2285973" cy="42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87" tIns="33694" rIns="67387" bIns="3369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20000"/>
              </a:lnSpc>
              <a:spcBef>
                <a:spcPct val="0"/>
              </a:spcBef>
              <a:buNone/>
            </a:pPr>
            <a:r>
              <a:rPr lang="zh-CN" altLang="en-US" sz="1000" dirty="0">
                <a:solidFill>
                  <a:schemeClr val="bg1"/>
                </a:solidFill>
                <a:ea typeface="黑体" panose="02010609060101010101" pitchFamily="49" charset="-122"/>
                <a:sym typeface="微软雅黑" panose="020B0503020204020204" charset="-122"/>
              </a:rPr>
              <a:t>在此录入上述图表的描述说明，在此录入上述图表的描述说明</a:t>
            </a:r>
          </a:p>
        </p:txBody>
      </p:sp>
      <p:sp>
        <p:nvSpPr>
          <p:cNvPr id="11" name="矩形 10"/>
          <p:cNvSpPr/>
          <p:nvPr/>
        </p:nvSpPr>
        <p:spPr>
          <a:xfrm>
            <a:off x="2604953" y="2606120"/>
            <a:ext cx="903250" cy="271436"/>
          </a:xfrm>
          <a:prstGeom prst="rect">
            <a:avLst/>
          </a:prstGeom>
        </p:spPr>
        <p:txBody>
          <a:bodyPr wrap="square" lIns="67387" tIns="33694" rIns="67387" bIns="33694">
            <a:spAutoFit/>
          </a:bodyPr>
          <a:lstStyle/>
          <a:p>
            <a:pPr algn="r">
              <a:spcBef>
                <a:spcPct val="0"/>
              </a:spcBef>
              <a:buFont typeface="Arial" panose="020B0604020202020204" pitchFamily="34" charset="0"/>
              <a:buNone/>
            </a:pPr>
            <a:r>
              <a:rPr lang="zh-CN" altLang="en-US" sz="1300" b="1" dirty="0">
                <a:solidFill>
                  <a:schemeClr val="bg1"/>
                </a:solidFill>
                <a:latin typeface="黑体" panose="02010609060101010101" pitchFamily="49" charset="-122"/>
                <a:ea typeface="黑体" panose="02010609060101010101" pitchFamily="49" charset="-122"/>
                <a:cs typeface="Arial" panose="020B0604020202020204" pitchFamily="34" charset="0"/>
              </a:rPr>
              <a:t>添加标题</a:t>
            </a:r>
          </a:p>
        </p:txBody>
      </p:sp>
      <p:sp>
        <p:nvSpPr>
          <p:cNvPr id="12" name="矩形 11"/>
          <p:cNvSpPr>
            <a:spLocks noChangeArrowheads="1"/>
          </p:cNvSpPr>
          <p:nvPr/>
        </p:nvSpPr>
        <p:spPr bwMode="auto">
          <a:xfrm>
            <a:off x="1222229" y="2827518"/>
            <a:ext cx="2285973" cy="42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87" tIns="33694" rIns="67387" bIns="3369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20000"/>
              </a:lnSpc>
              <a:spcBef>
                <a:spcPct val="0"/>
              </a:spcBef>
              <a:buNone/>
            </a:pPr>
            <a:r>
              <a:rPr lang="zh-CN" altLang="en-US" sz="1000" dirty="0">
                <a:solidFill>
                  <a:schemeClr val="bg1"/>
                </a:solidFill>
                <a:ea typeface="黑体" panose="02010609060101010101" pitchFamily="49" charset="-122"/>
                <a:sym typeface="微软雅黑" panose="020B0503020204020204" charset="-122"/>
              </a:rPr>
              <a:t>在此录入上述图表的描述说明，在此录入上述图表的描述说明</a:t>
            </a:r>
          </a:p>
        </p:txBody>
      </p:sp>
      <p:sp>
        <p:nvSpPr>
          <p:cNvPr id="13" name="TextBox 41"/>
          <p:cNvSpPr txBox="1"/>
          <p:nvPr/>
        </p:nvSpPr>
        <p:spPr>
          <a:xfrm>
            <a:off x="1060889" y="3873017"/>
            <a:ext cx="6999898" cy="462440"/>
          </a:xfrm>
          <a:prstGeom prst="rect">
            <a:avLst/>
          </a:prstGeom>
          <a:noFill/>
        </p:spPr>
        <p:txBody>
          <a:bodyPr wrap="square" lIns="89858" tIns="44929" rIns="89858" bIns="44929" rtlCol="0">
            <a:spAutoFit/>
          </a:bodyPr>
          <a:lstStyle/>
          <a:p>
            <a:pPr>
              <a:lnSpc>
                <a:spcPct val="130000"/>
              </a:lnSpc>
              <a:spcBef>
                <a:spcPct val="0"/>
              </a:spcBef>
            </a:pPr>
            <a:r>
              <a:rPr lang="zh-CN" altLang="en-US" sz="1000" dirty="0">
                <a:solidFill>
                  <a:schemeClr val="bg1"/>
                </a:solidFill>
                <a:latin typeface="黑体" panose="02010609060101010101" pitchFamily="49" charset="-122"/>
                <a:ea typeface="黑体" panose="02010609060101010101" pitchFamily="49"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a:t>
            </a:r>
          </a:p>
        </p:txBody>
      </p:sp>
      <p:sp>
        <p:nvSpPr>
          <p:cNvPr id="22" name="Freeform 67"/>
          <p:cNvSpPr>
            <a:spLocks noEditPoints="1"/>
          </p:cNvSpPr>
          <p:nvPr/>
        </p:nvSpPr>
        <p:spPr bwMode="auto">
          <a:xfrm>
            <a:off x="4128075" y="1749575"/>
            <a:ext cx="724040" cy="74223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67394" tIns="33697" rIns="67394" bIns="33697" numCol="1" anchor="t" anchorCtr="0" compatLnSpc="1"/>
          <a:lstStyle/>
          <a:p>
            <a:endParaRPr lang="zh-CN" altLang="en-US" sz="1300">
              <a:solidFill>
                <a:schemeClr val="tx1">
                  <a:lumMod val="65000"/>
                  <a:lumOff val="35000"/>
                </a:schemeClr>
              </a:solidFill>
              <a:ea typeface="黑体" panose="02010609060101010101" pitchFamily="49" charset="-122"/>
            </a:endParaRPr>
          </a:p>
        </p:txBody>
      </p:sp>
      <p:sp>
        <p:nvSpPr>
          <p:cNvPr id="17" name="Text Placeholder 3">
            <a:extLst>
              <a:ext uri="{FF2B5EF4-FFF2-40B4-BE49-F238E27FC236}">
                <a16:creationId xmlns:a16="http://schemas.microsoft.com/office/drawing/2014/main" id="{466D7AB1-1C0A-463F-836B-63A2AB081669}"/>
              </a:ext>
            </a:extLst>
          </p:cNvPr>
          <p:cNvSpPr txBox="1"/>
          <p:nvPr/>
        </p:nvSpPr>
        <p:spPr>
          <a:xfrm>
            <a:off x="3553518" y="263228"/>
            <a:ext cx="1949252"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后期规划</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up)">
                                      <p:cBhvr>
                                        <p:cTn id="45" dur="500"/>
                                        <p:tgtEl>
                                          <p:spTgt spid="8"/>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05B23DAC-54C6-4AF0-9FE1-119758DD4F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grpSp>
        <p:nvGrpSpPr>
          <p:cNvPr id="2" name="Group 22"/>
          <p:cNvGrpSpPr/>
          <p:nvPr/>
        </p:nvGrpSpPr>
        <p:grpSpPr>
          <a:xfrm>
            <a:off x="3007397" y="1366053"/>
            <a:ext cx="2986335" cy="2952132"/>
            <a:chOff x="7070680" y="1485705"/>
            <a:chExt cx="4469276" cy="4438095"/>
          </a:xfrm>
          <a:solidFill>
            <a:schemeClr val="tx1"/>
          </a:solidFill>
        </p:grpSpPr>
        <p:grpSp>
          <p:nvGrpSpPr>
            <p:cNvPr id="3" name="Group 3"/>
            <p:cNvGrpSpPr/>
            <p:nvPr/>
          </p:nvGrpSpPr>
          <p:grpSpPr>
            <a:xfrm>
              <a:off x="7070680" y="1485705"/>
              <a:ext cx="4469276" cy="4020315"/>
              <a:chOff x="3472716" y="1692370"/>
              <a:chExt cx="5246568" cy="4719524"/>
            </a:xfrm>
            <a:grpFill/>
          </p:grpSpPr>
          <p:sp>
            <p:nvSpPr>
              <p:cNvPr id="5" name="Freeform 4"/>
              <p:cNvSpPr>
                <a:spLocks/>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grpFill/>
              <a:ln>
                <a:noFill/>
              </a:ln>
            </p:spPr>
            <p:txBody>
              <a:bodyPr vert="horz" wrap="square" lIns="68573" tIns="34287" rIns="68573" bIns="34287" numCol="1" anchor="t" anchorCtr="0" compatLnSpc="1">
                <a:prstTxWarp prst="textNoShape">
                  <a:avLst/>
                </a:prstTxWarp>
                <a:noAutofit/>
              </a:bodyPr>
              <a:lstStyle/>
              <a:p>
                <a:pPr algn="just">
                  <a:lnSpc>
                    <a:spcPct val="120000"/>
                  </a:lnSpc>
                </a:pPr>
                <a:endParaRPr lang="id-ID" sz="700">
                  <a:solidFill>
                    <a:schemeClr val="tx1">
                      <a:lumMod val="85000"/>
                      <a:lumOff val="15000"/>
                    </a:schemeClr>
                  </a:solidFill>
                  <a:ea typeface="黑体" panose="02010609060101010101" pitchFamily="49" charset="-122"/>
                  <a:cs typeface="+mn-ea"/>
                  <a:sym typeface="Arial" panose="020B0604020202020204" pitchFamily="34" charset="0"/>
                </a:endParaRPr>
              </a:p>
            </p:txBody>
          </p:sp>
          <p:sp>
            <p:nvSpPr>
              <p:cNvPr id="6" name="Freeform 67"/>
              <p:cNvSpPr>
                <a:spLocks/>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700">
                  <a:solidFill>
                    <a:schemeClr val="tx1">
                      <a:lumMod val="85000"/>
                      <a:lumOff val="15000"/>
                    </a:schemeClr>
                  </a:solidFill>
                  <a:ea typeface="黑体" panose="02010609060101010101" pitchFamily="49" charset="-122"/>
                  <a:cs typeface="+mn-ea"/>
                  <a:sym typeface="Arial" panose="020B0604020202020204" pitchFamily="34" charset="0"/>
                </a:endParaRPr>
              </a:p>
            </p:txBody>
          </p:sp>
          <p:sp>
            <p:nvSpPr>
              <p:cNvPr id="7" name="Freeform 67"/>
              <p:cNvSpPr>
                <a:spLocks/>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700">
                  <a:solidFill>
                    <a:schemeClr val="tx1">
                      <a:lumMod val="85000"/>
                      <a:lumOff val="15000"/>
                    </a:schemeClr>
                  </a:solidFill>
                  <a:ea typeface="黑体" panose="02010609060101010101" pitchFamily="49" charset="-122"/>
                  <a:cs typeface="+mn-ea"/>
                  <a:sym typeface="Arial" panose="020B0604020202020204" pitchFamily="34" charset="0"/>
                </a:endParaRPr>
              </a:p>
            </p:txBody>
          </p:sp>
          <p:sp>
            <p:nvSpPr>
              <p:cNvPr id="8" name="Freeform 67"/>
              <p:cNvSpPr>
                <a:spLocks/>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700">
                  <a:solidFill>
                    <a:schemeClr val="tx1">
                      <a:lumMod val="85000"/>
                      <a:lumOff val="15000"/>
                    </a:schemeClr>
                  </a:solidFill>
                  <a:ea typeface="黑体" panose="02010609060101010101" pitchFamily="49" charset="-122"/>
                  <a:cs typeface="+mn-ea"/>
                  <a:sym typeface="Arial" panose="020B0604020202020204" pitchFamily="34" charset="0"/>
                </a:endParaRPr>
              </a:p>
            </p:txBody>
          </p:sp>
          <p:sp>
            <p:nvSpPr>
              <p:cNvPr id="9" name="Freeform 67"/>
              <p:cNvSpPr>
                <a:spLocks/>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700">
                  <a:solidFill>
                    <a:schemeClr val="tx1">
                      <a:lumMod val="85000"/>
                      <a:lumOff val="15000"/>
                    </a:schemeClr>
                  </a:solidFill>
                  <a:ea typeface="黑体" panose="02010609060101010101" pitchFamily="49" charset="-122"/>
                  <a:cs typeface="+mn-ea"/>
                  <a:sym typeface="Arial" panose="020B0604020202020204" pitchFamily="34" charset="0"/>
                </a:endParaRPr>
              </a:p>
            </p:txBody>
          </p:sp>
          <p:sp>
            <p:nvSpPr>
              <p:cNvPr id="10" name="Freeform 67"/>
              <p:cNvSpPr>
                <a:spLocks/>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700">
                  <a:solidFill>
                    <a:schemeClr val="tx1">
                      <a:lumMod val="85000"/>
                      <a:lumOff val="15000"/>
                    </a:schemeClr>
                  </a:solidFill>
                  <a:ea typeface="黑体" panose="02010609060101010101" pitchFamily="49" charset="-122"/>
                  <a:cs typeface="+mn-ea"/>
                  <a:sym typeface="Arial" panose="020B0604020202020204" pitchFamily="34" charset="0"/>
                </a:endParaRPr>
              </a:p>
            </p:txBody>
          </p:sp>
          <p:sp>
            <p:nvSpPr>
              <p:cNvPr id="11" name="Freeform 67"/>
              <p:cNvSpPr>
                <a:spLocks/>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700">
                  <a:solidFill>
                    <a:schemeClr val="tx1">
                      <a:lumMod val="85000"/>
                      <a:lumOff val="15000"/>
                    </a:schemeClr>
                  </a:solidFill>
                  <a:ea typeface="黑体" panose="02010609060101010101" pitchFamily="49" charset="-122"/>
                  <a:cs typeface="+mn-ea"/>
                  <a:sym typeface="Arial" panose="020B0604020202020204" pitchFamily="34" charset="0"/>
                </a:endParaRPr>
              </a:p>
            </p:txBody>
          </p:sp>
          <p:sp>
            <p:nvSpPr>
              <p:cNvPr id="12" name="Freeform 67"/>
              <p:cNvSpPr>
                <a:spLocks/>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700">
                  <a:solidFill>
                    <a:schemeClr val="tx1">
                      <a:lumMod val="85000"/>
                      <a:lumOff val="15000"/>
                    </a:schemeClr>
                  </a:solidFill>
                  <a:ea typeface="黑体" panose="02010609060101010101" pitchFamily="49" charset="-122"/>
                  <a:cs typeface="+mn-ea"/>
                  <a:sym typeface="Arial" panose="020B0604020202020204" pitchFamily="34" charset="0"/>
                </a:endParaRPr>
              </a:p>
            </p:txBody>
          </p:sp>
          <p:sp>
            <p:nvSpPr>
              <p:cNvPr id="13" name="Freeform 67"/>
              <p:cNvSpPr>
                <a:spLocks/>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700">
                  <a:solidFill>
                    <a:schemeClr val="tx1">
                      <a:lumMod val="85000"/>
                      <a:lumOff val="15000"/>
                    </a:schemeClr>
                  </a:solidFill>
                  <a:ea typeface="黑体" panose="02010609060101010101" pitchFamily="49" charset="-122"/>
                  <a:cs typeface="+mn-ea"/>
                  <a:sym typeface="Arial" panose="020B0604020202020204" pitchFamily="34" charset="0"/>
                </a:endParaRPr>
              </a:p>
            </p:txBody>
          </p:sp>
          <p:sp>
            <p:nvSpPr>
              <p:cNvPr id="14" name="Freeform 67"/>
              <p:cNvSpPr>
                <a:spLocks/>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700">
                  <a:solidFill>
                    <a:schemeClr val="tx1">
                      <a:lumMod val="85000"/>
                      <a:lumOff val="15000"/>
                    </a:schemeClr>
                  </a:solidFill>
                  <a:ea typeface="黑体" panose="02010609060101010101" pitchFamily="49" charset="-122"/>
                  <a:cs typeface="+mn-ea"/>
                  <a:sym typeface="Arial" panose="020B0604020202020204" pitchFamily="34" charset="0"/>
                </a:endParaRPr>
              </a:p>
            </p:txBody>
          </p:sp>
        </p:grpSp>
        <p:sp>
          <p:nvSpPr>
            <p:cNvPr id="4" name="Freeform 20"/>
            <p:cNvSpPr/>
            <p:nvPr/>
          </p:nvSpPr>
          <p:spPr>
            <a:xfrm>
              <a:off x="7135090" y="5202683"/>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00">
                <a:solidFill>
                  <a:schemeClr val="tx1">
                    <a:lumMod val="85000"/>
                    <a:lumOff val="15000"/>
                  </a:schemeClr>
                </a:solidFill>
                <a:latin typeface="Arial" panose="020B0604020202020204" pitchFamily="34" charset="0"/>
                <a:ea typeface="黑体" panose="02010609060101010101" pitchFamily="49" charset="-122"/>
                <a:cs typeface="+mn-ea"/>
                <a:sym typeface="Arial" panose="020B0604020202020204" pitchFamily="34" charset="0"/>
              </a:endParaRPr>
            </a:p>
          </p:txBody>
        </p:sp>
      </p:grpSp>
      <p:grpSp>
        <p:nvGrpSpPr>
          <p:cNvPr id="15" name="Group 14"/>
          <p:cNvGrpSpPr/>
          <p:nvPr/>
        </p:nvGrpSpPr>
        <p:grpSpPr>
          <a:xfrm>
            <a:off x="601639" y="1711026"/>
            <a:ext cx="2175471" cy="998862"/>
            <a:chOff x="302067" y="2436701"/>
            <a:chExt cx="2946992" cy="1359232"/>
          </a:xfrm>
        </p:grpSpPr>
        <p:sp>
          <p:nvSpPr>
            <p:cNvPr id="16" name="Rectangle 24"/>
            <p:cNvSpPr/>
            <p:nvPr/>
          </p:nvSpPr>
          <p:spPr>
            <a:xfrm>
              <a:off x="302067" y="2805693"/>
              <a:ext cx="2946992" cy="990240"/>
            </a:xfrm>
            <a:prstGeom prst="rect">
              <a:avLst/>
            </a:prstGeom>
          </p:spPr>
          <p:txBody>
            <a:bodyPr wrap="square">
              <a:spAutoFit/>
            </a:bodyPr>
            <a:lstStyle/>
            <a:p>
              <a:pPr algn="just">
                <a:lnSpc>
                  <a:spcPct val="120000"/>
                </a:lnSpc>
              </a:pPr>
              <a:r>
                <a:rPr lang="zh-CN" altLang="en-US" sz="1200" dirty="0">
                  <a:solidFill>
                    <a:schemeClr val="bg1"/>
                  </a:solidFill>
                  <a:latin typeface="黑体" panose="02010609060101010101" pitchFamily="49" charset="-122"/>
                  <a:ea typeface="黑体" panose="02010609060101010101" pitchFamily="49" charset="-122"/>
                  <a:cs typeface="+mn-ea"/>
                  <a:sym typeface="Arial" panose="020B0604020202020204" pitchFamily="34" charset="0"/>
                </a:rPr>
                <a:t>请替换文字内容，点击添加相关标题文字，修改文字内容，也可以直接复制你的内容到此</a:t>
              </a:r>
              <a:endParaRPr lang="en-GB" altLang="zh-CN" sz="600" dirty="0">
                <a:solidFill>
                  <a:schemeClr val="bg1"/>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17" name="TextBox 16"/>
            <p:cNvSpPr txBox="1"/>
            <p:nvPr/>
          </p:nvSpPr>
          <p:spPr>
            <a:xfrm>
              <a:off x="302067" y="2436701"/>
              <a:ext cx="1361965" cy="549697"/>
            </a:xfrm>
            <a:prstGeom prst="rect">
              <a:avLst/>
            </a:prstGeom>
            <a:noFill/>
          </p:spPr>
          <p:txBody>
            <a:bodyPr wrap="none" rtlCol="0">
              <a:spAutoFit/>
            </a:bodyPr>
            <a:lstStyle/>
            <a:p>
              <a:pPr>
                <a:lnSpc>
                  <a:spcPct val="150000"/>
                </a:lnSpc>
              </a:pPr>
              <a:r>
                <a:rPr lang="zh-CN" altLang="en-US" sz="1600" dirty="0">
                  <a:solidFill>
                    <a:schemeClr val="bg1"/>
                  </a:solidFill>
                  <a:latin typeface="黑体" panose="02010609060101010101" pitchFamily="49" charset="-122"/>
                  <a:ea typeface="黑体" panose="02010609060101010101" pitchFamily="49" charset="-122"/>
                </a:rPr>
                <a:t>添加标题</a:t>
              </a:r>
              <a:endParaRPr lang="en-US" altLang="zh-CN" sz="1600" dirty="0">
                <a:solidFill>
                  <a:schemeClr val="bg1"/>
                </a:solidFill>
                <a:latin typeface="黑体" panose="02010609060101010101" pitchFamily="49" charset="-122"/>
                <a:ea typeface="黑体" panose="02010609060101010101" pitchFamily="49" charset="-122"/>
              </a:endParaRPr>
            </a:p>
          </p:txBody>
        </p:sp>
      </p:grpSp>
      <p:grpSp>
        <p:nvGrpSpPr>
          <p:cNvPr id="18" name="Group 17"/>
          <p:cNvGrpSpPr/>
          <p:nvPr/>
        </p:nvGrpSpPr>
        <p:grpSpPr>
          <a:xfrm>
            <a:off x="601638" y="3118830"/>
            <a:ext cx="2131780" cy="1255478"/>
            <a:chOff x="417172" y="4475194"/>
            <a:chExt cx="2887808" cy="1708431"/>
          </a:xfrm>
        </p:grpSpPr>
        <p:sp>
          <p:nvSpPr>
            <p:cNvPr id="19" name="Rectangle 26"/>
            <p:cNvSpPr/>
            <p:nvPr/>
          </p:nvSpPr>
          <p:spPr>
            <a:xfrm>
              <a:off x="417172" y="4851788"/>
              <a:ext cx="2887808" cy="1331837"/>
            </a:xfrm>
            <a:prstGeom prst="rect">
              <a:avLst/>
            </a:prstGeom>
          </p:spPr>
          <p:txBody>
            <a:bodyPr wrap="square">
              <a:spAutoFit/>
            </a:bodyPr>
            <a:lstStyle/>
            <a:p>
              <a:pPr algn="just">
                <a:lnSpc>
                  <a:spcPct val="120000"/>
                </a:lnSpc>
              </a:pPr>
              <a:r>
                <a:rPr lang="zh-CN" altLang="en-US" sz="1200" dirty="0">
                  <a:solidFill>
                    <a:schemeClr val="bg1"/>
                  </a:solidFill>
                  <a:latin typeface="黑体" panose="02010609060101010101" pitchFamily="49" charset="-122"/>
                  <a:ea typeface="黑体" panose="02010609060101010101" pitchFamily="49" charset="-122"/>
                  <a:cs typeface="+mn-ea"/>
                  <a:sym typeface="Arial" panose="020B0604020202020204" pitchFamily="34" charset="0"/>
                </a:rPr>
                <a:t>请替换文字内容，点击添加相关标题文字，修改文字内容，也可以直接复制你的内容到此</a:t>
              </a:r>
              <a:endParaRPr lang="en-GB" altLang="zh-CN" sz="600" dirty="0">
                <a:solidFill>
                  <a:schemeClr val="bg1"/>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20" name="TextBox 19"/>
            <p:cNvSpPr txBox="1"/>
            <p:nvPr/>
          </p:nvSpPr>
          <p:spPr>
            <a:xfrm>
              <a:off x="417172" y="4475194"/>
              <a:ext cx="1361966" cy="549697"/>
            </a:xfrm>
            <a:prstGeom prst="rect">
              <a:avLst/>
            </a:prstGeom>
            <a:noFill/>
          </p:spPr>
          <p:txBody>
            <a:bodyPr wrap="none" rtlCol="0">
              <a:spAutoFit/>
            </a:bodyPr>
            <a:lstStyle/>
            <a:p>
              <a:pPr>
                <a:lnSpc>
                  <a:spcPct val="150000"/>
                </a:lnSpc>
              </a:pPr>
              <a:r>
                <a:rPr lang="zh-CN" altLang="en-US" sz="1600" dirty="0">
                  <a:solidFill>
                    <a:schemeClr val="bg1"/>
                  </a:solidFill>
                  <a:latin typeface="黑体" panose="02010609060101010101" pitchFamily="49" charset="-122"/>
                  <a:ea typeface="黑体" panose="02010609060101010101" pitchFamily="49" charset="-122"/>
                </a:rPr>
                <a:t>添加标题</a:t>
              </a:r>
              <a:endParaRPr lang="en-US" altLang="zh-CN" sz="1600" dirty="0">
                <a:solidFill>
                  <a:schemeClr val="bg1"/>
                </a:solidFill>
                <a:latin typeface="黑体" panose="02010609060101010101" pitchFamily="49" charset="-122"/>
                <a:ea typeface="黑体" panose="02010609060101010101" pitchFamily="49" charset="-122"/>
              </a:endParaRPr>
            </a:p>
          </p:txBody>
        </p:sp>
      </p:grpSp>
      <p:grpSp>
        <p:nvGrpSpPr>
          <p:cNvPr id="21" name="Group 15"/>
          <p:cNvGrpSpPr/>
          <p:nvPr/>
        </p:nvGrpSpPr>
        <p:grpSpPr>
          <a:xfrm>
            <a:off x="6031254" y="1632831"/>
            <a:ext cx="2155217" cy="1244107"/>
            <a:chOff x="8731978" y="2525731"/>
            <a:chExt cx="2919554" cy="1692956"/>
          </a:xfrm>
        </p:grpSpPr>
        <p:sp>
          <p:nvSpPr>
            <p:cNvPr id="22" name="Rectangle 28"/>
            <p:cNvSpPr/>
            <p:nvPr/>
          </p:nvSpPr>
          <p:spPr>
            <a:xfrm flipH="1">
              <a:off x="8731978" y="2886852"/>
              <a:ext cx="2919554" cy="1331835"/>
            </a:xfrm>
            <a:prstGeom prst="rect">
              <a:avLst/>
            </a:prstGeom>
          </p:spPr>
          <p:txBody>
            <a:bodyPr wrap="square">
              <a:spAutoFit/>
            </a:bodyPr>
            <a:lstStyle/>
            <a:p>
              <a:pPr algn="just">
                <a:lnSpc>
                  <a:spcPct val="120000"/>
                </a:lnSpc>
              </a:pPr>
              <a:r>
                <a:rPr lang="zh-CN" altLang="en-US" sz="1200" dirty="0">
                  <a:solidFill>
                    <a:schemeClr val="bg1"/>
                  </a:solidFill>
                  <a:latin typeface="黑体" panose="02010609060101010101" pitchFamily="49" charset="-122"/>
                  <a:ea typeface="黑体" panose="02010609060101010101" pitchFamily="49" charset="-122"/>
                  <a:cs typeface="+mn-ea"/>
                  <a:sym typeface="Arial" panose="020B0604020202020204" pitchFamily="34" charset="0"/>
                </a:rPr>
                <a:t>请替换文字内容，点击添加相关标题文字，修改文字内容，也可以直接复制你的内容到此</a:t>
              </a:r>
              <a:endParaRPr lang="en-GB" altLang="zh-CN" sz="1200" dirty="0">
                <a:solidFill>
                  <a:schemeClr val="bg1"/>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23" name="TextBox 22"/>
            <p:cNvSpPr txBox="1"/>
            <p:nvPr/>
          </p:nvSpPr>
          <p:spPr>
            <a:xfrm flipH="1">
              <a:off x="8731979" y="2525731"/>
              <a:ext cx="1361964" cy="549697"/>
            </a:xfrm>
            <a:prstGeom prst="rect">
              <a:avLst/>
            </a:prstGeom>
            <a:noFill/>
          </p:spPr>
          <p:txBody>
            <a:bodyPr wrap="none" rtlCol="0">
              <a:spAutoFit/>
            </a:bodyPr>
            <a:lstStyle/>
            <a:p>
              <a:pPr>
                <a:lnSpc>
                  <a:spcPct val="150000"/>
                </a:lnSpc>
              </a:pPr>
              <a:r>
                <a:rPr lang="zh-CN" altLang="en-US" sz="1600" dirty="0">
                  <a:solidFill>
                    <a:schemeClr val="bg1"/>
                  </a:solidFill>
                  <a:latin typeface="黑体" panose="02010609060101010101" pitchFamily="49" charset="-122"/>
                  <a:ea typeface="黑体" panose="02010609060101010101" pitchFamily="49" charset="-122"/>
                </a:rPr>
                <a:t>添加标题</a:t>
              </a:r>
              <a:endParaRPr lang="en-US" altLang="zh-CN" sz="1600" dirty="0">
                <a:solidFill>
                  <a:schemeClr val="bg1"/>
                </a:solidFill>
                <a:latin typeface="黑体" panose="02010609060101010101" pitchFamily="49" charset="-122"/>
                <a:ea typeface="黑体" panose="02010609060101010101" pitchFamily="49" charset="-122"/>
              </a:endParaRPr>
            </a:p>
          </p:txBody>
        </p:sp>
      </p:grpSp>
      <p:grpSp>
        <p:nvGrpSpPr>
          <p:cNvPr id="24" name="Group 16"/>
          <p:cNvGrpSpPr/>
          <p:nvPr/>
        </p:nvGrpSpPr>
        <p:grpSpPr>
          <a:xfrm>
            <a:off x="6097945" y="3118829"/>
            <a:ext cx="2159410" cy="1255478"/>
            <a:chOff x="8822825" y="4475192"/>
            <a:chExt cx="2925235" cy="1708430"/>
          </a:xfrm>
        </p:grpSpPr>
        <p:sp>
          <p:nvSpPr>
            <p:cNvPr id="25" name="Rectangle 30"/>
            <p:cNvSpPr/>
            <p:nvPr/>
          </p:nvSpPr>
          <p:spPr>
            <a:xfrm flipH="1">
              <a:off x="8822825" y="4851787"/>
              <a:ext cx="2925235" cy="1331835"/>
            </a:xfrm>
            <a:prstGeom prst="rect">
              <a:avLst/>
            </a:prstGeom>
          </p:spPr>
          <p:txBody>
            <a:bodyPr wrap="square">
              <a:spAutoFit/>
            </a:bodyPr>
            <a:lstStyle/>
            <a:p>
              <a:pPr algn="just">
                <a:lnSpc>
                  <a:spcPct val="120000"/>
                </a:lnSpc>
              </a:pPr>
              <a:r>
                <a:rPr lang="zh-CN" altLang="en-US" sz="1200" dirty="0">
                  <a:solidFill>
                    <a:schemeClr val="bg1"/>
                  </a:solidFill>
                  <a:latin typeface="黑体" panose="02010609060101010101" pitchFamily="49" charset="-122"/>
                  <a:ea typeface="黑体" panose="02010609060101010101" pitchFamily="49" charset="-122"/>
                  <a:cs typeface="+mn-ea"/>
                  <a:sym typeface="Arial" panose="020B0604020202020204" pitchFamily="34" charset="0"/>
                </a:rPr>
                <a:t>请替换文字内容，点击添加相关标题文字，修改文字内容，也可以直接复制你的内容到此</a:t>
              </a:r>
              <a:endParaRPr lang="en-GB" altLang="zh-CN" sz="600" dirty="0">
                <a:solidFill>
                  <a:schemeClr val="bg1"/>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26" name="TextBox 25"/>
            <p:cNvSpPr txBox="1"/>
            <p:nvPr/>
          </p:nvSpPr>
          <p:spPr>
            <a:xfrm flipH="1">
              <a:off x="8822826" y="4475192"/>
              <a:ext cx="1361965" cy="549697"/>
            </a:xfrm>
            <a:prstGeom prst="rect">
              <a:avLst/>
            </a:prstGeom>
            <a:noFill/>
          </p:spPr>
          <p:txBody>
            <a:bodyPr wrap="none" rtlCol="0">
              <a:spAutoFit/>
            </a:bodyPr>
            <a:lstStyle/>
            <a:p>
              <a:pPr>
                <a:lnSpc>
                  <a:spcPct val="150000"/>
                </a:lnSpc>
              </a:pPr>
              <a:r>
                <a:rPr lang="zh-CN" altLang="en-US" sz="1600" dirty="0">
                  <a:solidFill>
                    <a:schemeClr val="bg1"/>
                  </a:solidFill>
                  <a:latin typeface="黑体" panose="02010609060101010101" pitchFamily="49" charset="-122"/>
                  <a:ea typeface="黑体" panose="02010609060101010101" pitchFamily="49" charset="-122"/>
                </a:rPr>
                <a:t>添加标题</a:t>
              </a:r>
              <a:endParaRPr lang="en-US" altLang="zh-CN" sz="1600" dirty="0">
                <a:solidFill>
                  <a:schemeClr val="bg1"/>
                </a:solidFill>
                <a:latin typeface="黑体" panose="02010609060101010101" pitchFamily="49" charset="-122"/>
                <a:ea typeface="黑体" panose="02010609060101010101" pitchFamily="49" charset="-122"/>
              </a:endParaRPr>
            </a:p>
          </p:txBody>
        </p:sp>
      </p:grpSp>
      <p:sp>
        <p:nvSpPr>
          <p:cNvPr id="29" name="Text Placeholder 3">
            <a:extLst>
              <a:ext uri="{FF2B5EF4-FFF2-40B4-BE49-F238E27FC236}">
                <a16:creationId xmlns:a16="http://schemas.microsoft.com/office/drawing/2014/main" id="{B03A0F5B-8F7A-4537-8AFC-E538A46B014C}"/>
              </a:ext>
            </a:extLst>
          </p:cNvPr>
          <p:cNvSpPr txBox="1"/>
          <p:nvPr/>
        </p:nvSpPr>
        <p:spPr>
          <a:xfrm>
            <a:off x="3553518" y="263228"/>
            <a:ext cx="1949252"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后期规划</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12952">
        <p14:pan/>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0-#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id="{01EC410C-AD64-484F-A80D-D1120103B3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矩形 1"/>
          <p:cNvSpPr/>
          <p:nvPr/>
        </p:nvSpPr>
        <p:spPr>
          <a:xfrm>
            <a:off x="833028" y="1408348"/>
            <a:ext cx="1328817" cy="1322655"/>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a:solidFill>
                <a:prstClr val="white"/>
              </a:solidFill>
              <a:ea typeface="黑体" panose="02010609060101010101" pitchFamily="49" charset="-122"/>
            </a:endParaRPr>
          </a:p>
        </p:txBody>
      </p:sp>
      <p:sp>
        <p:nvSpPr>
          <p:cNvPr id="3" name="矩形 2"/>
          <p:cNvSpPr/>
          <p:nvPr/>
        </p:nvSpPr>
        <p:spPr>
          <a:xfrm>
            <a:off x="833028" y="2731004"/>
            <a:ext cx="1328817" cy="7935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p:txBody>
      </p:sp>
      <p:sp>
        <p:nvSpPr>
          <p:cNvPr id="4" name="矩形 3"/>
          <p:cNvSpPr/>
          <p:nvPr/>
        </p:nvSpPr>
        <p:spPr>
          <a:xfrm>
            <a:off x="2334591" y="1408348"/>
            <a:ext cx="1328817" cy="1322655"/>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a:solidFill>
                <a:prstClr val="white"/>
              </a:solidFill>
              <a:ea typeface="黑体" panose="02010609060101010101" pitchFamily="49" charset="-122"/>
            </a:endParaRPr>
          </a:p>
        </p:txBody>
      </p:sp>
      <p:sp>
        <p:nvSpPr>
          <p:cNvPr id="5" name="矩形 4"/>
          <p:cNvSpPr/>
          <p:nvPr/>
        </p:nvSpPr>
        <p:spPr>
          <a:xfrm>
            <a:off x="2334591" y="2731004"/>
            <a:ext cx="1328817" cy="7935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p:txBody>
      </p:sp>
      <p:sp>
        <p:nvSpPr>
          <p:cNvPr id="6" name="矩形 5"/>
          <p:cNvSpPr/>
          <p:nvPr/>
        </p:nvSpPr>
        <p:spPr>
          <a:xfrm>
            <a:off x="3836155" y="1408348"/>
            <a:ext cx="1328817" cy="1322655"/>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a:solidFill>
                <a:prstClr val="white"/>
              </a:solidFill>
              <a:ea typeface="黑体" panose="02010609060101010101" pitchFamily="49" charset="-122"/>
            </a:endParaRPr>
          </a:p>
        </p:txBody>
      </p:sp>
      <p:sp>
        <p:nvSpPr>
          <p:cNvPr id="7" name="矩形 6"/>
          <p:cNvSpPr/>
          <p:nvPr/>
        </p:nvSpPr>
        <p:spPr>
          <a:xfrm>
            <a:off x="3836155" y="2731004"/>
            <a:ext cx="1328817" cy="7935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p:txBody>
      </p:sp>
      <p:sp>
        <p:nvSpPr>
          <p:cNvPr id="8" name="矩形 7"/>
          <p:cNvSpPr/>
          <p:nvPr/>
        </p:nvSpPr>
        <p:spPr>
          <a:xfrm>
            <a:off x="5337718" y="1408348"/>
            <a:ext cx="1328817" cy="1322655"/>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a:solidFill>
                <a:prstClr val="white"/>
              </a:solidFill>
              <a:ea typeface="黑体" panose="02010609060101010101" pitchFamily="49" charset="-122"/>
            </a:endParaRPr>
          </a:p>
        </p:txBody>
      </p:sp>
      <p:sp>
        <p:nvSpPr>
          <p:cNvPr id="9" name="矩形 8"/>
          <p:cNvSpPr/>
          <p:nvPr/>
        </p:nvSpPr>
        <p:spPr>
          <a:xfrm>
            <a:off x="5337718" y="2731004"/>
            <a:ext cx="1328817" cy="7935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p:txBody>
      </p:sp>
      <p:sp>
        <p:nvSpPr>
          <p:cNvPr id="10" name="矩形 9"/>
          <p:cNvSpPr/>
          <p:nvPr/>
        </p:nvSpPr>
        <p:spPr>
          <a:xfrm>
            <a:off x="6839280" y="1408348"/>
            <a:ext cx="1328817" cy="132265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a:solidFill>
                <a:prstClr val="white"/>
              </a:solidFill>
              <a:ea typeface="黑体" panose="02010609060101010101" pitchFamily="49" charset="-122"/>
            </a:endParaRPr>
          </a:p>
        </p:txBody>
      </p:sp>
      <p:sp>
        <p:nvSpPr>
          <p:cNvPr id="11" name="矩形 10"/>
          <p:cNvSpPr/>
          <p:nvPr/>
        </p:nvSpPr>
        <p:spPr>
          <a:xfrm>
            <a:off x="6839280" y="2731004"/>
            <a:ext cx="1328817" cy="79359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a:p>
            <a:pPr algn="ctr" defTabSz="673600"/>
            <a:r>
              <a:rPr lang="zh-CN" altLang="en-US" sz="1400" dirty="0">
                <a:solidFill>
                  <a:schemeClr val="tx1"/>
                </a:solidFill>
                <a:latin typeface="黑体" panose="02010609060101010101" pitchFamily="49" charset="-122"/>
                <a:ea typeface="黑体" panose="02010609060101010101" pitchFamily="49" charset="-122"/>
                <a:cs typeface="华文黑体" pitchFamily="2" charset="-122"/>
              </a:rPr>
              <a:t>点击添加标题</a:t>
            </a:r>
          </a:p>
        </p:txBody>
      </p:sp>
      <p:grpSp>
        <p:nvGrpSpPr>
          <p:cNvPr id="12" name="组合 11"/>
          <p:cNvGrpSpPr/>
          <p:nvPr/>
        </p:nvGrpSpPr>
        <p:grpSpPr>
          <a:xfrm>
            <a:off x="1258446" y="1567069"/>
            <a:ext cx="477984" cy="611572"/>
            <a:chOff x="3095876" y="2479873"/>
            <a:chExt cx="366231" cy="470769"/>
          </a:xfrm>
        </p:grpSpPr>
        <p:sp>
          <p:nvSpPr>
            <p:cNvPr id="13"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sp>
          <p:nvSpPr>
            <p:cNvPr id="14"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sp>
          <p:nvSpPr>
            <p:cNvPr id="15"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sp>
          <p:nvSpPr>
            <p:cNvPr id="16"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grpSp>
      <p:sp>
        <p:nvSpPr>
          <p:cNvPr id="17" name="Freeform 64"/>
          <p:cNvSpPr>
            <a:spLocks noEditPoints="1"/>
          </p:cNvSpPr>
          <p:nvPr/>
        </p:nvSpPr>
        <p:spPr bwMode="auto">
          <a:xfrm flipH="1">
            <a:off x="2669996" y="1601363"/>
            <a:ext cx="658007" cy="5429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360" tIns="33679" rIns="67360" bIns="3367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grpSp>
        <p:nvGrpSpPr>
          <p:cNvPr id="18" name="组合 17"/>
          <p:cNvGrpSpPr/>
          <p:nvPr/>
        </p:nvGrpSpPr>
        <p:grpSpPr>
          <a:xfrm>
            <a:off x="4295180" y="1575323"/>
            <a:ext cx="410767" cy="595064"/>
            <a:chOff x="5690315" y="3674507"/>
            <a:chExt cx="314729" cy="458061"/>
          </a:xfrm>
        </p:grpSpPr>
        <p:sp>
          <p:nvSpPr>
            <p:cNvPr id="19"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sp>
          <p:nvSpPr>
            <p:cNvPr id="2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grpSp>
      <p:sp>
        <p:nvSpPr>
          <p:cNvPr id="21" name="Freeform 9"/>
          <p:cNvSpPr>
            <a:spLocks/>
          </p:cNvSpPr>
          <p:nvPr/>
        </p:nvSpPr>
        <p:spPr bwMode="auto">
          <a:xfrm flipH="1">
            <a:off x="5660695" y="1659959"/>
            <a:ext cx="682862" cy="4257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360" tIns="33679" rIns="67360" bIns="3367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grpSp>
        <p:nvGrpSpPr>
          <p:cNvPr id="22" name="组合 21"/>
          <p:cNvGrpSpPr/>
          <p:nvPr/>
        </p:nvGrpSpPr>
        <p:grpSpPr>
          <a:xfrm>
            <a:off x="7212621" y="1600712"/>
            <a:ext cx="582134" cy="544282"/>
            <a:chOff x="1784487" y="2486066"/>
            <a:chExt cx="446032" cy="418971"/>
          </a:xfrm>
        </p:grpSpPr>
        <p:sp>
          <p:nvSpPr>
            <p:cNvPr id="23"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sp>
          <p:nvSpPr>
            <p:cNvPr id="24"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sp>
          <p:nvSpPr>
            <p:cNvPr id="25"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sp>
          <p:nvSpPr>
            <p:cNvPr id="26"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sp>
          <p:nvSpPr>
            <p:cNvPr id="27"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sp>
          <p:nvSpPr>
            <p:cNvPr id="28"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600">
                <a:defRPr/>
              </a:pPr>
              <a:endParaRPr lang="zh-CN" altLang="en-US" sz="1400">
                <a:solidFill>
                  <a:sysClr val="windowText" lastClr="000000"/>
                </a:solidFill>
                <a:ea typeface="黑体" panose="02010609060101010101" pitchFamily="49" charset="-122"/>
              </a:endParaRPr>
            </a:p>
          </p:txBody>
        </p:sp>
      </p:grpSp>
      <p:grpSp>
        <p:nvGrpSpPr>
          <p:cNvPr id="29" name="组合 28"/>
          <p:cNvGrpSpPr/>
          <p:nvPr/>
        </p:nvGrpSpPr>
        <p:grpSpPr>
          <a:xfrm>
            <a:off x="1417709" y="2360660"/>
            <a:ext cx="6165710" cy="158719"/>
            <a:chOff x="1918742" y="3212976"/>
            <a:chExt cx="8352927" cy="216024"/>
          </a:xfrm>
        </p:grpSpPr>
        <p:sp>
          <p:nvSpPr>
            <p:cNvPr id="30" name="椭圆 29"/>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600"/>
              <a:endParaRPr lang="zh-CN" altLang="en-US" sz="1400">
                <a:solidFill>
                  <a:prstClr val="white"/>
                </a:solidFill>
                <a:ea typeface="黑体" panose="02010609060101010101" pitchFamily="49" charset="-122"/>
              </a:endParaRPr>
            </a:p>
          </p:txBody>
        </p:sp>
        <p:sp>
          <p:nvSpPr>
            <p:cNvPr id="31" name="椭圆 30"/>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600"/>
              <a:endParaRPr lang="zh-CN" altLang="en-US" sz="1400">
                <a:solidFill>
                  <a:prstClr val="white"/>
                </a:solidFill>
                <a:ea typeface="黑体" panose="02010609060101010101" pitchFamily="49" charset="-122"/>
              </a:endParaRPr>
            </a:p>
          </p:txBody>
        </p:sp>
        <p:sp>
          <p:nvSpPr>
            <p:cNvPr id="32" name="椭圆 31"/>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600"/>
              <a:endParaRPr lang="zh-CN" altLang="en-US" sz="1400">
                <a:solidFill>
                  <a:prstClr val="white"/>
                </a:solidFill>
                <a:ea typeface="黑体" panose="02010609060101010101" pitchFamily="49" charset="-122"/>
              </a:endParaRPr>
            </a:p>
          </p:txBody>
        </p:sp>
        <p:sp>
          <p:nvSpPr>
            <p:cNvPr id="33" name="椭圆 32"/>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600"/>
              <a:endParaRPr lang="zh-CN" altLang="en-US" sz="1400">
                <a:solidFill>
                  <a:prstClr val="white"/>
                </a:solidFill>
                <a:ea typeface="黑体" panose="02010609060101010101" pitchFamily="49" charset="-122"/>
              </a:endParaRPr>
            </a:p>
          </p:txBody>
        </p:sp>
        <p:sp>
          <p:nvSpPr>
            <p:cNvPr id="34" name="椭圆 33"/>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600"/>
              <a:endParaRPr lang="zh-CN" altLang="en-US" sz="1400">
                <a:solidFill>
                  <a:prstClr val="white"/>
                </a:solidFill>
                <a:ea typeface="黑体" panose="02010609060101010101" pitchFamily="49" charset="-122"/>
              </a:endParaRPr>
            </a:p>
          </p:txBody>
        </p:sp>
        <p:sp>
          <p:nvSpPr>
            <p:cNvPr id="35" name="矩形 34"/>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600"/>
              <a:endParaRPr lang="zh-CN" altLang="en-US" sz="1400">
                <a:solidFill>
                  <a:prstClr val="white"/>
                </a:solidFill>
                <a:ea typeface="黑体" panose="02010609060101010101" pitchFamily="49" charset="-122"/>
              </a:endParaRPr>
            </a:p>
          </p:txBody>
        </p:sp>
      </p:grpSp>
      <p:sp>
        <p:nvSpPr>
          <p:cNvPr id="36" name="等腰三角形 35"/>
          <p:cNvSpPr/>
          <p:nvPr/>
        </p:nvSpPr>
        <p:spPr>
          <a:xfrm flipV="1">
            <a:off x="1404954" y="3524597"/>
            <a:ext cx="184971" cy="158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a:solidFill>
                <a:schemeClr val="tx1"/>
              </a:solidFill>
              <a:ea typeface="黑体" panose="02010609060101010101" pitchFamily="49" charset="-122"/>
            </a:endParaRPr>
          </a:p>
        </p:txBody>
      </p:sp>
      <p:sp>
        <p:nvSpPr>
          <p:cNvPr id="37" name="等腰三角形 36"/>
          <p:cNvSpPr/>
          <p:nvPr/>
        </p:nvSpPr>
        <p:spPr>
          <a:xfrm flipV="1">
            <a:off x="2906516" y="3524597"/>
            <a:ext cx="184971" cy="158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a:solidFill>
                <a:schemeClr val="tx1"/>
              </a:solidFill>
              <a:ea typeface="黑体" panose="02010609060101010101" pitchFamily="49" charset="-122"/>
            </a:endParaRPr>
          </a:p>
        </p:txBody>
      </p:sp>
      <p:sp>
        <p:nvSpPr>
          <p:cNvPr id="38" name="等腰三角形 37"/>
          <p:cNvSpPr/>
          <p:nvPr/>
        </p:nvSpPr>
        <p:spPr>
          <a:xfrm flipV="1">
            <a:off x="4408079" y="3524597"/>
            <a:ext cx="184971" cy="158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a:solidFill>
                <a:schemeClr val="tx1"/>
              </a:solidFill>
              <a:ea typeface="黑体" panose="02010609060101010101" pitchFamily="49" charset="-122"/>
            </a:endParaRPr>
          </a:p>
        </p:txBody>
      </p:sp>
      <p:sp>
        <p:nvSpPr>
          <p:cNvPr id="39" name="等腰三角形 38"/>
          <p:cNvSpPr/>
          <p:nvPr/>
        </p:nvSpPr>
        <p:spPr>
          <a:xfrm flipV="1">
            <a:off x="5909643" y="3524597"/>
            <a:ext cx="184971" cy="158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dirty="0">
              <a:solidFill>
                <a:schemeClr val="tx1"/>
              </a:solidFill>
              <a:ea typeface="黑体" panose="02010609060101010101" pitchFamily="49" charset="-122"/>
            </a:endParaRPr>
          </a:p>
        </p:txBody>
      </p:sp>
      <p:sp>
        <p:nvSpPr>
          <p:cNvPr id="40" name="等腰三角形 39"/>
          <p:cNvSpPr/>
          <p:nvPr/>
        </p:nvSpPr>
        <p:spPr>
          <a:xfrm flipV="1">
            <a:off x="7411205" y="3524597"/>
            <a:ext cx="184971" cy="158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600"/>
            <a:endParaRPr lang="zh-CN" altLang="en-US" sz="1400">
              <a:solidFill>
                <a:schemeClr val="tx1"/>
              </a:solidFill>
              <a:ea typeface="黑体" panose="02010609060101010101" pitchFamily="49" charset="-122"/>
            </a:endParaRPr>
          </a:p>
        </p:txBody>
      </p:sp>
      <p:sp>
        <p:nvSpPr>
          <p:cNvPr id="41" name="TextBox 60"/>
          <p:cNvSpPr txBox="1"/>
          <p:nvPr/>
        </p:nvSpPr>
        <p:spPr>
          <a:xfrm>
            <a:off x="1025462" y="3782304"/>
            <a:ext cx="943949" cy="283459"/>
          </a:xfrm>
          <a:prstGeom prst="rect">
            <a:avLst/>
          </a:prstGeom>
          <a:noFill/>
        </p:spPr>
        <p:txBody>
          <a:bodyPr wrap="none" lIns="67360" tIns="33679" rIns="67360" bIns="33679" rtlCol="0">
            <a:spAutoFit/>
          </a:bodyPr>
          <a:lstStyle/>
          <a:p>
            <a:pPr algn="ctr" defTabSz="673600"/>
            <a:r>
              <a:rPr lang="en-US" altLang="zh-CN" sz="1400" dirty="0">
                <a:solidFill>
                  <a:schemeClr val="bg1"/>
                </a:solidFill>
                <a:latin typeface="黑体" panose="02010609060101010101" pitchFamily="49" charset="-122"/>
                <a:ea typeface="黑体" panose="02010609060101010101" pitchFamily="49" charset="-122"/>
              </a:rPr>
              <a:t>2013</a:t>
            </a:r>
            <a:r>
              <a:rPr lang="zh-CN" altLang="en-US" sz="1400" dirty="0">
                <a:solidFill>
                  <a:schemeClr val="bg1"/>
                </a:solidFill>
                <a:latin typeface="黑体" panose="02010609060101010101" pitchFamily="49" charset="-122"/>
                <a:ea typeface="黑体" panose="02010609060101010101" pitchFamily="49" charset="-122"/>
              </a:rPr>
              <a:t>年</a:t>
            </a:r>
            <a:r>
              <a:rPr lang="en-US" altLang="zh-CN" sz="1400" dirty="0">
                <a:solidFill>
                  <a:schemeClr val="bg1"/>
                </a:solidFill>
                <a:latin typeface="黑体" panose="02010609060101010101" pitchFamily="49" charset="-122"/>
                <a:ea typeface="黑体" panose="02010609060101010101" pitchFamily="49" charset="-122"/>
              </a:rPr>
              <a:t>3</a:t>
            </a:r>
            <a:r>
              <a:rPr lang="zh-CN" altLang="en-US" sz="1400" dirty="0">
                <a:solidFill>
                  <a:schemeClr val="bg1"/>
                </a:solidFill>
                <a:latin typeface="黑体" panose="02010609060101010101" pitchFamily="49" charset="-122"/>
                <a:ea typeface="黑体" panose="02010609060101010101" pitchFamily="49" charset="-122"/>
              </a:rPr>
              <a:t>月</a:t>
            </a:r>
          </a:p>
        </p:txBody>
      </p:sp>
      <p:sp>
        <p:nvSpPr>
          <p:cNvPr id="42" name="TextBox 61"/>
          <p:cNvSpPr txBox="1"/>
          <p:nvPr/>
        </p:nvSpPr>
        <p:spPr>
          <a:xfrm>
            <a:off x="2527025" y="3782304"/>
            <a:ext cx="943949" cy="283459"/>
          </a:xfrm>
          <a:prstGeom prst="rect">
            <a:avLst/>
          </a:prstGeom>
          <a:noFill/>
        </p:spPr>
        <p:txBody>
          <a:bodyPr wrap="none" lIns="67360" tIns="33679" rIns="67360" bIns="33679" rtlCol="0">
            <a:spAutoFit/>
          </a:bodyPr>
          <a:lstStyle/>
          <a:p>
            <a:pPr algn="ctr" defTabSz="673600"/>
            <a:r>
              <a:rPr lang="en-US" altLang="zh-CN" sz="1400" dirty="0">
                <a:solidFill>
                  <a:schemeClr val="bg1"/>
                </a:solidFill>
                <a:latin typeface="黑体" panose="02010609060101010101" pitchFamily="49" charset="-122"/>
                <a:ea typeface="黑体" panose="02010609060101010101" pitchFamily="49" charset="-122"/>
              </a:rPr>
              <a:t>2014</a:t>
            </a:r>
            <a:r>
              <a:rPr lang="zh-CN" altLang="en-US" sz="1400" dirty="0">
                <a:solidFill>
                  <a:schemeClr val="bg1"/>
                </a:solidFill>
                <a:latin typeface="黑体" panose="02010609060101010101" pitchFamily="49" charset="-122"/>
                <a:ea typeface="黑体" panose="02010609060101010101" pitchFamily="49" charset="-122"/>
              </a:rPr>
              <a:t>年</a:t>
            </a:r>
            <a:r>
              <a:rPr lang="en-US" altLang="zh-CN" sz="1400" dirty="0">
                <a:solidFill>
                  <a:schemeClr val="bg1"/>
                </a:solidFill>
                <a:latin typeface="黑体" panose="02010609060101010101" pitchFamily="49" charset="-122"/>
                <a:ea typeface="黑体" panose="02010609060101010101" pitchFamily="49" charset="-122"/>
              </a:rPr>
              <a:t>4</a:t>
            </a:r>
            <a:r>
              <a:rPr lang="zh-CN" altLang="en-US" sz="1400" dirty="0">
                <a:solidFill>
                  <a:schemeClr val="bg1"/>
                </a:solidFill>
                <a:latin typeface="黑体" panose="02010609060101010101" pitchFamily="49" charset="-122"/>
                <a:ea typeface="黑体" panose="02010609060101010101" pitchFamily="49" charset="-122"/>
              </a:rPr>
              <a:t>月</a:t>
            </a:r>
          </a:p>
        </p:txBody>
      </p:sp>
      <p:sp>
        <p:nvSpPr>
          <p:cNvPr id="43" name="TextBox 62"/>
          <p:cNvSpPr txBox="1"/>
          <p:nvPr/>
        </p:nvSpPr>
        <p:spPr>
          <a:xfrm>
            <a:off x="4028588" y="3782304"/>
            <a:ext cx="943949" cy="283459"/>
          </a:xfrm>
          <a:prstGeom prst="rect">
            <a:avLst/>
          </a:prstGeom>
          <a:noFill/>
        </p:spPr>
        <p:txBody>
          <a:bodyPr wrap="none" lIns="67360" tIns="33679" rIns="67360" bIns="33679" rtlCol="0">
            <a:spAutoFit/>
          </a:bodyPr>
          <a:lstStyle/>
          <a:p>
            <a:pPr algn="ctr" defTabSz="673600"/>
            <a:r>
              <a:rPr lang="en-US" altLang="zh-CN" sz="1400" dirty="0">
                <a:solidFill>
                  <a:schemeClr val="bg1"/>
                </a:solidFill>
                <a:latin typeface="黑体" panose="02010609060101010101" pitchFamily="49" charset="-122"/>
                <a:ea typeface="黑体" panose="02010609060101010101" pitchFamily="49" charset="-122"/>
              </a:rPr>
              <a:t>2015</a:t>
            </a:r>
            <a:r>
              <a:rPr lang="zh-CN" altLang="en-US" sz="1400" dirty="0">
                <a:solidFill>
                  <a:schemeClr val="bg1"/>
                </a:solidFill>
                <a:latin typeface="黑体" panose="02010609060101010101" pitchFamily="49" charset="-122"/>
                <a:ea typeface="黑体" panose="02010609060101010101" pitchFamily="49" charset="-122"/>
              </a:rPr>
              <a:t>年</a:t>
            </a:r>
            <a:r>
              <a:rPr lang="en-US" altLang="zh-CN" sz="1400" dirty="0">
                <a:solidFill>
                  <a:schemeClr val="bg1"/>
                </a:solidFill>
                <a:latin typeface="黑体" panose="02010609060101010101" pitchFamily="49" charset="-122"/>
                <a:ea typeface="黑体" panose="02010609060101010101" pitchFamily="49" charset="-122"/>
              </a:rPr>
              <a:t>5</a:t>
            </a:r>
            <a:r>
              <a:rPr lang="zh-CN" altLang="en-US" sz="1400" dirty="0">
                <a:solidFill>
                  <a:schemeClr val="bg1"/>
                </a:solidFill>
                <a:latin typeface="黑体" panose="02010609060101010101" pitchFamily="49" charset="-122"/>
                <a:ea typeface="黑体" panose="02010609060101010101" pitchFamily="49" charset="-122"/>
              </a:rPr>
              <a:t>月</a:t>
            </a:r>
          </a:p>
        </p:txBody>
      </p:sp>
      <p:sp>
        <p:nvSpPr>
          <p:cNvPr id="44" name="TextBox 63"/>
          <p:cNvSpPr txBox="1"/>
          <p:nvPr/>
        </p:nvSpPr>
        <p:spPr>
          <a:xfrm>
            <a:off x="5530152" y="3782304"/>
            <a:ext cx="943949" cy="283459"/>
          </a:xfrm>
          <a:prstGeom prst="rect">
            <a:avLst/>
          </a:prstGeom>
          <a:noFill/>
        </p:spPr>
        <p:txBody>
          <a:bodyPr wrap="none" lIns="67360" tIns="33679" rIns="67360" bIns="33679" rtlCol="0">
            <a:spAutoFit/>
          </a:bodyPr>
          <a:lstStyle/>
          <a:p>
            <a:pPr algn="ctr" defTabSz="673600"/>
            <a:r>
              <a:rPr lang="en-US" altLang="zh-CN" sz="1400" dirty="0">
                <a:solidFill>
                  <a:schemeClr val="bg1"/>
                </a:solidFill>
                <a:latin typeface="黑体" panose="02010609060101010101" pitchFamily="49" charset="-122"/>
                <a:ea typeface="黑体" panose="02010609060101010101" pitchFamily="49" charset="-122"/>
              </a:rPr>
              <a:t>2016</a:t>
            </a:r>
            <a:r>
              <a:rPr lang="zh-CN" altLang="en-US" sz="1400" dirty="0">
                <a:solidFill>
                  <a:schemeClr val="bg1"/>
                </a:solidFill>
                <a:latin typeface="黑体" panose="02010609060101010101" pitchFamily="49" charset="-122"/>
                <a:ea typeface="黑体" panose="02010609060101010101" pitchFamily="49" charset="-122"/>
              </a:rPr>
              <a:t>年</a:t>
            </a:r>
            <a:r>
              <a:rPr lang="en-US" altLang="zh-CN" sz="1400" dirty="0">
                <a:solidFill>
                  <a:schemeClr val="bg1"/>
                </a:solidFill>
                <a:latin typeface="黑体" panose="02010609060101010101" pitchFamily="49" charset="-122"/>
                <a:ea typeface="黑体" panose="02010609060101010101" pitchFamily="49" charset="-122"/>
              </a:rPr>
              <a:t>6</a:t>
            </a:r>
            <a:r>
              <a:rPr lang="zh-CN" altLang="en-US" sz="1400" dirty="0">
                <a:solidFill>
                  <a:schemeClr val="bg1"/>
                </a:solidFill>
                <a:latin typeface="黑体" panose="02010609060101010101" pitchFamily="49" charset="-122"/>
                <a:ea typeface="黑体" panose="02010609060101010101" pitchFamily="49" charset="-122"/>
              </a:rPr>
              <a:t>月</a:t>
            </a:r>
          </a:p>
        </p:txBody>
      </p:sp>
      <p:sp>
        <p:nvSpPr>
          <p:cNvPr id="45" name="TextBox 64"/>
          <p:cNvSpPr txBox="1"/>
          <p:nvPr/>
        </p:nvSpPr>
        <p:spPr>
          <a:xfrm>
            <a:off x="7031714" y="3782304"/>
            <a:ext cx="943949" cy="283459"/>
          </a:xfrm>
          <a:prstGeom prst="rect">
            <a:avLst/>
          </a:prstGeom>
          <a:noFill/>
        </p:spPr>
        <p:txBody>
          <a:bodyPr wrap="none" lIns="67360" tIns="33679" rIns="67360" bIns="33679" rtlCol="0">
            <a:spAutoFit/>
          </a:bodyPr>
          <a:lstStyle/>
          <a:p>
            <a:pPr algn="ctr" defTabSz="673600"/>
            <a:r>
              <a:rPr lang="en-US" altLang="zh-CN" sz="1400" dirty="0">
                <a:solidFill>
                  <a:schemeClr val="bg1"/>
                </a:solidFill>
                <a:latin typeface="黑体" panose="02010609060101010101" pitchFamily="49" charset="-122"/>
                <a:ea typeface="黑体" panose="02010609060101010101" pitchFamily="49" charset="-122"/>
              </a:rPr>
              <a:t>2017</a:t>
            </a:r>
            <a:r>
              <a:rPr lang="zh-CN" altLang="en-US" sz="1400" dirty="0">
                <a:solidFill>
                  <a:schemeClr val="bg1"/>
                </a:solidFill>
                <a:latin typeface="黑体" panose="02010609060101010101" pitchFamily="49" charset="-122"/>
                <a:ea typeface="黑体" panose="02010609060101010101" pitchFamily="49" charset="-122"/>
              </a:rPr>
              <a:t>年</a:t>
            </a:r>
            <a:r>
              <a:rPr lang="en-US" altLang="zh-CN" sz="1400" dirty="0">
                <a:solidFill>
                  <a:schemeClr val="bg1"/>
                </a:solidFill>
                <a:latin typeface="黑体" panose="02010609060101010101" pitchFamily="49" charset="-122"/>
                <a:ea typeface="黑体" panose="02010609060101010101" pitchFamily="49" charset="-122"/>
              </a:rPr>
              <a:t>7</a:t>
            </a:r>
            <a:r>
              <a:rPr lang="zh-CN" altLang="en-US" sz="1400" dirty="0">
                <a:solidFill>
                  <a:schemeClr val="bg1"/>
                </a:solidFill>
                <a:latin typeface="黑体" panose="02010609060101010101" pitchFamily="49" charset="-122"/>
                <a:ea typeface="黑体" panose="02010609060101010101" pitchFamily="49" charset="-122"/>
              </a:rPr>
              <a:t>月</a:t>
            </a:r>
          </a:p>
        </p:txBody>
      </p:sp>
      <p:sp>
        <p:nvSpPr>
          <p:cNvPr id="48" name="Text Placeholder 3">
            <a:extLst>
              <a:ext uri="{FF2B5EF4-FFF2-40B4-BE49-F238E27FC236}">
                <a16:creationId xmlns:a16="http://schemas.microsoft.com/office/drawing/2014/main" id="{9FC6C69F-DA90-423F-AEFD-33535948575A}"/>
              </a:ext>
            </a:extLst>
          </p:cNvPr>
          <p:cNvSpPr txBox="1"/>
          <p:nvPr/>
        </p:nvSpPr>
        <p:spPr>
          <a:xfrm>
            <a:off x="3553518" y="263228"/>
            <a:ext cx="1949252"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后期规划</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12952">
        <p14:pan dir="d"/>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29"/>
                                        </p:tgtEl>
                                        <p:attrNameLst>
                                          <p:attrName>style.visibility</p:attrName>
                                        </p:attrNameLst>
                                      </p:cBhvr>
                                      <p:to>
                                        <p:strVal val="visible"/>
                                      </p:to>
                                    </p:set>
                                    <p:animEffect transition="in" filter="wipe(left)">
                                      <p:cBhvr>
                                        <p:cTn id="72" dur="500"/>
                                        <p:tgtEl>
                                          <p:spTgt spid="29"/>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anim calcmode="lin" valueType="num">
                                      <p:cBhvr>
                                        <p:cTn id="79" dur="500" fill="hold"/>
                                        <p:tgtEl>
                                          <p:spTgt spid="41"/>
                                        </p:tgtEl>
                                        <p:attrNameLst>
                                          <p:attrName>ppt_x</p:attrName>
                                        </p:attrNameLst>
                                      </p:cBhvr>
                                      <p:tavLst>
                                        <p:tav tm="0">
                                          <p:val>
                                            <p:strVal val="#ppt_x"/>
                                          </p:val>
                                        </p:tav>
                                        <p:tav tm="100000">
                                          <p:val>
                                            <p:strVal val="#ppt_x"/>
                                          </p:val>
                                        </p:tav>
                                      </p:tavLst>
                                    </p:anim>
                                    <p:anim calcmode="lin" valueType="num">
                                      <p:cBhvr>
                                        <p:cTn id="80" dur="500" fill="hold"/>
                                        <p:tgtEl>
                                          <p:spTgt spid="41"/>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anim calcmode="lin" valueType="num">
                                      <p:cBhvr>
                                        <p:cTn id="96" dur="500" fill="hold"/>
                                        <p:tgtEl>
                                          <p:spTgt spid="42"/>
                                        </p:tgtEl>
                                        <p:attrNameLst>
                                          <p:attrName>ppt_x</p:attrName>
                                        </p:attrNameLst>
                                      </p:cBhvr>
                                      <p:tavLst>
                                        <p:tav tm="0">
                                          <p:val>
                                            <p:strVal val="#ppt_x"/>
                                          </p:val>
                                        </p:tav>
                                        <p:tav tm="100000">
                                          <p:val>
                                            <p:strVal val="#ppt_x"/>
                                          </p:val>
                                        </p:tav>
                                      </p:tavLst>
                                    </p:anim>
                                    <p:anim calcmode="lin" valueType="num">
                                      <p:cBhvr>
                                        <p:cTn id="97" dur="500" fill="hold"/>
                                        <p:tgtEl>
                                          <p:spTgt spid="4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7" grpId="0" animBg="1"/>
      <p:bldP spid="21" grpId="0" animBg="1"/>
      <p:bldP spid="36" grpId="0" animBg="1"/>
      <p:bldP spid="37" grpId="0" animBg="1"/>
      <p:bldP spid="38" grpId="0" animBg="1"/>
      <p:bldP spid="39" grpId="0" animBg="1"/>
      <p:bldP spid="40" grpId="0" animBg="1"/>
      <p:bldP spid="41" grpId="0"/>
      <p:bldP spid="42" grpId="0"/>
      <p:bldP spid="43" grpId="0"/>
      <p:bldP spid="44"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7D38F73-42DD-4827-A05A-13450FBC82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5" name="Text Placeholder 3"/>
          <p:cNvSpPr txBox="1"/>
          <p:nvPr/>
        </p:nvSpPr>
        <p:spPr>
          <a:xfrm>
            <a:off x="1978249" y="2937396"/>
            <a:ext cx="5078313" cy="101566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6600" dirty="0">
                <a:solidFill>
                  <a:schemeClr val="bg1"/>
                </a:solidFill>
                <a:latin typeface="Arial" panose="020B0604020202020204" pitchFamily="34" charset="0"/>
                <a:ea typeface="黑体" panose="02010609060101010101" pitchFamily="49" charset="-122"/>
                <a:sym typeface="Arial" panose="020B0604020202020204" pitchFamily="34" charset="0"/>
              </a:rPr>
              <a:t>感谢您的观看</a:t>
            </a:r>
            <a:endParaRPr lang="en-US" sz="6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6" name="矩形 5">
            <a:extLst>
              <a:ext uri="{FF2B5EF4-FFF2-40B4-BE49-F238E27FC236}">
                <a16:creationId xmlns:a16="http://schemas.microsoft.com/office/drawing/2014/main" id="{987C03BC-9398-4F11-B072-A11448C5A86F}"/>
              </a:ext>
            </a:extLst>
          </p:cNvPr>
          <p:cNvSpPr/>
          <p:nvPr/>
        </p:nvSpPr>
        <p:spPr>
          <a:xfrm>
            <a:off x="2873181" y="935980"/>
            <a:ext cx="3283565" cy="108012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ea typeface="黑体" panose="02010609060101010101" pitchFamily="49" charset="-122"/>
            </a:endParaRPr>
          </a:p>
        </p:txBody>
      </p:sp>
      <p:sp>
        <p:nvSpPr>
          <p:cNvPr id="9" name="矩形 8">
            <a:extLst>
              <a:ext uri="{FF2B5EF4-FFF2-40B4-BE49-F238E27FC236}">
                <a16:creationId xmlns:a16="http://schemas.microsoft.com/office/drawing/2014/main" id="{8FC48E6A-F04D-4E59-87D0-1AA516D770B2}"/>
              </a:ext>
            </a:extLst>
          </p:cNvPr>
          <p:cNvSpPr/>
          <p:nvPr/>
        </p:nvSpPr>
        <p:spPr>
          <a:xfrm>
            <a:off x="3204418" y="1152004"/>
            <a:ext cx="2629198" cy="643452"/>
          </a:xfrm>
          <a:prstGeom prst="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dirty="0">
                <a:latin typeface="逼格青春体简2.0" panose="02010604000000000000" pitchFamily="2" charset="-122"/>
                <a:ea typeface="逼格青春体简2.0" panose="02010604000000000000" pitchFamily="2" charset="-122"/>
              </a:rPr>
              <a:t>201X</a:t>
            </a:r>
            <a:endParaRPr lang="zh-CN" altLang="en-US" sz="7000" dirty="0">
              <a:latin typeface="逼格青春体简2.0" panose="02010604000000000000" pitchFamily="2" charset="-122"/>
              <a:ea typeface="逼格青春体简2.0" panose="02010604000000000000" pitchFamily="2" charset="-122"/>
            </a:endParaRPr>
          </a:p>
        </p:txBody>
      </p:sp>
    </p:spTree>
    <p:extLst>
      <p:ext uri="{BB962C8B-B14F-4D97-AF65-F5344CB8AC3E}">
        <p14:creationId xmlns:p14="http://schemas.microsoft.com/office/powerpoint/2010/main" val="1384362154"/>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227" fill="hold">
                                          <p:stCondLst>
                                            <p:cond delay="0"/>
                                          </p:stCondLst>
                                        </p:cTn>
                                        <p:tgtEl>
                                          <p:spTgt spid="5"/>
                                        </p:tgtEl>
                                        <p:attrNameLst>
                                          <p:attrName>style.rotation</p:attrName>
                                        </p:attrNameLst>
                                      </p:cBhvr>
                                      <p:to>
                                        <p:strVal val="-45.0"/>
                                      </p:to>
                                    </p:set>
                                    <p:anim calcmode="lin" valueType="num">
                                      <p:cBhvr>
                                        <p:cTn id="8" dur="227" fill="hold">
                                          <p:stCondLst>
                                            <p:cond delay="227"/>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1750"/>
                            </p:stCondLst>
                            <p:childTnLst>
                              <p:par>
                                <p:cTn id="13" presetID="21"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par>
                          <p:cTn id="16" fill="hold">
                            <p:stCondLst>
                              <p:cond delay="3750"/>
                            </p:stCondLst>
                            <p:childTnLst>
                              <p:par>
                                <p:cTn id="17" presetID="9"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77D0992D-4FAB-4F0D-9B49-AF3C187EB6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105" t="3125" r="8562" b="3125"/>
          <a:stretch/>
        </p:blipFill>
        <p:spPr>
          <a:xfrm>
            <a:off x="900162" y="359916"/>
            <a:ext cx="7200800" cy="4320480"/>
          </a:xfrm>
          <a:prstGeom prst="rect">
            <a:avLst/>
          </a:prstGeom>
          <a:effectLst>
            <a:outerShdw blurRad="317500" algn="ctr" rotWithShape="0">
              <a:prstClr val="black">
                <a:alpha val="40000"/>
              </a:prstClr>
            </a:outerShdw>
          </a:effectLst>
        </p:spPr>
      </p:pic>
      <p:sp>
        <p:nvSpPr>
          <p:cNvPr id="2" name="矩形 1"/>
          <p:cNvSpPr/>
          <p:nvPr/>
        </p:nvSpPr>
        <p:spPr>
          <a:xfrm>
            <a:off x="3132410" y="1368028"/>
            <a:ext cx="2736304"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ea typeface="黑体" panose="02010609060101010101" pitchFamily="49" charset="-122"/>
            </a:endParaRPr>
          </a:p>
        </p:txBody>
      </p:sp>
      <p:sp>
        <p:nvSpPr>
          <p:cNvPr id="5" name="矩形 4"/>
          <p:cNvSpPr/>
          <p:nvPr/>
        </p:nvSpPr>
        <p:spPr>
          <a:xfrm>
            <a:off x="3311526" y="1588672"/>
            <a:ext cx="2378074" cy="643452"/>
          </a:xfrm>
          <a:prstGeom prst="rect">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800" dirty="0">
                <a:latin typeface="黑体" panose="02010609060101010101" pitchFamily="49" charset="-122"/>
                <a:ea typeface="黑体" panose="02010609060101010101" pitchFamily="49" charset="-122"/>
              </a:rPr>
              <a:t>第一部分</a:t>
            </a:r>
          </a:p>
        </p:txBody>
      </p:sp>
      <p:sp>
        <p:nvSpPr>
          <p:cNvPr id="6" name="Text Placeholder 3"/>
          <p:cNvSpPr txBox="1"/>
          <p:nvPr/>
        </p:nvSpPr>
        <p:spPr>
          <a:xfrm>
            <a:off x="3132410" y="2612052"/>
            <a:ext cx="2736304" cy="846386"/>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dist" defTabSz="898082">
              <a:spcBef>
                <a:spcPct val="20000"/>
              </a:spcBef>
              <a:defRPr/>
            </a:pPr>
            <a:r>
              <a:rPr lang="zh-CN" altLang="en-US" sz="5500" spc="600" dirty="0">
                <a:solidFill>
                  <a:schemeClr val="bg1"/>
                </a:solidFill>
                <a:latin typeface="Arial" panose="020B0604020202020204" pitchFamily="34" charset="0"/>
                <a:ea typeface="黑体" panose="02010609060101010101" pitchFamily="49" charset="-122"/>
                <a:sym typeface="Arial" panose="020B0604020202020204" pitchFamily="34" charset="0"/>
              </a:rPr>
              <a:t>关于我</a:t>
            </a:r>
            <a:endParaRPr lang="en-US" sz="55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500"/>
                            </p:stCondLst>
                            <p:childTnLst>
                              <p:par>
                                <p:cTn id="13" presetID="19"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0" fill="hold"/>
                                        <p:tgtEl>
                                          <p:spTgt spid="6"/>
                                        </p:tgtEl>
                                        <p:attrNameLst>
                                          <p:attrName>ppt_w</p:attrName>
                                        </p:attrNameLst>
                                      </p:cBhvr>
                                      <p:tavLst>
                                        <p:tav tm="0" fmla="#ppt_w*sin(2.5*pi*$)">
                                          <p:val>
                                            <p:fltVal val="0"/>
                                          </p:val>
                                        </p:tav>
                                        <p:tav tm="100000">
                                          <p:val>
                                            <p:fltVal val="1"/>
                                          </p:val>
                                        </p:tav>
                                      </p:tavLst>
                                    </p:anim>
                                    <p:anim calcmode="lin" valueType="num">
                                      <p:cBhvr>
                                        <p:cTn id="16"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id="{9DFA4C43-DE2D-4469-9FF6-F2696F96A1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cxnSp>
        <p:nvCxnSpPr>
          <p:cNvPr id="2" name="Straight Connector 66"/>
          <p:cNvCxnSpPr/>
          <p:nvPr/>
        </p:nvCxnSpPr>
        <p:spPr>
          <a:xfrm flipH="1">
            <a:off x="943493" y="2054296"/>
            <a:ext cx="7114142" cy="0"/>
          </a:xfrm>
          <a:prstGeom prst="line">
            <a:avLst/>
          </a:prstGeom>
          <a:ln w="1905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 name="Oval 12"/>
          <p:cNvSpPr/>
          <p:nvPr/>
        </p:nvSpPr>
        <p:spPr>
          <a:xfrm>
            <a:off x="3840296" y="1391131"/>
            <a:ext cx="1320534" cy="1314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3200" dirty="0">
              <a:latin typeface="Arial" panose="020B0604020202020204" pitchFamily="34" charset="0"/>
              <a:ea typeface="黑体" panose="02010609060101010101" pitchFamily="49" charset="-122"/>
              <a:sym typeface="Arial" panose="020B0604020202020204" pitchFamily="34" charset="0"/>
            </a:endParaRPr>
          </a:p>
        </p:txBody>
      </p:sp>
      <p:sp>
        <p:nvSpPr>
          <p:cNvPr id="4" name="Oval 16"/>
          <p:cNvSpPr/>
          <p:nvPr/>
        </p:nvSpPr>
        <p:spPr>
          <a:xfrm>
            <a:off x="5312544" y="1512122"/>
            <a:ext cx="1077488" cy="107277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32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5" name="Oval 19"/>
          <p:cNvSpPr/>
          <p:nvPr/>
        </p:nvSpPr>
        <p:spPr>
          <a:xfrm>
            <a:off x="6541746" y="1639149"/>
            <a:ext cx="822318" cy="8187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2400" dirty="0">
              <a:latin typeface="Arial" panose="020B0604020202020204" pitchFamily="34" charset="0"/>
              <a:ea typeface="黑体" panose="02010609060101010101" pitchFamily="49" charset="-122"/>
              <a:sym typeface="Arial" panose="020B0604020202020204" pitchFamily="34" charset="0"/>
            </a:endParaRPr>
          </a:p>
        </p:txBody>
      </p:sp>
      <p:sp>
        <p:nvSpPr>
          <p:cNvPr id="6" name="Oval 4"/>
          <p:cNvSpPr/>
          <p:nvPr/>
        </p:nvSpPr>
        <p:spPr>
          <a:xfrm>
            <a:off x="1637062" y="1639149"/>
            <a:ext cx="822318" cy="8187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2400" dirty="0">
              <a:latin typeface="Arial" panose="020B0604020202020204" pitchFamily="34" charset="0"/>
              <a:ea typeface="黑体" panose="02010609060101010101" pitchFamily="49" charset="-122"/>
              <a:sym typeface="Arial" panose="020B0604020202020204" pitchFamily="34" charset="0"/>
            </a:endParaRPr>
          </a:p>
        </p:txBody>
      </p:sp>
      <p:sp>
        <p:nvSpPr>
          <p:cNvPr id="7" name="Oval 8"/>
          <p:cNvSpPr/>
          <p:nvPr/>
        </p:nvSpPr>
        <p:spPr>
          <a:xfrm>
            <a:off x="2611095" y="1512122"/>
            <a:ext cx="1077488" cy="107277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3200" dirty="0">
              <a:latin typeface="Arial" panose="020B0604020202020204" pitchFamily="34" charset="0"/>
              <a:ea typeface="黑体" panose="02010609060101010101" pitchFamily="49" charset="-122"/>
              <a:sym typeface="Arial" panose="020B0604020202020204" pitchFamily="34" charset="0"/>
            </a:endParaRPr>
          </a:p>
        </p:txBody>
      </p:sp>
      <p:grpSp>
        <p:nvGrpSpPr>
          <p:cNvPr id="8" name="Group 79"/>
          <p:cNvGrpSpPr/>
          <p:nvPr/>
        </p:nvGrpSpPr>
        <p:grpSpPr>
          <a:xfrm>
            <a:off x="494091" y="2908343"/>
            <a:ext cx="1455803" cy="1121068"/>
            <a:chOff x="491242" y="2967882"/>
            <a:chExt cx="1479103" cy="1144019"/>
          </a:xfrm>
        </p:grpSpPr>
        <p:grpSp>
          <p:nvGrpSpPr>
            <p:cNvPr id="9" name="Group 25"/>
            <p:cNvGrpSpPr/>
            <p:nvPr/>
          </p:nvGrpSpPr>
          <p:grpSpPr>
            <a:xfrm>
              <a:off x="491242" y="2967882"/>
              <a:ext cx="1479103" cy="654090"/>
              <a:chOff x="764014" y="1537046"/>
              <a:chExt cx="1544637" cy="654090"/>
            </a:xfrm>
          </p:grpSpPr>
          <p:sp>
            <p:nvSpPr>
              <p:cNvPr id="11" name="Text Placeholder 3"/>
              <p:cNvSpPr txBox="1"/>
              <p:nvPr/>
            </p:nvSpPr>
            <p:spPr>
              <a:xfrm>
                <a:off x="1079319"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en-US" sz="1800" dirty="0">
                    <a:solidFill>
                      <a:schemeClr val="bg1"/>
                    </a:solidFill>
                    <a:latin typeface="Arial" panose="020B0604020202020204" pitchFamily="34" charset="0"/>
                    <a:ea typeface="黑体" panose="02010609060101010101" pitchFamily="49" charset="-122"/>
                    <a:sym typeface="Arial" panose="020B0604020202020204" pitchFamily="34" charset="0"/>
                  </a:rPr>
                  <a:t>459,769K</a:t>
                </a:r>
              </a:p>
            </p:txBody>
          </p:sp>
          <p:sp>
            <p:nvSpPr>
              <p:cNvPr id="12"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单击此处添加副标题或详细文本描述</a:t>
                </a:r>
              </a:p>
            </p:txBody>
          </p:sp>
        </p:grpSp>
        <p:sp>
          <p:nvSpPr>
            <p:cNvPr id="10" name="Oval 74"/>
            <p:cNvSpPr/>
            <p:nvPr/>
          </p:nvSpPr>
          <p:spPr>
            <a:xfrm>
              <a:off x="1094395" y="3839104"/>
              <a:ext cx="272797" cy="2727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13" name="Group 80"/>
          <p:cNvGrpSpPr/>
          <p:nvPr/>
        </p:nvGrpSpPr>
        <p:grpSpPr>
          <a:xfrm>
            <a:off x="2093554" y="2908343"/>
            <a:ext cx="1455803" cy="1121068"/>
            <a:chOff x="2116305" y="2967882"/>
            <a:chExt cx="1479103" cy="1144019"/>
          </a:xfrm>
        </p:grpSpPr>
        <p:grpSp>
          <p:nvGrpSpPr>
            <p:cNvPr id="14" name="Group 25"/>
            <p:cNvGrpSpPr/>
            <p:nvPr/>
          </p:nvGrpSpPr>
          <p:grpSpPr>
            <a:xfrm>
              <a:off x="2116305" y="2967882"/>
              <a:ext cx="1479103" cy="654090"/>
              <a:chOff x="764014" y="1537046"/>
              <a:chExt cx="1544637" cy="654090"/>
            </a:xfrm>
          </p:grpSpPr>
          <p:sp>
            <p:nvSpPr>
              <p:cNvPr id="16" name="Text Placeholder 3"/>
              <p:cNvSpPr txBox="1"/>
              <p:nvPr/>
            </p:nvSpPr>
            <p:spPr>
              <a:xfrm>
                <a:off x="1012480"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en-US" sz="1800" dirty="0">
                    <a:solidFill>
                      <a:schemeClr val="bg1"/>
                    </a:solidFill>
                    <a:latin typeface="Arial" panose="020B0604020202020204" pitchFamily="34" charset="0"/>
                    <a:ea typeface="黑体" panose="02010609060101010101" pitchFamily="49" charset="-122"/>
                    <a:sym typeface="Arial" panose="020B0604020202020204" pitchFamily="34" charset="0"/>
                  </a:rPr>
                  <a:t>459,769K</a:t>
                </a:r>
              </a:p>
            </p:txBody>
          </p:sp>
          <p:sp>
            <p:nvSpPr>
              <p:cNvPr id="17"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单击此处添加副标题或详细文本描述</a:t>
                </a:r>
              </a:p>
            </p:txBody>
          </p:sp>
        </p:grpSp>
        <p:sp>
          <p:nvSpPr>
            <p:cNvPr id="15" name="Oval 75"/>
            <p:cNvSpPr/>
            <p:nvPr/>
          </p:nvSpPr>
          <p:spPr>
            <a:xfrm>
              <a:off x="2719458" y="3839104"/>
              <a:ext cx="272797" cy="2727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18" name="Group 81"/>
          <p:cNvGrpSpPr/>
          <p:nvPr/>
        </p:nvGrpSpPr>
        <p:grpSpPr>
          <a:xfrm>
            <a:off x="3693017" y="2908343"/>
            <a:ext cx="1455803" cy="1121068"/>
            <a:chOff x="3741368" y="2967882"/>
            <a:chExt cx="1479103" cy="1144019"/>
          </a:xfrm>
        </p:grpSpPr>
        <p:grpSp>
          <p:nvGrpSpPr>
            <p:cNvPr id="19" name="Group 25"/>
            <p:cNvGrpSpPr/>
            <p:nvPr/>
          </p:nvGrpSpPr>
          <p:grpSpPr>
            <a:xfrm>
              <a:off x="3741368" y="2967882"/>
              <a:ext cx="1479103" cy="654090"/>
              <a:chOff x="764014" y="1537046"/>
              <a:chExt cx="1544637" cy="654090"/>
            </a:xfrm>
          </p:grpSpPr>
          <p:sp>
            <p:nvSpPr>
              <p:cNvPr id="21" name="Text Placeholder 3"/>
              <p:cNvSpPr txBox="1"/>
              <p:nvPr/>
            </p:nvSpPr>
            <p:spPr>
              <a:xfrm>
                <a:off x="1012480"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en-US" sz="1800" dirty="0">
                    <a:solidFill>
                      <a:schemeClr val="bg1"/>
                    </a:solidFill>
                    <a:latin typeface="Arial" panose="020B0604020202020204" pitchFamily="34" charset="0"/>
                    <a:ea typeface="黑体" panose="02010609060101010101" pitchFamily="49" charset="-122"/>
                    <a:sym typeface="Arial" panose="020B0604020202020204" pitchFamily="34" charset="0"/>
                  </a:rPr>
                  <a:t>459,769K</a:t>
                </a:r>
              </a:p>
            </p:txBody>
          </p:sp>
          <p:sp>
            <p:nvSpPr>
              <p:cNvPr id="22"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单击此处添加副标题或详细文本描述</a:t>
                </a:r>
              </a:p>
            </p:txBody>
          </p:sp>
        </p:grpSp>
        <p:sp>
          <p:nvSpPr>
            <p:cNvPr id="20" name="Oval 76"/>
            <p:cNvSpPr/>
            <p:nvPr/>
          </p:nvSpPr>
          <p:spPr>
            <a:xfrm>
              <a:off x="4344521" y="3839104"/>
              <a:ext cx="272797" cy="2727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23" name="Group 82"/>
          <p:cNvGrpSpPr/>
          <p:nvPr/>
        </p:nvGrpSpPr>
        <p:grpSpPr>
          <a:xfrm>
            <a:off x="5292480" y="2908343"/>
            <a:ext cx="1455803" cy="1121068"/>
            <a:chOff x="5366431" y="2967882"/>
            <a:chExt cx="1479103" cy="1144019"/>
          </a:xfrm>
        </p:grpSpPr>
        <p:grpSp>
          <p:nvGrpSpPr>
            <p:cNvPr id="24" name="Group 25"/>
            <p:cNvGrpSpPr/>
            <p:nvPr/>
          </p:nvGrpSpPr>
          <p:grpSpPr>
            <a:xfrm>
              <a:off x="5366431" y="2967882"/>
              <a:ext cx="1479103" cy="654090"/>
              <a:chOff x="764014" y="1537046"/>
              <a:chExt cx="1544637" cy="654090"/>
            </a:xfrm>
          </p:grpSpPr>
          <p:sp>
            <p:nvSpPr>
              <p:cNvPr id="26" name="Text Placeholder 3"/>
              <p:cNvSpPr txBox="1"/>
              <p:nvPr/>
            </p:nvSpPr>
            <p:spPr>
              <a:xfrm>
                <a:off x="1012480"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en-US" sz="1800" dirty="0">
                    <a:solidFill>
                      <a:schemeClr val="bg1"/>
                    </a:solidFill>
                    <a:latin typeface="Arial" panose="020B0604020202020204" pitchFamily="34" charset="0"/>
                    <a:ea typeface="黑体" panose="02010609060101010101" pitchFamily="49" charset="-122"/>
                    <a:sym typeface="Arial" panose="020B0604020202020204" pitchFamily="34" charset="0"/>
                  </a:rPr>
                  <a:t>459,769K</a:t>
                </a:r>
              </a:p>
            </p:txBody>
          </p:sp>
          <p:sp>
            <p:nvSpPr>
              <p:cNvPr id="27"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单击此处添加副标题或详细文本描述</a:t>
                </a:r>
              </a:p>
            </p:txBody>
          </p:sp>
        </p:grpSp>
        <p:sp>
          <p:nvSpPr>
            <p:cNvPr id="25" name="Oval 77"/>
            <p:cNvSpPr/>
            <p:nvPr/>
          </p:nvSpPr>
          <p:spPr>
            <a:xfrm>
              <a:off x="5969584" y="3839104"/>
              <a:ext cx="272797" cy="2727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grpSp>
        <p:nvGrpSpPr>
          <p:cNvPr id="28" name="Group 83"/>
          <p:cNvGrpSpPr/>
          <p:nvPr/>
        </p:nvGrpSpPr>
        <p:grpSpPr>
          <a:xfrm>
            <a:off x="6891944" y="2908343"/>
            <a:ext cx="1455803" cy="1121068"/>
            <a:chOff x="6991494" y="2967882"/>
            <a:chExt cx="1479103" cy="1144019"/>
          </a:xfrm>
        </p:grpSpPr>
        <p:grpSp>
          <p:nvGrpSpPr>
            <p:cNvPr id="29" name="Group 25"/>
            <p:cNvGrpSpPr/>
            <p:nvPr/>
          </p:nvGrpSpPr>
          <p:grpSpPr>
            <a:xfrm>
              <a:off x="6991494" y="2967882"/>
              <a:ext cx="1479103" cy="654090"/>
              <a:chOff x="764014" y="1537046"/>
              <a:chExt cx="1544637" cy="654090"/>
            </a:xfrm>
          </p:grpSpPr>
          <p:sp>
            <p:nvSpPr>
              <p:cNvPr id="31" name="Text Placeholder 3"/>
              <p:cNvSpPr txBox="1"/>
              <p:nvPr/>
            </p:nvSpPr>
            <p:spPr>
              <a:xfrm>
                <a:off x="1012480"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en-US" sz="1800" dirty="0">
                    <a:solidFill>
                      <a:schemeClr val="bg1"/>
                    </a:solidFill>
                    <a:latin typeface="Arial" panose="020B0604020202020204" pitchFamily="34" charset="0"/>
                    <a:ea typeface="黑体" panose="02010609060101010101" pitchFamily="49" charset="-122"/>
                    <a:sym typeface="Arial" panose="020B0604020202020204" pitchFamily="34" charset="0"/>
                  </a:rPr>
                  <a:t>459,769K</a:t>
                </a:r>
              </a:p>
            </p:txBody>
          </p:sp>
          <p:sp>
            <p:nvSpPr>
              <p:cNvPr id="32"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1000" dirty="0">
                    <a:solidFill>
                      <a:schemeClr val="bg1"/>
                    </a:solidFill>
                    <a:latin typeface="Arial" panose="020B0604020202020204" pitchFamily="34" charset="0"/>
                    <a:ea typeface="黑体" panose="02010609060101010101" pitchFamily="49" charset="-122"/>
                    <a:sym typeface="Arial" panose="020B0604020202020204" pitchFamily="34" charset="0"/>
                  </a:rPr>
                  <a:t>单击此处添加副标题或详细文本描述</a:t>
                </a:r>
              </a:p>
            </p:txBody>
          </p:sp>
        </p:grpSp>
        <p:sp>
          <p:nvSpPr>
            <p:cNvPr id="30" name="Oval 78"/>
            <p:cNvSpPr/>
            <p:nvPr/>
          </p:nvSpPr>
          <p:spPr>
            <a:xfrm>
              <a:off x="7594647" y="3839104"/>
              <a:ext cx="272797" cy="2727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grpSp>
      <p:sp>
        <p:nvSpPr>
          <p:cNvPr id="33" name="Freeform 143"/>
          <p:cNvSpPr>
            <a:spLocks noEditPoints="1"/>
          </p:cNvSpPr>
          <p:nvPr/>
        </p:nvSpPr>
        <p:spPr bwMode="auto">
          <a:xfrm>
            <a:off x="1901210" y="1916783"/>
            <a:ext cx="299913" cy="275028"/>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34" name="Freeform 92"/>
          <p:cNvSpPr>
            <a:spLocks noEditPoints="1"/>
          </p:cNvSpPr>
          <p:nvPr/>
        </p:nvSpPr>
        <p:spPr bwMode="auto">
          <a:xfrm>
            <a:off x="3007229" y="1904995"/>
            <a:ext cx="282813" cy="286814"/>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grpSp>
        <p:nvGrpSpPr>
          <p:cNvPr id="35" name="组合 34"/>
          <p:cNvGrpSpPr/>
          <p:nvPr/>
        </p:nvGrpSpPr>
        <p:grpSpPr>
          <a:xfrm>
            <a:off x="4295788" y="1791545"/>
            <a:ext cx="429677" cy="400265"/>
            <a:chOff x="6661150" y="233363"/>
            <a:chExt cx="320675" cy="300038"/>
          </a:xfrm>
          <a:solidFill>
            <a:schemeClr val="bg1"/>
          </a:solidFill>
        </p:grpSpPr>
        <p:sp>
          <p:nvSpPr>
            <p:cNvPr id="3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37"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38"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39"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grpSp>
      <p:sp>
        <p:nvSpPr>
          <p:cNvPr id="40" name="Freeform 140"/>
          <p:cNvSpPr>
            <a:spLocks noEditPoints="1"/>
          </p:cNvSpPr>
          <p:nvPr/>
        </p:nvSpPr>
        <p:spPr bwMode="auto">
          <a:xfrm>
            <a:off x="5702949" y="1898209"/>
            <a:ext cx="294892" cy="29360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grpSp>
        <p:nvGrpSpPr>
          <p:cNvPr id="41" name="组合 40"/>
          <p:cNvGrpSpPr/>
          <p:nvPr/>
        </p:nvGrpSpPr>
        <p:grpSpPr>
          <a:xfrm>
            <a:off x="6822679" y="1939047"/>
            <a:ext cx="260452" cy="252763"/>
            <a:chOff x="8175625" y="987426"/>
            <a:chExt cx="314325" cy="306388"/>
          </a:xfrm>
          <a:solidFill>
            <a:schemeClr val="bg1"/>
          </a:solidFill>
        </p:grpSpPr>
        <p:sp>
          <p:nvSpPr>
            <p:cNvPr id="42"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43"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44"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45"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sp>
          <p:nvSpPr>
            <p:cNvPr id="46"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黑体" panose="02010609060101010101" pitchFamily="49" charset="-122"/>
                <a:sym typeface="Arial" panose="020B0604020202020204" pitchFamily="34" charset="0"/>
              </a:endParaRPr>
            </a:p>
          </p:txBody>
        </p:sp>
      </p:grpSp>
      <p:sp>
        <p:nvSpPr>
          <p:cNvPr id="47" name="Text Placeholder 3"/>
          <p:cNvSpPr txBox="1"/>
          <p:nvPr/>
        </p:nvSpPr>
        <p:spPr>
          <a:xfrm>
            <a:off x="3797175" y="263228"/>
            <a:ext cx="1461939"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关于我</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952">
        <p15:prstTrans prst="airplane"/>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 presetClass="entr" presetSubtype="4" accel="50000" decel="5000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accel="50000" decel="5000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accel="50000" decel="5000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ppt_x"/>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accel="50000" decel="5000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accel="50000" decel="50000"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3" presetClass="entr" presetSubtype="16"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ppt_w</p:attrName>
                                        </p:attrNameLst>
                                      </p:cBhvr>
                                      <p:tavLst>
                                        <p:tav tm="0">
                                          <p:val>
                                            <p:fltVal val="0"/>
                                          </p:val>
                                        </p:tav>
                                        <p:tav tm="100000">
                                          <p:val>
                                            <p:strVal val="#ppt_w"/>
                                          </p:val>
                                        </p:tav>
                                      </p:tavLst>
                                    </p:anim>
                                    <p:anim calcmode="lin" valueType="num">
                                      <p:cBhvr>
                                        <p:cTn id="62" dur="500" fill="hold"/>
                                        <p:tgtEl>
                                          <p:spTgt spid="33"/>
                                        </p:tgtEl>
                                        <p:attrNameLst>
                                          <p:attrName>ppt_h</p:attrName>
                                        </p:attrNameLst>
                                      </p:cBhvr>
                                      <p:tavLst>
                                        <p:tav tm="0">
                                          <p:val>
                                            <p:fltVal val="0"/>
                                          </p:val>
                                        </p:tav>
                                        <p:tav tm="100000">
                                          <p:val>
                                            <p:strVal val="#ppt_h"/>
                                          </p:val>
                                        </p:tav>
                                      </p:tavLst>
                                    </p:anim>
                                  </p:childTnLst>
                                </p:cTn>
                              </p:par>
                            </p:childTnLst>
                          </p:cTn>
                        </p:par>
                        <p:par>
                          <p:cTn id="63" fill="hold">
                            <p:stCondLst>
                              <p:cond delay="6000"/>
                            </p:stCondLst>
                            <p:childTnLst>
                              <p:par>
                                <p:cTn id="64" presetID="23" presetClass="entr" presetSubtype="16"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childTnLst>
                                </p:cTn>
                              </p:par>
                            </p:childTnLst>
                          </p:cTn>
                        </p:par>
                        <p:par>
                          <p:cTn id="68" fill="hold">
                            <p:stCondLst>
                              <p:cond delay="6500"/>
                            </p:stCondLst>
                            <p:childTnLst>
                              <p:par>
                                <p:cTn id="69" presetID="23" presetClass="entr" presetSubtype="16" fill="hold"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fltVal val="0"/>
                                          </p:val>
                                        </p:tav>
                                        <p:tav tm="100000">
                                          <p:val>
                                            <p:strVal val="#ppt_w"/>
                                          </p:val>
                                        </p:tav>
                                      </p:tavLst>
                                    </p:anim>
                                    <p:anim calcmode="lin" valueType="num">
                                      <p:cBhvr>
                                        <p:cTn id="72" dur="500" fill="hold"/>
                                        <p:tgtEl>
                                          <p:spTgt spid="35"/>
                                        </p:tgtEl>
                                        <p:attrNameLst>
                                          <p:attrName>ppt_h</p:attrName>
                                        </p:attrNameLst>
                                      </p:cBhvr>
                                      <p:tavLst>
                                        <p:tav tm="0">
                                          <p:val>
                                            <p:fltVal val="0"/>
                                          </p:val>
                                        </p:tav>
                                        <p:tav tm="100000">
                                          <p:val>
                                            <p:strVal val="#ppt_h"/>
                                          </p:val>
                                        </p:tav>
                                      </p:tavLst>
                                    </p:anim>
                                  </p:childTnLst>
                                </p:cTn>
                              </p:par>
                            </p:childTnLst>
                          </p:cTn>
                        </p:par>
                        <p:par>
                          <p:cTn id="73" fill="hold">
                            <p:stCondLst>
                              <p:cond delay="7000"/>
                            </p:stCondLst>
                            <p:childTnLst>
                              <p:par>
                                <p:cTn id="74" presetID="23" presetClass="entr" presetSubtype="16" fill="hold" grpId="0" nodeType="after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p:cTn id="76" dur="500" fill="hold"/>
                                        <p:tgtEl>
                                          <p:spTgt spid="40"/>
                                        </p:tgtEl>
                                        <p:attrNameLst>
                                          <p:attrName>ppt_w</p:attrName>
                                        </p:attrNameLst>
                                      </p:cBhvr>
                                      <p:tavLst>
                                        <p:tav tm="0">
                                          <p:val>
                                            <p:fltVal val="0"/>
                                          </p:val>
                                        </p:tav>
                                        <p:tav tm="100000">
                                          <p:val>
                                            <p:strVal val="#ppt_w"/>
                                          </p:val>
                                        </p:tav>
                                      </p:tavLst>
                                    </p:anim>
                                    <p:anim calcmode="lin" valueType="num">
                                      <p:cBhvr>
                                        <p:cTn id="77" dur="500" fill="hold"/>
                                        <p:tgtEl>
                                          <p:spTgt spid="40"/>
                                        </p:tgtEl>
                                        <p:attrNameLst>
                                          <p:attrName>ppt_h</p:attrName>
                                        </p:attrNameLst>
                                      </p:cBhvr>
                                      <p:tavLst>
                                        <p:tav tm="0">
                                          <p:val>
                                            <p:fltVal val="0"/>
                                          </p:val>
                                        </p:tav>
                                        <p:tav tm="100000">
                                          <p:val>
                                            <p:strVal val="#ppt_h"/>
                                          </p:val>
                                        </p:tav>
                                      </p:tavLst>
                                    </p:anim>
                                  </p:childTnLst>
                                </p:cTn>
                              </p:par>
                            </p:childTnLst>
                          </p:cTn>
                        </p:par>
                        <p:par>
                          <p:cTn id="78" fill="hold">
                            <p:stCondLst>
                              <p:cond delay="7500"/>
                            </p:stCondLst>
                            <p:childTnLst>
                              <p:par>
                                <p:cTn id="79" presetID="23" presetClass="entr" presetSubtype="16" fill="hold"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500" fill="hold"/>
                                        <p:tgtEl>
                                          <p:spTgt spid="41"/>
                                        </p:tgtEl>
                                        <p:attrNameLst>
                                          <p:attrName>ppt_w</p:attrName>
                                        </p:attrNameLst>
                                      </p:cBhvr>
                                      <p:tavLst>
                                        <p:tav tm="0">
                                          <p:val>
                                            <p:fltVal val="0"/>
                                          </p:val>
                                        </p:tav>
                                        <p:tav tm="100000">
                                          <p:val>
                                            <p:strVal val="#ppt_w"/>
                                          </p:val>
                                        </p:tav>
                                      </p:tavLst>
                                    </p:anim>
                                    <p:anim calcmode="lin" valueType="num">
                                      <p:cBhvr>
                                        <p:cTn id="82" dur="500" fill="hold"/>
                                        <p:tgtEl>
                                          <p:spTgt spid="4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33" grpId="0" animBg="1"/>
      <p:bldP spid="34"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75E12D7-D293-4751-BEE0-F35B5C79A8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任意多边形 21"/>
          <p:cNvSpPr>
            <a:spLocks noChangeArrowheads="1"/>
          </p:cNvSpPr>
          <p:nvPr/>
        </p:nvSpPr>
        <p:spPr bwMode="auto">
          <a:xfrm rot="-1800000">
            <a:off x="2416622" y="1465291"/>
            <a:ext cx="864952" cy="3832738"/>
          </a:xfrm>
          <a:custGeom>
            <a:avLst/>
            <a:gdLst>
              <a:gd name="T0" fmla="*/ 1171575 w 1170373"/>
              <a:gd name="T1" fmla="*/ 675778 h 5214450"/>
              <a:gd name="T2" fmla="*/ 0 w 1170373"/>
              <a:gd name="T3" fmla="*/ 0 h 5214450"/>
              <a:gd name="T4" fmla="*/ 0 w 1170373"/>
              <a:gd name="T5" fmla="*/ 4539159 h 5214450"/>
              <a:gd name="T6" fmla="*/ 1171575 w 1170373"/>
              <a:gd name="T7" fmla="*/ 5214937 h 5214450"/>
              <a:gd name="T8" fmla="*/ 0 60000 65536"/>
              <a:gd name="T9" fmla="*/ 0 60000 65536"/>
              <a:gd name="T10" fmla="*/ 0 60000 65536"/>
              <a:gd name="T11" fmla="*/ 0 60000 65536"/>
              <a:gd name="T12" fmla="*/ 0 w 1170373"/>
              <a:gd name="T13" fmla="*/ 0 h 5214450"/>
              <a:gd name="T14" fmla="*/ 1170373 w 1170373"/>
              <a:gd name="T15" fmla="*/ 5214450 h 5214450"/>
            </a:gdLst>
            <a:ahLst/>
            <a:cxnLst>
              <a:cxn ang="T8">
                <a:pos x="T0" y="T1"/>
              </a:cxn>
              <a:cxn ang="T9">
                <a:pos x="T2" y="T3"/>
              </a:cxn>
              <a:cxn ang="T10">
                <a:pos x="T4" y="T5"/>
              </a:cxn>
              <a:cxn ang="T11">
                <a:pos x="T6" y="T7"/>
              </a:cxn>
            </a:cxnLst>
            <a:rect l="T12" t="T13" r="T14" b="T15"/>
            <a:pathLst>
              <a:path w="1170373" h="5214450">
                <a:moveTo>
                  <a:pt x="1170373" y="675715"/>
                </a:moveTo>
                <a:lnTo>
                  <a:pt x="0" y="0"/>
                </a:lnTo>
                <a:lnTo>
                  <a:pt x="0" y="4538735"/>
                </a:lnTo>
                <a:lnTo>
                  <a:pt x="1170373" y="5214450"/>
                </a:lnTo>
                <a:lnTo>
                  <a:pt x="1170373" y="675715"/>
                </a:lnTo>
                <a:close/>
              </a:path>
            </a:pathLst>
          </a:custGeom>
          <a:solidFill>
            <a:schemeClr val="bg1">
              <a:lumMod val="65000"/>
            </a:schemeClr>
          </a:solidFill>
          <a:ln>
            <a:noFill/>
          </a:ln>
          <a:extLst/>
        </p:spPr>
        <p:txBody>
          <a:bodyPr lIns="67391" tIns="33696" rIns="67391" bIns="33696" anchor="ctr"/>
          <a:lstStyle/>
          <a:p>
            <a:endParaRPr lang="zh-CN" altLang="en-US">
              <a:ea typeface="黑体" panose="02010609060101010101" pitchFamily="49" charset="-122"/>
              <a:sym typeface="Arial" panose="020B0604020202020204" pitchFamily="34" charset="0"/>
            </a:endParaRPr>
          </a:p>
        </p:txBody>
      </p:sp>
      <p:sp>
        <p:nvSpPr>
          <p:cNvPr id="3" name="任意多边形 25"/>
          <p:cNvSpPr>
            <a:spLocks noChangeArrowheads="1"/>
          </p:cNvSpPr>
          <p:nvPr/>
        </p:nvSpPr>
        <p:spPr bwMode="auto">
          <a:xfrm rot="1800000" flipH="1">
            <a:off x="1084489" y="1465290"/>
            <a:ext cx="863779" cy="3832738"/>
          </a:xfrm>
          <a:custGeom>
            <a:avLst/>
            <a:gdLst>
              <a:gd name="T0" fmla="*/ 1169987 w 1170373"/>
              <a:gd name="T1" fmla="*/ 675778 h 5214450"/>
              <a:gd name="T2" fmla="*/ 0 w 1170373"/>
              <a:gd name="T3" fmla="*/ 0 h 5214450"/>
              <a:gd name="T4" fmla="*/ 0 w 1170373"/>
              <a:gd name="T5" fmla="*/ 4539159 h 5214450"/>
              <a:gd name="T6" fmla="*/ 1169987 w 1170373"/>
              <a:gd name="T7" fmla="*/ 5214937 h 5214450"/>
              <a:gd name="T8" fmla="*/ 0 60000 65536"/>
              <a:gd name="T9" fmla="*/ 0 60000 65536"/>
              <a:gd name="T10" fmla="*/ 0 60000 65536"/>
              <a:gd name="T11" fmla="*/ 0 60000 65536"/>
              <a:gd name="T12" fmla="*/ 0 w 1170373"/>
              <a:gd name="T13" fmla="*/ 0 h 5214450"/>
              <a:gd name="T14" fmla="*/ 1170373 w 1170373"/>
              <a:gd name="T15" fmla="*/ 5214450 h 5214450"/>
            </a:gdLst>
            <a:ahLst/>
            <a:cxnLst>
              <a:cxn ang="T8">
                <a:pos x="T0" y="T1"/>
              </a:cxn>
              <a:cxn ang="T9">
                <a:pos x="T2" y="T3"/>
              </a:cxn>
              <a:cxn ang="T10">
                <a:pos x="T4" y="T5"/>
              </a:cxn>
              <a:cxn ang="T11">
                <a:pos x="T6" y="T7"/>
              </a:cxn>
            </a:cxnLst>
            <a:rect l="T12" t="T13" r="T14" b="T15"/>
            <a:pathLst>
              <a:path w="1170373" h="5214450">
                <a:moveTo>
                  <a:pt x="1170373" y="675715"/>
                </a:moveTo>
                <a:lnTo>
                  <a:pt x="0" y="0"/>
                </a:lnTo>
                <a:lnTo>
                  <a:pt x="0" y="4538735"/>
                </a:lnTo>
                <a:lnTo>
                  <a:pt x="1170373" y="5214450"/>
                </a:lnTo>
                <a:lnTo>
                  <a:pt x="1170373" y="675715"/>
                </a:lnTo>
                <a:close/>
              </a:path>
            </a:pathLst>
          </a:custGeom>
          <a:solidFill>
            <a:schemeClr val="bg1">
              <a:lumMod val="65000"/>
            </a:schemeClr>
          </a:solidFill>
          <a:ln>
            <a:noFill/>
          </a:ln>
          <a:extLst/>
        </p:spPr>
        <p:txBody>
          <a:bodyPr lIns="67391" tIns="33696" rIns="67391" bIns="33696" anchor="ctr"/>
          <a:lstStyle/>
          <a:p>
            <a:endParaRPr lang="zh-CN" altLang="en-US" dirty="0">
              <a:ea typeface="黑体" panose="02010609060101010101" pitchFamily="49" charset="-122"/>
              <a:sym typeface="Arial" panose="020B0604020202020204" pitchFamily="34" charset="0"/>
            </a:endParaRPr>
          </a:p>
        </p:txBody>
      </p:sp>
      <p:pic>
        <p:nvPicPr>
          <p:cNvPr id="4" name="图片 38"/>
          <p:cNvPicPr>
            <a:picLocks noChangeAspect="1" noChangeArrowheads="1"/>
          </p:cNvPicPr>
          <p:nvPr/>
        </p:nvPicPr>
        <p:blipFill>
          <a:blip r:embed="rId4">
            <a:extLst>
              <a:ext uri="{28A0092B-C50C-407E-A947-70E740481C1C}">
                <a14:useLocalDpi xmlns:a14="http://schemas.microsoft.com/office/drawing/2010/main" val="0"/>
              </a:ext>
            </a:extLst>
          </a:blip>
          <a:srcRect l="10245" t="3702" r="10960" b="15459"/>
          <a:stretch>
            <a:fillRect/>
          </a:stretch>
        </p:blipFill>
        <p:spPr bwMode="auto">
          <a:xfrm>
            <a:off x="1453307" y="1213409"/>
            <a:ext cx="1474403" cy="291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39"/>
          <p:cNvSpPr>
            <a:spLocks noChangeArrowheads="1"/>
          </p:cNvSpPr>
          <p:nvPr/>
        </p:nvSpPr>
        <p:spPr bwMode="auto">
          <a:xfrm>
            <a:off x="1612702" y="1683605"/>
            <a:ext cx="1182570" cy="2052294"/>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6" name="文本框 40"/>
          <p:cNvSpPr>
            <a:spLocks noChangeArrowheads="1"/>
          </p:cNvSpPr>
          <p:nvPr/>
        </p:nvSpPr>
        <p:spPr bwMode="auto">
          <a:xfrm>
            <a:off x="4500562" y="1665410"/>
            <a:ext cx="3763694" cy="254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ea typeface="黑体" panose="02010609060101010101" pitchFamily="49" charset="-122"/>
                <a:sym typeface="Arial" panose="020B0604020202020204" pitchFamily="34" charset="0"/>
              </a:rPr>
              <a:t>单击添加标题</a:t>
            </a:r>
            <a:endParaRPr lang="en-US" altLang="zh-CN" b="1" dirty="0">
              <a:solidFill>
                <a:schemeClr val="bg1"/>
              </a:solidFill>
              <a:ea typeface="黑体" panose="02010609060101010101" pitchFamily="49" charset="-122"/>
              <a:sym typeface="Arial" panose="020B0604020202020204" pitchFamily="34" charset="0"/>
            </a:endParaRPr>
          </a:p>
          <a:p>
            <a:endParaRPr lang="zh-CN" altLang="en-US" sz="900" b="1" dirty="0">
              <a:solidFill>
                <a:schemeClr val="bg1"/>
              </a:solidFill>
              <a:ea typeface="黑体" panose="02010609060101010101" pitchFamily="49" charset="-122"/>
              <a:sym typeface="Arial" panose="020B0604020202020204" pitchFamily="34" charset="0"/>
            </a:endParaRPr>
          </a:p>
          <a:p>
            <a:r>
              <a:rPr lang="en-US" altLang="zh-CN" sz="1200" dirty="0">
                <a:solidFill>
                  <a:schemeClr val="bg1"/>
                </a:solidFill>
                <a:ea typeface="黑体" panose="02010609060101010101" pitchFamily="49" charset="-122"/>
                <a:sym typeface="Arial" panose="020B0604020202020204" pitchFamily="34" charset="0"/>
              </a:rPr>
              <a:t>Click here to add  you to the  center of the  narrative</a:t>
            </a:r>
            <a:endParaRPr lang="zh-CN" altLang="en-US" sz="1200" dirty="0">
              <a:solidFill>
                <a:schemeClr val="bg1"/>
              </a:solidFill>
              <a:ea typeface="黑体" panose="02010609060101010101" pitchFamily="49" charset="-122"/>
              <a:sym typeface="Arial" panose="020B0604020202020204" pitchFamily="34" charset="0"/>
            </a:endParaRPr>
          </a:p>
          <a:p>
            <a:r>
              <a:rPr lang="en-US" altLang="zh-CN" sz="1200" dirty="0">
                <a:solidFill>
                  <a:schemeClr val="bg1"/>
                </a:solidFill>
                <a:ea typeface="黑体" panose="02010609060101010101" pitchFamily="49" charset="-122"/>
                <a:sym typeface="Arial" panose="020B0604020202020204" pitchFamily="34" charset="0"/>
              </a:rPr>
              <a:t>thought  Click here to add  you to the  center of the </a:t>
            </a:r>
          </a:p>
          <a:p>
            <a:r>
              <a:rPr lang="en-US" altLang="zh-CN" sz="1200" dirty="0">
                <a:solidFill>
                  <a:schemeClr val="bg1"/>
                </a:solidFill>
                <a:ea typeface="黑体" panose="02010609060101010101" pitchFamily="49" charset="-122"/>
                <a:sym typeface="Arial" panose="020B0604020202020204" pitchFamily="34" charset="0"/>
              </a:rPr>
              <a:t>narrative thought </a:t>
            </a:r>
            <a:r>
              <a:rPr lang="en-US" altLang="zh-CN" sz="1000" dirty="0">
                <a:solidFill>
                  <a:schemeClr val="bg1"/>
                </a:solidFill>
                <a:ea typeface="黑体" panose="02010609060101010101" pitchFamily="49" charset="-122"/>
                <a:sym typeface="Arial" panose="020B0604020202020204" pitchFamily="34" charset="0"/>
              </a:rPr>
              <a:t>Click here to add  you to the  center of the  </a:t>
            </a:r>
            <a:endParaRPr lang="zh-CN" altLang="en-US" sz="1000" dirty="0">
              <a:solidFill>
                <a:schemeClr val="bg1"/>
              </a:solidFill>
              <a:ea typeface="黑体" panose="02010609060101010101" pitchFamily="49" charset="-122"/>
              <a:sym typeface="Arial" panose="020B0604020202020204" pitchFamily="34" charset="0"/>
            </a:endParaRPr>
          </a:p>
          <a:p>
            <a:r>
              <a:rPr lang="en-US" altLang="zh-CN" sz="1000" dirty="0">
                <a:solidFill>
                  <a:schemeClr val="bg1"/>
                </a:solidFill>
                <a:ea typeface="黑体" panose="02010609060101010101" pitchFamily="49" charset="-122"/>
                <a:sym typeface="Arial" panose="020B0604020202020204" pitchFamily="34" charset="0"/>
              </a:rPr>
              <a:t>narrative thought</a:t>
            </a:r>
          </a:p>
          <a:p>
            <a:endParaRPr lang="zh-CN" altLang="en-US" sz="1200" dirty="0">
              <a:solidFill>
                <a:schemeClr val="bg1"/>
              </a:solidFill>
              <a:ea typeface="黑体" panose="02010609060101010101" pitchFamily="49" charset="-122"/>
              <a:sym typeface="Arial" panose="020B0604020202020204" pitchFamily="34" charset="0"/>
            </a:endParaRPr>
          </a:p>
          <a:p>
            <a:r>
              <a:rPr lang="en-US" altLang="zh-CN" sz="1200" dirty="0">
                <a:solidFill>
                  <a:schemeClr val="bg1"/>
                </a:solidFill>
                <a:ea typeface="黑体" panose="02010609060101010101" pitchFamily="49" charset="-122"/>
                <a:sym typeface="Arial" panose="020B0604020202020204" pitchFamily="34" charset="0"/>
              </a:rPr>
              <a:t>Click here to add  you to the  center of the  narrative</a:t>
            </a:r>
            <a:endParaRPr lang="zh-CN" altLang="en-US" sz="1200" dirty="0">
              <a:solidFill>
                <a:schemeClr val="bg1"/>
              </a:solidFill>
              <a:ea typeface="黑体" panose="02010609060101010101" pitchFamily="49" charset="-122"/>
              <a:sym typeface="Arial" panose="020B0604020202020204" pitchFamily="34" charset="0"/>
            </a:endParaRPr>
          </a:p>
          <a:p>
            <a:r>
              <a:rPr lang="en-US" altLang="zh-CN" sz="1200" dirty="0">
                <a:solidFill>
                  <a:schemeClr val="bg1"/>
                </a:solidFill>
                <a:ea typeface="黑体" panose="02010609060101010101" pitchFamily="49" charset="-122"/>
                <a:sym typeface="Arial" panose="020B0604020202020204" pitchFamily="34" charset="0"/>
              </a:rPr>
              <a:t>thought  Click here to add  you to the  center of the </a:t>
            </a:r>
            <a:endParaRPr lang="zh-CN" altLang="en-US" sz="1200" dirty="0">
              <a:solidFill>
                <a:schemeClr val="bg1"/>
              </a:solidFill>
              <a:ea typeface="黑体" panose="02010609060101010101" pitchFamily="49" charset="-122"/>
              <a:sym typeface="Arial" panose="020B0604020202020204" pitchFamily="34" charset="0"/>
            </a:endParaRPr>
          </a:p>
          <a:p>
            <a:r>
              <a:rPr lang="en-US" altLang="zh-CN" sz="1200" dirty="0">
                <a:solidFill>
                  <a:schemeClr val="bg1"/>
                </a:solidFill>
                <a:ea typeface="黑体" panose="02010609060101010101" pitchFamily="49" charset="-122"/>
                <a:sym typeface="Arial" panose="020B0604020202020204" pitchFamily="34" charset="0"/>
              </a:rPr>
              <a:t>narrative thought </a:t>
            </a:r>
            <a:r>
              <a:rPr lang="en-US" altLang="zh-CN" sz="1000" dirty="0">
                <a:solidFill>
                  <a:schemeClr val="bg1"/>
                </a:solidFill>
                <a:ea typeface="黑体" panose="02010609060101010101" pitchFamily="49" charset="-122"/>
                <a:sym typeface="Arial" panose="020B0604020202020204" pitchFamily="34" charset="0"/>
              </a:rPr>
              <a:t>Click here to add  you to the  center of the  </a:t>
            </a:r>
            <a:endParaRPr lang="zh-CN" altLang="en-US" sz="1000" dirty="0">
              <a:solidFill>
                <a:schemeClr val="bg1"/>
              </a:solidFill>
              <a:ea typeface="黑体" panose="02010609060101010101" pitchFamily="49" charset="-122"/>
              <a:sym typeface="Arial" panose="020B0604020202020204" pitchFamily="34" charset="0"/>
            </a:endParaRPr>
          </a:p>
          <a:p>
            <a:r>
              <a:rPr lang="en-US" altLang="zh-CN" sz="1000" dirty="0">
                <a:solidFill>
                  <a:schemeClr val="bg1"/>
                </a:solidFill>
                <a:ea typeface="黑体" panose="02010609060101010101" pitchFamily="49" charset="-122"/>
                <a:sym typeface="Arial" panose="020B0604020202020204" pitchFamily="34" charset="0"/>
              </a:rPr>
              <a:t>narrative thought</a:t>
            </a:r>
            <a:endParaRPr lang="zh-CN" altLang="en-US" sz="1000" dirty="0">
              <a:solidFill>
                <a:schemeClr val="bg1"/>
              </a:solidFill>
              <a:ea typeface="黑体" panose="02010609060101010101" pitchFamily="49" charset="-122"/>
              <a:sym typeface="Arial" panose="020B0604020202020204" pitchFamily="34" charset="0"/>
            </a:endParaRPr>
          </a:p>
          <a:p>
            <a:endParaRPr lang="zh-CN" altLang="en-US" sz="1200" dirty="0">
              <a:solidFill>
                <a:schemeClr val="bg1"/>
              </a:solidFill>
              <a:ea typeface="黑体" panose="02010609060101010101" pitchFamily="49" charset="-122"/>
              <a:sym typeface="Arial" panose="020B0604020202020204" pitchFamily="34" charset="0"/>
            </a:endParaRPr>
          </a:p>
          <a:p>
            <a:endParaRPr lang="zh-CN" altLang="en-US" sz="1200" dirty="0">
              <a:solidFill>
                <a:schemeClr val="bg1"/>
              </a:solidFill>
              <a:ea typeface="黑体" panose="02010609060101010101" pitchFamily="49" charset="-122"/>
              <a:sym typeface="Arial" panose="020B0604020202020204" pitchFamily="34" charset="0"/>
            </a:endParaRPr>
          </a:p>
        </p:txBody>
      </p:sp>
      <p:sp>
        <p:nvSpPr>
          <p:cNvPr id="9" name="Text Placeholder 3">
            <a:extLst>
              <a:ext uri="{FF2B5EF4-FFF2-40B4-BE49-F238E27FC236}">
                <a16:creationId xmlns:a16="http://schemas.microsoft.com/office/drawing/2014/main" id="{11EFD5D4-D344-40E5-9244-A40120F7FA5E}"/>
              </a:ext>
            </a:extLst>
          </p:cNvPr>
          <p:cNvSpPr txBox="1"/>
          <p:nvPr/>
        </p:nvSpPr>
        <p:spPr>
          <a:xfrm>
            <a:off x="3797175" y="263228"/>
            <a:ext cx="1461939"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关于我</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952">
        <p15:prstTrans prst="airplane"/>
      </p:transition>
    </mc:Choice>
    <mc:Fallback xmlns="">
      <p:transition spd="slow" advTm="12952">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A3F384C-EF9F-427B-A02F-714FD1DFB6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文本1"/>
          <p:cNvSpPr/>
          <p:nvPr/>
        </p:nvSpPr>
        <p:spPr>
          <a:xfrm>
            <a:off x="2950057" y="1152004"/>
            <a:ext cx="4217707" cy="724956"/>
          </a:xfrm>
          <a:prstGeom prst="rect">
            <a:avLst/>
          </a:prstGeom>
          <a:solidFill>
            <a:schemeClr val="bg1"/>
          </a:solidFill>
          <a:ln w="3175" cap="flat" cmpd="sng" algn="ctr">
            <a:solidFill>
              <a:srgbClr val="EAEAEA"/>
            </a:solidFill>
            <a:prstDash val="solid"/>
          </a:ln>
          <a:effectLst/>
        </p:spPr>
        <p:txBody>
          <a:bodyPr lIns="132665" tIns="44929" rIns="89858" bIns="44929" anchor="ctr"/>
          <a:lstStyle/>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p:txBody>
      </p:sp>
      <p:sp>
        <p:nvSpPr>
          <p:cNvPr id="3" name="深色1"/>
          <p:cNvSpPr/>
          <p:nvPr/>
        </p:nvSpPr>
        <p:spPr>
          <a:xfrm>
            <a:off x="1816819" y="1152005"/>
            <a:ext cx="1052037" cy="966460"/>
          </a:xfrm>
          <a:custGeom>
            <a:avLst/>
            <a:gdLst/>
            <a:ahLst/>
            <a:cxnLst/>
            <a:rect l="l" t="t" r="r" b="b"/>
            <a:pathLst>
              <a:path w="1871662" h="1727200">
                <a:moveTo>
                  <a:pt x="0" y="0"/>
                </a:moveTo>
                <a:lnTo>
                  <a:pt x="1871662" y="0"/>
                </a:lnTo>
                <a:lnTo>
                  <a:pt x="1871662" y="1308095"/>
                </a:lnTo>
                <a:lnTo>
                  <a:pt x="935831" y="1727200"/>
                </a:lnTo>
                <a:lnTo>
                  <a:pt x="0" y="1308095"/>
                </a:lnTo>
                <a:close/>
              </a:path>
            </a:pathLst>
          </a:custGeom>
          <a:solidFill>
            <a:schemeClr val="tx1"/>
          </a:solidFill>
          <a:ln w="25400" cap="flat" cmpd="sng" algn="ctr">
            <a:noFill/>
            <a:prstDash val="solid"/>
          </a:ln>
          <a:effectLst/>
        </p:spPr>
        <p:txBody>
          <a:bodyPr lIns="89858" tIns="44929" rIns="89858" bIns="238796" anchor="ctr"/>
          <a:lstStyle/>
          <a:p>
            <a:pPr algn="ctr">
              <a:lnSpc>
                <a:spcPct val="120000"/>
              </a:lnSpc>
              <a:defRPr/>
            </a:pPr>
            <a:r>
              <a:rPr lang="zh-CN" altLang="en-US" sz="1000" b="1" kern="0" dirty="0">
                <a:solidFill>
                  <a:schemeClr val="bg1"/>
                </a:solidFill>
                <a:latin typeface="Arial" panose="020B0604020202020204" pitchFamily="34" charset="0"/>
                <a:ea typeface="黑体" panose="02010609060101010101" pitchFamily="49" charset="-122"/>
                <a:sym typeface="Arial" panose="020B0604020202020204" pitchFamily="34" charset="0"/>
              </a:rPr>
              <a:t>文本</a:t>
            </a:r>
            <a:r>
              <a:rPr lang="en-US" altLang="zh-CN" sz="1000" b="1" kern="0" dirty="0">
                <a:solidFill>
                  <a:schemeClr val="bg1"/>
                </a:solidFill>
                <a:latin typeface="Arial" panose="020B0604020202020204" pitchFamily="34" charset="0"/>
                <a:ea typeface="黑体" panose="02010609060101010101" pitchFamily="49" charset="-122"/>
                <a:sym typeface="Arial" panose="020B0604020202020204" pitchFamily="34" charset="0"/>
              </a:rPr>
              <a:t>1</a:t>
            </a:r>
            <a:endParaRPr lang="zh-CN" altLang="en-US" sz="1000" b="1" kern="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4" name="文本2"/>
          <p:cNvSpPr/>
          <p:nvPr/>
        </p:nvSpPr>
        <p:spPr>
          <a:xfrm>
            <a:off x="2950055" y="1999433"/>
            <a:ext cx="4235288" cy="723666"/>
          </a:xfrm>
          <a:prstGeom prst="rect">
            <a:avLst/>
          </a:prstGeom>
          <a:solidFill>
            <a:schemeClr val="bg1"/>
          </a:solidFill>
          <a:ln w="3175" cap="flat" cmpd="sng" algn="ctr">
            <a:solidFill>
              <a:srgbClr val="EAEAEA"/>
            </a:solidFill>
            <a:prstDash val="solid"/>
          </a:ln>
          <a:effectLst/>
        </p:spPr>
        <p:txBody>
          <a:bodyPr lIns="132665" tIns="44929" rIns="89858" bIns="44929" anchor="ctr"/>
          <a:lstStyle/>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p:txBody>
      </p:sp>
      <p:sp>
        <p:nvSpPr>
          <p:cNvPr id="5" name="深色2"/>
          <p:cNvSpPr/>
          <p:nvPr/>
        </p:nvSpPr>
        <p:spPr>
          <a:xfrm>
            <a:off x="1816819" y="1998101"/>
            <a:ext cx="1052037" cy="966460"/>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chemeClr val="tx1"/>
          </a:solidFill>
          <a:ln w="25400" cap="flat" cmpd="sng" algn="ctr">
            <a:noFill/>
            <a:prstDash val="solid"/>
          </a:ln>
          <a:effectLst/>
        </p:spPr>
        <p:txBody>
          <a:bodyPr lIns="89858" tIns="44929" rIns="89858" bIns="44929" anchor="ctr"/>
          <a:lstStyle/>
          <a:p>
            <a:pPr algn="ctr">
              <a:lnSpc>
                <a:spcPct val="120000"/>
              </a:lnSpc>
              <a:defRPr/>
            </a:pPr>
            <a:r>
              <a:rPr lang="zh-CN" altLang="en-US" sz="1000" b="1" kern="0" dirty="0">
                <a:solidFill>
                  <a:schemeClr val="bg1"/>
                </a:solidFill>
                <a:latin typeface="Arial" panose="020B0604020202020204" pitchFamily="34" charset="0"/>
                <a:ea typeface="黑体" panose="02010609060101010101" pitchFamily="49" charset="-122"/>
                <a:sym typeface="Arial" panose="020B0604020202020204" pitchFamily="34" charset="0"/>
              </a:rPr>
              <a:t>文本</a:t>
            </a:r>
            <a:r>
              <a:rPr lang="en-US" altLang="zh-CN" sz="1000" b="1" kern="0" dirty="0">
                <a:solidFill>
                  <a:schemeClr val="bg1"/>
                </a:solidFill>
                <a:latin typeface="Arial" panose="020B0604020202020204" pitchFamily="34" charset="0"/>
                <a:ea typeface="黑体" panose="02010609060101010101" pitchFamily="49" charset="-122"/>
                <a:sym typeface="Arial" panose="020B0604020202020204" pitchFamily="34" charset="0"/>
              </a:rPr>
              <a:t>2</a:t>
            </a:r>
            <a:endParaRPr lang="zh-CN" altLang="en-US" sz="1000" b="1" kern="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6" name="文本3"/>
          <p:cNvSpPr/>
          <p:nvPr/>
        </p:nvSpPr>
        <p:spPr>
          <a:xfrm>
            <a:off x="2936670" y="2844198"/>
            <a:ext cx="4248673" cy="719516"/>
          </a:xfrm>
          <a:prstGeom prst="rect">
            <a:avLst/>
          </a:prstGeom>
          <a:solidFill>
            <a:schemeClr val="bg1"/>
          </a:solidFill>
          <a:ln w="3175" cap="flat" cmpd="sng" algn="ctr">
            <a:solidFill>
              <a:srgbClr val="EAEAEA"/>
            </a:solidFill>
            <a:prstDash val="solid"/>
          </a:ln>
          <a:effectLst/>
        </p:spPr>
        <p:txBody>
          <a:bodyPr lIns="132665" tIns="44929" rIns="89858" bIns="44929" anchor="ctr"/>
          <a:lstStyle/>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p:txBody>
      </p:sp>
      <p:sp>
        <p:nvSpPr>
          <p:cNvPr id="7" name="深色3"/>
          <p:cNvSpPr/>
          <p:nvPr/>
        </p:nvSpPr>
        <p:spPr>
          <a:xfrm>
            <a:off x="1816819" y="2853490"/>
            <a:ext cx="1052037" cy="966461"/>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chemeClr val="tx1"/>
          </a:solidFill>
          <a:ln w="25400" cap="flat" cmpd="sng" algn="ctr">
            <a:noFill/>
            <a:prstDash val="solid"/>
          </a:ln>
          <a:effectLst/>
        </p:spPr>
        <p:txBody>
          <a:bodyPr lIns="89858" tIns="44929" rIns="89858" bIns="44929" anchor="ctr"/>
          <a:lstStyle/>
          <a:p>
            <a:pPr algn="ctr">
              <a:lnSpc>
                <a:spcPct val="120000"/>
              </a:lnSpc>
              <a:defRPr/>
            </a:pPr>
            <a:r>
              <a:rPr lang="zh-CN" altLang="en-US" sz="1000" b="1" kern="0" dirty="0">
                <a:solidFill>
                  <a:schemeClr val="bg1"/>
                </a:solidFill>
                <a:latin typeface="Arial" panose="020B0604020202020204" pitchFamily="34" charset="0"/>
                <a:ea typeface="黑体" panose="02010609060101010101" pitchFamily="49" charset="-122"/>
                <a:sym typeface="Arial" panose="020B0604020202020204" pitchFamily="34" charset="0"/>
              </a:rPr>
              <a:t>文本</a:t>
            </a:r>
            <a:r>
              <a:rPr lang="en-US" altLang="zh-CN" sz="1000" b="1" kern="0" dirty="0">
                <a:solidFill>
                  <a:schemeClr val="bg1"/>
                </a:solidFill>
                <a:latin typeface="Arial" panose="020B0604020202020204" pitchFamily="34" charset="0"/>
                <a:ea typeface="黑体" panose="02010609060101010101" pitchFamily="49" charset="-122"/>
                <a:sym typeface="Arial" panose="020B0604020202020204" pitchFamily="34" charset="0"/>
              </a:rPr>
              <a:t>3</a:t>
            </a:r>
            <a:endParaRPr lang="zh-CN" altLang="en-US" sz="1000" b="1" kern="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8" name="文本4"/>
          <p:cNvSpPr/>
          <p:nvPr/>
        </p:nvSpPr>
        <p:spPr>
          <a:xfrm>
            <a:off x="2936670" y="3679688"/>
            <a:ext cx="4248673" cy="719516"/>
          </a:xfrm>
          <a:prstGeom prst="rect">
            <a:avLst/>
          </a:prstGeom>
          <a:solidFill>
            <a:schemeClr val="bg1"/>
          </a:solidFill>
          <a:ln w="3175" cap="flat" cmpd="sng" algn="ctr">
            <a:solidFill>
              <a:srgbClr val="EAEAEA"/>
            </a:solidFill>
            <a:prstDash val="solid"/>
          </a:ln>
          <a:effectLst/>
        </p:spPr>
        <p:txBody>
          <a:bodyPr lIns="132665" tIns="44929" rIns="89858" bIns="44929" anchor="ctr"/>
          <a:lstStyle/>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a:p>
            <a:pPr marL="126363" indent="-126363">
              <a:lnSpc>
                <a:spcPct val="150000"/>
              </a:lnSpc>
              <a:buFont typeface="Arial" pitchFamily="34" charset="0"/>
              <a:buChar char="•"/>
              <a:defRPr/>
            </a:pPr>
            <a:r>
              <a:rPr lang="zh-CN" altLang="en-US" sz="1000" kern="0" dirty="0">
                <a:latin typeface="Arial" panose="020B0604020202020204" pitchFamily="34" charset="0"/>
                <a:ea typeface="黑体" panose="02010609060101010101" pitchFamily="49" charset="-122"/>
                <a:sym typeface="Arial" panose="020B0604020202020204" pitchFamily="34" charset="0"/>
              </a:rPr>
              <a:t>单击此处添加段落文本单击此处添加段落文本</a:t>
            </a:r>
            <a:endParaRPr lang="en-US" altLang="zh-CN" sz="1000" kern="0" dirty="0">
              <a:latin typeface="Arial" panose="020B0604020202020204" pitchFamily="34" charset="0"/>
              <a:ea typeface="黑体" panose="02010609060101010101" pitchFamily="49" charset="-122"/>
              <a:sym typeface="Arial" panose="020B0604020202020204" pitchFamily="34" charset="0"/>
            </a:endParaRPr>
          </a:p>
        </p:txBody>
      </p:sp>
      <p:sp>
        <p:nvSpPr>
          <p:cNvPr id="9" name="深色4"/>
          <p:cNvSpPr/>
          <p:nvPr/>
        </p:nvSpPr>
        <p:spPr>
          <a:xfrm>
            <a:off x="1816819" y="3713935"/>
            <a:ext cx="1052037" cy="966461"/>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chemeClr val="tx1"/>
          </a:solidFill>
          <a:ln w="25400" cap="flat" cmpd="sng" algn="ctr">
            <a:noFill/>
            <a:prstDash val="solid"/>
          </a:ln>
          <a:effectLst/>
        </p:spPr>
        <p:txBody>
          <a:bodyPr lIns="0" tIns="44929" rIns="0" bIns="44929" anchor="ctr"/>
          <a:lstStyle/>
          <a:p>
            <a:pPr algn="ctr">
              <a:lnSpc>
                <a:spcPct val="120000"/>
              </a:lnSpc>
              <a:spcBef>
                <a:spcPts val="442"/>
              </a:spcBef>
              <a:spcAft>
                <a:spcPts val="442"/>
              </a:spcAft>
              <a:defRPr/>
            </a:pPr>
            <a:r>
              <a:rPr lang="zh-CN" altLang="en-US" sz="1000" b="1" kern="0" dirty="0">
                <a:solidFill>
                  <a:schemeClr val="bg1"/>
                </a:solidFill>
                <a:latin typeface="Arial" panose="020B0604020202020204" pitchFamily="34" charset="0"/>
                <a:ea typeface="黑体" panose="02010609060101010101" pitchFamily="49" charset="-122"/>
                <a:sym typeface="Arial" panose="020B0604020202020204" pitchFamily="34" charset="0"/>
              </a:rPr>
              <a:t>文本</a:t>
            </a:r>
            <a:r>
              <a:rPr lang="en-US" altLang="zh-CN" sz="1000" b="1" kern="0" dirty="0">
                <a:solidFill>
                  <a:schemeClr val="bg1"/>
                </a:solidFill>
                <a:latin typeface="Arial" panose="020B0604020202020204" pitchFamily="34" charset="0"/>
                <a:ea typeface="黑体" panose="02010609060101010101" pitchFamily="49" charset="-122"/>
                <a:sym typeface="Arial" panose="020B0604020202020204" pitchFamily="34" charset="0"/>
              </a:rPr>
              <a:t>4</a:t>
            </a:r>
            <a:endParaRPr lang="zh-CN" altLang="en-US" sz="1000" b="1" kern="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
        <p:nvSpPr>
          <p:cNvPr id="12" name="Text Placeholder 3">
            <a:extLst>
              <a:ext uri="{FF2B5EF4-FFF2-40B4-BE49-F238E27FC236}">
                <a16:creationId xmlns:a16="http://schemas.microsoft.com/office/drawing/2014/main" id="{0C43AFB9-6322-494F-835E-586D6927E5DD}"/>
              </a:ext>
            </a:extLst>
          </p:cNvPr>
          <p:cNvSpPr txBox="1"/>
          <p:nvPr/>
        </p:nvSpPr>
        <p:spPr>
          <a:xfrm>
            <a:off x="3797175" y="263228"/>
            <a:ext cx="1461939"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关于我</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952">
        <p15:prstTrans prst="airplane"/>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 name="图片 37">
            <a:extLst>
              <a:ext uri="{FF2B5EF4-FFF2-40B4-BE49-F238E27FC236}">
                <a16:creationId xmlns:a16="http://schemas.microsoft.com/office/drawing/2014/main" id="{25949DF0-1A69-486B-A8F6-8FA1E6022E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sp>
        <p:nvSpPr>
          <p:cNvPr id="2" name="直接连接符 21"/>
          <p:cNvSpPr>
            <a:spLocks noChangeShapeType="1"/>
          </p:cNvSpPr>
          <p:nvPr/>
        </p:nvSpPr>
        <p:spPr bwMode="auto">
          <a:xfrm flipH="1">
            <a:off x="2314706" y="2910939"/>
            <a:ext cx="363327" cy="344188"/>
          </a:xfrm>
          <a:prstGeom prst="line">
            <a:avLst/>
          </a:prstGeom>
          <a:noFill/>
          <a:ln w="12700">
            <a:solidFill>
              <a:srgbClr val="3F3F3F"/>
            </a:solidFill>
            <a:bevel/>
            <a:headEnd/>
            <a:tailEnd/>
          </a:ln>
          <a:extLst>
            <a:ext uri="{909E8E84-426E-40DD-AFC4-6F175D3DCCD1}">
              <a14:hiddenFill xmlns:a14="http://schemas.microsoft.com/office/drawing/2010/main">
                <a:noFill/>
              </a14:hiddenFill>
            </a:ext>
          </a:extLst>
        </p:spPr>
        <p:txBody>
          <a:bodyPr lIns="67391" tIns="33696" rIns="67391" bIns="33696"/>
          <a:lstStyle/>
          <a:p>
            <a:endParaRPr lang="zh-CN" altLang="en-US">
              <a:ea typeface="黑体" panose="02010609060101010101" pitchFamily="49" charset="-122"/>
              <a:sym typeface="Arial" panose="020B0604020202020204" pitchFamily="34" charset="0"/>
            </a:endParaRPr>
          </a:p>
        </p:txBody>
      </p:sp>
      <p:sp>
        <p:nvSpPr>
          <p:cNvPr id="3" name="直接连接符 25"/>
          <p:cNvSpPr>
            <a:spLocks noChangeShapeType="1"/>
          </p:cNvSpPr>
          <p:nvPr/>
        </p:nvSpPr>
        <p:spPr bwMode="auto">
          <a:xfrm>
            <a:off x="4249713" y="2817600"/>
            <a:ext cx="445368" cy="239181"/>
          </a:xfrm>
          <a:prstGeom prst="line">
            <a:avLst/>
          </a:prstGeom>
          <a:noFill/>
          <a:ln w="12700">
            <a:solidFill>
              <a:srgbClr val="3F3F3F"/>
            </a:solidFill>
            <a:bevel/>
            <a:headEnd/>
            <a:tailEnd/>
          </a:ln>
          <a:extLst>
            <a:ext uri="{909E8E84-426E-40DD-AFC4-6F175D3DCCD1}">
              <a14:hiddenFill xmlns:a14="http://schemas.microsoft.com/office/drawing/2010/main">
                <a:noFill/>
              </a14:hiddenFill>
            </a:ext>
          </a:extLst>
        </p:spPr>
        <p:txBody>
          <a:bodyPr lIns="67391" tIns="33696" rIns="67391" bIns="33696"/>
          <a:lstStyle/>
          <a:p>
            <a:endParaRPr lang="zh-CN" altLang="en-US">
              <a:ea typeface="黑体" panose="02010609060101010101" pitchFamily="49" charset="-122"/>
              <a:sym typeface="Arial" panose="020B0604020202020204" pitchFamily="34" charset="0"/>
            </a:endParaRPr>
          </a:p>
        </p:txBody>
      </p:sp>
      <p:sp>
        <p:nvSpPr>
          <p:cNvPr id="4" name="直接连接符 27"/>
          <p:cNvSpPr>
            <a:spLocks noChangeShapeType="1"/>
          </p:cNvSpPr>
          <p:nvPr/>
        </p:nvSpPr>
        <p:spPr bwMode="auto">
          <a:xfrm flipV="1">
            <a:off x="5801469" y="3138453"/>
            <a:ext cx="514518" cy="823718"/>
          </a:xfrm>
          <a:prstGeom prst="line">
            <a:avLst/>
          </a:prstGeom>
          <a:noFill/>
          <a:ln w="12700">
            <a:solidFill>
              <a:srgbClr val="3F3F3F"/>
            </a:solidFill>
            <a:bevel/>
            <a:headEnd/>
            <a:tailEnd/>
          </a:ln>
          <a:extLst>
            <a:ext uri="{909E8E84-426E-40DD-AFC4-6F175D3DCCD1}">
              <a14:hiddenFill xmlns:a14="http://schemas.microsoft.com/office/drawing/2010/main">
                <a:noFill/>
              </a14:hiddenFill>
            </a:ext>
          </a:extLst>
        </p:spPr>
        <p:txBody>
          <a:bodyPr lIns="67391" tIns="33696" rIns="67391" bIns="33696"/>
          <a:lstStyle/>
          <a:p>
            <a:endParaRPr lang="zh-CN" altLang="en-US">
              <a:ea typeface="黑体" panose="02010609060101010101" pitchFamily="49" charset="-122"/>
              <a:sym typeface="Arial" panose="020B0604020202020204" pitchFamily="34" charset="0"/>
            </a:endParaRPr>
          </a:p>
        </p:txBody>
      </p:sp>
      <p:sp>
        <p:nvSpPr>
          <p:cNvPr id="5" name="椭圆 28"/>
          <p:cNvSpPr>
            <a:spLocks noChangeArrowheads="1"/>
          </p:cNvSpPr>
          <p:nvPr/>
        </p:nvSpPr>
        <p:spPr bwMode="auto">
          <a:xfrm>
            <a:off x="2674516" y="1614692"/>
            <a:ext cx="1591605" cy="1583265"/>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6" name="椭圆 29"/>
          <p:cNvSpPr>
            <a:spLocks noChangeArrowheads="1"/>
          </p:cNvSpPr>
          <p:nvPr/>
        </p:nvSpPr>
        <p:spPr bwMode="auto">
          <a:xfrm>
            <a:off x="6300750" y="2234231"/>
            <a:ext cx="1016143" cy="1011562"/>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7" name="椭圆 30"/>
          <p:cNvSpPr>
            <a:spLocks noChangeAspect="1" noChangeArrowheads="1"/>
          </p:cNvSpPr>
          <p:nvPr/>
        </p:nvSpPr>
        <p:spPr bwMode="auto">
          <a:xfrm>
            <a:off x="2206879" y="3199124"/>
            <a:ext cx="186351" cy="184345"/>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8" name="椭圆 31"/>
          <p:cNvSpPr>
            <a:spLocks noChangeAspect="1" noChangeArrowheads="1"/>
          </p:cNvSpPr>
          <p:nvPr/>
        </p:nvSpPr>
        <p:spPr bwMode="auto">
          <a:xfrm>
            <a:off x="1658373" y="4176851"/>
            <a:ext cx="186351" cy="185512"/>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9" name="椭圆 33"/>
          <p:cNvSpPr>
            <a:spLocks noChangeAspect="1" noChangeArrowheads="1"/>
          </p:cNvSpPr>
          <p:nvPr/>
        </p:nvSpPr>
        <p:spPr bwMode="auto">
          <a:xfrm>
            <a:off x="2651076" y="2752263"/>
            <a:ext cx="185179" cy="185511"/>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10" name="椭圆 34"/>
          <p:cNvSpPr>
            <a:spLocks noChangeAspect="1" noChangeArrowheads="1"/>
          </p:cNvSpPr>
          <p:nvPr/>
        </p:nvSpPr>
        <p:spPr bwMode="auto">
          <a:xfrm>
            <a:off x="4138371" y="2725428"/>
            <a:ext cx="186351" cy="185512"/>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11" name="椭圆 35"/>
          <p:cNvSpPr>
            <a:spLocks noChangeAspect="1" noChangeArrowheads="1"/>
          </p:cNvSpPr>
          <p:nvPr/>
        </p:nvSpPr>
        <p:spPr bwMode="auto">
          <a:xfrm>
            <a:off x="4666952" y="3031113"/>
            <a:ext cx="186352" cy="184345"/>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12" name="椭圆 36"/>
          <p:cNvSpPr>
            <a:spLocks noChangeAspect="1" noChangeArrowheads="1"/>
          </p:cNvSpPr>
          <p:nvPr/>
        </p:nvSpPr>
        <p:spPr bwMode="auto">
          <a:xfrm>
            <a:off x="5697159" y="3801161"/>
            <a:ext cx="186351" cy="185512"/>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13" name="椭圆 37"/>
          <p:cNvSpPr>
            <a:spLocks noChangeAspect="1" noChangeArrowheads="1"/>
          </p:cNvSpPr>
          <p:nvPr/>
        </p:nvSpPr>
        <p:spPr bwMode="auto">
          <a:xfrm>
            <a:off x="6276138" y="3004278"/>
            <a:ext cx="186351" cy="185511"/>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14" name="椭圆 38"/>
          <p:cNvSpPr>
            <a:spLocks noChangeAspect="1" noChangeArrowheads="1"/>
          </p:cNvSpPr>
          <p:nvPr/>
        </p:nvSpPr>
        <p:spPr bwMode="auto">
          <a:xfrm>
            <a:off x="7224303" y="2405741"/>
            <a:ext cx="186352" cy="185512"/>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15" name="椭圆 39"/>
          <p:cNvSpPr>
            <a:spLocks noChangeArrowheads="1"/>
          </p:cNvSpPr>
          <p:nvPr/>
        </p:nvSpPr>
        <p:spPr bwMode="auto">
          <a:xfrm>
            <a:off x="4617727" y="2910939"/>
            <a:ext cx="1264612" cy="1258911"/>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sp>
        <p:nvSpPr>
          <p:cNvPr id="16" name="椭圆 40"/>
          <p:cNvSpPr>
            <a:spLocks noChangeArrowheads="1"/>
          </p:cNvSpPr>
          <p:nvPr/>
        </p:nvSpPr>
        <p:spPr bwMode="auto">
          <a:xfrm>
            <a:off x="1438033" y="3199124"/>
            <a:ext cx="1105216" cy="1100235"/>
          </a:xfrm>
          <a:prstGeom prst="ellipse">
            <a:avLst/>
          </a:prstGeom>
          <a:solidFill>
            <a:schemeClr val="tx1"/>
          </a:solidFill>
          <a:ln>
            <a:noFill/>
          </a:ln>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黑体" panose="02010609060101010101" pitchFamily="49" charset="-122"/>
              <a:sym typeface="Arial" panose="020B0604020202020204" pitchFamily="34" charset="0"/>
            </a:endParaRPr>
          </a:p>
        </p:txBody>
      </p:sp>
      <p:grpSp>
        <p:nvGrpSpPr>
          <p:cNvPr id="17" name="组合 41"/>
          <p:cNvGrpSpPr>
            <a:grpSpLocks/>
          </p:cNvGrpSpPr>
          <p:nvPr/>
        </p:nvGrpSpPr>
        <p:grpSpPr bwMode="auto">
          <a:xfrm>
            <a:off x="5037311" y="3332132"/>
            <a:ext cx="424272" cy="417693"/>
            <a:chOff x="0" y="0"/>
            <a:chExt cx="453105" cy="448433"/>
          </a:xfrm>
        </p:grpSpPr>
        <p:sp>
          <p:nvSpPr>
            <p:cNvPr id="18"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19"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grpSp>
      <p:grpSp>
        <p:nvGrpSpPr>
          <p:cNvPr id="20" name="组合 44"/>
          <p:cNvGrpSpPr>
            <a:grpSpLocks/>
          </p:cNvGrpSpPr>
          <p:nvPr/>
        </p:nvGrpSpPr>
        <p:grpSpPr bwMode="auto">
          <a:xfrm>
            <a:off x="3262870" y="2138558"/>
            <a:ext cx="496937" cy="532033"/>
            <a:chOff x="0" y="0"/>
            <a:chExt cx="466184" cy="501686"/>
          </a:xfrm>
        </p:grpSpPr>
        <p:sp>
          <p:nvSpPr>
            <p:cNvPr id="21"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22" name="Rectangle 155"/>
            <p:cNvSpPr>
              <a:spLocks noChangeArrowheads="1"/>
            </p:cNvSpPr>
            <p:nvPr/>
          </p:nvSpPr>
          <p:spPr bwMode="auto">
            <a:xfrm>
              <a:off x="160689" y="419472"/>
              <a:ext cx="9342" cy="32698"/>
            </a:xfrm>
            <a:prstGeom prst="rect">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黑体" panose="02010609060101010101" pitchFamily="49" charset="-122"/>
                <a:sym typeface="Arial" panose="020B0604020202020204" pitchFamily="34" charset="0"/>
              </a:endParaRPr>
            </a:p>
          </p:txBody>
        </p:sp>
        <p:sp>
          <p:nvSpPr>
            <p:cNvPr id="23"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24"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25"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grpSp>
      <p:grpSp>
        <p:nvGrpSpPr>
          <p:cNvPr id="26" name="组合 50"/>
          <p:cNvGrpSpPr>
            <a:grpSpLocks/>
          </p:cNvGrpSpPr>
          <p:nvPr/>
        </p:nvGrpSpPr>
        <p:grpSpPr bwMode="auto">
          <a:xfrm>
            <a:off x="1800188" y="3564313"/>
            <a:ext cx="380907" cy="364023"/>
            <a:chOff x="0" y="0"/>
            <a:chExt cx="490600" cy="471805"/>
          </a:xfrm>
        </p:grpSpPr>
        <p:sp>
          <p:nvSpPr>
            <p:cNvPr id="27" name="Oval 131"/>
            <p:cNvSpPr>
              <a:spLocks noChangeArrowheads="1"/>
            </p:cNvSpPr>
            <p:nvPr/>
          </p:nvSpPr>
          <p:spPr bwMode="auto">
            <a:xfrm>
              <a:off x="134915" y="0"/>
              <a:ext cx="220770" cy="223595"/>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黑体" panose="02010609060101010101" pitchFamily="49" charset="-122"/>
                <a:sym typeface="Arial" panose="020B0604020202020204" pitchFamily="34" charset="0"/>
              </a:endParaRPr>
            </a:p>
          </p:txBody>
        </p:sp>
        <p:sp>
          <p:nvSpPr>
            <p:cNvPr id="28" name="Freeform 134"/>
            <p:cNvSpPr>
              <a:spLocks noChangeArrowheads="1"/>
            </p:cNvSpPr>
            <p:nvPr/>
          </p:nvSpPr>
          <p:spPr bwMode="auto">
            <a:xfrm>
              <a:off x="0" y="258467"/>
              <a:ext cx="490600" cy="213338"/>
            </a:xfrm>
            <a:custGeom>
              <a:avLst/>
              <a:gdLst>
                <a:gd name="T0" fmla="*/ 85855 w 200"/>
                <a:gd name="T1" fmla="*/ 213338 h 87"/>
                <a:gd name="T2" fmla="*/ 85855 w 200"/>
                <a:gd name="T3" fmla="*/ 176556 h 87"/>
                <a:gd name="T4" fmla="*/ 112838 w 200"/>
                <a:gd name="T5" fmla="*/ 176556 h 87"/>
                <a:gd name="T6" fmla="*/ 112838 w 200"/>
                <a:gd name="T7" fmla="*/ 213338 h 87"/>
                <a:gd name="T8" fmla="*/ 380215 w 200"/>
                <a:gd name="T9" fmla="*/ 213338 h 87"/>
                <a:gd name="T10" fmla="*/ 380215 w 200"/>
                <a:gd name="T11" fmla="*/ 176556 h 87"/>
                <a:gd name="T12" fmla="*/ 407198 w 200"/>
                <a:gd name="T13" fmla="*/ 176556 h 87"/>
                <a:gd name="T14" fmla="*/ 407198 w 200"/>
                <a:gd name="T15" fmla="*/ 213338 h 87"/>
                <a:gd name="T16" fmla="*/ 488147 w 200"/>
                <a:gd name="T17" fmla="*/ 213338 h 87"/>
                <a:gd name="T18" fmla="*/ 490600 w 200"/>
                <a:gd name="T19" fmla="*/ 105443 h 87"/>
                <a:gd name="T20" fmla="*/ 382668 w 200"/>
                <a:gd name="T21" fmla="*/ 0 h 87"/>
                <a:gd name="T22" fmla="*/ 382668 w 200"/>
                <a:gd name="T23" fmla="*/ 0 h 87"/>
                <a:gd name="T24" fmla="*/ 382668 w 200"/>
                <a:gd name="T25" fmla="*/ 0 h 87"/>
                <a:gd name="T26" fmla="*/ 343420 w 200"/>
                <a:gd name="T27" fmla="*/ 0 h 87"/>
                <a:gd name="T28" fmla="*/ 245300 w 200"/>
                <a:gd name="T29" fmla="*/ 196173 h 87"/>
                <a:gd name="T30" fmla="*/ 147180 w 200"/>
                <a:gd name="T31" fmla="*/ 0 h 87"/>
                <a:gd name="T32" fmla="*/ 110385 w 200"/>
                <a:gd name="T33" fmla="*/ 0 h 87"/>
                <a:gd name="T34" fmla="*/ 110385 w 200"/>
                <a:gd name="T35" fmla="*/ 0 h 87"/>
                <a:gd name="T36" fmla="*/ 107932 w 200"/>
                <a:gd name="T37" fmla="*/ 0 h 87"/>
                <a:gd name="T38" fmla="*/ 2453 w 200"/>
                <a:gd name="T39" fmla="*/ 105443 h 87"/>
                <a:gd name="T40" fmla="*/ 0 w 200"/>
                <a:gd name="T41" fmla="*/ 213338 h 87"/>
                <a:gd name="T42" fmla="*/ 85855 w 200"/>
                <a:gd name="T43" fmla="*/ 213338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grpSp>
      <p:grpSp>
        <p:nvGrpSpPr>
          <p:cNvPr id="29" name="组合 53"/>
          <p:cNvGrpSpPr>
            <a:grpSpLocks/>
          </p:cNvGrpSpPr>
          <p:nvPr/>
        </p:nvGrpSpPr>
        <p:grpSpPr bwMode="auto">
          <a:xfrm>
            <a:off x="6653529" y="2531749"/>
            <a:ext cx="345746" cy="388524"/>
            <a:chOff x="0" y="0"/>
            <a:chExt cx="406393" cy="459645"/>
          </a:xfrm>
        </p:grpSpPr>
        <p:sp>
          <p:nvSpPr>
            <p:cNvPr id="30"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31"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ea typeface="黑体" panose="02010609060101010101" pitchFamily="49" charset="-122"/>
                <a:sym typeface="Arial" panose="020B0604020202020204" pitchFamily="34" charset="0"/>
              </a:endParaRPr>
            </a:p>
          </p:txBody>
        </p:sp>
        <p:sp>
          <p:nvSpPr>
            <p:cNvPr id="32" name="Oval 150"/>
            <p:cNvSpPr>
              <a:spLocks noChangeArrowheads="1"/>
            </p:cNvSpPr>
            <p:nvPr/>
          </p:nvSpPr>
          <p:spPr bwMode="auto">
            <a:xfrm>
              <a:off x="97160" y="326983"/>
              <a:ext cx="37370" cy="3737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黑体" panose="02010609060101010101" pitchFamily="49" charset="-122"/>
                <a:sym typeface="Arial" panose="020B0604020202020204" pitchFamily="34" charset="0"/>
              </a:endParaRPr>
            </a:p>
          </p:txBody>
        </p:sp>
      </p:grpSp>
      <p:sp>
        <p:nvSpPr>
          <p:cNvPr id="33" name="文本框 57"/>
          <p:cNvSpPr>
            <a:spLocks noChangeArrowheads="1"/>
          </p:cNvSpPr>
          <p:nvPr/>
        </p:nvSpPr>
        <p:spPr bwMode="auto">
          <a:xfrm>
            <a:off x="2427220" y="1007988"/>
            <a:ext cx="2114204" cy="68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b="1" dirty="0">
                <a:solidFill>
                  <a:schemeClr val="bg1"/>
                </a:solidFill>
                <a:ea typeface="黑体" panose="02010609060101010101" pitchFamily="49" charset="-122"/>
                <a:sym typeface="Arial" panose="020B0604020202020204" pitchFamily="34" charset="0"/>
              </a:rPr>
              <a:t>   </a:t>
            </a:r>
            <a:r>
              <a:rPr lang="zh-CN" altLang="en-US" sz="1000" b="1" dirty="0">
                <a:solidFill>
                  <a:schemeClr val="bg1"/>
                </a:solidFill>
                <a:ea typeface="黑体" panose="02010609060101010101" pitchFamily="49" charset="-122"/>
                <a:sym typeface="Arial" panose="020B0604020202020204" pitchFamily="34" charset="0"/>
              </a:rPr>
              <a:t>单击添加标题</a:t>
            </a:r>
            <a:endParaRPr lang="en-US" altLang="zh-CN" sz="800" b="1" dirty="0">
              <a:solidFill>
                <a:schemeClr val="bg1"/>
              </a:solidFill>
              <a:ea typeface="黑体" panose="02010609060101010101" pitchFamily="49" charset="-122"/>
              <a:sym typeface="Arial" panose="020B0604020202020204" pitchFamily="34" charset="0"/>
            </a:endParaRPr>
          </a:p>
          <a:p>
            <a:r>
              <a:rPr lang="en-US" altLang="zh-CN" sz="800" dirty="0">
                <a:solidFill>
                  <a:schemeClr val="bg1"/>
                </a:solidFill>
                <a:ea typeface="黑体" panose="02010609060101010101" pitchFamily="49" charset="-122"/>
                <a:sym typeface="Arial" panose="020B0604020202020204" pitchFamily="34" charset="0"/>
              </a:rPr>
              <a:t>Click here to add  you to the  center of the  </a:t>
            </a:r>
          </a:p>
          <a:p>
            <a:r>
              <a:rPr lang="en-US" altLang="zh-CN" sz="800" dirty="0">
                <a:solidFill>
                  <a:schemeClr val="bg1"/>
                </a:solidFill>
                <a:ea typeface="黑体" panose="02010609060101010101" pitchFamily="49" charset="-122"/>
                <a:sym typeface="Arial" panose="020B0604020202020204" pitchFamily="34" charset="0"/>
              </a:rPr>
              <a:t>narrative thought</a:t>
            </a:r>
            <a:endParaRPr lang="en-US" altLang="zh-CN" sz="1000" dirty="0">
              <a:solidFill>
                <a:schemeClr val="bg1"/>
              </a:solidFill>
              <a:ea typeface="黑体" panose="02010609060101010101" pitchFamily="49" charset="-122"/>
              <a:sym typeface="Arial" panose="020B0604020202020204" pitchFamily="34" charset="0"/>
            </a:endParaRPr>
          </a:p>
        </p:txBody>
      </p:sp>
      <p:sp>
        <p:nvSpPr>
          <p:cNvPr id="34" name="文本框 58"/>
          <p:cNvSpPr>
            <a:spLocks noChangeArrowheads="1"/>
          </p:cNvSpPr>
          <p:nvPr/>
        </p:nvSpPr>
        <p:spPr bwMode="auto">
          <a:xfrm>
            <a:off x="396106" y="2542250"/>
            <a:ext cx="2114204" cy="68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b="1" dirty="0">
                <a:solidFill>
                  <a:schemeClr val="bg1"/>
                </a:solidFill>
                <a:ea typeface="黑体" panose="02010609060101010101" pitchFamily="49" charset="-122"/>
                <a:sym typeface="Arial" panose="020B0604020202020204" pitchFamily="34" charset="0"/>
              </a:rPr>
              <a:t>   </a:t>
            </a:r>
            <a:r>
              <a:rPr lang="zh-CN" altLang="en-US" sz="1000" b="1" dirty="0">
                <a:solidFill>
                  <a:schemeClr val="bg1"/>
                </a:solidFill>
                <a:ea typeface="黑体" panose="02010609060101010101" pitchFamily="49" charset="-122"/>
                <a:sym typeface="Arial" panose="020B0604020202020204" pitchFamily="34" charset="0"/>
              </a:rPr>
              <a:t>单击添加标题</a:t>
            </a:r>
            <a:endParaRPr lang="en-US" altLang="zh-CN" sz="800" b="1" dirty="0">
              <a:solidFill>
                <a:schemeClr val="bg1"/>
              </a:solidFill>
              <a:ea typeface="黑体" panose="02010609060101010101" pitchFamily="49" charset="-122"/>
              <a:sym typeface="Arial" panose="020B0604020202020204" pitchFamily="34" charset="0"/>
            </a:endParaRPr>
          </a:p>
          <a:p>
            <a:r>
              <a:rPr lang="en-US" altLang="zh-CN" sz="800" dirty="0">
                <a:solidFill>
                  <a:schemeClr val="bg1"/>
                </a:solidFill>
                <a:ea typeface="黑体" panose="02010609060101010101" pitchFamily="49" charset="-122"/>
                <a:sym typeface="Arial" panose="020B0604020202020204" pitchFamily="34" charset="0"/>
              </a:rPr>
              <a:t>Click here to add  you to the  center of the  </a:t>
            </a:r>
          </a:p>
          <a:p>
            <a:r>
              <a:rPr lang="en-US" altLang="zh-CN" sz="800" dirty="0">
                <a:solidFill>
                  <a:schemeClr val="bg1"/>
                </a:solidFill>
                <a:ea typeface="黑体" panose="02010609060101010101" pitchFamily="49" charset="-122"/>
                <a:sym typeface="Arial" panose="020B0604020202020204" pitchFamily="34" charset="0"/>
              </a:rPr>
              <a:t>narrative thought</a:t>
            </a:r>
            <a:endParaRPr lang="en-US" altLang="zh-CN" sz="1000" dirty="0">
              <a:solidFill>
                <a:schemeClr val="bg1"/>
              </a:solidFill>
              <a:ea typeface="黑体" panose="02010609060101010101" pitchFamily="49" charset="-122"/>
              <a:sym typeface="Arial" panose="020B0604020202020204" pitchFamily="34" charset="0"/>
            </a:endParaRPr>
          </a:p>
        </p:txBody>
      </p:sp>
      <p:sp>
        <p:nvSpPr>
          <p:cNvPr id="35" name="文本框 59"/>
          <p:cNvSpPr>
            <a:spLocks noChangeArrowheads="1"/>
          </p:cNvSpPr>
          <p:nvPr/>
        </p:nvSpPr>
        <p:spPr bwMode="auto">
          <a:xfrm>
            <a:off x="4327066" y="4104332"/>
            <a:ext cx="2114204" cy="68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b="1" dirty="0">
                <a:solidFill>
                  <a:schemeClr val="bg1"/>
                </a:solidFill>
                <a:ea typeface="黑体" panose="02010609060101010101" pitchFamily="49" charset="-122"/>
                <a:sym typeface="Arial" panose="020B0604020202020204" pitchFamily="34" charset="0"/>
              </a:rPr>
              <a:t>   </a:t>
            </a:r>
            <a:r>
              <a:rPr lang="zh-CN" altLang="en-US" sz="1000" b="1" dirty="0">
                <a:solidFill>
                  <a:schemeClr val="bg1"/>
                </a:solidFill>
                <a:ea typeface="黑体" panose="02010609060101010101" pitchFamily="49" charset="-122"/>
                <a:sym typeface="Arial" panose="020B0604020202020204" pitchFamily="34" charset="0"/>
              </a:rPr>
              <a:t>单击添加标题</a:t>
            </a:r>
            <a:endParaRPr lang="en-US" altLang="zh-CN" sz="800" b="1" dirty="0">
              <a:solidFill>
                <a:schemeClr val="bg1"/>
              </a:solidFill>
              <a:ea typeface="黑体" panose="02010609060101010101" pitchFamily="49" charset="-122"/>
              <a:sym typeface="Arial" panose="020B0604020202020204" pitchFamily="34" charset="0"/>
            </a:endParaRPr>
          </a:p>
          <a:p>
            <a:r>
              <a:rPr lang="en-US" altLang="zh-CN" sz="800" dirty="0">
                <a:solidFill>
                  <a:schemeClr val="bg1"/>
                </a:solidFill>
                <a:ea typeface="黑体" panose="02010609060101010101" pitchFamily="49" charset="-122"/>
                <a:sym typeface="Arial" panose="020B0604020202020204" pitchFamily="34" charset="0"/>
              </a:rPr>
              <a:t>Click here to add  you to the  center of the  </a:t>
            </a:r>
          </a:p>
          <a:p>
            <a:r>
              <a:rPr lang="en-US" altLang="zh-CN" sz="800" dirty="0">
                <a:solidFill>
                  <a:schemeClr val="bg1"/>
                </a:solidFill>
                <a:ea typeface="黑体" panose="02010609060101010101" pitchFamily="49" charset="-122"/>
                <a:sym typeface="Arial" panose="020B0604020202020204" pitchFamily="34" charset="0"/>
              </a:rPr>
              <a:t>narrative thought</a:t>
            </a:r>
            <a:endParaRPr lang="en-US" altLang="zh-CN" sz="1000" dirty="0">
              <a:solidFill>
                <a:schemeClr val="bg1"/>
              </a:solidFill>
              <a:ea typeface="黑体" panose="02010609060101010101" pitchFamily="49" charset="-122"/>
              <a:sym typeface="Arial" panose="020B0604020202020204" pitchFamily="34" charset="0"/>
            </a:endParaRPr>
          </a:p>
        </p:txBody>
      </p:sp>
      <p:sp>
        <p:nvSpPr>
          <p:cNvPr id="36" name="文本框 60"/>
          <p:cNvSpPr>
            <a:spLocks noChangeArrowheads="1"/>
          </p:cNvSpPr>
          <p:nvPr/>
        </p:nvSpPr>
        <p:spPr bwMode="auto">
          <a:xfrm>
            <a:off x="6645325" y="3259794"/>
            <a:ext cx="2114204" cy="68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b="1" dirty="0">
                <a:solidFill>
                  <a:schemeClr val="bg1"/>
                </a:solidFill>
                <a:ea typeface="黑体" panose="02010609060101010101" pitchFamily="49" charset="-122"/>
                <a:sym typeface="Arial" panose="020B0604020202020204" pitchFamily="34" charset="0"/>
              </a:rPr>
              <a:t>   </a:t>
            </a:r>
            <a:r>
              <a:rPr lang="zh-CN" altLang="en-US" sz="1000" b="1" dirty="0">
                <a:solidFill>
                  <a:schemeClr val="bg1"/>
                </a:solidFill>
                <a:ea typeface="黑体" panose="02010609060101010101" pitchFamily="49" charset="-122"/>
                <a:sym typeface="Arial" panose="020B0604020202020204" pitchFamily="34" charset="0"/>
              </a:rPr>
              <a:t>单击添加标题</a:t>
            </a:r>
            <a:endParaRPr lang="en-US" altLang="zh-CN" sz="800" b="1" dirty="0">
              <a:solidFill>
                <a:schemeClr val="bg1"/>
              </a:solidFill>
              <a:ea typeface="黑体" panose="02010609060101010101" pitchFamily="49" charset="-122"/>
              <a:sym typeface="Arial" panose="020B0604020202020204" pitchFamily="34" charset="0"/>
            </a:endParaRPr>
          </a:p>
          <a:p>
            <a:r>
              <a:rPr lang="en-US" altLang="zh-CN" sz="800" dirty="0">
                <a:solidFill>
                  <a:schemeClr val="bg1"/>
                </a:solidFill>
                <a:ea typeface="黑体" panose="02010609060101010101" pitchFamily="49" charset="-122"/>
                <a:sym typeface="Arial" panose="020B0604020202020204" pitchFamily="34" charset="0"/>
              </a:rPr>
              <a:t>Click here to add  you to the  center of the  </a:t>
            </a:r>
          </a:p>
          <a:p>
            <a:r>
              <a:rPr lang="en-US" altLang="zh-CN" sz="800" dirty="0">
                <a:solidFill>
                  <a:schemeClr val="bg1"/>
                </a:solidFill>
                <a:ea typeface="黑体" panose="02010609060101010101" pitchFamily="49" charset="-122"/>
                <a:sym typeface="Arial" panose="020B0604020202020204" pitchFamily="34" charset="0"/>
              </a:rPr>
              <a:t>narrative thought</a:t>
            </a:r>
            <a:endParaRPr lang="en-US" altLang="zh-CN" sz="1000" dirty="0">
              <a:solidFill>
                <a:schemeClr val="bg1"/>
              </a:solidFill>
              <a:ea typeface="黑体" panose="02010609060101010101" pitchFamily="49" charset="-122"/>
              <a:sym typeface="Arial" panose="020B0604020202020204" pitchFamily="34" charset="0"/>
            </a:endParaRPr>
          </a:p>
        </p:txBody>
      </p:sp>
      <p:sp>
        <p:nvSpPr>
          <p:cNvPr id="39" name="Text Placeholder 3">
            <a:extLst>
              <a:ext uri="{FF2B5EF4-FFF2-40B4-BE49-F238E27FC236}">
                <a16:creationId xmlns:a16="http://schemas.microsoft.com/office/drawing/2014/main" id="{4BE372E3-03D8-49B1-87BD-ADDB65367446}"/>
              </a:ext>
            </a:extLst>
          </p:cNvPr>
          <p:cNvSpPr txBox="1"/>
          <p:nvPr/>
        </p:nvSpPr>
        <p:spPr>
          <a:xfrm>
            <a:off x="3797175" y="263228"/>
            <a:ext cx="1461939"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关于我</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203BEEC5-DE38-4D03-8A1D-1B5C36B732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82" y="215900"/>
            <a:ext cx="8640960" cy="4608512"/>
          </a:xfrm>
          <a:prstGeom prst="rect">
            <a:avLst/>
          </a:prstGeom>
          <a:effectLst>
            <a:outerShdw blurRad="317500" algn="ctr" rotWithShape="0">
              <a:prstClr val="black">
                <a:alpha val="40000"/>
              </a:prstClr>
            </a:outerShdw>
          </a:effectLst>
        </p:spPr>
      </p:pic>
      <p:grpSp>
        <p:nvGrpSpPr>
          <p:cNvPr id="2" name="Grup 13"/>
          <p:cNvGrpSpPr/>
          <p:nvPr/>
        </p:nvGrpSpPr>
        <p:grpSpPr>
          <a:xfrm>
            <a:off x="180082" y="1667077"/>
            <a:ext cx="8640960" cy="1975777"/>
            <a:chOff x="-92647" y="1563638"/>
            <a:chExt cx="8988871" cy="2016226"/>
          </a:xfrm>
          <a:solidFill>
            <a:schemeClr val="tx1"/>
          </a:solidFill>
        </p:grpSpPr>
        <p:sp>
          <p:nvSpPr>
            <p:cNvPr id="3" name="Yarım Çerçeve 10"/>
            <p:cNvSpPr/>
            <p:nvPr/>
          </p:nvSpPr>
          <p:spPr>
            <a:xfrm>
              <a:off x="5148064" y="1563638"/>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4" name="Yarım Çerçeve 10"/>
            <p:cNvSpPr/>
            <p:nvPr/>
          </p:nvSpPr>
          <p:spPr>
            <a:xfrm>
              <a:off x="1619672" y="1563638"/>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5" name="Yarım Çerçeve 10"/>
            <p:cNvSpPr/>
            <p:nvPr/>
          </p:nvSpPr>
          <p:spPr>
            <a:xfrm rot="16200000">
              <a:off x="3393677" y="1599643"/>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6" name="Yarım Çerçeve 10"/>
            <p:cNvSpPr/>
            <p:nvPr/>
          </p:nvSpPr>
          <p:spPr>
            <a:xfrm rot="16200000">
              <a:off x="-128651" y="1599643"/>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7" name="Yarım Çerçeve 10"/>
            <p:cNvSpPr/>
            <p:nvPr/>
          </p:nvSpPr>
          <p:spPr>
            <a:xfrm rot="16200000">
              <a:off x="6916004" y="1599644"/>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grpSp>
      <p:sp>
        <p:nvSpPr>
          <p:cNvPr id="8" name="Gözyaşı Damlası 15"/>
          <p:cNvSpPr/>
          <p:nvPr/>
        </p:nvSpPr>
        <p:spPr>
          <a:xfrm>
            <a:off x="762791" y="2085101"/>
            <a:ext cx="553826" cy="5645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9" name="AutoShape 29"/>
          <p:cNvSpPr/>
          <p:nvPr/>
        </p:nvSpPr>
        <p:spPr bwMode="auto">
          <a:xfrm>
            <a:off x="924073" y="2264424"/>
            <a:ext cx="231265" cy="2058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99814" tIns="99814" rIns="99814" bIns="99814" anchor="ctr"/>
          <a:lstStyle/>
          <a:p>
            <a:pPr algn="just" defTabSz="898126">
              <a:lnSpc>
                <a:spcPct val="120000"/>
              </a:lnSpc>
              <a:spcBef>
                <a:spcPts val="0"/>
              </a:spcBef>
              <a:spcAft>
                <a:spcPts val="0"/>
              </a:spcAft>
              <a:defRPr/>
            </a:pPr>
            <a:endParaRPr lang="es-ES" sz="600" dirty="0">
              <a:solidFill>
                <a:srgbClr val="44CEB9"/>
              </a:solidFill>
              <a:effectLst>
                <a:outerShdw blurRad="38100" dist="38100" dir="2700000" algn="tl">
                  <a:srgbClr val="000000"/>
                </a:outerShdw>
              </a:effectLst>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0" name="Gözyaşı Damlası 36"/>
          <p:cNvSpPr/>
          <p:nvPr/>
        </p:nvSpPr>
        <p:spPr>
          <a:xfrm>
            <a:off x="2559390" y="2051307"/>
            <a:ext cx="553826" cy="5645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1" name="Gözyaşı Damlası 40"/>
          <p:cNvSpPr/>
          <p:nvPr/>
        </p:nvSpPr>
        <p:spPr>
          <a:xfrm>
            <a:off x="4227640" y="2037251"/>
            <a:ext cx="553826" cy="5645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2" name="Gözyaşı Damlası 42"/>
          <p:cNvSpPr/>
          <p:nvPr/>
        </p:nvSpPr>
        <p:spPr>
          <a:xfrm>
            <a:off x="5978248" y="2051307"/>
            <a:ext cx="553826" cy="5645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3" name="Gözyaşı Damlası 44"/>
          <p:cNvSpPr/>
          <p:nvPr/>
        </p:nvSpPr>
        <p:spPr>
          <a:xfrm>
            <a:off x="7658431" y="2051307"/>
            <a:ext cx="553826" cy="5645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4" name="AutoShape 115"/>
          <p:cNvSpPr/>
          <p:nvPr/>
        </p:nvSpPr>
        <p:spPr bwMode="auto">
          <a:xfrm>
            <a:off x="2740935" y="2227717"/>
            <a:ext cx="212637" cy="2116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99814" tIns="99814" rIns="99814" bIns="99814" anchor="ctr"/>
          <a:lstStyle/>
          <a:p>
            <a:pPr algn="just" defTabSz="898126">
              <a:lnSpc>
                <a:spcPct val="120000"/>
              </a:lnSpc>
              <a:spcBef>
                <a:spcPts val="0"/>
              </a:spcBef>
              <a:spcAft>
                <a:spcPts val="0"/>
              </a:spcAft>
              <a:defRPr/>
            </a:pPr>
            <a:endParaRPr lang="es-ES" sz="600" dirty="0">
              <a:solidFill>
                <a:srgbClr val="44CEB9"/>
              </a:solidFill>
              <a:effectLst>
                <a:outerShdw blurRad="38100" dist="38100" dir="2700000" algn="tl">
                  <a:srgbClr val="000000"/>
                </a:outerShdw>
              </a:effectLst>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5" name="Freeform 78"/>
          <p:cNvSpPr>
            <a:spLocks noEditPoints="1"/>
          </p:cNvSpPr>
          <p:nvPr/>
        </p:nvSpPr>
        <p:spPr bwMode="auto">
          <a:xfrm>
            <a:off x="4386568" y="2205040"/>
            <a:ext cx="235970" cy="228932"/>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179668" tIns="89834" rIns="179668" bIns="89834"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grpSp>
        <p:nvGrpSpPr>
          <p:cNvPr id="16" name="Group 55"/>
          <p:cNvGrpSpPr/>
          <p:nvPr/>
        </p:nvGrpSpPr>
        <p:grpSpPr>
          <a:xfrm>
            <a:off x="6151472" y="2226485"/>
            <a:ext cx="207378" cy="214153"/>
            <a:chOff x="998489" y="2241774"/>
            <a:chExt cx="256404" cy="239742"/>
          </a:xfrm>
          <a:solidFill>
            <a:schemeClr val="bg1"/>
          </a:solidFill>
        </p:grpSpPr>
        <p:sp>
          <p:nvSpPr>
            <p:cNvPr id="17"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8" name="Freeform 59"/>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19" name="Freeform 60"/>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0" name="Freeform 61"/>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1" name="Freeform 62"/>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2" name="Freeform 63"/>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3" name="Freeform 64"/>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4" name="Freeform 65"/>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5"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黑体" panose="02010609060101010101" pitchFamily="49" charset="-122"/>
                <a:ea typeface="黑体" panose="02010609060101010101" pitchFamily="49" charset="-122"/>
                <a:cs typeface="+mn-ea"/>
                <a:sym typeface="微软雅黑" panose="020B0503020204020204" pitchFamily="34" charset="-122"/>
              </a:endParaRPr>
            </a:p>
          </p:txBody>
        </p:sp>
      </p:grpSp>
      <p:sp>
        <p:nvSpPr>
          <p:cNvPr id="26" name="AutoShape 66"/>
          <p:cNvSpPr/>
          <p:nvPr/>
        </p:nvSpPr>
        <p:spPr bwMode="auto">
          <a:xfrm>
            <a:off x="7803998" y="2207132"/>
            <a:ext cx="262693" cy="252859"/>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99814" tIns="99814" rIns="99814" bIns="99814" anchor="ctr"/>
          <a:lstStyle/>
          <a:p>
            <a:pPr algn="just" defTabSz="898126">
              <a:lnSpc>
                <a:spcPct val="120000"/>
              </a:lnSpc>
              <a:spcBef>
                <a:spcPts val="0"/>
              </a:spcBef>
              <a:spcAft>
                <a:spcPts val="0"/>
              </a:spcAft>
              <a:defRPr/>
            </a:pPr>
            <a:endParaRPr lang="es-ES" sz="600" dirty="0">
              <a:solidFill>
                <a:srgbClr val="44CEB9"/>
              </a:solidFill>
              <a:effectLst>
                <a:outerShdw blurRad="38100" dist="38100" dir="2700000" algn="tl">
                  <a:srgbClr val="000000"/>
                </a:outerShdw>
              </a:effectLst>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7" name="Metin kutusu 17"/>
          <p:cNvSpPr txBox="1"/>
          <p:nvPr/>
        </p:nvSpPr>
        <p:spPr>
          <a:xfrm>
            <a:off x="521052" y="2792716"/>
            <a:ext cx="1204943" cy="603837"/>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8" name="Metin kutusu 60"/>
          <p:cNvSpPr txBox="1"/>
          <p:nvPr/>
        </p:nvSpPr>
        <p:spPr>
          <a:xfrm>
            <a:off x="2210837" y="2816952"/>
            <a:ext cx="1204943" cy="603837"/>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29" name="Metin kutusu 61"/>
          <p:cNvSpPr txBox="1"/>
          <p:nvPr/>
        </p:nvSpPr>
        <p:spPr>
          <a:xfrm>
            <a:off x="3924498" y="2769547"/>
            <a:ext cx="1204943" cy="603837"/>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30" name="Metin kutusu 62"/>
          <p:cNvSpPr txBox="1"/>
          <p:nvPr/>
        </p:nvSpPr>
        <p:spPr>
          <a:xfrm>
            <a:off x="5652690" y="2824593"/>
            <a:ext cx="1204943" cy="603837"/>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31" name="Metin kutusu 63"/>
          <p:cNvSpPr txBox="1"/>
          <p:nvPr/>
        </p:nvSpPr>
        <p:spPr>
          <a:xfrm>
            <a:off x="7356304" y="2816952"/>
            <a:ext cx="1158081" cy="618520"/>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solidFill>
              <a:latin typeface="黑体" panose="02010609060101010101" pitchFamily="49" charset="-122"/>
              <a:ea typeface="黑体" panose="02010609060101010101" pitchFamily="49" charset="-122"/>
              <a:cs typeface="+mn-ea"/>
              <a:sym typeface="微软雅黑" panose="020B0503020204020204" pitchFamily="34" charset="-122"/>
            </a:endParaRPr>
          </a:p>
        </p:txBody>
      </p:sp>
      <p:sp>
        <p:nvSpPr>
          <p:cNvPr id="34" name="Text Placeholder 3">
            <a:extLst>
              <a:ext uri="{FF2B5EF4-FFF2-40B4-BE49-F238E27FC236}">
                <a16:creationId xmlns:a16="http://schemas.microsoft.com/office/drawing/2014/main" id="{66432060-CC83-4B96-80E3-F47B782238F7}"/>
              </a:ext>
            </a:extLst>
          </p:cNvPr>
          <p:cNvSpPr txBox="1"/>
          <p:nvPr/>
        </p:nvSpPr>
        <p:spPr>
          <a:xfrm>
            <a:off x="3797175" y="263228"/>
            <a:ext cx="1461939" cy="49244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3200" spc="600" dirty="0">
                <a:solidFill>
                  <a:schemeClr val="bg1"/>
                </a:solidFill>
                <a:latin typeface="Arial" panose="020B0604020202020204" pitchFamily="34" charset="0"/>
                <a:ea typeface="黑体" panose="02010609060101010101" pitchFamily="49" charset="-122"/>
                <a:sym typeface="Arial" panose="020B0604020202020204" pitchFamily="34" charset="0"/>
              </a:rPr>
              <a:t>关于我</a:t>
            </a:r>
            <a:endParaRPr lang="en-US" altLang="zh-CN" sz="32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90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10000"/>
                            </p:stCondLst>
                            <p:childTnLst>
                              <p:par>
                                <p:cTn id="63" presetID="42"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1000"/>
                                        <p:tgtEl>
                                          <p:spTgt spid="26"/>
                                        </p:tgtEl>
                                      </p:cBhvr>
                                    </p:animEffect>
                                    <p:anim calcmode="lin" valueType="num">
                                      <p:cBhvr>
                                        <p:cTn id="66" dur="1000" fill="hold"/>
                                        <p:tgtEl>
                                          <p:spTgt spid="26"/>
                                        </p:tgtEl>
                                        <p:attrNameLst>
                                          <p:attrName>ppt_x</p:attrName>
                                        </p:attrNameLst>
                                      </p:cBhvr>
                                      <p:tavLst>
                                        <p:tav tm="0">
                                          <p:val>
                                            <p:strVal val="#ppt_x"/>
                                          </p:val>
                                        </p:tav>
                                        <p:tav tm="100000">
                                          <p:val>
                                            <p:strVal val="#ppt_x"/>
                                          </p:val>
                                        </p:tav>
                                      </p:tavLst>
                                    </p:anim>
                                    <p:anim calcmode="lin" valueType="num">
                                      <p:cBhvr>
                                        <p:cTn id="67" dur="1000" fill="hold"/>
                                        <p:tgtEl>
                                          <p:spTgt spid="26"/>
                                        </p:tgtEl>
                                        <p:attrNameLst>
                                          <p:attrName>ppt_y</p:attrName>
                                        </p:attrNameLst>
                                      </p:cBhvr>
                                      <p:tavLst>
                                        <p:tav tm="0">
                                          <p:val>
                                            <p:strVal val="#ppt_y+.1"/>
                                          </p:val>
                                        </p:tav>
                                        <p:tav tm="100000">
                                          <p:val>
                                            <p:strVal val="#ppt_y"/>
                                          </p:val>
                                        </p:tav>
                                      </p:tavLst>
                                    </p:anim>
                                  </p:childTnLst>
                                </p:cTn>
                              </p:par>
                            </p:childTnLst>
                          </p:cTn>
                        </p:par>
                        <p:par>
                          <p:cTn id="68" fill="hold">
                            <p:stCondLst>
                              <p:cond delay="11000"/>
                            </p:stCondLst>
                            <p:childTnLst>
                              <p:par>
                                <p:cTn id="69" presetID="42" presetClass="entr" presetSubtype="0"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1000"/>
                                        <p:tgtEl>
                                          <p:spTgt spid="27"/>
                                        </p:tgtEl>
                                      </p:cBhvr>
                                    </p:animEffect>
                                    <p:anim calcmode="lin" valueType="num">
                                      <p:cBhvr>
                                        <p:cTn id="72" dur="1000" fill="hold"/>
                                        <p:tgtEl>
                                          <p:spTgt spid="27"/>
                                        </p:tgtEl>
                                        <p:attrNameLst>
                                          <p:attrName>ppt_x</p:attrName>
                                        </p:attrNameLst>
                                      </p:cBhvr>
                                      <p:tavLst>
                                        <p:tav tm="0">
                                          <p:val>
                                            <p:strVal val="#ppt_x"/>
                                          </p:val>
                                        </p:tav>
                                        <p:tav tm="100000">
                                          <p:val>
                                            <p:strVal val="#ppt_x"/>
                                          </p:val>
                                        </p:tav>
                                      </p:tavLst>
                                    </p:anim>
                                    <p:anim calcmode="lin" valueType="num">
                                      <p:cBhvr>
                                        <p:cTn id="73" dur="1000" fill="hold"/>
                                        <p:tgtEl>
                                          <p:spTgt spid="27"/>
                                        </p:tgtEl>
                                        <p:attrNameLst>
                                          <p:attrName>ppt_y</p:attrName>
                                        </p:attrNameLst>
                                      </p:cBhvr>
                                      <p:tavLst>
                                        <p:tav tm="0">
                                          <p:val>
                                            <p:strVal val="#ppt_y+.1"/>
                                          </p:val>
                                        </p:tav>
                                        <p:tav tm="100000">
                                          <p:val>
                                            <p:strVal val="#ppt_y"/>
                                          </p:val>
                                        </p:tav>
                                      </p:tavLst>
                                    </p:anim>
                                  </p:childTnLst>
                                </p:cTn>
                              </p:par>
                            </p:childTnLst>
                          </p:cTn>
                        </p:par>
                        <p:par>
                          <p:cTn id="74" fill="hold">
                            <p:stCondLst>
                              <p:cond delay="12000"/>
                            </p:stCondLst>
                            <p:childTnLst>
                              <p:par>
                                <p:cTn id="75" presetID="42" presetClass="entr" presetSubtype="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childTnLst>
                          </p:cTn>
                        </p:par>
                        <p:par>
                          <p:cTn id="80" fill="hold">
                            <p:stCondLst>
                              <p:cond delay="13000"/>
                            </p:stCondLst>
                            <p:childTnLst>
                              <p:par>
                                <p:cTn id="81" presetID="42"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1000"/>
                                        <p:tgtEl>
                                          <p:spTgt spid="29"/>
                                        </p:tgtEl>
                                      </p:cBhvr>
                                    </p:animEffect>
                                    <p:anim calcmode="lin" valueType="num">
                                      <p:cBhvr>
                                        <p:cTn id="84" dur="1000" fill="hold"/>
                                        <p:tgtEl>
                                          <p:spTgt spid="29"/>
                                        </p:tgtEl>
                                        <p:attrNameLst>
                                          <p:attrName>ppt_x</p:attrName>
                                        </p:attrNameLst>
                                      </p:cBhvr>
                                      <p:tavLst>
                                        <p:tav tm="0">
                                          <p:val>
                                            <p:strVal val="#ppt_x"/>
                                          </p:val>
                                        </p:tav>
                                        <p:tav tm="100000">
                                          <p:val>
                                            <p:strVal val="#ppt_x"/>
                                          </p:val>
                                        </p:tav>
                                      </p:tavLst>
                                    </p:anim>
                                    <p:anim calcmode="lin" valueType="num">
                                      <p:cBhvr>
                                        <p:cTn id="85" dur="1000" fill="hold"/>
                                        <p:tgtEl>
                                          <p:spTgt spid="29"/>
                                        </p:tgtEl>
                                        <p:attrNameLst>
                                          <p:attrName>ppt_y</p:attrName>
                                        </p:attrNameLst>
                                      </p:cBhvr>
                                      <p:tavLst>
                                        <p:tav tm="0">
                                          <p:val>
                                            <p:strVal val="#ppt_y+.1"/>
                                          </p:val>
                                        </p:tav>
                                        <p:tav tm="100000">
                                          <p:val>
                                            <p:strVal val="#ppt_y"/>
                                          </p:val>
                                        </p:tav>
                                      </p:tavLst>
                                    </p:anim>
                                  </p:childTnLst>
                                </p:cTn>
                              </p:par>
                            </p:childTnLst>
                          </p:cTn>
                        </p:par>
                        <p:par>
                          <p:cTn id="86" fill="hold">
                            <p:stCondLst>
                              <p:cond delay="14000"/>
                            </p:stCondLst>
                            <p:childTnLst>
                              <p:par>
                                <p:cTn id="87" presetID="42" presetClass="entr" presetSubtype="0"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1000"/>
                                        <p:tgtEl>
                                          <p:spTgt spid="30"/>
                                        </p:tgtEl>
                                      </p:cBhvr>
                                    </p:animEffect>
                                    <p:anim calcmode="lin" valueType="num">
                                      <p:cBhvr>
                                        <p:cTn id="90" dur="1000" fill="hold"/>
                                        <p:tgtEl>
                                          <p:spTgt spid="30"/>
                                        </p:tgtEl>
                                        <p:attrNameLst>
                                          <p:attrName>ppt_x</p:attrName>
                                        </p:attrNameLst>
                                      </p:cBhvr>
                                      <p:tavLst>
                                        <p:tav tm="0">
                                          <p:val>
                                            <p:strVal val="#ppt_x"/>
                                          </p:val>
                                        </p:tav>
                                        <p:tav tm="100000">
                                          <p:val>
                                            <p:strVal val="#ppt_x"/>
                                          </p:val>
                                        </p:tav>
                                      </p:tavLst>
                                    </p:anim>
                                    <p:anim calcmode="lin" valueType="num">
                                      <p:cBhvr>
                                        <p:cTn id="91" dur="1000" fill="hold"/>
                                        <p:tgtEl>
                                          <p:spTgt spid="30"/>
                                        </p:tgtEl>
                                        <p:attrNameLst>
                                          <p:attrName>ppt_y</p:attrName>
                                        </p:attrNameLst>
                                      </p:cBhvr>
                                      <p:tavLst>
                                        <p:tav tm="0">
                                          <p:val>
                                            <p:strVal val="#ppt_y+.1"/>
                                          </p:val>
                                        </p:tav>
                                        <p:tav tm="100000">
                                          <p:val>
                                            <p:strVal val="#ppt_y"/>
                                          </p:val>
                                        </p:tav>
                                      </p:tavLst>
                                    </p:anim>
                                  </p:childTnLst>
                                </p:cTn>
                              </p:par>
                            </p:childTnLst>
                          </p:cTn>
                        </p:par>
                        <p:par>
                          <p:cTn id="92" fill="hold">
                            <p:stCondLst>
                              <p:cond delay="15000"/>
                            </p:stCondLst>
                            <p:childTnLst>
                              <p:par>
                                <p:cTn id="93" presetID="42" presetClass="entr" presetSubtype="0"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1000"/>
                                        <p:tgtEl>
                                          <p:spTgt spid="31"/>
                                        </p:tgtEl>
                                      </p:cBhvr>
                                    </p:animEffect>
                                    <p:anim calcmode="lin" valueType="num">
                                      <p:cBhvr>
                                        <p:cTn id="96" dur="1000" fill="hold"/>
                                        <p:tgtEl>
                                          <p:spTgt spid="31"/>
                                        </p:tgtEl>
                                        <p:attrNameLst>
                                          <p:attrName>ppt_x</p:attrName>
                                        </p:attrNameLst>
                                      </p:cBhvr>
                                      <p:tavLst>
                                        <p:tav tm="0">
                                          <p:val>
                                            <p:strVal val="#ppt_x"/>
                                          </p:val>
                                        </p:tav>
                                        <p:tav tm="100000">
                                          <p:val>
                                            <p:strVal val="#ppt_x"/>
                                          </p:val>
                                        </p:tav>
                                      </p:tavLst>
                                    </p:anim>
                                    <p:anim calcmode="lin" valueType="num">
                                      <p:cBhvr>
                                        <p:cTn id="9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26" grpId="0" animBg="1"/>
      <p:bldP spid="27" grpId="0"/>
      <p:bldP spid="28" grpId="0"/>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77D0992D-4FAB-4F0D-9B49-AF3C187EB6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105" t="3125" r="8562" b="3125"/>
          <a:stretch/>
        </p:blipFill>
        <p:spPr>
          <a:xfrm>
            <a:off x="900162" y="359916"/>
            <a:ext cx="7200800" cy="4320480"/>
          </a:xfrm>
          <a:prstGeom prst="rect">
            <a:avLst/>
          </a:prstGeom>
          <a:effectLst>
            <a:outerShdw blurRad="317500" algn="ctr" rotWithShape="0">
              <a:prstClr val="black">
                <a:alpha val="40000"/>
              </a:prstClr>
            </a:outerShdw>
          </a:effectLst>
        </p:spPr>
      </p:pic>
      <p:sp>
        <p:nvSpPr>
          <p:cNvPr id="2" name="矩形 1"/>
          <p:cNvSpPr/>
          <p:nvPr/>
        </p:nvSpPr>
        <p:spPr>
          <a:xfrm>
            <a:off x="3132410" y="1368028"/>
            <a:ext cx="2736304" cy="1080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ea typeface="黑体" panose="02010609060101010101" pitchFamily="49" charset="-122"/>
            </a:endParaRPr>
          </a:p>
        </p:txBody>
      </p:sp>
      <p:sp>
        <p:nvSpPr>
          <p:cNvPr id="5" name="矩形 4"/>
          <p:cNvSpPr/>
          <p:nvPr/>
        </p:nvSpPr>
        <p:spPr>
          <a:xfrm>
            <a:off x="3311526" y="1588672"/>
            <a:ext cx="2378074" cy="643452"/>
          </a:xfrm>
          <a:prstGeom prst="rect">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800" dirty="0">
                <a:latin typeface="黑体" panose="02010609060101010101" pitchFamily="49" charset="-122"/>
                <a:ea typeface="黑体" panose="02010609060101010101" pitchFamily="49" charset="-122"/>
              </a:rPr>
              <a:t>第二部分</a:t>
            </a:r>
          </a:p>
        </p:txBody>
      </p:sp>
      <p:sp>
        <p:nvSpPr>
          <p:cNvPr id="6" name="Text Placeholder 3"/>
          <p:cNvSpPr txBox="1"/>
          <p:nvPr/>
        </p:nvSpPr>
        <p:spPr>
          <a:xfrm>
            <a:off x="2844378" y="2612052"/>
            <a:ext cx="3312368" cy="846386"/>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8082">
              <a:spcBef>
                <a:spcPct val="20000"/>
              </a:spcBef>
              <a:defRPr/>
            </a:pPr>
            <a:r>
              <a:rPr lang="zh-CN" altLang="en-US" sz="5500" spc="600" dirty="0">
                <a:solidFill>
                  <a:schemeClr val="bg1"/>
                </a:solidFill>
                <a:latin typeface="Arial" panose="020B0604020202020204" pitchFamily="34" charset="0"/>
                <a:ea typeface="黑体" panose="02010609060101010101" pitchFamily="49" charset="-122"/>
                <a:sym typeface="Arial" panose="020B0604020202020204" pitchFamily="34" charset="0"/>
              </a:rPr>
              <a:t>岗位认识</a:t>
            </a:r>
            <a:endParaRPr lang="en-US" altLang="zh-CN" sz="5500" spc="600" dirty="0">
              <a:solidFill>
                <a:schemeClr val="bg1"/>
              </a:solidFill>
              <a:latin typeface="Arial" panose="020B0604020202020204" pitchFamily="34" charset="0"/>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050154521"/>
      </p:ext>
    </p:ext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500"/>
                            </p:stCondLst>
                            <p:childTnLst>
                              <p:par>
                                <p:cTn id="13" presetID="19"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0" fill="hold"/>
                                        <p:tgtEl>
                                          <p:spTgt spid="6"/>
                                        </p:tgtEl>
                                        <p:attrNameLst>
                                          <p:attrName>ppt_w</p:attrName>
                                        </p:attrNameLst>
                                      </p:cBhvr>
                                      <p:tavLst>
                                        <p:tav tm="0" fmla="#ppt_w*sin(2.5*pi*$)">
                                          <p:val>
                                            <p:fltVal val="0"/>
                                          </p:val>
                                        </p:tav>
                                        <p:tav tm="100000">
                                          <p:val>
                                            <p:fltVal val="1"/>
                                          </p:val>
                                        </p:tav>
                                      </p:tavLst>
                                    </p:anim>
                                    <p:anim calcmode="lin" valueType="num">
                                      <p:cBhvr>
                                        <p:cTn id="16"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ok1.6"/>
</p:tagLst>
</file>

<file path=ppt/tags/tag2.xml><?xml version="1.0" encoding="utf-8"?>
<p:tagLst xmlns:a="http://schemas.openxmlformats.org/drawingml/2006/main" xmlns:r="http://schemas.openxmlformats.org/officeDocument/2006/relationships" xmlns:p="http://schemas.openxmlformats.org/presentationml/2006/main">
  <p:tag name="TIMING" val="|1.4|0.6|0.4|0.3|0.4|0.3|0.2|0.2|0.2|0.2|0.2|0.2|0.2"/>
</p:tagLst>
</file>

<file path=ppt/tags/tag3.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A尚设计素材https://shop581232164.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2241</Words>
  <Application>Microsoft Office PowerPoint</Application>
  <PresentationFormat>自定义</PresentationFormat>
  <Paragraphs>277</Paragraphs>
  <Slides>26</Slides>
  <Notes>26</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逼格青春体简2.0</vt:lpstr>
      <vt:lpstr>等线</vt:lpstr>
      <vt:lpstr>黑体</vt:lpstr>
      <vt:lpstr>微软雅黑</vt:lpstr>
      <vt:lpstr>Arial</vt:lpstr>
      <vt:lpstr>Calibri</vt:lpstr>
      <vt:lpstr>A尚设计素材https://shop581232164.taobao.com/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subject>A尚设计素材https://shop581232164.taobao.com/</dc:subject>
  <dc:creator>A尚设计素材https://shop581232164.taobao.com/</dc:creator>
  <cp:keywords>A尚设计素材https:/shop581232164.taobao.com</cp:keywords>
  <dc:description>A尚设计素材https://shop581232164.taobao.com/</dc:description>
  <cp:lastModifiedBy>Hymira</cp:lastModifiedBy>
  <cp:revision>5</cp:revision>
  <dcterms:modified xsi:type="dcterms:W3CDTF">2019-04-03T04:23:29Z</dcterms:modified>
  <cp:category>A尚设计素材https://shop581232164.taobao.com/</cp:category>
  <cp:version>A尚设计素材https://shop581232164.taobao.com/</cp:version>
</cp:coreProperties>
</file>