
<file path=[Content_Types].xml><?xml version="1.0" encoding="utf-8"?>
<Types xmlns="http://schemas.openxmlformats.org/package/2006/content-types">
  <Default Extension="xml" ContentType="application/xml"/>
  <Default Extension="svg" ContentType="image/svg+xml"/>
  <Default Extension="jpeg" ContentType="image/jpeg"/>
  <Default Extension="mp3" ContentType="audio/mpeg"/>
  <Default Extension="rels" ContentType="application/vnd.openxmlformats-package.relationships+xml"/>
  <Default Extension="xlsx" ContentType="application/vnd.openxmlformats-officedocument.spreadsheetml.sheet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2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3.xml" ContentType="application/vnd.openxmlformats-officedocument.presentationml.notesSlide+xml"/>
  <Override PartName="/ppt/tags/tag25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6.xml" ContentType="application/vnd.openxmlformats-officedocument.presentationml.tags+xml"/>
  <Override PartName="/ppt/notesSlides/notesSlide6.xml" ContentType="application/vnd.openxmlformats-officedocument.presentationml.notesSlide+xml"/>
  <Override PartName="/ppt/tags/tag27.xml" ContentType="application/vnd.openxmlformats-officedocument.presentationml.tags+xml"/>
  <Override PartName="/ppt/notesSlides/notesSlide7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8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0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3.xml" ContentType="application/vnd.openxmlformats-officedocument.drawingml.chart+xml"/>
  <Override PartName="/ppt/tags/tag36.xml" ContentType="application/vnd.openxmlformats-officedocument.presentationml.tags+xml"/>
  <Override PartName="/ppt/notesSlides/notesSlide24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9" r:id="rId3"/>
    <p:sldId id="260" r:id="rId4"/>
    <p:sldId id="266" r:id="rId5"/>
    <p:sldId id="268" r:id="rId6"/>
    <p:sldId id="275" r:id="rId7"/>
    <p:sldId id="276" r:id="rId8"/>
    <p:sldId id="277" r:id="rId9"/>
    <p:sldId id="262" r:id="rId10"/>
    <p:sldId id="269" r:id="rId11"/>
    <p:sldId id="270" r:id="rId12"/>
    <p:sldId id="271" r:id="rId13"/>
    <p:sldId id="272" r:id="rId14"/>
    <p:sldId id="273" r:id="rId15"/>
    <p:sldId id="263" r:id="rId16"/>
    <p:sldId id="278" r:id="rId17"/>
    <p:sldId id="279" r:id="rId18"/>
    <p:sldId id="280" r:id="rId19"/>
    <p:sldId id="281" r:id="rId20"/>
    <p:sldId id="257" r:id="rId21"/>
    <p:sldId id="264" r:id="rId22"/>
    <p:sldId id="258" r:id="rId23"/>
    <p:sldId id="267" r:id="rId24"/>
    <p:sldId id="282" r:id="rId25"/>
    <p:sldId id="265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6FAE"/>
    <a:srgbClr val="EA3448"/>
    <a:srgbClr val="D97128"/>
    <a:srgbClr val="33B24D"/>
    <a:srgbClr val="B14162"/>
    <a:srgbClr val="A469BC"/>
    <a:srgbClr val="B63E60"/>
    <a:srgbClr val="448F6D"/>
    <a:srgbClr val="DDC23D"/>
    <a:srgbClr val="8652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707"/>
  </p:normalViewPr>
  <p:slideViewPr>
    <p:cSldViewPr snapToGrid="0">
      <p:cViewPr varScale="1">
        <p:scale>
          <a:sx n="85" d="100"/>
          <a:sy n="85" d="100"/>
        </p:scale>
        <p:origin x="83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tags" Target="tags/tag1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85428464639215"/>
          <c:y val="0.0617280537371221"/>
          <c:w val="0.934436802079967"/>
          <c:h val="0.830777830672425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EA3448"/>
            </a:solidFill>
            <a:ln w="12700">
              <a:solidFill>
                <a:srgbClr val="EA3448"/>
              </a:solidFill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2014.0</c:v>
                </c:pt>
                <c:pt idx="1">
                  <c:v>2015.0</c:v>
                </c:pt>
                <c:pt idx="2">
                  <c:v>2016.0</c:v>
                </c:pt>
                <c:pt idx="3">
                  <c:v>2017.0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2.0</c:v>
                </c:pt>
                <c:pt idx="1">
                  <c:v>2.0</c:v>
                </c:pt>
                <c:pt idx="2">
                  <c:v>3.0</c:v>
                </c:pt>
                <c:pt idx="3">
                  <c:v>5.0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F24-4374-A5D2-797611A6AAD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1A6FAE"/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2014.0</c:v>
                </c:pt>
                <c:pt idx="1">
                  <c:v>2015.0</c:v>
                </c:pt>
                <c:pt idx="2">
                  <c:v>2016.0</c:v>
                </c:pt>
                <c:pt idx="3">
                  <c:v>2017.0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1.0</c:v>
                </c:pt>
                <c:pt idx="1">
                  <c:v>3.0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F24-4374-A5D2-797611A6AA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304297728"/>
        <c:axId val="-1304294304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2014.0</c:v>
                      </c:pt>
                      <c:pt idx="1">
                        <c:v>2015.0</c:v>
                      </c:pt>
                      <c:pt idx="2">
                        <c:v>2016.0</c:v>
                      </c:pt>
                      <c:pt idx="3">
                        <c:v>2017.0</c:v>
                      </c:pt>
                    </c:numCache>
                  </c:num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Sheet1!$B$2:$B$5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4.3</c:v>
                      </c:pt>
                      <c:pt idx="1">
                        <c:v>2.5</c:v>
                      </c:pt>
                      <c:pt idx="2">
                        <c:v>3.5</c:v>
                      </c:pt>
                      <c:pt idx="3">
                        <c:v>4.5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2-9F24-4374-A5D2-797611A6AADB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2014.0</c:v>
                      </c:pt>
                      <c:pt idx="1">
                        <c:v>2015.0</c:v>
                      </c:pt>
                      <c:pt idx="2">
                        <c:v>2016.0</c:v>
                      </c:pt>
                      <c:pt idx="3">
                        <c:v>2017.0</c:v>
                      </c:pt>
                    </c:numCache>
                  </c:numRef>
                </c:cat>
                <c:val>
                  <c:num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2.4</c:v>
                      </c:pt>
                      <c:pt idx="1">
                        <c:v>4.4</c:v>
                      </c:pt>
                      <c:pt idx="2">
                        <c:v>1.8</c:v>
                      </c:pt>
                      <c:pt idx="3">
                        <c:v>1.0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3-9F24-4374-A5D2-797611A6AADB}"/>
                  </c:ext>
                </c:extLst>
              </c15:ser>
            </c15:filteredBarSeries>
          </c:ext>
        </c:extLst>
      </c:barChart>
      <c:catAx>
        <c:axId val="-13042977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304294304"/>
        <c:crosses val="autoZero"/>
        <c:auto val="1"/>
        <c:lblAlgn val="ctr"/>
        <c:lblOffset val="100"/>
        <c:noMultiLvlLbl val="0"/>
      </c:catAx>
      <c:valAx>
        <c:axId val="-1304294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304297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 b="0" i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85428464639215"/>
          <c:y val="0.0617280537371221"/>
          <c:w val="0.934436802079967"/>
          <c:h val="0.830777830672425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33B24D"/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2014.0</c:v>
                </c:pt>
                <c:pt idx="1">
                  <c:v>2015.0</c:v>
                </c:pt>
                <c:pt idx="2">
                  <c:v>2016.0</c:v>
                </c:pt>
                <c:pt idx="3">
                  <c:v>2017.0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2.0</c:v>
                </c:pt>
                <c:pt idx="1">
                  <c:v>2.0</c:v>
                </c:pt>
                <c:pt idx="2">
                  <c:v>3.0</c:v>
                </c:pt>
                <c:pt idx="3">
                  <c:v>5.0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A62-4D4E-A157-B11B75909ED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D97128"/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2014.0</c:v>
                </c:pt>
                <c:pt idx="1">
                  <c:v>2015.0</c:v>
                </c:pt>
                <c:pt idx="2">
                  <c:v>2016.0</c:v>
                </c:pt>
                <c:pt idx="3">
                  <c:v>2017.0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1.0</c:v>
                </c:pt>
                <c:pt idx="1">
                  <c:v>3.0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A62-4D4E-A157-B11B75909E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304169904"/>
        <c:axId val="-130416648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2014.0</c:v>
                      </c:pt>
                      <c:pt idx="1">
                        <c:v>2015.0</c:v>
                      </c:pt>
                      <c:pt idx="2">
                        <c:v>2016.0</c:v>
                      </c:pt>
                      <c:pt idx="3">
                        <c:v>2017.0</c:v>
                      </c:pt>
                    </c:numCache>
                  </c:num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Sheet1!$B$2:$B$5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4.3</c:v>
                      </c:pt>
                      <c:pt idx="1">
                        <c:v>2.5</c:v>
                      </c:pt>
                      <c:pt idx="2">
                        <c:v>3.5</c:v>
                      </c:pt>
                      <c:pt idx="3">
                        <c:v>4.5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2-0A62-4D4E-A157-B11B75909ED3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2014.0</c:v>
                      </c:pt>
                      <c:pt idx="1">
                        <c:v>2015.0</c:v>
                      </c:pt>
                      <c:pt idx="2">
                        <c:v>2016.0</c:v>
                      </c:pt>
                      <c:pt idx="3">
                        <c:v>2017.0</c:v>
                      </c:pt>
                    </c:numCache>
                  </c:numRef>
                </c:cat>
                <c:val>
                  <c:num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2.4</c:v>
                      </c:pt>
                      <c:pt idx="1">
                        <c:v>4.4</c:v>
                      </c:pt>
                      <c:pt idx="2">
                        <c:v>1.8</c:v>
                      </c:pt>
                      <c:pt idx="3">
                        <c:v>1.0</c:v>
                      </c:pt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3-0A62-4D4E-A157-B11B75909ED3}"/>
                  </c:ext>
                </c:extLst>
              </c15:ser>
            </c15:filteredBarSeries>
          </c:ext>
        </c:extLst>
      </c:barChart>
      <c:catAx>
        <c:axId val="-13041699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304166480"/>
        <c:crosses val="autoZero"/>
        <c:auto val="1"/>
        <c:lblAlgn val="ctr"/>
        <c:lblOffset val="100"/>
        <c:noMultiLvlLbl val="0"/>
      </c:catAx>
      <c:valAx>
        <c:axId val="-1304166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304169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 b="0" i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Sheet1!$B$3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C611F"/>
            </a:solidFill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D97128"/>
              </a:solidFill>
              <a:ln w="19050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C66-4CA6-91F4-199DAB97A9C9}"/>
              </c:ext>
            </c:extLst>
          </c:dPt>
          <c:dPt>
            <c:idx val="1"/>
            <c:bubble3D val="0"/>
            <c:spPr>
              <a:solidFill>
                <a:srgbClr val="33B24D"/>
              </a:solidFill>
              <a:ln w="19050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83-483E-AB17-1586A54A2129}"/>
              </c:ext>
            </c:extLst>
          </c:dPt>
          <c:dPt>
            <c:idx val="2"/>
            <c:bubble3D val="0"/>
            <c:spPr>
              <a:solidFill>
                <a:srgbClr val="EA3448"/>
              </a:solidFill>
              <a:ln w="19050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083-483E-AB17-1586A54A2129}"/>
              </c:ext>
            </c:extLst>
          </c:dPt>
          <c:cat>
            <c:strRef>
              <c:f>Sheet1!$A$4:$A$6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Sheet1!$B$4:$B$6</c:f>
              <c:numCache>
                <c:formatCode>General</c:formatCode>
                <c:ptCount val="3"/>
                <c:pt idx="0">
                  <c:v>12.0</c:v>
                </c:pt>
                <c:pt idx="1">
                  <c:v>58.0</c:v>
                </c:pt>
                <c:pt idx="2">
                  <c:v>30.0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083-483E-AB17-1586A54A21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1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9A189-FD80-427C-B7D6-EA4D932BB8D0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7AD8A2-3A4D-4DCC-9905-472E940B09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20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0441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7048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3719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2818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8479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8154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4450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7108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9583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9349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525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7553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248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0470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2558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3884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4654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891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0507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020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5950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2770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9389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2205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AD8A2-3A4D-4DCC-9905-472E940B09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064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923AB-65F1-4256-AE1E-C432F6DDC06D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6A785-5613-40E0-9DC1-65FB02D4B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22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923AB-65F1-4256-AE1E-C432F6DDC06D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6A785-5613-40E0-9DC1-65FB02D4B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88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923AB-65F1-4256-AE1E-C432F6DDC06D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6A785-5613-40E0-9DC1-65FB02D4B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85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4" name="矩形 23"/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69295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822">
          <p15:clr>
            <a:srgbClr val="FBAE40"/>
          </p15:clr>
        </p15:guide>
        <p15:guide id="2" orient="horz" pos="3906">
          <p15:clr>
            <a:srgbClr val="FBAE40"/>
          </p15:clr>
        </p15:guide>
        <p15:guide id="3" pos="438">
          <p15:clr>
            <a:srgbClr val="FBAE40"/>
          </p15:clr>
        </p15:guide>
        <p15:guide id="4" pos="724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923AB-65F1-4256-AE1E-C432F6DDC06D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6A785-5613-40E0-9DC1-65FB02D4BE3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71393" y="86905"/>
            <a:ext cx="1599344" cy="15653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04047" y="1863358"/>
            <a:ext cx="5905508" cy="4844242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970939" y="787169"/>
            <a:ext cx="10250123" cy="5283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6394" y="2179159"/>
            <a:ext cx="2180535" cy="17107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218917" y="-208735"/>
            <a:ext cx="2386669" cy="17219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17546275">
            <a:off x="10026691" y="4836753"/>
            <a:ext cx="2170609" cy="19789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62255" y="5345856"/>
            <a:ext cx="1777098" cy="12860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13324806" flipH="1">
            <a:off x="176425" y="21865"/>
            <a:ext cx="1563151" cy="11278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94703" y="2517271"/>
            <a:ext cx="2625709" cy="189442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10"/>
          <a:srcRect l="6965" t="13649" r="19716" b="38768"/>
          <a:stretch/>
        </p:blipFill>
        <p:spPr>
          <a:xfrm>
            <a:off x="8983226" y="5536642"/>
            <a:ext cx="1886274" cy="356805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1373796" y="818005"/>
            <a:ext cx="3281559" cy="431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001B34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01 </a:t>
            </a:r>
            <a:r>
              <a:rPr lang="zh-CN" altLang="en-US" dirty="0">
                <a:solidFill>
                  <a:srgbClr val="001B34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请插入您的标题的内容一</a:t>
            </a:r>
          </a:p>
        </p:txBody>
      </p:sp>
    </p:spTree>
    <p:extLst>
      <p:ext uri="{BB962C8B-B14F-4D97-AF65-F5344CB8AC3E}">
        <p14:creationId xmlns:p14="http://schemas.microsoft.com/office/powerpoint/2010/main" val="256206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923AB-65F1-4256-AE1E-C432F6DDC06D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6A785-5613-40E0-9DC1-65FB02D4BE3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71393" y="86905"/>
            <a:ext cx="1599344" cy="15653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04047" y="1863358"/>
            <a:ext cx="5905508" cy="4844242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970939" y="787169"/>
            <a:ext cx="10250123" cy="5283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6394" y="2179159"/>
            <a:ext cx="2180535" cy="17107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218917" y="-208735"/>
            <a:ext cx="2386669" cy="17219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17546275">
            <a:off x="10026691" y="4836753"/>
            <a:ext cx="2170609" cy="19789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62255" y="5345856"/>
            <a:ext cx="1777098" cy="12860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13324806" flipH="1">
            <a:off x="176425" y="21865"/>
            <a:ext cx="1563151" cy="11278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94703" y="2517271"/>
            <a:ext cx="2625709" cy="189442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10"/>
          <a:srcRect l="6965" t="13649" r="19716" b="38768"/>
          <a:stretch/>
        </p:blipFill>
        <p:spPr>
          <a:xfrm>
            <a:off x="8983226" y="5536642"/>
            <a:ext cx="1886274" cy="356805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1373796" y="818005"/>
            <a:ext cx="3281559" cy="431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001B34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02 </a:t>
            </a:r>
            <a:r>
              <a:rPr lang="zh-CN" altLang="en-US" dirty="0">
                <a:solidFill>
                  <a:srgbClr val="001B34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请插入您的标题的内容一</a:t>
            </a:r>
          </a:p>
        </p:txBody>
      </p:sp>
    </p:spTree>
    <p:extLst>
      <p:ext uri="{BB962C8B-B14F-4D97-AF65-F5344CB8AC3E}">
        <p14:creationId xmlns:p14="http://schemas.microsoft.com/office/powerpoint/2010/main" val="313031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923AB-65F1-4256-AE1E-C432F6DDC06D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6A785-5613-40E0-9DC1-65FB02D4BE3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71393" y="86905"/>
            <a:ext cx="1599344" cy="15653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04047" y="1863358"/>
            <a:ext cx="5905508" cy="4844242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970939" y="787169"/>
            <a:ext cx="10250123" cy="5283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6394" y="2179159"/>
            <a:ext cx="2180535" cy="17107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218917" y="-208735"/>
            <a:ext cx="2386669" cy="172196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17546275">
            <a:off x="10026691" y="4836753"/>
            <a:ext cx="2170609" cy="19789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62255" y="5345856"/>
            <a:ext cx="1777098" cy="128605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13324806" flipH="1">
            <a:off x="176425" y="21865"/>
            <a:ext cx="1563151" cy="11278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94703" y="2517271"/>
            <a:ext cx="2625709" cy="189442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10"/>
          <a:srcRect l="6965" t="13649" r="19716" b="38768"/>
          <a:stretch/>
        </p:blipFill>
        <p:spPr>
          <a:xfrm>
            <a:off x="8983226" y="5536642"/>
            <a:ext cx="1886274" cy="356805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1373796" y="818005"/>
            <a:ext cx="3281559" cy="431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001B34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03 </a:t>
            </a:r>
            <a:r>
              <a:rPr lang="zh-CN" altLang="en-US" dirty="0">
                <a:solidFill>
                  <a:srgbClr val="001B34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请插入您的标题的内容一</a:t>
            </a:r>
          </a:p>
        </p:txBody>
      </p:sp>
    </p:spTree>
    <p:extLst>
      <p:ext uri="{BB962C8B-B14F-4D97-AF65-F5344CB8AC3E}">
        <p14:creationId xmlns:p14="http://schemas.microsoft.com/office/powerpoint/2010/main" val="389831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923AB-65F1-4256-AE1E-C432F6DDC06D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6A785-5613-40E0-9DC1-65FB02D4BE3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71393" y="86905"/>
            <a:ext cx="1599344" cy="15653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04047" y="1863358"/>
            <a:ext cx="5905508" cy="4844242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970939" y="787169"/>
            <a:ext cx="10250123" cy="5283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6394" y="2179159"/>
            <a:ext cx="2180535" cy="171077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218917" y="-208735"/>
            <a:ext cx="2386669" cy="172196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17546275">
            <a:off x="10026691" y="4836753"/>
            <a:ext cx="2170609" cy="19789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62255" y="5345856"/>
            <a:ext cx="1777098" cy="12860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13324806" flipH="1">
            <a:off x="176425" y="21865"/>
            <a:ext cx="1563151" cy="11278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94703" y="2517271"/>
            <a:ext cx="2625709" cy="189442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0"/>
          <a:srcRect l="6965" t="13649" r="19716" b="38768"/>
          <a:stretch/>
        </p:blipFill>
        <p:spPr>
          <a:xfrm>
            <a:off x="8983226" y="5536642"/>
            <a:ext cx="1886274" cy="356805"/>
          </a:xfrm>
          <a:prstGeom prst="rect">
            <a:avLst/>
          </a:prstGeom>
        </p:spPr>
      </p:pic>
      <p:sp>
        <p:nvSpPr>
          <p:cNvPr id="20" name="矩形 19"/>
          <p:cNvSpPr/>
          <p:nvPr userDrawn="1"/>
        </p:nvSpPr>
        <p:spPr>
          <a:xfrm>
            <a:off x="1373796" y="818005"/>
            <a:ext cx="3281559" cy="431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001B34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04 </a:t>
            </a:r>
            <a:r>
              <a:rPr lang="zh-CN" altLang="en-US" dirty="0">
                <a:solidFill>
                  <a:srgbClr val="001B34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请插入您的标题的内容一</a:t>
            </a:r>
          </a:p>
        </p:txBody>
      </p:sp>
    </p:spTree>
    <p:extLst>
      <p:ext uri="{BB962C8B-B14F-4D97-AF65-F5344CB8AC3E}">
        <p14:creationId xmlns:p14="http://schemas.microsoft.com/office/powerpoint/2010/main" val="325778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923AB-65F1-4256-AE1E-C432F6DDC06D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6A785-5613-40E0-9DC1-65FB02D4B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04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923AB-65F1-4256-AE1E-C432F6DDC06D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6A785-5613-40E0-9DC1-65FB02D4B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26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923AB-65F1-4256-AE1E-C432F6DDC06D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6A785-5613-40E0-9DC1-65FB02D4B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16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923AB-65F1-4256-AE1E-C432F6DDC06D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6A785-5613-40E0-9DC1-65FB02D4B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923AB-65F1-4256-AE1E-C432F6DDC06D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6A785-5613-40E0-9DC1-65FB02D4BE36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xmlns="" id="{1D7A27AA-21FB-45A3-98F7-2C4028D14F6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555784165"/>
              </p:ext>
            </p:extLst>
          </p:nvPr>
        </p:nvGraphicFramePr>
        <p:xfrm>
          <a:off x="2077719" y="-452630"/>
          <a:ext cx="812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xmlns="" val="2676510967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xmlns="" val="427398716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xmlns="" val="1639703464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xmlns="" val="451477127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xmlns="" val="3424876570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xmlns="" val="2771110586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xmlns="" val="3721810034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xmlns="" val="51845054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xmlns="" val="724532273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xmlns="" val="15350394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EA344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D9712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1A6FAE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A469B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33B24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B63E6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47246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8964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20" Type="http://schemas.openxmlformats.org/officeDocument/2006/relationships/image" Target="../media/image1.png"/><Relationship Id="rId21" Type="http://schemas.openxmlformats.org/officeDocument/2006/relationships/image" Target="../media/image2.png"/><Relationship Id="rId22" Type="http://schemas.openxmlformats.org/officeDocument/2006/relationships/image" Target="../media/image3.png"/><Relationship Id="rId23" Type="http://schemas.openxmlformats.org/officeDocument/2006/relationships/image" Target="../media/image4.png"/><Relationship Id="rId24" Type="http://schemas.openxmlformats.org/officeDocument/2006/relationships/image" Target="../media/image5.png"/><Relationship Id="rId25" Type="http://schemas.openxmlformats.org/officeDocument/2006/relationships/image" Target="../media/image6.png"/><Relationship Id="rId26" Type="http://schemas.openxmlformats.org/officeDocument/2006/relationships/image" Target="../media/image7.png"/><Relationship Id="rId27" Type="http://schemas.openxmlformats.org/officeDocument/2006/relationships/image" Target="../media/image8.png"/><Relationship Id="rId28" Type="http://schemas.openxmlformats.org/officeDocument/2006/relationships/image" Target="../media/image9.png"/><Relationship Id="rId29" Type="http://schemas.openxmlformats.org/officeDocument/2006/relationships/image" Target="../media/image12.png"/><Relationship Id="rId30" Type="http://schemas.openxmlformats.org/officeDocument/2006/relationships/image" Target="../media/image13.png"/><Relationship Id="rId10" Type="http://schemas.openxmlformats.org/officeDocument/2006/relationships/tags" Target="../tags/tag11.xml"/><Relationship Id="rId11" Type="http://schemas.openxmlformats.org/officeDocument/2006/relationships/tags" Target="../tags/tag12.xml"/><Relationship Id="rId12" Type="http://schemas.openxmlformats.org/officeDocument/2006/relationships/tags" Target="../tags/tag13.xml"/><Relationship Id="rId13" Type="http://schemas.openxmlformats.org/officeDocument/2006/relationships/tags" Target="../tags/tag14.xml"/><Relationship Id="rId14" Type="http://schemas.openxmlformats.org/officeDocument/2006/relationships/tags" Target="../tags/tag15.xml"/><Relationship Id="rId15" Type="http://schemas.openxmlformats.org/officeDocument/2006/relationships/tags" Target="../tags/tag16.xml"/><Relationship Id="rId16" Type="http://schemas.microsoft.com/office/2007/relationships/media" Target="../media/media1.mp3"/><Relationship Id="rId17" Type="http://schemas.openxmlformats.org/officeDocument/2006/relationships/audio" Target="../media/media1.mp3"/><Relationship Id="rId18" Type="http://schemas.openxmlformats.org/officeDocument/2006/relationships/slideLayout" Target="../slideLayouts/slideLayout1.xml"/><Relationship Id="rId19" Type="http://schemas.openxmlformats.org/officeDocument/2006/relationships/notesSlide" Target="../notesSlides/notesSlide1.xml"/><Relationship Id="rId1" Type="http://schemas.openxmlformats.org/officeDocument/2006/relationships/tags" Target="../tags/tag2.xml"/><Relationship Id="rId2" Type="http://schemas.openxmlformats.org/officeDocument/2006/relationships/tags" Target="../tags/tag3.xml"/><Relationship Id="rId3" Type="http://schemas.openxmlformats.org/officeDocument/2006/relationships/tags" Target="../tags/tag4.xml"/><Relationship Id="rId4" Type="http://schemas.openxmlformats.org/officeDocument/2006/relationships/tags" Target="../tags/tag5.xml"/><Relationship Id="rId5" Type="http://schemas.openxmlformats.org/officeDocument/2006/relationships/tags" Target="../tags/tag6.xml"/><Relationship Id="rId6" Type="http://schemas.openxmlformats.org/officeDocument/2006/relationships/tags" Target="../tags/tag7.xml"/><Relationship Id="rId7" Type="http://schemas.openxmlformats.org/officeDocument/2006/relationships/tags" Target="../tags/tag8.xml"/><Relationship Id="rId8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.png"/><Relationship Id="rId12" Type="http://schemas.openxmlformats.org/officeDocument/2006/relationships/image" Target="../media/image8.png"/><Relationship Id="rId13" Type="http://schemas.openxmlformats.org/officeDocument/2006/relationships/image" Target="../media/image9.png"/><Relationship Id="rId14" Type="http://schemas.openxmlformats.org/officeDocument/2006/relationships/image" Target="../media/image12.png"/><Relationship Id="rId1" Type="http://schemas.openxmlformats.org/officeDocument/2006/relationships/tags" Target="../tags/tag32.xml"/><Relationship Id="rId2" Type="http://schemas.openxmlformats.org/officeDocument/2006/relationships/tags" Target="../tags/tag33.xml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5.xml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1.png"/><Relationship Id="rId9" Type="http://schemas.openxmlformats.org/officeDocument/2006/relationships/image" Target="../media/image5.png"/><Relationship Id="rId10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3.png"/><Relationship Id="rId12" Type="http://schemas.openxmlformats.org/officeDocument/2006/relationships/image" Target="../media/image38.svg"/><Relationship Id="rId13" Type="http://schemas.openxmlformats.org/officeDocument/2006/relationships/image" Target="../media/image34.png"/><Relationship Id="rId14" Type="http://schemas.openxmlformats.org/officeDocument/2006/relationships/image" Target="../media/image40.svg"/><Relationship Id="rId15" Type="http://schemas.openxmlformats.org/officeDocument/2006/relationships/image" Target="../media/image35.png"/><Relationship Id="rId16" Type="http://schemas.openxmlformats.org/officeDocument/2006/relationships/image" Target="../media/image42.sv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9.png"/><Relationship Id="rId4" Type="http://schemas.openxmlformats.org/officeDocument/2006/relationships/image" Target="../media/image30.svg"/><Relationship Id="rId5" Type="http://schemas.openxmlformats.org/officeDocument/2006/relationships/image" Target="../media/image30.png"/><Relationship Id="rId6" Type="http://schemas.openxmlformats.org/officeDocument/2006/relationships/image" Target="../media/image32.svg"/><Relationship Id="rId7" Type="http://schemas.openxmlformats.org/officeDocument/2006/relationships/image" Target="../media/image31.png"/><Relationship Id="rId8" Type="http://schemas.openxmlformats.org/officeDocument/2006/relationships/image" Target="../media/image34.svg"/><Relationship Id="rId9" Type="http://schemas.openxmlformats.org/officeDocument/2006/relationships/image" Target="../media/image32.png"/><Relationship Id="rId10" Type="http://schemas.openxmlformats.org/officeDocument/2006/relationships/image" Target="../media/image36.sv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.png"/><Relationship Id="rId12" Type="http://schemas.openxmlformats.org/officeDocument/2006/relationships/image" Target="../media/image1.png"/><Relationship Id="rId13" Type="http://schemas.openxmlformats.org/officeDocument/2006/relationships/image" Target="../media/image5.png"/><Relationship Id="rId14" Type="http://schemas.openxmlformats.org/officeDocument/2006/relationships/image" Target="../media/image6.png"/><Relationship Id="rId15" Type="http://schemas.openxmlformats.org/officeDocument/2006/relationships/image" Target="../media/image7.png"/><Relationship Id="rId16" Type="http://schemas.openxmlformats.org/officeDocument/2006/relationships/image" Target="../media/image8.png"/><Relationship Id="rId17" Type="http://schemas.openxmlformats.org/officeDocument/2006/relationships/image" Target="../media/image9.png"/><Relationship Id="rId18" Type="http://schemas.openxmlformats.org/officeDocument/2006/relationships/image" Target="../media/image12.png"/><Relationship Id="rId1" Type="http://schemas.openxmlformats.org/officeDocument/2006/relationships/tags" Target="../tags/tag17.xml"/><Relationship Id="rId2" Type="http://schemas.openxmlformats.org/officeDocument/2006/relationships/tags" Target="../tags/tag18.xml"/><Relationship Id="rId3" Type="http://schemas.openxmlformats.org/officeDocument/2006/relationships/tags" Target="../tags/tag19.xml"/><Relationship Id="rId4" Type="http://schemas.openxmlformats.org/officeDocument/2006/relationships/tags" Target="../tags/tag20.xml"/><Relationship Id="rId5" Type="http://schemas.openxmlformats.org/officeDocument/2006/relationships/tags" Target="../tags/tag21.xml"/><Relationship Id="rId6" Type="http://schemas.openxmlformats.org/officeDocument/2006/relationships/tags" Target="../tags/tag22.xml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.xml"/><Relationship Id="rId9" Type="http://schemas.openxmlformats.org/officeDocument/2006/relationships/image" Target="../media/image2.png"/><Relationship Id="rId10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.png"/><Relationship Id="rId12" Type="http://schemas.openxmlformats.org/officeDocument/2006/relationships/image" Target="../media/image8.png"/><Relationship Id="rId13" Type="http://schemas.openxmlformats.org/officeDocument/2006/relationships/image" Target="../media/image9.png"/><Relationship Id="rId14" Type="http://schemas.openxmlformats.org/officeDocument/2006/relationships/image" Target="../media/image12.png"/><Relationship Id="rId1" Type="http://schemas.openxmlformats.org/officeDocument/2006/relationships/tags" Target="../tags/tag34.xml"/><Relationship Id="rId2" Type="http://schemas.openxmlformats.org/officeDocument/2006/relationships/tags" Target="../tags/tag35.xml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1.xml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1.png"/><Relationship Id="rId9" Type="http://schemas.openxmlformats.org/officeDocument/2006/relationships/image" Target="../media/image5.png"/><Relationship Id="rId10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Relationship Id="rId3" Type="http://schemas.openxmlformats.org/officeDocument/2006/relationships/chart" Target="../charts/char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4" Type="http://schemas.openxmlformats.org/officeDocument/2006/relationships/image" Target="../media/image37.jpeg"/><Relationship Id="rId1" Type="http://schemas.openxmlformats.org/officeDocument/2006/relationships/tags" Target="../tags/tag36.xml"/><Relationship Id="rId2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20" Type="http://schemas.openxmlformats.org/officeDocument/2006/relationships/image" Target="../media/image4.png"/><Relationship Id="rId21" Type="http://schemas.openxmlformats.org/officeDocument/2006/relationships/image" Target="../media/image1.png"/><Relationship Id="rId22" Type="http://schemas.openxmlformats.org/officeDocument/2006/relationships/image" Target="../media/image5.png"/><Relationship Id="rId23" Type="http://schemas.openxmlformats.org/officeDocument/2006/relationships/image" Target="../media/image6.png"/><Relationship Id="rId24" Type="http://schemas.openxmlformats.org/officeDocument/2006/relationships/image" Target="../media/image7.png"/><Relationship Id="rId25" Type="http://schemas.openxmlformats.org/officeDocument/2006/relationships/image" Target="../media/image8.png"/><Relationship Id="rId26" Type="http://schemas.openxmlformats.org/officeDocument/2006/relationships/image" Target="../media/image9.png"/><Relationship Id="rId27" Type="http://schemas.openxmlformats.org/officeDocument/2006/relationships/image" Target="../media/image12.png"/><Relationship Id="rId10" Type="http://schemas.openxmlformats.org/officeDocument/2006/relationships/tags" Target="../tags/tag46.xml"/><Relationship Id="rId11" Type="http://schemas.openxmlformats.org/officeDocument/2006/relationships/tags" Target="../tags/tag47.xml"/><Relationship Id="rId12" Type="http://schemas.openxmlformats.org/officeDocument/2006/relationships/tags" Target="../tags/tag48.xml"/><Relationship Id="rId13" Type="http://schemas.openxmlformats.org/officeDocument/2006/relationships/tags" Target="../tags/tag49.xml"/><Relationship Id="rId14" Type="http://schemas.openxmlformats.org/officeDocument/2006/relationships/tags" Target="../tags/tag50.xml"/><Relationship Id="rId15" Type="http://schemas.openxmlformats.org/officeDocument/2006/relationships/tags" Target="../tags/tag51.xml"/><Relationship Id="rId16" Type="http://schemas.openxmlformats.org/officeDocument/2006/relationships/slideLayout" Target="../slideLayouts/slideLayout1.xml"/><Relationship Id="rId17" Type="http://schemas.openxmlformats.org/officeDocument/2006/relationships/notesSlide" Target="../notesSlides/notesSlide25.xml"/><Relationship Id="rId18" Type="http://schemas.openxmlformats.org/officeDocument/2006/relationships/image" Target="../media/image2.png"/><Relationship Id="rId19" Type="http://schemas.openxmlformats.org/officeDocument/2006/relationships/image" Target="../media/image3.png"/><Relationship Id="rId1" Type="http://schemas.openxmlformats.org/officeDocument/2006/relationships/tags" Target="../tags/tag37.xml"/><Relationship Id="rId2" Type="http://schemas.openxmlformats.org/officeDocument/2006/relationships/tags" Target="../tags/tag38.xml"/><Relationship Id="rId3" Type="http://schemas.openxmlformats.org/officeDocument/2006/relationships/tags" Target="../tags/tag39.xml"/><Relationship Id="rId4" Type="http://schemas.openxmlformats.org/officeDocument/2006/relationships/tags" Target="../tags/tag40.xml"/><Relationship Id="rId5" Type="http://schemas.openxmlformats.org/officeDocument/2006/relationships/tags" Target="../tags/tag41.xml"/><Relationship Id="rId6" Type="http://schemas.openxmlformats.org/officeDocument/2006/relationships/tags" Target="../tags/tag42.xml"/><Relationship Id="rId7" Type="http://schemas.openxmlformats.org/officeDocument/2006/relationships/tags" Target="../tags/tag43.xml"/><Relationship Id="rId8" Type="http://schemas.openxmlformats.org/officeDocument/2006/relationships/tags" Target="../tags/tag44.xml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.png"/><Relationship Id="rId12" Type="http://schemas.openxmlformats.org/officeDocument/2006/relationships/image" Target="../media/image8.png"/><Relationship Id="rId13" Type="http://schemas.openxmlformats.org/officeDocument/2006/relationships/image" Target="../media/image9.png"/><Relationship Id="rId14" Type="http://schemas.openxmlformats.org/officeDocument/2006/relationships/image" Target="../media/image12.png"/><Relationship Id="rId1" Type="http://schemas.openxmlformats.org/officeDocument/2006/relationships/tags" Target="../tags/tag23.xml"/><Relationship Id="rId2" Type="http://schemas.openxmlformats.org/officeDocument/2006/relationships/tags" Target="../tags/tag24.xml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1.png"/><Relationship Id="rId9" Type="http://schemas.openxmlformats.org/officeDocument/2006/relationships/image" Target="../media/image5.png"/><Relationship Id="rId10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6" Type="http://schemas.openxmlformats.org/officeDocument/2006/relationships/image" Target="../media/image16.jpeg"/><Relationship Id="rId7" Type="http://schemas.openxmlformats.org/officeDocument/2006/relationships/image" Target="../media/image17.jpeg"/><Relationship Id="rId8" Type="http://schemas.openxmlformats.org/officeDocument/2006/relationships/image" Target="../media/image18.jpeg"/><Relationship Id="rId9" Type="http://schemas.openxmlformats.org/officeDocument/2006/relationships/image" Target="../media/image19.jpeg"/><Relationship Id="rId1" Type="http://schemas.openxmlformats.org/officeDocument/2006/relationships/tags" Target="../tags/tag25.x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image" Target="../media/image22.jpeg"/><Relationship Id="rId1" Type="http://schemas.openxmlformats.org/officeDocument/2006/relationships/tags" Target="../tags/tag26.x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image" Target="../media/image23.jpeg"/><Relationship Id="rId5" Type="http://schemas.openxmlformats.org/officeDocument/2006/relationships/image" Target="../media/image24.jpeg"/><Relationship Id="rId1" Type="http://schemas.openxmlformats.org/officeDocument/2006/relationships/tags" Target="../tags/tag27.x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8.xml"/><Relationship Id="rId5" Type="http://schemas.openxmlformats.org/officeDocument/2006/relationships/image" Target="../media/image25.jpeg"/><Relationship Id="rId6" Type="http://schemas.openxmlformats.org/officeDocument/2006/relationships/image" Target="../media/image26.jpeg"/><Relationship Id="rId7" Type="http://schemas.openxmlformats.org/officeDocument/2006/relationships/image" Target="../media/image27.jpeg"/><Relationship Id="rId8" Type="http://schemas.openxmlformats.org/officeDocument/2006/relationships/image" Target="../media/image28.jpeg"/><Relationship Id="rId1" Type="http://schemas.openxmlformats.org/officeDocument/2006/relationships/tags" Target="../tags/tag28.xml"/><Relationship Id="rId2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.png"/><Relationship Id="rId12" Type="http://schemas.openxmlformats.org/officeDocument/2006/relationships/image" Target="../media/image8.png"/><Relationship Id="rId13" Type="http://schemas.openxmlformats.org/officeDocument/2006/relationships/image" Target="../media/image9.png"/><Relationship Id="rId14" Type="http://schemas.openxmlformats.org/officeDocument/2006/relationships/image" Target="../media/image12.png"/><Relationship Id="rId1" Type="http://schemas.openxmlformats.org/officeDocument/2006/relationships/tags" Target="../tags/tag30.xml"/><Relationship Id="rId2" Type="http://schemas.openxmlformats.org/officeDocument/2006/relationships/tags" Target="../tags/tag31.xml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1.png"/><Relationship Id="rId9" Type="http://schemas.openxmlformats.org/officeDocument/2006/relationships/image" Target="../media/image5.png"/><Relationship Id="rId10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A_蓝剑_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0016551" y="-50947"/>
            <a:ext cx="2000136" cy="1957580"/>
          </a:xfrm>
          <a:prstGeom prst="rect">
            <a:avLst/>
          </a:prstGeom>
        </p:spPr>
      </p:pic>
      <p:pic>
        <p:nvPicPr>
          <p:cNvPr id="13" name="PA_蓝剑_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-244249" y="1042162"/>
            <a:ext cx="7090263" cy="5816088"/>
          </a:xfrm>
          <a:prstGeom prst="rect">
            <a:avLst/>
          </a:prstGeom>
        </p:spPr>
      </p:pic>
      <p:sp>
        <p:nvSpPr>
          <p:cNvPr id="10" name="PA_蓝剑_矩形 9"/>
          <p:cNvSpPr/>
          <p:nvPr>
            <p:custDataLst>
              <p:tags r:id="rId3"/>
            </p:custDataLst>
          </p:nvPr>
        </p:nvSpPr>
        <p:spPr>
          <a:xfrm>
            <a:off x="970939" y="787169"/>
            <a:ext cx="10250123" cy="5283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1" name="PA_蓝剑_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-184483" y="1906633"/>
            <a:ext cx="2828553" cy="2219187"/>
          </a:xfrm>
          <a:prstGeom prst="rect">
            <a:avLst/>
          </a:prstGeom>
        </p:spPr>
      </p:pic>
      <p:sp>
        <p:nvSpPr>
          <p:cNvPr id="30" name="PA_蓝剑_任意多边形 29"/>
          <p:cNvSpPr/>
          <p:nvPr>
            <p:custDataLst>
              <p:tags r:id="rId5"/>
            </p:custDataLst>
          </p:nvPr>
        </p:nvSpPr>
        <p:spPr>
          <a:xfrm>
            <a:off x="1766564" y="1276140"/>
            <a:ext cx="8647573" cy="4340888"/>
          </a:xfrm>
          <a:custGeom>
            <a:avLst/>
            <a:gdLst>
              <a:gd name="connsiteX0" fmla="*/ 0 w 8647573"/>
              <a:gd name="connsiteY0" fmla="*/ 0 h 4340888"/>
              <a:gd name="connsiteX1" fmla="*/ 8647573 w 8647573"/>
              <a:gd name="connsiteY1" fmla="*/ 0 h 4340888"/>
              <a:gd name="connsiteX2" fmla="*/ 8647573 w 8647573"/>
              <a:gd name="connsiteY2" fmla="*/ 4340888 h 4340888"/>
              <a:gd name="connsiteX3" fmla="*/ 0 w 8647573"/>
              <a:gd name="connsiteY3" fmla="*/ 4340888 h 4340888"/>
              <a:gd name="connsiteX4" fmla="*/ 0 w 8647573"/>
              <a:gd name="connsiteY4" fmla="*/ 0 h 4340888"/>
              <a:gd name="connsiteX5" fmla="*/ 142623 w 8647573"/>
              <a:gd name="connsiteY5" fmla="*/ 130628 h 4340888"/>
              <a:gd name="connsiteX6" fmla="*/ 142623 w 8647573"/>
              <a:gd name="connsiteY6" fmla="*/ 4200211 h 4340888"/>
              <a:gd name="connsiteX7" fmla="*/ 8495148 w 8647573"/>
              <a:gd name="connsiteY7" fmla="*/ 4200211 h 4340888"/>
              <a:gd name="connsiteX8" fmla="*/ 8495148 w 8647573"/>
              <a:gd name="connsiteY8" fmla="*/ 130628 h 4340888"/>
              <a:gd name="connsiteX9" fmla="*/ 142623 w 8647573"/>
              <a:gd name="connsiteY9" fmla="*/ 130628 h 4340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647573" h="4340888">
                <a:moveTo>
                  <a:pt x="0" y="0"/>
                </a:moveTo>
                <a:lnTo>
                  <a:pt x="8647573" y="0"/>
                </a:lnTo>
                <a:lnTo>
                  <a:pt x="8647573" y="4340888"/>
                </a:lnTo>
                <a:lnTo>
                  <a:pt x="0" y="4340888"/>
                </a:lnTo>
                <a:lnTo>
                  <a:pt x="0" y="0"/>
                </a:lnTo>
                <a:close/>
                <a:moveTo>
                  <a:pt x="142623" y="130628"/>
                </a:moveTo>
                <a:lnTo>
                  <a:pt x="142623" y="4200211"/>
                </a:lnTo>
                <a:lnTo>
                  <a:pt x="8495148" y="4200211"/>
                </a:lnTo>
                <a:lnTo>
                  <a:pt x="8495148" y="130628"/>
                </a:lnTo>
                <a:lnTo>
                  <a:pt x="142623" y="130628"/>
                </a:lnTo>
                <a:close/>
              </a:path>
            </a:pathLst>
          </a:custGeom>
          <a:blipFill dpi="0" rotWithShape="1">
            <a:blip r:embed="rId20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/>
          <p:cNvSpPr/>
          <p:nvPr/>
        </p:nvSpPr>
        <p:spPr>
          <a:xfrm>
            <a:off x="1863778" y="1378473"/>
            <a:ext cx="8437224" cy="4144946"/>
          </a:xfrm>
          <a:custGeom>
            <a:avLst/>
            <a:gdLst>
              <a:gd name="connsiteX0" fmla="*/ 0 w 8352525"/>
              <a:gd name="connsiteY0" fmla="*/ 0 h 4069583"/>
              <a:gd name="connsiteX1" fmla="*/ 8352525 w 8352525"/>
              <a:gd name="connsiteY1" fmla="*/ 0 h 4069583"/>
              <a:gd name="connsiteX2" fmla="*/ 8352525 w 8352525"/>
              <a:gd name="connsiteY2" fmla="*/ 4069583 h 4069583"/>
              <a:gd name="connsiteX3" fmla="*/ 0 w 8352525"/>
              <a:gd name="connsiteY3" fmla="*/ 4069583 h 4069583"/>
              <a:gd name="connsiteX4" fmla="*/ 0 w 8352525"/>
              <a:gd name="connsiteY4" fmla="*/ 0 h 4069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2525" h="4069583">
                <a:moveTo>
                  <a:pt x="0" y="0"/>
                </a:moveTo>
                <a:lnTo>
                  <a:pt x="8352525" y="0"/>
                </a:lnTo>
                <a:lnTo>
                  <a:pt x="8352525" y="4069583"/>
                </a:lnTo>
                <a:lnTo>
                  <a:pt x="0" y="406958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2" name="PA_蓝剑_图片 2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1672103" y="-602746"/>
            <a:ext cx="3360940" cy="2424889"/>
          </a:xfrm>
          <a:prstGeom prst="rect">
            <a:avLst/>
          </a:prstGeom>
        </p:spPr>
      </p:pic>
      <p:pic>
        <p:nvPicPr>
          <p:cNvPr id="27" name="PA_蓝剑_图片 2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5"/>
          <a:stretch>
            <a:fillRect/>
          </a:stretch>
        </p:blipFill>
        <p:spPr>
          <a:xfrm rot="17546275">
            <a:off x="9140617" y="3512204"/>
            <a:ext cx="3383573" cy="3084843"/>
          </a:xfrm>
          <a:prstGeom prst="rect">
            <a:avLst/>
          </a:prstGeom>
        </p:spPr>
      </p:pic>
      <p:pic>
        <p:nvPicPr>
          <p:cNvPr id="23" name="PA_蓝剑_图片 2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259161" y="4871398"/>
            <a:ext cx="2780017" cy="2011854"/>
          </a:xfrm>
          <a:prstGeom prst="rect">
            <a:avLst/>
          </a:prstGeom>
        </p:spPr>
      </p:pic>
      <p:pic>
        <p:nvPicPr>
          <p:cNvPr id="24" name="PA_蓝剑_图片 2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-328411" y="29663"/>
            <a:ext cx="3394325" cy="2448976"/>
          </a:xfrm>
          <a:prstGeom prst="rect">
            <a:avLst/>
          </a:prstGeom>
        </p:spPr>
      </p:pic>
      <p:pic>
        <p:nvPicPr>
          <p:cNvPr id="26" name="PA_蓝剑_图片 2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9269433" y="1532956"/>
            <a:ext cx="3815514" cy="2752860"/>
          </a:xfrm>
          <a:prstGeom prst="rect">
            <a:avLst/>
          </a:prstGeom>
        </p:spPr>
      </p:pic>
      <p:pic>
        <p:nvPicPr>
          <p:cNvPr id="25" name="PA_蓝剑_图片 2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9"/>
          <a:stretch>
            <a:fillRect/>
          </a:stretch>
        </p:blipFill>
        <p:spPr>
          <a:xfrm rot="21015425">
            <a:off x="7477513" y="-335188"/>
            <a:ext cx="3395154" cy="2457019"/>
          </a:xfrm>
          <a:prstGeom prst="rect">
            <a:avLst/>
          </a:prstGeom>
        </p:spPr>
      </p:pic>
      <p:sp>
        <p:nvSpPr>
          <p:cNvPr id="32" name="任意多边形: 形状 31"/>
          <p:cNvSpPr/>
          <p:nvPr/>
        </p:nvSpPr>
        <p:spPr>
          <a:xfrm>
            <a:off x="1979525" y="1455887"/>
            <a:ext cx="8529073" cy="4266648"/>
          </a:xfrm>
          <a:custGeom>
            <a:avLst/>
            <a:gdLst>
              <a:gd name="connsiteX0" fmla="*/ 0 w 8352525"/>
              <a:gd name="connsiteY0" fmla="*/ 0 h 4069583"/>
              <a:gd name="connsiteX1" fmla="*/ 8352525 w 8352525"/>
              <a:gd name="connsiteY1" fmla="*/ 0 h 4069583"/>
              <a:gd name="connsiteX2" fmla="*/ 8352525 w 8352525"/>
              <a:gd name="connsiteY2" fmla="*/ 4069583 h 4069583"/>
              <a:gd name="connsiteX3" fmla="*/ 0 w 8352525"/>
              <a:gd name="connsiteY3" fmla="*/ 4069583 h 4069583"/>
              <a:gd name="connsiteX4" fmla="*/ 0 w 8352525"/>
              <a:gd name="connsiteY4" fmla="*/ 0 h 4069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2525" h="4069583">
                <a:moveTo>
                  <a:pt x="0" y="0"/>
                </a:moveTo>
                <a:lnTo>
                  <a:pt x="8352525" y="0"/>
                </a:lnTo>
                <a:lnTo>
                  <a:pt x="8352525" y="4069583"/>
                </a:lnTo>
                <a:lnTo>
                  <a:pt x="0" y="4069583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rgbClr val="001B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PA_只为设计_文本框 32"/>
          <p:cNvSpPr txBox="1"/>
          <p:nvPr>
            <p:custDataLst>
              <p:tags r:id="rId12"/>
            </p:custDataLst>
          </p:nvPr>
        </p:nvSpPr>
        <p:spPr>
          <a:xfrm>
            <a:off x="6470406" y="4662267"/>
            <a:ext cx="38871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001B34"/>
                </a:solidFill>
                <a:latin typeface="Gaposis Outline (BRK)" pitchFamily="2" charset="-122"/>
                <a:ea typeface="Gaposis Outline (BRK)" pitchFamily="2" charset="-122"/>
              </a:rPr>
              <a:t>SUMMER</a:t>
            </a:r>
            <a:endParaRPr lang="zh-CN" altLang="en-US" sz="5400" dirty="0">
              <a:solidFill>
                <a:srgbClr val="001B34"/>
              </a:solidFill>
              <a:latin typeface="Gaposis Outline (BRK)" pitchFamily="2" charset="-122"/>
              <a:ea typeface="Gaposis Outline (BRK)" pitchFamily="2" charset="-122"/>
            </a:endParaRPr>
          </a:p>
        </p:txBody>
      </p:sp>
      <p:sp>
        <p:nvSpPr>
          <p:cNvPr id="35" name="PA_只为设计_文本框 34"/>
          <p:cNvSpPr txBox="1"/>
          <p:nvPr>
            <p:custDataLst>
              <p:tags r:id="rId13"/>
            </p:custDataLst>
          </p:nvPr>
        </p:nvSpPr>
        <p:spPr>
          <a:xfrm>
            <a:off x="3439695" y="2398388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001B34"/>
                </a:solidFill>
                <a:latin typeface="方正粗倩繁体" panose="03000509000000000000" pitchFamily="65" charset="-122"/>
                <a:ea typeface="方正粗倩繁体" panose="03000509000000000000" pitchFamily="65" charset="-122"/>
              </a:rPr>
              <a:t>相约　夏季</a:t>
            </a:r>
          </a:p>
        </p:txBody>
      </p:sp>
      <p:sp>
        <p:nvSpPr>
          <p:cNvPr id="36" name="KSO_Shape"/>
          <p:cNvSpPr>
            <a:spLocks/>
          </p:cNvSpPr>
          <p:nvPr/>
        </p:nvSpPr>
        <p:spPr bwMode="auto">
          <a:xfrm>
            <a:off x="9181581" y="1708643"/>
            <a:ext cx="817109" cy="817109"/>
          </a:xfrm>
          <a:custGeom>
            <a:avLst/>
            <a:gdLst>
              <a:gd name="T0" fmla="*/ 1410948 w 2667001"/>
              <a:gd name="T1" fmla="*/ 2158926 h 2665413"/>
              <a:gd name="T2" fmla="*/ 1410948 w 2667001"/>
              <a:gd name="T3" fmla="*/ 2622308 h 2665413"/>
              <a:gd name="T4" fmla="*/ 1325070 w 2667001"/>
              <a:gd name="T5" fmla="*/ 2665096 h 2665413"/>
              <a:gd name="T6" fmla="*/ 1250007 w 2667001"/>
              <a:gd name="T7" fmla="*/ 2606777 h 2665413"/>
              <a:gd name="T8" fmla="*/ 1267819 w 2667001"/>
              <a:gd name="T9" fmla="*/ 2145298 h 2665413"/>
              <a:gd name="T10" fmla="*/ 1963341 w 2667001"/>
              <a:gd name="T11" fmla="*/ 1853246 h 2665413"/>
              <a:gd name="T12" fmla="*/ 2291400 w 2667001"/>
              <a:gd name="T13" fmla="*/ 2181305 h 2665413"/>
              <a:gd name="T14" fmla="*/ 2260942 w 2667001"/>
              <a:gd name="T15" fmla="*/ 2272045 h 2665413"/>
              <a:gd name="T16" fmla="*/ 2166712 w 2667001"/>
              <a:gd name="T17" fmla="*/ 2283784 h 2665413"/>
              <a:gd name="T18" fmla="*/ 1852930 w 2667001"/>
              <a:gd name="T19" fmla="*/ 1944620 h 2665413"/>
              <a:gd name="T20" fmla="*/ 1900521 w 2667001"/>
              <a:gd name="T21" fmla="*/ 1861178 h 2665413"/>
              <a:gd name="T22" fmla="*/ 775394 w 2667001"/>
              <a:gd name="T23" fmla="*/ 1865937 h 2665413"/>
              <a:gd name="T24" fmla="*/ 815024 w 2667001"/>
              <a:gd name="T25" fmla="*/ 1953504 h 2665413"/>
              <a:gd name="T26" fmla="*/ 493858 w 2667001"/>
              <a:gd name="T27" fmla="*/ 2287274 h 2665413"/>
              <a:gd name="T28" fmla="*/ 400964 w 2667001"/>
              <a:gd name="T29" fmla="*/ 2266334 h 2665413"/>
              <a:gd name="T30" fmla="*/ 380039 w 2667001"/>
              <a:gd name="T31" fmla="*/ 2173056 h 2665413"/>
              <a:gd name="T32" fmla="*/ 713570 w 2667001"/>
              <a:gd name="T33" fmla="*/ 1851660 h 2665413"/>
              <a:gd name="T34" fmla="*/ 2649200 w 2667001"/>
              <a:gd name="T35" fmla="*/ 1279272 h 2665413"/>
              <a:gd name="T36" fmla="*/ 2656194 w 2667001"/>
              <a:gd name="T37" fmla="*/ 1375646 h 2665413"/>
              <a:gd name="T38" fmla="*/ 2205776 w 2667001"/>
              <a:gd name="T39" fmla="*/ 1422401 h 2665413"/>
              <a:gd name="T40" fmla="*/ 2125038 w 2667001"/>
              <a:gd name="T41" fmla="*/ 1371511 h 2665413"/>
              <a:gd name="T42" fmla="*/ 2136481 w 2667001"/>
              <a:gd name="T43" fmla="*/ 1275456 h 2665413"/>
              <a:gd name="T44" fmla="*/ 474893 w 2667001"/>
              <a:gd name="T45" fmla="*/ 1243967 h 2665413"/>
              <a:gd name="T46" fmla="*/ 547048 w 2667001"/>
              <a:gd name="T47" fmla="*/ 1305990 h 2665413"/>
              <a:gd name="T48" fmla="*/ 521619 w 2667001"/>
              <a:gd name="T49" fmla="*/ 1399182 h 2665413"/>
              <a:gd name="T50" fmla="*/ 58805 w 2667001"/>
              <a:gd name="T51" fmla="*/ 1416994 h 2665413"/>
              <a:gd name="T52" fmla="*/ 318 w 2667001"/>
              <a:gd name="T53" fmla="*/ 1341931 h 2665413"/>
              <a:gd name="T54" fmla="*/ 43230 w 2667001"/>
              <a:gd name="T55" fmla="*/ 1256054 h 2665413"/>
              <a:gd name="T56" fmla="*/ 1404666 w 2667001"/>
              <a:gd name="T57" fmla="*/ 790517 h 2665413"/>
              <a:gd name="T58" fmla="*/ 1674370 w 2667001"/>
              <a:gd name="T59" fmla="*/ 935931 h 2665413"/>
              <a:gd name="T60" fmla="*/ 1849726 w 2667001"/>
              <a:gd name="T61" fmla="*/ 1183356 h 2665413"/>
              <a:gd name="T62" fmla="*/ 1896742 w 2667001"/>
              <a:gd name="T63" fmla="*/ 1184623 h 2665413"/>
              <a:gd name="T64" fmla="*/ 1731552 w 2667001"/>
              <a:gd name="T65" fmla="*/ 893162 h 2665413"/>
              <a:gd name="T66" fmla="*/ 1423091 w 2667001"/>
              <a:gd name="T67" fmla="*/ 763905 h 2665413"/>
              <a:gd name="T68" fmla="*/ 1646873 w 2667001"/>
              <a:gd name="T69" fmla="*/ 755631 h 2665413"/>
              <a:gd name="T70" fmla="*/ 1903731 w 2667001"/>
              <a:gd name="T71" fmla="*/ 1006078 h 2665413"/>
              <a:gd name="T72" fmla="*/ 1990091 w 2667001"/>
              <a:gd name="T73" fmla="*/ 1366354 h 2665413"/>
              <a:gd name="T74" fmla="*/ 1869441 w 2667001"/>
              <a:gd name="T75" fmla="*/ 1712662 h 2665413"/>
              <a:gd name="T76" fmla="*/ 1589406 w 2667001"/>
              <a:gd name="T77" fmla="*/ 1937398 h 2665413"/>
              <a:gd name="T78" fmla="*/ 1217931 w 2667001"/>
              <a:gd name="T79" fmla="*/ 1978663 h 2665413"/>
              <a:gd name="T80" fmla="*/ 892811 w 2667001"/>
              <a:gd name="T81" fmla="*/ 1818682 h 2665413"/>
              <a:gd name="T82" fmla="*/ 702628 w 2667001"/>
              <a:gd name="T83" fmla="*/ 1512368 h 2665413"/>
              <a:gd name="T84" fmla="*/ 707073 w 2667001"/>
              <a:gd name="T85" fmla="*/ 1137809 h 2665413"/>
              <a:gd name="T86" fmla="*/ 904558 w 2667001"/>
              <a:gd name="T87" fmla="*/ 836574 h 2665413"/>
              <a:gd name="T88" fmla="*/ 1234123 w 2667001"/>
              <a:gd name="T89" fmla="*/ 683893 h 2665413"/>
              <a:gd name="T90" fmla="*/ 2264432 w 2667001"/>
              <a:gd name="T91" fmla="*/ 395906 h 2665413"/>
              <a:gd name="T92" fmla="*/ 2290131 w 2667001"/>
              <a:gd name="T93" fmla="*/ 488233 h 2665413"/>
              <a:gd name="T94" fmla="*/ 1959216 w 2667001"/>
              <a:gd name="T95" fmla="*/ 812802 h 2665413"/>
              <a:gd name="T96" fmla="*/ 1869746 w 2667001"/>
              <a:gd name="T97" fmla="*/ 777902 h 2665413"/>
              <a:gd name="T98" fmla="*/ 1863083 w 2667001"/>
              <a:gd name="T99" fmla="*/ 683355 h 2665413"/>
              <a:gd name="T100" fmla="*/ 459935 w 2667001"/>
              <a:gd name="T101" fmla="*/ 373063 h 2665413"/>
              <a:gd name="T102" fmla="*/ 803611 w 2667001"/>
              <a:gd name="T103" fmla="*/ 679548 h 2665413"/>
              <a:gd name="T104" fmla="*/ 800757 w 2667001"/>
              <a:gd name="T105" fmla="*/ 774412 h 2665413"/>
              <a:gd name="T106" fmla="*/ 713570 w 2667001"/>
              <a:gd name="T107" fmla="*/ 813436 h 2665413"/>
              <a:gd name="T108" fmla="*/ 380039 w 2667001"/>
              <a:gd name="T109" fmla="*/ 492357 h 2665413"/>
              <a:gd name="T110" fmla="*/ 400964 w 2667001"/>
              <a:gd name="T111" fmla="*/ 399396 h 2665413"/>
              <a:gd name="T112" fmla="*/ 1365146 w 2667001"/>
              <a:gd name="T113" fmla="*/ 5388 h 2665413"/>
              <a:gd name="T114" fmla="*/ 1423670 w 2667001"/>
              <a:gd name="T115" fmla="*/ 80188 h 2665413"/>
              <a:gd name="T116" fmla="*/ 1384548 w 2667001"/>
              <a:gd name="T117" fmla="*/ 534061 h 2665413"/>
              <a:gd name="T118" fmla="*/ 1287857 w 2667001"/>
              <a:gd name="T119" fmla="*/ 536280 h 2665413"/>
              <a:gd name="T120" fmla="*/ 1244600 w 2667001"/>
              <a:gd name="T121" fmla="*/ 84943 h 2665413"/>
              <a:gd name="T122" fmla="*/ 1299625 w 2667001"/>
              <a:gd name="T123" fmla="*/ 6973 h 2665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7001" h="2665413">
                <a:moveTo>
                  <a:pt x="1329523" y="2116138"/>
                </a:moveTo>
                <a:lnTo>
                  <a:pt x="1334294" y="2116138"/>
                </a:lnTo>
                <a:lnTo>
                  <a:pt x="1339065" y="2116138"/>
                </a:lnTo>
                <a:lnTo>
                  <a:pt x="1343518" y="2116455"/>
                </a:lnTo>
                <a:lnTo>
                  <a:pt x="1347971" y="2117089"/>
                </a:lnTo>
                <a:lnTo>
                  <a:pt x="1352424" y="2118040"/>
                </a:lnTo>
                <a:lnTo>
                  <a:pt x="1356877" y="2118991"/>
                </a:lnTo>
                <a:lnTo>
                  <a:pt x="1361012" y="2119942"/>
                </a:lnTo>
                <a:lnTo>
                  <a:pt x="1365146" y="2121526"/>
                </a:lnTo>
                <a:lnTo>
                  <a:pt x="1369281" y="2123111"/>
                </a:lnTo>
                <a:lnTo>
                  <a:pt x="1373098" y="2125013"/>
                </a:lnTo>
                <a:lnTo>
                  <a:pt x="1376915" y="2126914"/>
                </a:lnTo>
                <a:lnTo>
                  <a:pt x="1381050" y="2129133"/>
                </a:lnTo>
                <a:lnTo>
                  <a:pt x="1384548" y="2131352"/>
                </a:lnTo>
                <a:lnTo>
                  <a:pt x="1388047" y="2133887"/>
                </a:lnTo>
                <a:lnTo>
                  <a:pt x="1391546" y="2136740"/>
                </a:lnTo>
                <a:lnTo>
                  <a:pt x="1394726" y="2139276"/>
                </a:lnTo>
                <a:lnTo>
                  <a:pt x="1397907" y="2142128"/>
                </a:lnTo>
                <a:lnTo>
                  <a:pt x="1400770" y="2145298"/>
                </a:lnTo>
                <a:lnTo>
                  <a:pt x="1403632" y="2148784"/>
                </a:lnTo>
                <a:lnTo>
                  <a:pt x="1406177" y="2151954"/>
                </a:lnTo>
                <a:lnTo>
                  <a:pt x="1408721" y="2155440"/>
                </a:lnTo>
                <a:lnTo>
                  <a:pt x="1410948" y="2158926"/>
                </a:lnTo>
                <a:lnTo>
                  <a:pt x="1413174" y="2163047"/>
                </a:lnTo>
                <a:lnTo>
                  <a:pt x="1415401" y="2166850"/>
                </a:lnTo>
                <a:lnTo>
                  <a:pt x="1416991" y="2170654"/>
                </a:lnTo>
                <a:lnTo>
                  <a:pt x="1418581" y="2174774"/>
                </a:lnTo>
                <a:lnTo>
                  <a:pt x="1420171" y="2178894"/>
                </a:lnTo>
                <a:lnTo>
                  <a:pt x="1421126" y="2183332"/>
                </a:lnTo>
                <a:lnTo>
                  <a:pt x="1422080" y="2187452"/>
                </a:lnTo>
                <a:lnTo>
                  <a:pt x="1423034" y="2191889"/>
                </a:lnTo>
                <a:lnTo>
                  <a:pt x="1423670" y="2196644"/>
                </a:lnTo>
                <a:lnTo>
                  <a:pt x="1423988" y="2200764"/>
                </a:lnTo>
                <a:lnTo>
                  <a:pt x="1423988" y="2205518"/>
                </a:lnTo>
                <a:lnTo>
                  <a:pt x="1423988" y="2576033"/>
                </a:lnTo>
                <a:lnTo>
                  <a:pt x="1423988" y="2580471"/>
                </a:lnTo>
                <a:lnTo>
                  <a:pt x="1423670" y="2585225"/>
                </a:lnTo>
                <a:lnTo>
                  <a:pt x="1423034" y="2589662"/>
                </a:lnTo>
                <a:lnTo>
                  <a:pt x="1422080" y="2594099"/>
                </a:lnTo>
                <a:lnTo>
                  <a:pt x="1421126" y="2598220"/>
                </a:lnTo>
                <a:lnTo>
                  <a:pt x="1420171" y="2602340"/>
                </a:lnTo>
                <a:lnTo>
                  <a:pt x="1418581" y="2606777"/>
                </a:lnTo>
                <a:lnTo>
                  <a:pt x="1416991" y="2610898"/>
                </a:lnTo>
                <a:lnTo>
                  <a:pt x="1415401" y="2614701"/>
                </a:lnTo>
                <a:lnTo>
                  <a:pt x="1413174" y="2618822"/>
                </a:lnTo>
                <a:lnTo>
                  <a:pt x="1410948" y="2622308"/>
                </a:lnTo>
                <a:lnTo>
                  <a:pt x="1408721" y="2625794"/>
                </a:lnTo>
                <a:lnTo>
                  <a:pt x="1406177" y="2629598"/>
                </a:lnTo>
                <a:lnTo>
                  <a:pt x="1403632" y="2632767"/>
                </a:lnTo>
                <a:lnTo>
                  <a:pt x="1400770" y="2635937"/>
                </a:lnTo>
                <a:lnTo>
                  <a:pt x="1397907" y="2639106"/>
                </a:lnTo>
                <a:lnTo>
                  <a:pt x="1394726" y="2642276"/>
                </a:lnTo>
                <a:lnTo>
                  <a:pt x="1391546" y="2645128"/>
                </a:lnTo>
                <a:lnTo>
                  <a:pt x="1388047" y="2647664"/>
                </a:lnTo>
                <a:lnTo>
                  <a:pt x="1384548" y="2650200"/>
                </a:lnTo>
                <a:lnTo>
                  <a:pt x="1381050" y="2652735"/>
                </a:lnTo>
                <a:lnTo>
                  <a:pt x="1376915" y="2654637"/>
                </a:lnTo>
                <a:lnTo>
                  <a:pt x="1373098" y="2656539"/>
                </a:lnTo>
                <a:lnTo>
                  <a:pt x="1369281" y="2658440"/>
                </a:lnTo>
                <a:lnTo>
                  <a:pt x="1365146" y="2660025"/>
                </a:lnTo>
                <a:lnTo>
                  <a:pt x="1361012" y="2661293"/>
                </a:lnTo>
                <a:lnTo>
                  <a:pt x="1356877" y="2662561"/>
                </a:lnTo>
                <a:lnTo>
                  <a:pt x="1352424" y="2663828"/>
                </a:lnTo>
                <a:lnTo>
                  <a:pt x="1347971" y="2664462"/>
                </a:lnTo>
                <a:lnTo>
                  <a:pt x="1343518" y="2665096"/>
                </a:lnTo>
                <a:lnTo>
                  <a:pt x="1339065" y="2665413"/>
                </a:lnTo>
                <a:lnTo>
                  <a:pt x="1334294" y="2665413"/>
                </a:lnTo>
                <a:lnTo>
                  <a:pt x="1329523" y="2665413"/>
                </a:lnTo>
                <a:lnTo>
                  <a:pt x="1325070" y="2665096"/>
                </a:lnTo>
                <a:lnTo>
                  <a:pt x="1320936" y="2664462"/>
                </a:lnTo>
                <a:lnTo>
                  <a:pt x="1316165" y="2663828"/>
                </a:lnTo>
                <a:lnTo>
                  <a:pt x="1312030" y="2662561"/>
                </a:lnTo>
                <a:lnTo>
                  <a:pt x="1307895" y="2661293"/>
                </a:lnTo>
                <a:lnTo>
                  <a:pt x="1303442" y="2660025"/>
                </a:lnTo>
                <a:lnTo>
                  <a:pt x="1299625" y="2658440"/>
                </a:lnTo>
                <a:lnTo>
                  <a:pt x="1295172" y="2656539"/>
                </a:lnTo>
                <a:lnTo>
                  <a:pt x="1291356" y="2654637"/>
                </a:lnTo>
                <a:lnTo>
                  <a:pt x="1287857" y="2652735"/>
                </a:lnTo>
                <a:lnTo>
                  <a:pt x="1284358" y="2650200"/>
                </a:lnTo>
                <a:lnTo>
                  <a:pt x="1280541" y="2647664"/>
                </a:lnTo>
                <a:lnTo>
                  <a:pt x="1277361" y="2645128"/>
                </a:lnTo>
                <a:lnTo>
                  <a:pt x="1274180" y="2642276"/>
                </a:lnTo>
                <a:lnTo>
                  <a:pt x="1270681" y="2639106"/>
                </a:lnTo>
                <a:lnTo>
                  <a:pt x="1267819" y="2635937"/>
                </a:lnTo>
                <a:lnTo>
                  <a:pt x="1265274" y="2632767"/>
                </a:lnTo>
                <a:lnTo>
                  <a:pt x="1262412" y="2629598"/>
                </a:lnTo>
                <a:lnTo>
                  <a:pt x="1259867" y="2625794"/>
                </a:lnTo>
                <a:lnTo>
                  <a:pt x="1257641" y="2622308"/>
                </a:lnTo>
                <a:lnTo>
                  <a:pt x="1255414" y="2618822"/>
                </a:lnTo>
                <a:lnTo>
                  <a:pt x="1253506" y="2614701"/>
                </a:lnTo>
                <a:lnTo>
                  <a:pt x="1251598" y="2610898"/>
                </a:lnTo>
                <a:lnTo>
                  <a:pt x="1250007" y="2606777"/>
                </a:lnTo>
                <a:lnTo>
                  <a:pt x="1248417" y="2602340"/>
                </a:lnTo>
                <a:lnTo>
                  <a:pt x="1247145" y="2598220"/>
                </a:lnTo>
                <a:lnTo>
                  <a:pt x="1246191" y="2594099"/>
                </a:lnTo>
                <a:lnTo>
                  <a:pt x="1245554" y="2589662"/>
                </a:lnTo>
                <a:lnTo>
                  <a:pt x="1244918" y="2585225"/>
                </a:lnTo>
                <a:lnTo>
                  <a:pt x="1244600" y="2580471"/>
                </a:lnTo>
                <a:lnTo>
                  <a:pt x="1244600" y="2576033"/>
                </a:lnTo>
                <a:lnTo>
                  <a:pt x="1244600" y="2205518"/>
                </a:lnTo>
                <a:lnTo>
                  <a:pt x="1244600" y="2200764"/>
                </a:lnTo>
                <a:lnTo>
                  <a:pt x="1244918" y="2196644"/>
                </a:lnTo>
                <a:lnTo>
                  <a:pt x="1245554" y="2191889"/>
                </a:lnTo>
                <a:lnTo>
                  <a:pt x="1246191" y="2187452"/>
                </a:lnTo>
                <a:lnTo>
                  <a:pt x="1247145" y="2183332"/>
                </a:lnTo>
                <a:lnTo>
                  <a:pt x="1248417" y="2178894"/>
                </a:lnTo>
                <a:lnTo>
                  <a:pt x="1250007" y="2174774"/>
                </a:lnTo>
                <a:lnTo>
                  <a:pt x="1251598" y="2170654"/>
                </a:lnTo>
                <a:lnTo>
                  <a:pt x="1253506" y="2166850"/>
                </a:lnTo>
                <a:lnTo>
                  <a:pt x="1255414" y="2163047"/>
                </a:lnTo>
                <a:lnTo>
                  <a:pt x="1257641" y="2158926"/>
                </a:lnTo>
                <a:lnTo>
                  <a:pt x="1259867" y="2155440"/>
                </a:lnTo>
                <a:lnTo>
                  <a:pt x="1262412" y="2151954"/>
                </a:lnTo>
                <a:lnTo>
                  <a:pt x="1265274" y="2148784"/>
                </a:lnTo>
                <a:lnTo>
                  <a:pt x="1267819" y="2145298"/>
                </a:lnTo>
                <a:lnTo>
                  <a:pt x="1270681" y="2142128"/>
                </a:lnTo>
                <a:lnTo>
                  <a:pt x="1274180" y="2139276"/>
                </a:lnTo>
                <a:lnTo>
                  <a:pt x="1277361" y="2136740"/>
                </a:lnTo>
                <a:lnTo>
                  <a:pt x="1280541" y="2133887"/>
                </a:lnTo>
                <a:lnTo>
                  <a:pt x="1284358" y="2131352"/>
                </a:lnTo>
                <a:lnTo>
                  <a:pt x="1287857" y="2129133"/>
                </a:lnTo>
                <a:lnTo>
                  <a:pt x="1291356" y="2126914"/>
                </a:lnTo>
                <a:lnTo>
                  <a:pt x="1295172" y="2125013"/>
                </a:lnTo>
                <a:lnTo>
                  <a:pt x="1299625" y="2123111"/>
                </a:lnTo>
                <a:lnTo>
                  <a:pt x="1303442" y="2121526"/>
                </a:lnTo>
                <a:lnTo>
                  <a:pt x="1307895" y="2119942"/>
                </a:lnTo>
                <a:lnTo>
                  <a:pt x="1312030" y="2118991"/>
                </a:lnTo>
                <a:lnTo>
                  <a:pt x="1316165" y="2118040"/>
                </a:lnTo>
                <a:lnTo>
                  <a:pt x="1320936" y="2117089"/>
                </a:lnTo>
                <a:lnTo>
                  <a:pt x="1325070" y="2116455"/>
                </a:lnTo>
                <a:lnTo>
                  <a:pt x="1329523" y="2116138"/>
                </a:lnTo>
                <a:close/>
                <a:moveTo>
                  <a:pt x="1937959" y="1851025"/>
                </a:moveTo>
                <a:lnTo>
                  <a:pt x="1942084" y="1851025"/>
                </a:lnTo>
                <a:lnTo>
                  <a:pt x="1946525" y="1851025"/>
                </a:lnTo>
                <a:lnTo>
                  <a:pt x="1950650" y="1851342"/>
                </a:lnTo>
                <a:lnTo>
                  <a:pt x="1955092" y="1851660"/>
                </a:lnTo>
                <a:lnTo>
                  <a:pt x="1959216" y="1852611"/>
                </a:lnTo>
                <a:lnTo>
                  <a:pt x="1963341" y="1853246"/>
                </a:lnTo>
                <a:lnTo>
                  <a:pt x="1967783" y="1854832"/>
                </a:lnTo>
                <a:lnTo>
                  <a:pt x="1971907" y="1856101"/>
                </a:lnTo>
                <a:lnTo>
                  <a:pt x="1975714" y="1857688"/>
                </a:lnTo>
                <a:lnTo>
                  <a:pt x="1979839" y="1859274"/>
                </a:lnTo>
                <a:lnTo>
                  <a:pt x="1983964" y="1861178"/>
                </a:lnTo>
                <a:lnTo>
                  <a:pt x="1987454" y="1863399"/>
                </a:lnTo>
                <a:lnTo>
                  <a:pt x="1991578" y="1865937"/>
                </a:lnTo>
                <a:lnTo>
                  <a:pt x="1995068" y="1868475"/>
                </a:lnTo>
                <a:lnTo>
                  <a:pt x="1998558" y="1871013"/>
                </a:lnTo>
                <a:lnTo>
                  <a:pt x="2002365" y="1873869"/>
                </a:lnTo>
                <a:lnTo>
                  <a:pt x="2005538" y="1877359"/>
                </a:lnTo>
                <a:lnTo>
                  <a:pt x="2267604" y="2139425"/>
                </a:lnTo>
                <a:lnTo>
                  <a:pt x="2270777" y="2142598"/>
                </a:lnTo>
                <a:lnTo>
                  <a:pt x="2273950" y="2146088"/>
                </a:lnTo>
                <a:lnTo>
                  <a:pt x="2276488" y="2149895"/>
                </a:lnTo>
                <a:lnTo>
                  <a:pt x="2279026" y="2153385"/>
                </a:lnTo>
                <a:lnTo>
                  <a:pt x="2281247" y="2157192"/>
                </a:lnTo>
                <a:lnTo>
                  <a:pt x="2283785" y="2161317"/>
                </a:lnTo>
                <a:lnTo>
                  <a:pt x="2285689" y="2165124"/>
                </a:lnTo>
                <a:lnTo>
                  <a:pt x="2287275" y="2168931"/>
                </a:lnTo>
                <a:lnTo>
                  <a:pt x="2288862" y="2173056"/>
                </a:lnTo>
                <a:lnTo>
                  <a:pt x="2290131" y="2177180"/>
                </a:lnTo>
                <a:lnTo>
                  <a:pt x="2291400" y="2181305"/>
                </a:lnTo>
                <a:lnTo>
                  <a:pt x="2292352" y="2185747"/>
                </a:lnTo>
                <a:lnTo>
                  <a:pt x="2292986" y="2189871"/>
                </a:lnTo>
                <a:lnTo>
                  <a:pt x="2293303" y="2194313"/>
                </a:lnTo>
                <a:lnTo>
                  <a:pt x="2293621" y="2198438"/>
                </a:lnTo>
                <a:lnTo>
                  <a:pt x="2293938" y="2202562"/>
                </a:lnTo>
                <a:lnTo>
                  <a:pt x="2293621" y="2207004"/>
                </a:lnTo>
                <a:lnTo>
                  <a:pt x="2293303" y="2211446"/>
                </a:lnTo>
                <a:lnTo>
                  <a:pt x="2292986" y="2215570"/>
                </a:lnTo>
                <a:lnTo>
                  <a:pt x="2292352" y="2220012"/>
                </a:lnTo>
                <a:lnTo>
                  <a:pt x="2291400" y="2224137"/>
                </a:lnTo>
                <a:lnTo>
                  <a:pt x="2290131" y="2228261"/>
                </a:lnTo>
                <a:lnTo>
                  <a:pt x="2288862" y="2232386"/>
                </a:lnTo>
                <a:lnTo>
                  <a:pt x="2287275" y="2236510"/>
                </a:lnTo>
                <a:lnTo>
                  <a:pt x="2285689" y="2240318"/>
                </a:lnTo>
                <a:lnTo>
                  <a:pt x="2283785" y="2244442"/>
                </a:lnTo>
                <a:lnTo>
                  <a:pt x="2281564" y="2248249"/>
                </a:lnTo>
                <a:lnTo>
                  <a:pt x="2279026" y="2251739"/>
                </a:lnTo>
                <a:lnTo>
                  <a:pt x="2276488" y="2255864"/>
                </a:lnTo>
                <a:lnTo>
                  <a:pt x="2273950" y="2259354"/>
                </a:lnTo>
                <a:lnTo>
                  <a:pt x="2270777" y="2262527"/>
                </a:lnTo>
                <a:lnTo>
                  <a:pt x="2267604" y="2266334"/>
                </a:lnTo>
                <a:lnTo>
                  <a:pt x="2264432" y="2269189"/>
                </a:lnTo>
                <a:lnTo>
                  <a:pt x="2260942" y="2272045"/>
                </a:lnTo>
                <a:lnTo>
                  <a:pt x="2257134" y="2274900"/>
                </a:lnTo>
                <a:lnTo>
                  <a:pt x="2253644" y="2277756"/>
                </a:lnTo>
                <a:lnTo>
                  <a:pt x="2249837" y="2279977"/>
                </a:lnTo>
                <a:lnTo>
                  <a:pt x="2246030" y="2282198"/>
                </a:lnTo>
                <a:lnTo>
                  <a:pt x="2242223" y="2284101"/>
                </a:lnTo>
                <a:lnTo>
                  <a:pt x="2238098" y="2285688"/>
                </a:lnTo>
                <a:lnTo>
                  <a:pt x="2233974" y="2287274"/>
                </a:lnTo>
                <a:lnTo>
                  <a:pt x="2229849" y="2288860"/>
                </a:lnTo>
                <a:lnTo>
                  <a:pt x="2225725" y="2289812"/>
                </a:lnTo>
                <a:lnTo>
                  <a:pt x="2221283" y="2290764"/>
                </a:lnTo>
                <a:lnTo>
                  <a:pt x="2217158" y="2291398"/>
                </a:lnTo>
                <a:lnTo>
                  <a:pt x="2213034" y="2292033"/>
                </a:lnTo>
                <a:lnTo>
                  <a:pt x="2208592" y="2292350"/>
                </a:lnTo>
                <a:lnTo>
                  <a:pt x="2204467" y="2292350"/>
                </a:lnTo>
                <a:lnTo>
                  <a:pt x="2200026" y="2292350"/>
                </a:lnTo>
                <a:lnTo>
                  <a:pt x="2195901" y="2292033"/>
                </a:lnTo>
                <a:lnTo>
                  <a:pt x="2191459" y="2291398"/>
                </a:lnTo>
                <a:lnTo>
                  <a:pt x="2187017" y="2290764"/>
                </a:lnTo>
                <a:lnTo>
                  <a:pt x="2182893" y="2289812"/>
                </a:lnTo>
                <a:lnTo>
                  <a:pt x="2179086" y="2288860"/>
                </a:lnTo>
                <a:lnTo>
                  <a:pt x="2174644" y="2287274"/>
                </a:lnTo>
                <a:lnTo>
                  <a:pt x="2170837" y="2285688"/>
                </a:lnTo>
                <a:lnTo>
                  <a:pt x="2166712" y="2283784"/>
                </a:lnTo>
                <a:lnTo>
                  <a:pt x="2162588" y="2282198"/>
                </a:lnTo>
                <a:lnTo>
                  <a:pt x="2158780" y="2279977"/>
                </a:lnTo>
                <a:lnTo>
                  <a:pt x="2155290" y="2277756"/>
                </a:lnTo>
                <a:lnTo>
                  <a:pt x="2151166" y="2274900"/>
                </a:lnTo>
                <a:lnTo>
                  <a:pt x="2147993" y="2272045"/>
                </a:lnTo>
                <a:lnTo>
                  <a:pt x="2144503" y="2269189"/>
                </a:lnTo>
                <a:lnTo>
                  <a:pt x="2141013" y="2266017"/>
                </a:lnTo>
                <a:lnTo>
                  <a:pt x="1878947" y="2003633"/>
                </a:lnTo>
                <a:lnTo>
                  <a:pt x="1875774" y="2000460"/>
                </a:lnTo>
                <a:lnTo>
                  <a:pt x="1872918" y="1997287"/>
                </a:lnTo>
                <a:lnTo>
                  <a:pt x="1869746" y="1993480"/>
                </a:lnTo>
                <a:lnTo>
                  <a:pt x="1867208" y="1989673"/>
                </a:lnTo>
                <a:lnTo>
                  <a:pt x="1864987" y="1986183"/>
                </a:lnTo>
                <a:lnTo>
                  <a:pt x="1863083" y="1982058"/>
                </a:lnTo>
                <a:lnTo>
                  <a:pt x="1861179" y="1978251"/>
                </a:lnTo>
                <a:lnTo>
                  <a:pt x="1858958" y="1974444"/>
                </a:lnTo>
                <a:lnTo>
                  <a:pt x="1857689" y="1970002"/>
                </a:lnTo>
                <a:lnTo>
                  <a:pt x="1856420" y="1965878"/>
                </a:lnTo>
                <a:lnTo>
                  <a:pt x="1855151" y="1962070"/>
                </a:lnTo>
                <a:lnTo>
                  <a:pt x="1854199" y="1957628"/>
                </a:lnTo>
                <a:lnTo>
                  <a:pt x="1853565" y="1953504"/>
                </a:lnTo>
                <a:lnTo>
                  <a:pt x="1852930" y="1949379"/>
                </a:lnTo>
                <a:lnTo>
                  <a:pt x="1852930" y="1944620"/>
                </a:lnTo>
                <a:lnTo>
                  <a:pt x="1852613" y="1940496"/>
                </a:lnTo>
                <a:lnTo>
                  <a:pt x="1852930" y="1936371"/>
                </a:lnTo>
                <a:lnTo>
                  <a:pt x="1852930" y="1931929"/>
                </a:lnTo>
                <a:lnTo>
                  <a:pt x="1853565" y="1927805"/>
                </a:lnTo>
                <a:lnTo>
                  <a:pt x="1854199" y="1923363"/>
                </a:lnTo>
                <a:lnTo>
                  <a:pt x="1855151" y="1919239"/>
                </a:lnTo>
                <a:lnTo>
                  <a:pt x="1856420" y="1915114"/>
                </a:lnTo>
                <a:lnTo>
                  <a:pt x="1857689" y="1910672"/>
                </a:lnTo>
                <a:lnTo>
                  <a:pt x="1858958" y="1906865"/>
                </a:lnTo>
                <a:lnTo>
                  <a:pt x="1861179" y="1903058"/>
                </a:lnTo>
                <a:lnTo>
                  <a:pt x="1863083" y="1898933"/>
                </a:lnTo>
                <a:lnTo>
                  <a:pt x="1864987" y="1895126"/>
                </a:lnTo>
                <a:lnTo>
                  <a:pt x="1867208" y="1891319"/>
                </a:lnTo>
                <a:lnTo>
                  <a:pt x="1869746" y="1887511"/>
                </a:lnTo>
                <a:lnTo>
                  <a:pt x="1872918" y="1884021"/>
                </a:lnTo>
                <a:lnTo>
                  <a:pt x="1875774" y="1880531"/>
                </a:lnTo>
                <a:lnTo>
                  <a:pt x="1878947" y="1877359"/>
                </a:lnTo>
                <a:lnTo>
                  <a:pt x="1882119" y="1873869"/>
                </a:lnTo>
                <a:lnTo>
                  <a:pt x="1885609" y="1871013"/>
                </a:lnTo>
                <a:lnTo>
                  <a:pt x="1889099" y="1868475"/>
                </a:lnTo>
                <a:lnTo>
                  <a:pt x="1892907" y="1865937"/>
                </a:lnTo>
                <a:lnTo>
                  <a:pt x="1896714" y="1863399"/>
                </a:lnTo>
                <a:lnTo>
                  <a:pt x="1900521" y="1861178"/>
                </a:lnTo>
                <a:lnTo>
                  <a:pt x="1904328" y="1859274"/>
                </a:lnTo>
                <a:lnTo>
                  <a:pt x="1908453" y="1857688"/>
                </a:lnTo>
                <a:lnTo>
                  <a:pt x="1912577" y="1856101"/>
                </a:lnTo>
                <a:lnTo>
                  <a:pt x="1916702" y="1854832"/>
                </a:lnTo>
                <a:lnTo>
                  <a:pt x="1920826" y="1853246"/>
                </a:lnTo>
                <a:lnTo>
                  <a:pt x="1924951" y="1852611"/>
                </a:lnTo>
                <a:lnTo>
                  <a:pt x="1929075" y="1851660"/>
                </a:lnTo>
                <a:lnTo>
                  <a:pt x="1933517" y="1851342"/>
                </a:lnTo>
                <a:lnTo>
                  <a:pt x="1937959" y="1851025"/>
                </a:lnTo>
                <a:close/>
                <a:moveTo>
                  <a:pt x="722130" y="1851025"/>
                </a:moveTo>
                <a:lnTo>
                  <a:pt x="726252" y="1851025"/>
                </a:lnTo>
                <a:lnTo>
                  <a:pt x="730373" y="1851025"/>
                </a:lnTo>
                <a:lnTo>
                  <a:pt x="734812" y="1851342"/>
                </a:lnTo>
                <a:lnTo>
                  <a:pt x="738934" y="1851660"/>
                </a:lnTo>
                <a:lnTo>
                  <a:pt x="743055" y="1852611"/>
                </a:lnTo>
                <a:lnTo>
                  <a:pt x="747494" y="1853246"/>
                </a:lnTo>
                <a:lnTo>
                  <a:pt x="751615" y="1854832"/>
                </a:lnTo>
                <a:lnTo>
                  <a:pt x="756054" y="1856101"/>
                </a:lnTo>
                <a:lnTo>
                  <a:pt x="759858" y="1857688"/>
                </a:lnTo>
                <a:lnTo>
                  <a:pt x="763980" y="1859274"/>
                </a:lnTo>
                <a:lnTo>
                  <a:pt x="768102" y="1861178"/>
                </a:lnTo>
                <a:lnTo>
                  <a:pt x="771906" y="1863399"/>
                </a:lnTo>
                <a:lnTo>
                  <a:pt x="775394" y="1865937"/>
                </a:lnTo>
                <a:lnTo>
                  <a:pt x="779198" y="1868475"/>
                </a:lnTo>
                <a:lnTo>
                  <a:pt x="782686" y="1871013"/>
                </a:lnTo>
                <a:lnTo>
                  <a:pt x="786173" y="1873869"/>
                </a:lnTo>
                <a:lnTo>
                  <a:pt x="789344" y="1877359"/>
                </a:lnTo>
                <a:lnTo>
                  <a:pt x="792831" y="1880531"/>
                </a:lnTo>
                <a:lnTo>
                  <a:pt x="795684" y="1884021"/>
                </a:lnTo>
                <a:lnTo>
                  <a:pt x="798538" y="1887511"/>
                </a:lnTo>
                <a:lnTo>
                  <a:pt x="800757" y="1891319"/>
                </a:lnTo>
                <a:lnTo>
                  <a:pt x="803611" y="1895126"/>
                </a:lnTo>
                <a:lnTo>
                  <a:pt x="805513" y="1898933"/>
                </a:lnTo>
                <a:lnTo>
                  <a:pt x="807415" y="1903058"/>
                </a:lnTo>
                <a:lnTo>
                  <a:pt x="809317" y="1906865"/>
                </a:lnTo>
                <a:lnTo>
                  <a:pt x="810585" y="1910672"/>
                </a:lnTo>
                <a:lnTo>
                  <a:pt x="811854" y="1915114"/>
                </a:lnTo>
                <a:lnTo>
                  <a:pt x="813122" y="1919239"/>
                </a:lnTo>
                <a:lnTo>
                  <a:pt x="814390" y="1923363"/>
                </a:lnTo>
                <a:lnTo>
                  <a:pt x="815024" y="1927805"/>
                </a:lnTo>
                <a:lnTo>
                  <a:pt x="815341" y="1931929"/>
                </a:lnTo>
                <a:lnTo>
                  <a:pt x="815658" y="1936371"/>
                </a:lnTo>
                <a:lnTo>
                  <a:pt x="815975" y="1940496"/>
                </a:lnTo>
                <a:lnTo>
                  <a:pt x="815658" y="1944620"/>
                </a:lnTo>
                <a:lnTo>
                  <a:pt x="815341" y="1949379"/>
                </a:lnTo>
                <a:lnTo>
                  <a:pt x="815024" y="1953504"/>
                </a:lnTo>
                <a:lnTo>
                  <a:pt x="814390" y="1957628"/>
                </a:lnTo>
                <a:lnTo>
                  <a:pt x="813122" y="1962070"/>
                </a:lnTo>
                <a:lnTo>
                  <a:pt x="811854" y="1965878"/>
                </a:lnTo>
                <a:lnTo>
                  <a:pt x="810585" y="1970002"/>
                </a:lnTo>
                <a:lnTo>
                  <a:pt x="809000" y="1974444"/>
                </a:lnTo>
                <a:lnTo>
                  <a:pt x="807415" y="1978251"/>
                </a:lnTo>
                <a:lnTo>
                  <a:pt x="805513" y="1982058"/>
                </a:lnTo>
                <a:lnTo>
                  <a:pt x="803611" y="1986183"/>
                </a:lnTo>
                <a:lnTo>
                  <a:pt x="800757" y="1989673"/>
                </a:lnTo>
                <a:lnTo>
                  <a:pt x="798221" y="1993480"/>
                </a:lnTo>
                <a:lnTo>
                  <a:pt x="795684" y="1997287"/>
                </a:lnTo>
                <a:lnTo>
                  <a:pt x="792831" y="2000460"/>
                </a:lnTo>
                <a:lnTo>
                  <a:pt x="789344" y="2003633"/>
                </a:lnTo>
                <a:lnTo>
                  <a:pt x="527465" y="2266017"/>
                </a:lnTo>
                <a:lnTo>
                  <a:pt x="524294" y="2269189"/>
                </a:lnTo>
                <a:lnTo>
                  <a:pt x="520807" y="2272045"/>
                </a:lnTo>
                <a:lnTo>
                  <a:pt x="517002" y="2274900"/>
                </a:lnTo>
                <a:lnTo>
                  <a:pt x="513515" y="2277756"/>
                </a:lnTo>
                <a:lnTo>
                  <a:pt x="509710" y="2279977"/>
                </a:lnTo>
                <a:lnTo>
                  <a:pt x="505906" y="2282198"/>
                </a:lnTo>
                <a:lnTo>
                  <a:pt x="502101" y="2283784"/>
                </a:lnTo>
                <a:lnTo>
                  <a:pt x="497980" y="2285688"/>
                </a:lnTo>
                <a:lnTo>
                  <a:pt x="493858" y="2287274"/>
                </a:lnTo>
                <a:lnTo>
                  <a:pt x="489737" y="2288860"/>
                </a:lnTo>
                <a:lnTo>
                  <a:pt x="485615" y="2289812"/>
                </a:lnTo>
                <a:lnTo>
                  <a:pt x="481176" y="2290764"/>
                </a:lnTo>
                <a:lnTo>
                  <a:pt x="477055" y="2291398"/>
                </a:lnTo>
                <a:lnTo>
                  <a:pt x="472616" y="2292033"/>
                </a:lnTo>
                <a:lnTo>
                  <a:pt x="468495" y="2292350"/>
                </a:lnTo>
                <a:lnTo>
                  <a:pt x="464373" y="2292350"/>
                </a:lnTo>
                <a:lnTo>
                  <a:pt x="459935" y="2292350"/>
                </a:lnTo>
                <a:lnTo>
                  <a:pt x="455813" y="2292033"/>
                </a:lnTo>
                <a:lnTo>
                  <a:pt x="451691" y="2291398"/>
                </a:lnTo>
                <a:lnTo>
                  <a:pt x="446936" y="2290764"/>
                </a:lnTo>
                <a:lnTo>
                  <a:pt x="443131" y="2289812"/>
                </a:lnTo>
                <a:lnTo>
                  <a:pt x="439010" y="2288860"/>
                </a:lnTo>
                <a:lnTo>
                  <a:pt x="434571" y="2287274"/>
                </a:lnTo>
                <a:lnTo>
                  <a:pt x="430767" y="2285688"/>
                </a:lnTo>
                <a:lnTo>
                  <a:pt x="426645" y="2284101"/>
                </a:lnTo>
                <a:lnTo>
                  <a:pt x="422523" y="2282198"/>
                </a:lnTo>
                <a:lnTo>
                  <a:pt x="418719" y="2279977"/>
                </a:lnTo>
                <a:lnTo>
                  <a:pt x="415231" y="2277756"/>
                </a:lnTo>
                <a:lnTo>
                  <a:pt x="411427" y="2274900"/>
                </a:lnTo>
                <a:lnTo>
                  <a:pt x="407939" y="2272045"/>
                </a:lnTo>
                <a:lnTo>
                  <a:pt x="404452" y="2269189"/>
                </a:lnTo>
                <a:lnTo>
                  <a:pt x="400964" y="2266334"/>
                </a:lnTo>
                <a:lnTo>
                  <a:pt x="397794" y="2262527"/>
                </a:lnTo>
                <a:lnTo>
                  <a:pt x="394941" y="2259354"/>
                </a:lnTo>
                <a:lnTo>
                  <a:pt x="392087" y="2255864"/>
                </a:lnTo>
                <a:lnTo>
                  <a:pt x="389551" y="2251739"/>
                </a:lnTo>
                <a:lnTo>
                  <a:pt x="387014" y="2248249"/>
                </a:lnTo>
                <a:lnTo>
                  <a:pt x="385112" y="2244442"/>
                </a:lnTo>
                <a:lnTo>
                  <a:pt x="383210" y="2240318"/>
                </a:lnTo>
                <a:lnTo>
                  <a:pt x="381308" y="2236510"/>
                </a:lnTo>
                <a:lnTo>
                  <a:pt x="380039" y="2232386"/>
                </a:lnTo>
                <a:lnTo>
                  <a:pt x="378454" y="2228261"/>
                </a:lnTo>
                <a:lnTo>
                  <a:pt x="377186" y="2224137"/>
                </a:lnTo>
                <a:lnTo>
                  <a:pt x="376235" y="2220012"/>
                </a:lnTo>
                <a:lnTo>
                  <a:pt x="375601" y="2215570"/>
                </a:lnTo>
                <a:lnTo>
                  <a:pt x="375284" y="2211446"/>
                </a:lnTo>
                <a:lnTo>
                  <a:pt x="374967" y="2207004"/>
                </a:lnTo>
                <a:lnTo>
                  <a:pt x="374650" y="2202562"/>
                </a:lnTo>
                <a:lnTo>
                  <a:pt x="374967" y="2198438"/>
                </a:lnTo>
                <a:lnTo>
                  <a:pt x="375284" y="2194313"/>
                </a:lnTo>
                <a:lnTo>
                  <a:pt x="375601" y="2189871"/>
                </a:lnTo>
                <a:lnTo>
                  <a:pt x="376235" y="2185747"/>
                </a:lnTo>
                <a:lnTo>
                  <a:pt x="377186" y="2181305"/>
                </a:lnTo>
                <a:lnTo>
                  <a:pt x="378454" y="2177180"/>
                </a:lnTo>
                <a:lnTo>
                  <a:pt x="380039" y="2173056"/>
                </a:lnTo>
                <a:lnTo>
                  <a:pt x="381308" y="2168931"/>
                </a:lnTo>
                <a:lnTo>
                  <a:pt x="383210" y="2165124"/>
                </a:lnTo>
                <a:lnTo>
                  <a:pt x="385112" y="2161317"/>
                </a:lnTo>
                <a:lnTo>
                  <a:pt x="387014" y="2157192"/>
                </a:lnTo>
                <a:lnTo>
                  <a:pt x="389551" y="2153385"/>
                </a:lnTo>
                <a:lnTo>
                  <a:pt x="392087" y="2149895"/>
                </a:lnTo>
                <a:lnTo>
                  <a:pt x="394941" y="2146088"/>
                </a:lnTo>
                <a:lnTo>
                  <a:pt x="397794" y="2142598"/>
                </a:lnTo>
                <a:lnTo>
                  <a:pt x="400964" y="2139425"/>
                </a:lnTo>
                <a:lnTo>
                  <a:pt x="663160" y="1877359"/>
                </a:lnTo>
                <a:lnTo>
                  <a:pt x="666330" y="1873869"/>
                </a:lnTo>
                <a:lnTo>
                  <a:pt x="669818" y="1871013"/>
                </a:lnTo>
                <a:lnTo>
                  <a:pt x="673622" y="1868475"/>
                </a:lnTo>
                <a:lnTo>
                  <a:pt x="677110" y="1865937"/>
                </a:lnTo>
                <a:lnTo>
                  <a:pt x="680598" y="1863399"/>
                </a:lnTo>
                <a:lnTo>
                  <a:pt x="684402" y="1861178"/>
                </a:lnTo>
                <a:lnTo>
                  <a:pt x="688524" y="1859274"/>
                </a:lnTo>
                <a:lnTo>
                  <a:pt x="692645" y="1857688"/>
                </a:lnTo>
                <a:lnTo>
                  <a:pt x="696767" y="1856101"/>
                </a:lnTo>
                <a:lnTo>
                  <a:pt x="700888" y="1854832"/>
                </a:lnTo>
                <a:lnTo>
                  <a:pt x="705010" y="1853246"/>
                </a:lnTo>
                <a:lnTo>
                  <a:pt x="709449" y="1852611"/>
                </a:lnTo>
                <a:lnTo>
                  <a:pt x="713570" y="1851660"/>
                </a:lnTo>
                <a:lnTo>
                  <a:pt x="717692" y="1851342"/>
                </a:lnTo>
                <a:lnTo>
                  <a:pt x="722130" y="1851025"/>
                </a:lnTo>
                <a:close/>
                <a:moveTo>
                  <a:pt x="2205776" y="1243013"/>
                </a:moveTo>
                <a:lnTo>
                  <a:pt x="2577363" y="1243013"/>
                </a:lnTo>
                <a:lnTo>
                  <a:pt x="2581813" y="1243331"/>
                </a:lnTo>
                <a:lnTo>
                  <a:pt x="2586263" y="1243649"/>
                </a:lnTo>
                <a:lnTo>
                  <a:pt x="2591031" y="1243967"/>
                </a:lnTo>
                <a:lnTo>
                  <a:pt x="2595481" y="1244922"/>
                </a:lnTo>
                <a:lnTo>
                  <a:pt x="2599613" y="1245876"/>
                </a:lnTo>
                <a:lnTo>
                  <a:pt x="2604063" y="1247148"/>
                </a:lnTo>
                <a:lnTo>
                  <a:pt x="2608196" y="1248420"/>
                </a:lnTo>
                <a:lnTo>
                  <a:pt x="2612328" y="1250011"/>
                </a:lnTo>
                <a:lnTo>
                  <a:pt x="2616142" y="1251601"/>
                </a:lnTo>
                <a:lnTo>
                  <a:pt x="2619957" y="1253509"/>
                </a:lnTo>
                <a:lnTo>
                  <a:pt x="2624089" y="1256054"/>
                </a:lnTo>
                <a:lnTo>
                  <a:pt x="2627586" y="1258280"/>
                </a:lnTo>
                <a:lnTo>
                  <a:pt x="2631082" y="1260825"/>
                </a:lnTo>
                <a:lnTo>
                  <a:pt x="2634261" y="1263369"/>
                </a:lnTo>
                <a:lnTo>
                  <a:pt x="2637757" y="1266550"/>
                </a:lnTo>
                <a:lnTo>
                  <a:pt x="2640936" y="1269412"/>
                </a:lnTo>
                <a:lnTo>
                  <a:pt x="2643797" y="1272275"/>
                </a:lnTo>
                <a:lnTo>
                  <a:pt x="2646340" y="1275456"/>
                </a:lnTo>
                <a:lnTo>
                  <a:pt x="2649200" y="1279272"/>
                </a:lnTo>
                <a:lnTo>
                  <a:pt x="2651743" y="1282453"/>
                </a:lnTo>
                <a:lnTo>
                  <a:pt x="2653968" y="1285952"/>
                </a:lnTo>
                <a:lnTo>
                  <a:pt x="2656194" y="1290087"/>
                </a:lnTo>
                <a:lnTo>
                  <a:pt x="2658101" y="1293903"/>
                </a:lnTo>
                <a:lnTo>
                  <a:pt x="2660008" y="1297720"/>
                </a:lnTo>
                <a:lnTo>
                  <a:pt x="2661597" y="1301855"/>
                </a:lnTo>
                <a:lnTo>
                  <a:pt x="2663187" y="1305990"/>
                </a:lnTo>
                <a:lnTo>
                  <a:pt x="2664140" y="1310125"/>
                </a:lnTo>
                <a:lnTo>
                  <a:pt x="2665094" y="1314896"/>
                </a:lnTo>
                <a:lnTo>
                  <a:pt x="2666047" y="1319030"/>
                </a:lnTo>
                <a:lnTo>
                  <a:pt x="2666683" y="1323483"/>
                </a:lnTo>
                <a:lnTo>
                  <a:pt x="2667001" y="1328254"/>
                </a:lnTo>
                <a:lnTo>
                  <a:pt x="2667001" y="1332707"/>
                </a:lnTo>
                <a:lnTo>
                  <a:pt x="2667001" y="1337478"/>
                </a:lnTo>
                <a:lnTo>
                  <a:pt x="2666683" y="1341931"/>
                </a:lnTo>
                <a:lnTo>
                  <a:pt x="2666047" y="1346384"/>
                </a:lnTo>
                <a:lnTo>
                  <a:pt x="2665094" y="1350837"/>
                </a:lnTo>
                <a:lnTo>
                  <a:pt x="2664140" y="1355290"/>
                </a:lnTo>
                <a:lnTo>
                  <a:pt x="2663187" y="1359424"/>
                </a:lnTo>
                <a:lnTo>
                  <a:pt x="2661597" y="1363559"/>
                </a:lnTo>
                <a:lnTo>
                  <a:pt x="2660008" y="1367694"/>
                </a:lnTo>
                <a:lnTo>
                  <a:pt x="2658101" y="1371511"/>
                </a:lnTo>
                <a:lnTo>
                  <a:pt x="2656194" y="1375646"/>
                </a:lnTo>
                <a:lnTo>
                  <a:pt x="2653968" y="1379144"/>
                </a:lnTo>
                <a:lnTo>
                  <a:pt x="2651743" y="1382643"/>
                </a:lnTo>
                <a:lnTo>
                  <a:pt x="2649200" y="1386460"/>
                </a:lnTo>
                <a:lnTo>
                  <a:pt x="2646340" y="1389959"/>
                </a:lnTo>
                <a:lnTo>
                  <a:pt x="2643797" y="1393139"/>
                </a:lnTo>
                <a:lnTo>
                  <a:pt x="2640936" y="1396320"/>
                </a:lnTo>
                <a:lnTo>
                  <a:pt x="2637757" y="1399182"/>
                </a:lnTo>
                <a:lnTo>
                  <a:pt x="2634261" y="1402045"/>
                </a:lnTo>
                <a:lnTo>
                  <a:pt x="2631082" y="1404590"/>
                </a:lnTo>
                <a:lnTo>
                  <a:pt x="2627586" y="1407134"/>
                </a:lnTo>
                <a:lnTo>
                  <a:pt x="2624089" y="1409679"/>
                </a:lnTo>
                <a:lnTo>
                  <a:pt x="2619957" y="1411587"/>
                </a:lnTo>
                <a:lnTo>
                  <a:pt x="2616142" y="1413495"/>
                </a:lnTo>
                <a:lnTo>
                  <a:pt x="2612328" y="1415404"/>
                </a:lnTo>
                <a:lnTo>
                  <a:pt x="2608196" y="1416994"/>
                </a:lnTo>
                <a:lnTo>
                  <a:pt x="2604063" y="1418266"/>
                </a:lnTo>
                <a:lnTo>
                  <a:pt x="2599613" y="1419857"/>
                </a:lnTo>
                <a:lnTo>
                  <a:pt x="2595481" y="1420811"/>
                </a:lnTo>
                <a:lnTo>
                  <a:pt x="2591031" y="1421447"/>
                </a:lnTo>
                <a:lnTo>
                  <a:pt x="2586263" y="1422083"/>
                </a:lnTo>
                <a:lnTo>
                  <a:pt x="2581813" y="1422401"/>
                </a:lnTo>
                <a:lnTo>
                  <a:pt x="2577363" y="1422401"/>
                </a:lnTo>
                <a:lnTo>
                  <a:pt x="2205776" y="1422401"/>
                </a:lnTo>
                <a:lnTo>
                  <a:pt x="2201326" y="1422401"/>
                </a:lnTo>
                <a:lnTo>
                  <a:pt x="2196558" y="1422083"/>
                </a:lnTo>
                <a:lnTo>
                  <a:pt x="2192108" y="1421447"/>
                </a:lnTo>
                <a:lnTo>
                  <a:pt x="2187658" y="1420811"/>
                </a:lnTo>
                <a:lnTo>
                  <a:pt x="2183526" y="1419857"/>
                </a:lnTo>
                <a:lnTo>
                  <a:pt x="2179393" y="1418266"/>
                </a:lnTo>
                <a:lnTo>
                  <a:pt x="2174943" y="1416994"/>
                </a:lnTo>
                <a:lnTo>
                  <a:pt x="2170811" y="1415404"/>
                </a:lnTo>
                <a:lnTo>
                  <a:pt x="2166997" y="1413495"/>
                </a:lnTo>
                <a:lnTo>
                  <a:pt x="2162864" y="1411587"/>
                </a:lnTo>
                <a:lnTo>
                  <a:pt x="2159368" y="1409679"/>
                </a:lnTo>
                <a:lnTo>
                  <a:pt x="2155871" y="1407134"/>
                </a:lnTo>
                <a:lnTo>
                  <a:pt x="2152057" y="1404590"/>
                </a:lnTo>
                <a:lnTo>
                  <a:pt x="2148878" y="1402045"/>
                </a:lnTo>
                <a:lnTo>
                  <a:pt x="2145700" y="1399182"/>
                </a:lnTo>
                <a:lnTo>
                  <a:pt x="2142521" y="1396320"/>
                </a:lnTo>
                <a:lnTo>
                  <a:pt x="2139342" y="1393139"/>
                </a:lnTo>
                <a:lnTo>
                  <a:pt x="2136481" y="1389959"/>
                </a:lnTo>
                <a:lnTo>
                  <a:pt x="2133939" y="1386460"/>
                </a:lnTo>
                <a:lnTo>
                  <a:pt x="2131713" y="1382643"/>
                </a:lnTo>
                <a:lnTo>
                  <a:pt x="2128853" y="1379144"/>
                </a:lnTo>
                <a:lnTo>
                  <a:pt x="2126945" y="1375646"/>
                </a:lnTo>
                <a:lnTo>
                  <a:pt x="2125038" y="1371511"/>
                </a:lnTo>
                <a:lnTo>
                  <a:pt x="2123131" y="1367694"/>
                </a:lnTo>
                <a:lnTo>
                  <a:pt x="2121542" y="1363559"/>
                </a:lnTo>
                <a:lnTo>
                  <a:pt x="2120270" y="1359424"/>
                </a:lnTo>
                <a:lnTo>
                  <a:pt x="2118999" y="1355290"/>
                </a:lnTo>
                <a:lnTo>
                  <a:pt x="2118045" y="1350837"/>
                </a:lnTo>
                <a:lnTo>
                  <a:pt x="2117092" y="1346384"/>
                </a:lnTo>
                <a:lnTo>
                  <a:pt x="2116456" y="1341931"/>
                </a:lnTo>
                <a:lnTo>
                  <a:pt x="2116138" y="1337478"/>
                </a:lnTo>
                <a:lnTo>
                  <a:pt x="2116138" y="1332707"/>
                </a:lnTo>
                <a:lnTo>
                  <a:pt x="2116138" y="1328254"/>
                </a:lnTo>
                <a:lnTo>
                  <a:pt x="2116456" y="1323483"/>
                </a:lnTo>
                <a:lnTo>
                  <a:pt x="2117092" y="1319030"/>
                </a:lnTo>
                <a:lnTo>
                  <a:pt x="2118045" y="1314896"/>
                </a:lnTo>
                <a:lnTo>
                  <a:pt x="2118999" y="1310125"/>
                </a:lnTo>
                <a:lnTo>
                  <a:pt x="2120270" y="1305990"/>
                </a:lnTo>
                <a:lnTo>
                  <a:pt x="2121542" y="1301855"/>
                </a:lnTo>
                <a:lnTo>
                  <a:pt x="2123131" y="1297720"/>
                </a:lnTo>
                <a:lnTo>
                  <a:pt x="2125038" y="1293903"/>
                </a:lnTo>
                <a:lnTo>
                  <a:pt x="2126945" y="1290087"/>
                </a:lnTo>
                <a:lnTo>
                  <a:pt x="2128853" y="1285952"/>
                </a:lnTo>
                <a:lnTo>
                  <a:pt x="2131713" y="1282453"/>
                </a:lnTo>
                <a:lnTo>
                  <a:pt x="2133939" y="1279272"/>
                </a:lnTo>
                <a:lnTo>
                  <a:pt x="2136481" y="1275456"/>
                </a:lnTo>
                <a:lnTo>
                  <a:pt x="2139342" y="1272275"/>
                </a:lnTo>
                <a:lnTo>
                  <a:pt x="2142521" y="1269412"/>
                </a:lnTo>
                <a:lnTo>
                  <a:pt x="2145700" y="1266550"/>
                </a:lnTo>
                <a:lnTo>
                  <a:pt x="2148878" y="1263369"/>
                </a:lnTo>
                <a:lnTo>
                  <a:pt x="2152057" y="1260825"/>
                </a:lnTo>
                <a:lnTo>
                  <a:pt x="2155871" y="1258280"/>
                </a:lnTo>
                <a:lnTo>
                  <a:pt x="2159368" y="1256054"/>
                </a:lnTo>
                <a:lnTo>
                  <a:pt x="2162864" y="1253509"/>
                </a:lnTo>
                <a:lnTo>
                  <a:pt x="2166997" y="1251601"/>
                </a:lnTo>
                <a:lnTo>
                  <a:pt x="2170811" y="1250011"/>
                </a:lnTo>
                <a:lnTo>
                  <a:pt x="2174943" y="1248420"/>
                </a:lnTo>
                <a:lnTo>
                  <a:pt x="2179393" y="1247148"/>
                </a:lnTo>
                <a:lnTo>
                  <a:pt x="2183526" y="1245876"/>
                </a:lnTo>
                <a:lnTo>
                  <a:pt x="2187658" y="1244922"/>
                </a:lnTo>
                <a:lnTo>
                  <a:pt x="2192108" y="1243967"/>
                </a:lnTo>
                <a:lnTo>
                  <a:pt x="2196558" y="1243649"/>
                </a:lnTo>
                <a:lnTo>
                  <a:pt x="2201326" y="1243331"/>
                </a:lnTo>
                <a:lnTo>
                  <a:pt x="2205776" y="1243013"/>
                </a:lnTo>
                <a:close/>
                <a:moveTo>
                  <a:pt x="89956" y="1243013"/>
                </a:moveTo>
                <a:lnTo>
                  <a:pt x="461542" y="1243013"/>
                </a:lnTo>
                <a:lnTo>
                  <a:pt x="465992" y="1243331"/>
                </a:lnTo>
                <a:lnTo>
                  <a:pt x="470442" y="1243649"/>
                </a:lnTo>
                <a:lnTo>
                  <a:pt x="474893" y="1243967"/>
                </a:lnTo>
                <a:lnTo>
                  <a:pt x="479343" y="1244922"/>
                </a:lnTo>
                <a:lnTo>
                  <a:pt x="483475" y="1245876"/>
                </a:lnTo>
                <a:lnTo>
                  <a:pt x="487925" y="1247148"/>
                </a:lnTo>
                <a:lnTo>
                  <a:pt x="492057" y="1248420"/>
                </a:lnTo>
                <a:lnTo>
                  <a:pt x="496508" y="1250011"/>
                </a:lnTo>
                <a:lnTo>
                  <a:pt x="500322" y="1251601"/>
                </a:lnTo>
                <a:lnTo>
                  <a:pt x="504136" y="1253509"/>
                </a:lnTo>
                <a:lnTo>
                  <a:pt x="507633" y="1256054"/>
                </a:lnTo>
                <a:lnTo>
                  <a:pt x="511447" y="1258280"/>
                </a:lnTo>
                <a:lnTo>
                  <a:pt x="514944" y="1260825"/>
                </a:lnTo>
                <a:lnTo>
                  <a:pt x="518122" y="1263369"/>
                </a:lnTo>
                <a:lnTo>
                  <a:pt x="521619" y="1266550"/>
                </a:lnTo>
                <a:lnTo>
                  <a:pt x="524798" y="1269412"/>
                </a:lnTo>
                <a:lnTo>
                  <a:pt x="527659" y="1272275"/>
                </a:lnTo>
                <a:lnTo>
                  <a:pt x="530519" y="1275456"/>
                </a:lnTo>
                <a:lnTo>
                  <a:pt x="533380" y="1279272"/>
                </a:lnTo>
                <a:lnTo>
                  <a:pt x="535605" y="1282453"/>
                </a:lnTo>
                <a:lnTo>
                  <a:pt x="537830" y="1285952"/>
                </a:lnTo>
                <a:lnTo>
                  <a:pt x="540055" y="1290087"/>
                </a:lnTo>
                <a:lnTo>
                  <a:pt x="541963" y="1293903"/>
                </a:lnTo>
                <a:lnTo>
                  <a:pt x="544188" y="1297720"/>
                </a:lnTo>
                <a:lnTo>
                  <a:pt x="545777" y="1301855"/>
                </a:lnTo>
                <a:lnTo>
                  <a:pt x="547048" y="1305990"/>
                </a:lnTo>
                <a:lnTo>
                  <a:pt x="548320" y="1310125"/>
                </a:lnTo>
                <a:lnTo>
                  <a:pt x="549273" y="1314577"/>
                </a:lnTo>
                <a:lnTo>
                  <a:pt x="549909" y="1319030"/>
                </a:lnTo>
                <a:lnTo>
                  <a:pt x="550545" y="1323483"/>
                </a:lnTo>
                <a:lnTo>
                  <a:pt x="550863" y="1328254"/>
                </a:lnTo>
                <a:lnTo>
                  <a:pt x="550863" y="1332707"/>
                </a:lnTo>
                <a:lnTo>
                  <a:pt x="550863" y="1337478"/>
                </a:lnTo>
                <a:lnTo>
                  <a:pt x="550545" y="1341931"/>
                </a:lnTo>
                <a:lnTo>
                  <a:pt x="549909" y="1346384"/>
                </a:lnTo>
                <a:lnTo>
                  <a:pt x="549273" y="1350837"/>
                </a:lnTo>
                <a:lnTo>
                  <a:pt x="548320" y="1354972"/>
                </a:lnTo>
                <a:lnTo>
                  <a:pt x="547048" y="1359106"/>
                </a:lnTo>
                <a:lnTo>
                  <a:pt x="545777" y="1363559"/>
                </a:lnTo>
                <a:lnTo>
                  <a:pt x="544188" y="1367694"/>
                </a:lnTo>
                <a:lnTo>
                  <a:pt x="541963" y="1371511"/>
                </a:lnTo>
                <a:lnTo>
                  <a:pt x="540055" y="1375646"/>
                </a:lnTo>
                <a:lnTo>
                  <a:pt x="537830" y="1379144"/>
                </a:lnTo>
                <a:lnTo>
                  <a:pt x="535605" y="1382643"/>
                </a:lnTo>
                <a:lnTo>
                  <a:pt x="533380" y="1386460"/>
                </a:lnTo>
                <a:lnTo>
                  <a:pt x="530519" y="1389959"/>
                </a:lnTo>
                <a:lnTo>
                  <a:pt x="527659" y="1392821"/>
                </a:lnTo>
                <a:lnTo>
                  <a:pt x="524798" y="1396320"/>
                </a:lnTo>
                <a:lnTo>
                  <a:pt x="521619" y="1399182"/>
                </a:lnTo>
                <a:lnTo>
                  <a:pt x="518122" y="1402045"/>
                </a:lnTo>
                <a:lnTo>
                  <a:pt x="514944" y="1404590"/>
                </a:lnTo>
                <a:lnTo>
                  <a:pt x="511447" y="1407134"/>
                </a:lnTo>
                <a:lnTo>
                  <a:pt x="507633" y="1409679"/>
                </a:lnTo>
                <a:lnTo>
                  <a:pt x="504136" y="1411587"/>
                </a:lnTo>
                <a:lnTo>
                  <a:pt x="500322" y="1413495"/>
                </a:lnTo>
                <a:lnTo>
                  <a:pt x="496508" y="1415404"/>
                </a:lnTo>
                <a:lnTo>
                  <a:pt x="492057" y="1416994"/>
                </a:lnTo>
                <a:lnTo>
                  <a:pt x="487925" y="1418266"/>
                </a:lnTo>
                <a:lnTo>
                  <a:pt x="483475" y="1419857"/>
                </a:lnTo>
                <a:lnTo>
                  <a:pt x="479343" y="1420811"/>
                </a:lnTo>
                <a:lnTo>
                  <a:pt x="474893" y="1421447"/>
                </a:lnTo>
                <a:lnTo>
                  <a:pt x="470442" y="1422083"/>
                </a:lnTo>
                <a:lnTo>
                  <a:pt x="465992" y="1422401"/>
                </a:lnTo>
                <a:lnTo>
                  <a:pt x="461542" y="1422401"/>
                </a:lnTo>
                <a:lnTo>
                  <a:pt x="89956" y="1422401"/>
                </a:lnTo>
                <a:lnTo>
                  <a:pt x="85188" y="1422401"/>
                </a:lnTo>
                <a:lnTo>
                  <a:pt x="80420" y="1422083"/>
                </a:lnTo>
                <a:lnTo>
                  <a:pt x="76288" y="1421447"/>
                </a:lnTo>
                <a:lnTo>
                  <a:pt x="71520" y="1420811"/>
                </a:lnTo>
                <a:lnTo>
                  <a:pt x="67387" y="1419857"/>
                </a:lnTo>
                <a:lnTo>
                  <a:pt x="63255" y="1418266"/>
                </a:lnTo>
                <a:lnTo>
                  <a:pt x="58805" y="1416994"/>
                </a:lnTo>
                <a:lnTo>
                  <a:pt x="54991" y="1415404"/>
                </a:lnTo>
                <a:lnTo>
                  <a:pt x="50858" y="1413495"/>
                </a:lnTo>
                <a:lnTo>
                  <a:pt x="47044" y="1411587"/>
                </a:lnTo>
                <a:lnTo>
                  <a:pt x="43230" y="1409679"/>
                </a:lnTo>
                <a:lnTo>
                  <a:pt x="39733" y="1407134"/>
                </a:lnTo>
                <a:lnTo>
                  <a:pt x="35919" y="1404590"/>
                </a:lnTo>
                <a:lnTo>
                  <a:pt x="32740" y="1402045"/>
                </a:lnTo>
                <a:lnTo>
                  <a:pt x="29561" y="1399182"/>
                </a:lnTo>
                <a:lnTo>
                  <a:pt x="26383" y="1396320"/>
                </a:lnTo>
                <a:lnTo>
                  <a:pt x="23204" y="1393139"/>
                </a:lnTo>
                <a:lnTo>
                  <a:pt x="20661" y="1389959"/>
                </a:lnTo>
                <a:lnTo>
                  <a:pt x="17800" y="1386460"/>
                </a:lnTo>
                <a:lnTo>
                  <a:pt x="15575" y="1382643"/>
                </a:lnTo>
                <a:lnTo>
                  <a:pt x="13032" y="1379144"/>
                </a:lnTo>
                <a:lnTo>
                  <a:pt x="10807" y="1375646"/>
                </a:lnTo>
                <a:lnTo>
                  <a:pt x="8900" y="1371511"/>
                </a:lnTo>
                <a:lnTo>
                  <a:pt x="6993" y="1367694"/>
                </a:lnTo>
                <a:lnTo>
                  <a:pt x="5403" y="1363559"/>
                </a:lnTo>
                <a:lnTo>
                  <a:pt x="4132" y="1359424"/>
                </a:lnTo>
                <a:lnTo>
                  <a:pt x="2861" y="1355290"/>
                </a:lnTo>
                <a:lnTo>
                  <a:pt x="1589" y="1350837"/>
                </a:lnTo>
                <a:lnTo>
                  <a:pt x="953" y="1346384"/>
                </a:lnTo>
                <a:lnTo>
                  <a:pt x="318" y="1341931"/>
                </a:lnTo>
                <a:lnTo>
                  <a:pt x="0" y="1337478"/>
                </a:lnTo>
                <a:lnTo>
                  <a:pt x="0" y="1332707"/>
                </a:lnTo>
                <a:lnTo>
                  <a:pt x="0" y="1328254"/>
                </a:lnTo>
                <a:lnTo>
                  <a:pt x="318" y="1323483"/>
                </a:lnTo>
                <a:lnTo>
                  <a:pt x="953" y="1319030"/>
                </a:lnTo>
                <a:lnTo>
                  <a:pt x="1589" y="1314896"/>
                </a:lnTo>
                <a:lnTo>
                  <a:pt x="2861" y="1310125"/>
                </a:lnTo>
                <a:lnTo>
                  <a:pt x="4132" y="1305990"/>
                </a:lnTo>
                <a:lnTo>
                  <a:pt x="5403" y="1301855"/>
                </a:lnTo>
                <a:lnTo>
                  <a:pt x="6993" y="1297720"/>
                </a:lnTo>
                <a:lnTo>
                  <a:pt x="8900" y="1293903"/>
                </a:lnTo>
                <a:lnTo>
                  <a:pt x="10807" y="1290087"/>
                </a:lnTo>
                <a:lnTo>
                  <a:pt x="13032" y="1285952"/>
                </a:lnTo>
                <a:lnTo>
                  <a:pt x="15575" y="1282453"/>
                </a:lnTo>
                <a:lnTo>
                  <a:pt x="17800" y="1279272"/>
                </a:lnTo>
                <a:lnTo>
                  <a:pt x="20661" y="1275456"/>
                </a:lnTo>
                <a:lnTo>
                  <a:pt x="23204" y="1272275"/>
                </a:lnTo>
                <a:lnTo>
                  <a:pt x="26383" y="1269412"/>
                </a:lnTo>
                <a:lnTo>
                  <a:pt x="29561" y="1266550"/>
                </a:lnTo>
                <a:lnTo>
                  <a:pt x="32740" y="1263369"/>
                </a:lnTo>
                <a:lnTo>
                  <a:pt x="35919" y="1260825"/>
                </a:lnTo>
                <a:lnTo>
                  <a:pt x="39733" y="1258280"/>
                </a:lnTo>
                <a:lnTo>
                  <a:pt x="43230" y="1256054"/>
                </a:lnTo>
                <a:lnTo>
                  <a:pt x="47044" y="1253509"/>
                </a:lnTo>
                <a:lnTo>
                  <a:pt x="50858" y="1251601"/>
                </a:lnTo>
                <a:lnTo>
                  <a:pt x="54991" y="1250011"/>
                </a:lnTo>
                <a:lnTo>
                  <a:pt x="58805" y="1248420"/>
                </a:lnTo>
                <a:lnTo>
                  <a:pt x="63255" y="1247148"/>
                </a:lnTo>
                <a:lnTo>
                  <a:pt x="67387" y="1245876"/>
                </a:lnTo>
                <a:lnTo>
                  <a:pt x="71520" y="1244922"/>
                </a:lnTo>
                <a:lnTo>
                  <a:pt x="76288" y="1243967"/>
                </a:lnTo>
                <a:lnTo>
                  <a:pt x="80420" y="1243649"/>
                </a:lnTo>
                <a:lnTo>
                  <a:pt x="85188" y="1243331"/>
                </a:lnTo>
                <a:lnTo>
                  <a:pt x="89956" y="1243013"/>
                </a:lnTo>
                <a:close/>
                <a:moveTo>
                  <a:pt x="1394182" y="763588"/>
                </a:moveTo>
                <a:lnTo>
                  <a:pt x="1379887" y="763905"/>
                </a:lnTo>
                <a:lnTo>
                  <a:pt x="1364957" y="764855"/>
                </a:lnTo>
                <a:lnTo>
                  <a:pt x="1350979" y="766439"/>
                </a:lnTo>
                <a:lnTo>
                  <a:pt x="1336684" y="768340"/>
                </a:lnTo>
                <a:lnTo>
                  <a:pt x="1322388" y="770558"/>
                </a:lnTo>
                <a:lnTo>
                  <a:pt x="1336366" y="773726"/>
                </a:lnTo>
                <a:lnTo>
                  <a:pt x="1350344" y="776577"/>
                </a:lnTo>
                <a:lnTo>
                  <a:pt x="1364003" y="779745"/>
                </a:lnTo>
                <a:lnTo>
                  <a:pt x="1377981" y="783230"/>
                </a:lnTo>
                <a:lnTo>
                  <a:pt x="1391323" y="787032"/>
                </a:lnTo>
                <a:lnTo>
                  <a:pt x="1404666" y="790517"/>
                </a:lnTo>
                <a:lnTo>
                  <a:pt x="1418008" y="794318"/>
                </a:lnTo>
                <a:lnTo>
                  <a:pt x="1431033" y="798754"/>
                </a:lnTo>
                <a:lnTo>
                  <a:pt x="1444057" y="802872"/>
                </a:lnTo>
                <a:lnTo>
                  <a:pt x="1456764" y="807624"/>
                </a:lnTo>
                <a:lnTo>
                  <a:pt x="1469471" y="812376"/>
                </a:lnTo>
                <a:lnTo>
                  <a:pt x="1482178" y="817445"/>
                </a:lnTo>
                <a:lnTo>
                  <a:pt x="1494567" y="822831"/>
                </a:lnTo>
                <a:lnTo>
                  <a:pt x="1507274" y="828217"/>
                </a:lnTo>
                <a:lnTo>
                  <a:pt x="1519664" y="833919"/>
                </a:lnTo>
                <a:lnTo>
                  <a:pt x="1531735" y="839622"/>
                </a:lnTo>
                <a:lnTo>
                  <a:pt x="1543489" y="845958"/>
                </a:lnTo>
                <a:lnTo>
                  <a:pt x="1555243" y="852294"/>
                </a:lnTo>
                <a:lnTo>
                  <a:pt x="1566997" y="858947"/>
                </a:lnTo>
                <a:lnTo>
                  <a:pt x="1578433" y="865600"/>
                </a:lnTo>
                <a:lnTo>
                  <a:pt x="1589869" y="872569"/>
                </a:lnTo>
                <a:lnTo>
                  <a:pt x="1600670" y="879856"/>
                </a:lnTo>
                <a:lnTo>
                  <a:pt x="1611789" y="887142"/>
                </a:lnTo>
                <a:lnTo>
                  <a:pt x="1622590" y="895063"/>
                </a:lnTo>
                <a:lnTo>
                  <a:pt x="1633073" y="902983"/>
                </a:lnTo>
                <a:lnTo>
                  <a:pt x="1643874" y="910586"/>
                </a:lnTo>
                <a:lnTo>
                  <a:pt x="1654039" y="919140"/>
                </a:lnTo>
                <a:lnTo>
                  <a:pt x="1664522" y="927694"/>
                </a:lnTo>
                <a:lnTo>
                  <a:pt x="1674370" y="935931"/>
                </a:lnTo>
                <a:lnTo>
                  <a:pt x="1684218" y="944801"/>
                </a:lnTo>
                <a:lnTo>
                  <a:pt x="1693748" y="953988"/>
                </a:lnTo>
                <a:lnTo>
                  <a:pt x="1703279" y="963493"/>
                </a:lnTo>
                <a:lnTo>
                  <a:pt x="1712491" y="972363"/>
                </a:lnTo>
                <a:lnTo>
                  <a:pt x="1721704" y="982184"/>
                </a:lnTo>
                <a:lnTo>
                  <a:pt x="1730599" y="992005"/>
                </a:lnTo>
                <a:lnTo>
                  <a:pt x="1739176" y="1002143"/>
                </a:lnTo>
                <a:lnTo>
                  <a:pt x="1747753" y="1012281"/>
                </a:lnTo>
                <a:lnTo>
                  <a:pt x="1756012" y="1022419"/>
                </a:lnTo>
                <a:lnTo>
                  <a:pt x="1763954" y="1033190"/>
                </a:lnTo>
                <a:lnTo>
                  <a:pt x="1771896" y="1043645"/>
                </a:lnTo>
                <a:lnTo>
                  <a:pt x="1779520" y="1054416"/>
                </a:lnTo>
                <a:lnTo>
                  <a:pt x="1786827" y="1065187"/>
                </a:lnTo>
                <a:lnTo>
                  <a:pt x="1794133" y="1076276"/>
                </a:lnTo>
                <a:lnTo>
                  <a:pt x="1801440" y="1087681"/>
                </a:lnTo>
                <a:lnTo>
                  <a:pt x="1808111" y="1099086"/>
                </a:lnTo>
                <a:lnTo>
                  <a:pt x="1814782" y="1110807"/>
                </a:lnTo>
                <a:lnTo>
                  <a:pt x="1820818" y="1122529"/>
                </a:lnTo>
                <a:lnTo>
                  <a:pt x="1827171" y="1134568"/>
                </a:lnTo>
                <a:lnTo>
                  <a:pt x="1832889" y="1146606"/>
                </a:lnTo>
                <a:lnTo>
                  <a:pt x="1838925" y="1158645"/>
                </a:lnTo>
                <a:lnTo>
                  <a:pt x="1844326" y="1171001"/>
                </a:lnTo>
                <a:lnTo>
                  <a:pt x="1849726" y="1183356"/>
                </a:lnTo>
                <a:lnTo>
                  <a:pt x="1854491" y="1196345"/>
                </a:lnTo>
                <a:lnTo>
                  <a:pt x="1859256" y="1209017"/>
                </a:lnTo>
                <a:lnTo>
                  <a:pt x="1864022" y="1221689"/>
                </a:lnTo>
                <a:lnTo>
                  <a:pt x="1868151" y="1234679"/>
                </a:lnTo>
                <a:lnTo>
                  <a:pt x="1872599" y="1247668"/>
                </a:lnTo>
                <a:lnTo>
                  <a:pt x="1876411" y="1260973"/>
                </a:lnTo>
                <a:lnTo>
                  <a:pt x="1880223" y="1274279"/>
                </a:lnTo>
                <a:lnTo>
                  <a:pt x="1884035" y="1287585"/>
                </a:lnTo>
                <a:lnTo>
                  <a:pt x="1887212" y="1301525"/>
                </a:lnTo>
                <a:lnTo>
                  <a:pt x="1890388" y="1315147"/>
                </a:lnTo>
                <a:lnTo>
                  <a:pt x="1893247" y="1329087"/>
                </a:lnTo>
                <a:lnTo>
                  <a:pt x="1896424" y="1343026"/>
                </a:lnTo>
                <a:lnTo>
                  <a:pt x="1898648" y="1328770"/>
                </a:lnTo>
                <a:lnTo>
                  <a:pt x="1900554" y="1314830"/>
                </a:lnTo>
                <a:lnTo>
                  <a:pt x="1902142" y="1300257"/>
                </a:lnTo>
                <a:lnTo>
                  <a:pt x="1903095" y="1286001"/>
                </a:lnTo>
                <a:lnTo>
                  <a:pt x="1903413" y="1271428"/>
                </a:lnTo>
                <a:lnTo>
                  <a:pt x="1903413" y="1257172"/>
                </a:lnTo>
                <a:lnTo>
                  <a:pt x="1903095" y="1242599"/>
                </a:lnTo>
                <a:lnTo>
                  <a:pt x="1902142" y="1228026"/>
                </a:lnTo>
                <a:lnTo>
                  <a:pt x="1900872" y="1213453"/>
                </a:lnTo>
                <a:lnTo>
                  <a:pt x="1898966" y="1199196"/>
                </a:lnTo>
                <a:lnTo>
                  <a:pt x="1896742" y="1184623"/>
                </a:lnTo>
                <a:lnTo>
                  <a:pt x="1893565" y="1170050"/>
                </a:lnTo>
                <a:lnTo>
                  <a:pt x="1890388" y="1155794"/>
                </a:lnTo>
                <a:lnTo>
                  <a:pt x="1886894" y="1141538"/>
                </a:lnTo>
                <a:lnTo>
                  <a:pt x="1882447" y="1127598"/>
                </a:lnTo>
                <a:lnTo>
                  <a:pt x="1877999" y="1113659"/>
                </a:lnTo>
                <a:lnTo>
                  <a:pt x="1873234" y="1099402"/>
                </a:lnTo>
                <a:lnTo>
                  <a:pt x="1867834" y="1085780"/>
                </a:lnTo>
                <a:lnTo>
                  <a:pt x="1862115" y="1072157"/>
                </a:lnTo>
                <a:lnTo>
                  <a:pt x="1855762" y="1058534"/>
                </a:lnTo>
                <a:lnTo>
                  <a:pt x="1849408" y="1045545"/>
                </a:lnTo>
                <a:lnTo>
                  <a:pt x="1842420" y="1032240"/>
                </a:lnTo>
                <a:lnTo>
                  <a:pt x="1834796" y="1019250"/>
                </a:lnTo>
                <a:lnTo>
                  <a:pt x="1827489" y="1006578"/>
                </a:lnTo>
                <a:lnTo>
                  <a:pt x="1819230" y="993906"/>
                </a:lnTo>
                <a:lnTo>
                  <a:pt x="1810652" y="981867"/>
                </a:lnTo>
                <a:lnTo>
                  <a:pt x="1802075" y="969829"/>
                </a:lnTo>
                <a:lnTo>
                  <a:pt x="1792863" y="957790"/>
                </a:lnTo>
                <a:lnTo>
                  <a:pt x="1783332" y="946385"/>
                </a:lnTo>
                <a:lnTo>
                  <a:pt x="1773484" y="934980"/>
                </a:lnTo>
                <a:lnTo>
                  <a:pt x="1763319" y="924209"/>
                </a:lnTo>
                <a:lnTo>
                  <a:pt x="1752836" y="913437"/>
                </a:lnTo>
                <a:lnTo>
                  <a:pt x="1742670" y="903300"/>
                </a:lnTo>
                <a:lnTo>
                  <a:pt x="1731552" y="893162"/>
                </a:lnTo>
                <a:lnTo>
                  <a:pt x="1720115" y="883341"/>
                </a:lnTo>
                <a:lnTo>
                  <a:pt x="1708679" y="873837"/>
                </a:lnTo>
                <a:lnTo>
                  <a:pt x="1696925" y="864649"/>
                </a:lnTo>
                <a:lnTo>
                  <a:pt x="1684854" y="856095"/>
                </a:lnTo>
                <a:lnTo>
                  <a:pt x="1672464" y="847542"/>
                </a:lnTo>
                <a:lnTo>
                  <a:pt x="1660075" y="839305"/>
                </a:lnTo>
                <a:lnTo>
                  <a:pt x="1647050" y="831701"/>
                </a:lnTo>
                <a:lnTo>
                  <a:pt x="1634026" y="824415"/>
                </a:lnTo>
                <a:lnTo>
                  <a:pt x="1621001" y="817445"/>
                </a:lnTo>
                <a:lnTo>
                  <a:pt x="1607659" y="811109"/>
                </a:lnTo>
                <a:lnTo>
                  <a:pt x="1594317" y="804773"/>
                </a:lnTo>
                <a:lnTo>
                  <a:pt x="1580657" y="799070"/>
                </a:lnTo>
                <a:lnTo>
                  <a:pt x="1566679" y="793685"/>
                </a:lnTo>
                <a:lnTo>
                  <a:pt x="1552702" y="788616"/>
                </a:lnTo>
                <a:lnTo>
                  <a:pt x="1538724" y="784181"/>
                </a:lnTo>
                <a:lnTo>
                  <a:pt x="1524429" y="780062"/>
                </a:lnTo>
                <a:lnTo>
                  <a:pt x="1510133" y="776577"/>
                </a:lnTo>
                <a:lnTo>
                  <a:pt x="1495838" y="773092"/>
                </a:lnTo>
                <a:lnTo>
                  <a:pt x="1481225" y="770241"/>
                </a:lnTo>
                <a:lnTo>
                  <a:pt x="1466930" y="768023"/>
                </a:lnTo>
                <a:lnTo>
                  <a:pt x="1452317" y="766123"/>
                </a:lnTo>
                <a:lnTo>
                  <a:pt x="1438021" y="764855"/>
                </a:lnTo>
                <a:lnTo>
                  <a:pt x="1423091" y="763905"/>
                </a:lnTo>
                <a:lnTo>
                  <a:pt x="1408478" y="763588"/>
                </a:lnTo>
                <a:lnTo>
                  <a:pt x="1394182" y="763588"/>
                </a:lnTo>
                <a:close/>
                <a:moveTo>
                  <a:pt x="1334136" y="676275"/>
                </a:moveTo>
                <a:lnTo>
                  <a:pt x="1350963" y="676593"/>
                </a:lnTo>
                <a:lnTo>
                  <a:pt x="1368108" y="677227"/>
                </a:lnTo>
                <a:lnTo>
                  <a:pt x="1384618" y="678180"/>
                </a:lnTo>
                <a:lnTo>
                  <a:pt x="1401128" y="679767"/>
                </a:lnTo>
                <a:lnTo>
                  <a:pt x="1417956" y="681671"/>
                </a:lnTo>
                <a:lnTo>
                  <a:pt x="1434149" y="683893"/>
                </a:lnTo>
                <a:lnTo>
                  <a:pt x="1450341" y="686750"/>
                </a:lnTo>
                <a:lnTo>
                  <a:pt x="1466534" y="689607"/>
                </a:lnTo>
                <a:lnTo>
                  <a:pt x="1482409" y="693416"/>
                </a:lnTo>
                <a:lnTo>
                  <a:pt x="1498284" y="696908"/>
                </a:lnTo>
                <a:lnTo>
                  <a:pt x="1513841" y="701034"/>
                </a:lnTo>
                <a:lnTo>
                  <a:pt x="1529399" y="706113"/>
                </a:lnTo>
                <a:lnTo>
                  <a:pt x="1544956" y="710874"/>
                </a:lnTo>
                <a:lnTo>
                  <a:pt x="1559879" y="716270"/>
                </a:lnTo>
                <a:lnTo>
                  <a:pt x="1574801" y="721984"/>
                </a:lnTo>
                <a:lnTo>
                  <a:pt x="1589406" y="728015"/>
                </a:lnTo>
                <a:lnTo>
                  <a:pt x="1604328" y="734364"/>
                </a:lnTo>
                <a:lnTo>
                  <a:pt x="1618933" y="741029"/>
                </a:lnTo>
                <a:lnTo>
                  <a:pt x="1632903" y="748013"/>
                </a:lnTo>
                <a:lnTo>
                  <a:pt x="1646873" y="755631"/>
                </a:lnTo>
                <a:lnTo>
                  <a:pt x="1661161" y="763567"/>
                </a:lnTo>
                <a:lnTo>
                  <a:pt x="1674813" y="771185"/>
                </a:lnTo>
                <a:lnTo>
                  <a:pt x="1688148" y="779755"/>
                </a:lnTo>
                <a:lnTo>
                  <a:pt x="1701166" y="788643"/>
                </a:lnTo>
                <a:lnTo>
                  <a:pt x="1714183" y="797531"/>
                </a:lnTo>
                <a:lnTo>
                  <a:pt x="1726883" y="806736"/>
                </a:lnTo>
                <a:lnTo>
                  <a:pt x="1739266" y="816259"/>
                </a:lnTo>
                <a:lnTo>
                  <a:pt x="1751648" y="826416"/>
                </a:lnTo>
                <a:lnTo>
                  <a:pt x="1763713" y="836574"/>
                </a:lnTo>
                <a:lnTo>
                  <a:pt x="1775461" y="847049"/>
                </a:lnTo>
                <a:lnTo>
                  <a:pt x="1786891" y="857841"/>
                </a:lnTo>
                <a:lnTo>
                  <a:pt x="1798321" y="868634"/>
                </a:lnTo>
                <a:lnTo>
                  <a:pt x="1809433" y="880061"/>
                </a:lnTo>
                <a:lnTo>
                  <a:pt x="1820228" y="891488"/>
                </a:lnTo>
                <a:lnTo>
                  <a:pt x="1830706" y="903233"/>
                </a:lnTo>
                <a:lnTo>
                  <a:pt x="1840866" y="915295"/>
                </a:lnTo>
                <a:lnTo>
                  <a:pt x="1850708" y="927674"/>
                </a:lnTo>
                <a:lnTo>
                  <a:pt x="1860234" y="940054"/>
                </a:lnTo>
                <a:lnTo>
                  <a:pt x="1869441" y="952751"/>
                </a:lnTo>
                <a:lnTo>
                  <a:pt x="1878648" y="965765"/>
                </a:lnTo>
                <a:lnTo>
                  <a:pt x="1887221" y="979097"/>
                </a:lnTo>
                <a:lnTo>
                  <a:pt x="1895794" y="992429"/>
                </a:lnTo>
                <a:lnTo>
                  <a:pt x="1903731" y="1006078"/>
                </a:lnTo>
                <a:lnTo>
                  <a:pt x="1911351" y="1020045"/>
                </a:lnTo>
                <a:lnTo>
                  <a:pt x="1918971" y="1034011"/>
                </a:lnTo>
                <a:lnTo>
                  <a:pt x="1925956" y="1048295"/>
                </a:lnTo>
                <a:lnTo>
                  <a:pt x="1932624" y="1062579"/>
                </a:lnTo>
                <a:lnTo>
                  <a:pt x="1938974" y="1077181"/>
                </a:lnTo>
                <a:lnTo>
                  <a:pt x="1945324" y="1092100"/>
                </a:lnTo>
                <a:lnTo>
                  <a:pt x="1950721" y="1107019"/>
                </a:lnTo>
                <a:lnTo>
                  <a:pt x="1956118" y="1122255"/>
                </a:lnTo>
                <a:lnTo>
                  <a:pt x="1961198" y="1137809"/>
                </a:lnTo>
                <a:lnTo>
                  <a:pt x="1965961" y="1153045"/>
                </a:lnTo>
                <a:lnTo>
                  <a:pt x="1970088" y="1168599"/>
                </a:lnTo>
                <a:lnTo>
                  <a:pt x="1973898" y="1184787"/>
                </a:lnTo>
                <a:lnTo>
                  <a:pt x="1977074" y="1200341"/>
                </a:lnTo>
                <a:lnTo>
                  <a:pt x="1980566" y="1216530"/>
                </a:lnTo>
                <a:lnTo>
                  <a:pt x="1983106" y="1232718"/>
                </a:lnTo>
                <a:lnTo>
                  <a:pt x="1985328" y="1249224"/>
                </a:lnTo>
                <a:lnTo>
                  <a:pt x="1987234" y="1265413"/>
                </a:lnTo>
                <a:lnTo>
                  <a:pt x="1988504" y="1282236"/>
                </a:lnTo>
                <a:lnTo>
                  <a:pt x="1990091" y="1298742"/>
                </a:lnTo>
                <a:lnTo>
                  <a:pt x="1990726" y="1315883"/>
                </a:lnTo>
                <a:lnTo>
                  <a:pt x="1990726" y="1332707"/>
                </a:lnTo>
                <a:lnTo>
                  <a:pt x="1990726" y="1349848"/>
                </a:lnTo>
                <a:lnTo>
                  <a:pt x="1990091" y="1366354"/>
                </a:lnTo>
                <a:lnTo>
                  <a:pt x="1988504" y="1383177"/>
                </a:lnTo>
                <a:lnTo>
                  <a:pt x="1987234" y="1400000"/>
                </a:lnTo>
                <a:lnTo>
                  <a:pt x="1985328" y="1416189"/>
                </a:lnTo>
                <a:lnTo>
                  <a:pt x="1983106" y="1432695"/>
                </a:lnTo>
                <a:lnTo>
                  <a:pt x="1980566" y="1448884"/>
                </a:lnTo>
                <a:lnTo>
                  <a:pt x="1977074" y="1464755"/>
                </a:lnTo>
                <a:lnTo>
                  <a:pt x="1973898" y="1480943"/>
                </a:lnTo>
                <a:lnTo>
                  <a:pt x="1970088" y="1496815"/>
                </a:lnTo>
                <a:lnTo>
                  <a:pt x="1965961" y="1512368"/>
                </a:lnTo>
                <a:lnTo>
                  <a:pt x="1961198" y="1527922"/>
                </a:lnTo>
                <a:lnTo>
                  <a:pt x="1956118" y="1543158"/>
                </a:lnTo>
                <a:lnTo>
                  <a:pt x="1950721" y="1558395"/>
                </a:lnTo>
                <a:lnTo>
                  <a:pt x="1945324" y="1573314"/>
                </a:lnTo>
                <a:lnTo>
                  <a:pt x="1938974" y="1588232"/>
                </a:lnTo>
                <a:lnTo>
                  <a:pt x="1932624" y="1602834"/>
                </a:lnTo>
                <a:lnTo>
                  <a:pt x="1925956" y="1617118"/>
                </a:lnTo>
                <a:lnTo>
                  <a:pt x="1918971" y="1631719"/>
                </a:lnTo>
                <a:lnTo>
                  <a:pt x="1911351" y="1645686"/>
                </a:lnTo>
                <a:lnTo>
                  <a:pt x="1903731" y="1659335"/>
                </a:lnTo>
                <a:lnTo>
                  <a:pt x="1895794" y="1672984"/>
                </a:lnTo>
                <a:lnTo>
                  <a:pt x="1887221" y="1686316"/>
                </a:lnTo>
                <a:lnTo>
                  <a:pt x="1878648" y="1699648"/>
                </a:lnTo>
                <a:lnTo>
                  <a:pt x="1869441" y="1712662"/>
                </a:lnTo>
                <a:lnTo>
                  <a:pt x="1860234" y="1725359"/>
                </a:lnTo>
                <a:lnTo>
                  <a:pt x="1850708" y="1738056"/>
                </a:lnTo>
                <a:lnTo>
                  <a:pt x="1840866" y="1750118"/>
                </a:lnTo>
                <a:lnTo>
                  <a:pt x="1830706" y="1762180"/>
                </a:lnTo>
                <a:lnTo>
                  <a:pt x="1820228" y="1773925"/>
                </a:lnTo>
                <a:lnTo>
                  <a:pt x="1809433" y="1785670"/>
                </a:lnTo>
                <a:lnTo>
                  <a:pt x="1798321" y="1796780"/>
                </a:lnTo>
                <a:lnTo>
                  <a:pt x="1786891" y="1807889"/>
                </a:lnTo>
                <a:lnTo>
                  <a:pt x="1775461" y="1818682"/>
                </a:lnTo>
                <a:lnTo>
                  <a:pt x="1763713" y="1828839"/>
                </a:lnTo>
                <a:lnTo>
                  <a:pt x="1751648" y="1838997"/>
                </a:lnTo>
                <a:lnTo>
                  <a:pt x="1739266" y="1848837"/>
                </a:lnTo>
                <a:lnTo>
                  <a:pt x="1726883" y="1858677"/>
                </a:lnTo>
                <a:lnTo>
                  <a:pt x="1714183" y="1867882"/>
                </a:lnTo>
                <a:lnTo>
                  <a:pt x="1701166" y="1877088"/>
                </a:lnTo>
                <a:lnTo>
                  <a:pt x="1688148" y="1885658"/>
                </a:lnTo>
                <a:lnTo>
                  <a:pt x="1674813" y="1893911"/>
                </a:lnTo>
                <a:lnTo>
                  <a:pt x="1661161" y="1902164"/>
                </a:lnTo>
                <a:lnTo>
                  <a:pt x="1646873" y="1909782"/>
                </a:lnTo>
                <a:lnTo>
                  <a:pt x="1632903" y="1917083"/>
                </a:lnTo>
                <a:lnTo>
                  <a:pt x="1618933" y="1924384"/>
                </a:lnTo>
                <a:lnTo>
                  <a:pt x="1604328" y="1931050"/>
                </a:lnTo>
                <a:lnTo>
                  <a:pt x="1589406" y="1937398"/>
                </a:lnTo>
                <a:lnTo>
                  <a:pt x="1574801" y="1943429"/>
                </a:lnTo>
                <a:lnTo>
                  <a:pt x="1559879" y="1949143"/>
                </a:lnTo>
                <a:lnTo>
                  <a:pt x="1544956" y="1954539"/>
                </a:lnTo>
                <a:lnTo>
                  <a:pt x="1529399" y="1959618"/>
                </a:lnTo>
                <a:lnTo>
                  <a:pt x="1513841" y="1964062"/>
                </a:lnTo>
                <a:lnTo>
                  <a:pt x="1498284" y="1968188"/>
                </a:lnTo>
                <a:lnTo>
                  <a:pt x="1482409" y="1972315"/>
                </a:lnTo>
                <a:lnTo>
                  <a:pt x="1466534" y="1975806"/>
                </a:lnTo>
                <a:lnTo>
                  <a:pt x="1450341" y="1978663"/>
                </a:lnTo>
                <a:lnTo>
                  <a:pt x="1434149" y="1981203"/>
                </a:lnTo>
                <a:lnTo>
                  <a:pt x="1417956" y="1983742"/>
                </a:lnTo>
                <a:lnTo>
                  <a:pt x="1401128" y="1985647"/>
                </a:lnTo>
                <a:lnTo>
                  <a:pt x="1384618" y="1987234"/>
                </a:lnTo>
                <a:lnTo>
                  <a:pt x="1368108" y="1988186"/>
                </a:lnTo>
                <a:lnTo>
                  <a:pt x="1350963" y="1988821"/>
                </a:lnTo>
                <a:lnTo>
                  <a:pt x="1334136" y="1989138"/>
                </a:lnTo>
                <a:lnTo>
                  <a:pt x="1316991" y="1988821"/>
                </a:lnTo>
                <a:lnTo>
                  <a:pt x="1300481" y="1988186"/>
                </a:lnTo>
                <a:lnTo>
                  <a:pt x="1283653" y="1987234"/>
                </a:lnTo>
                <a:lnTo>
                  <a:pt x="1267143" y="1985647"/>
                </a:lnTo>
                <a:lnTo>
                  <a:pt x="1250633" y="1983742"/>
                </a:lnTo>
                <a:lnTo>
                  <a:pt x="1234123" y="1981203"/>
                </a:lnTo>
                <a:lnTo>
                  <a:pt x="1217931" y="1978663"/>
                </a:lnTo>
                <a:lnTo>
                  <a:pt x="1202056" y="1975806"/>
                </a:lnTo>
                <a:lnTo>
                  <a:pt x="1185863" y="1972315"/>
                </a:lnTo>
                <a:lnTo>
                  <a:pt x="1170306" y="1968188"/>
                </a:lnTo>
                <a:lnTo>
                  <a:pt x="1154431" y="1964062"/>
                </a:lnTo>
                <a:lnTo>
                  <a:pt x="1138873" y="1959618"/>
                </a:lnTo>
                <a:lnTo>
                  <a:pt x="1123633" y="1954539"/>
                </a:lnTo>
                <a:lnTo>
                  <a:pt x="1108711" y="1949143"/>
                </a:lnTo>
                <a:lnTo>
                  <a:pt x="1093471" y="1943429"/>
                </a:lnTo>
                <a:lnTo>
                  <a:pt x="1078548" y="1937398"/>
                </a:lnTo>
                <a:lnTo>
                  <a:pt x="1064261" y="1931050"/>
                </a:lnTo>
                <a:lnTo>
                  <a:pt x="1049656" y="1924384"/>
                </a:lnTo>
                <a:lnTo>
                  <a:pt x="1035368" y="1917083"/>
                </a:lnTo>
                <a:lnTo>
                  <a:pt x="1021398" y="1909782"/>
                </a:lnTo>
                <a:lnTo>
                  <a:pt x="1007428" y="1902164"/>
                </a:lnTo>
                <a:lnTo>
                  <a:pt x="993776" y="1893911"/>
                </a:lnTo>
                <a:lnTo>
                  <a:pt x="980441" y="1885658"/>
                </a:lnTo>
                <a:lnTo>
                  <a:pt x="967423" y="1877088"/>
                </a:lnTo>
                <a:lnTo>
                  <a:pt x="954088" y="1867882"/>
                </a:lnTo>
                <a:lnTo>
                  <a:pt x="941388" y="1858677"/>
                </a:lnTo>
                <a:lnTo>
                  <a:pt x="928688" y="1848837"/>
                </a:lnTo>
                <a:lnTo>
                  <a:pt x="916623" y="1838997"/>
                </a:lnTo>
                <a:lnTo>
                  <a:pt x="904558" y="1828839"/>
                </a:lnTo>
                <a:lnTo>
                  <a:pt x="892811" y="1818682"/>
                </a:lnTo>
                <a:lnTo>
                  <a:pt x="881063" y="1807889"/>
                </a:lnTo>
                <a:lnTo>
                  <a:pt x="869951" y="1796780"/>
                </a:lnTo>
                <a:lnTo>
                  <a:pt x="858838" y="1785670"/>
                </a:lnTo>
                <a:lnTo>
                  <a:pt x="848043" y="1773925"/>
                </a:lnTo>
                <a:lnTo>
                  <a:pt x="837883" y="1762180"/>
                </a:lnTo>
                <a:lnTo>
                  <a:pt x="827723" y="1750118"/>
                </a:lnTo>
                <a:lnTo>
                  <a:pt x="817881" y="1738056"/>
                </a:lnTo>
                <a:lnTo>
                  <a:pt x="808038" y="1725359"/>
                </a:lnTo>
                <a:lnTo>
                  <a:pt x="798831" y="1712662"/>
                </a:lnTo>
                <a:lnTo>
                  <a:pt x="789623" y="1699648"/>
                </a:lnTo>
                <a:lnTo>
                  <a:pt x="781368" y="1686316"/>
                </a:lnTo>
                <a:lnTo>
                  <a:pt x="772796" y="1672984"/>
                </a:lnTo>
                <a:lnTo>
                  <a:pt x="764541" y="1659335"/>
                </a:lnTo>
                <a:lnTo>
                  <a:pt x="756921" y="1645686"/>
                </a:lnTo>
                <a:lnTo>
                  <a:pt x="749618" y="1631719"/>
                </a:lnTo>
                <a:lnTo>
                  <a:pt x="742316" y="1617118"/>
                </a:lnTo>
                <a:lnTo>
                  <a:pt x="735648" y="1602834"/>
                </a:lnTo>
                <a:lnTo>
                  <a:pt x="729298" y="1588232"/>
                </a:lnTo>
                <a:lnTo>
                  <a:pt x="723266" y="1573314"/>
                </a:lnTo>
                <a:lnTo>
                  <a:pt x="717551" y="1558395"/>
                </a:lnTo>
                <a:lnTo>
                  <a:pt x="712153" y="1543158"/>
                </a:lnTo>
                <a:lnTo>
                  <a:pt x="707073" y="1527922"/>
                </a:lnTo>
                <a:lnTo>
                  <a:pt x="702628" y="1512368"/>
                </a:lnTo>
                <a:lnTo>
                  <a:pt x="698501" y="1496815"/>
                </a:lnTo>
                <a:lnTo>
                  <a:pt x="694373" y="1480943"/>
                </a:lnTo>
                <a:lnTo>
                  <a:pt x="691198" y="1464755"/>
                </a:lnTo>
                <a:lnTo>
                  <a:pt x="688023" y="1448884"/>
                </a:lnTo>
                <a:lnTo>
                  <a:pt x="685483" y="1432695"/>
                </a:lnTo>
                <a:lnTo>
                  <a:pt x="682943" y="1416189"/>
                </a:lnTo>
                <a:lnTo>
                  <a:pt x="681038" y="1400000"/>
                </a:lnTo>
                <a:lnTo>
                  <a:pt x="679768" y="1383177"/>
                </a:lnTo>
                <a:lnTo>
                  <a:pt x="678498" y="1366354"/>
                </a:lnTo>
                <a:lnTo>
                  <a:pt x="677863" y="1349848"/>
                </a:lnTo>
                <a:lnTo>
                  <a:pt x="677863" y="1332707"/>
                </a:lnTo>
                <a:lnTo>
                  <a:pt x="677863" y="1315883"/>
                </a:lnTo>
                <a:lnTo>
                  <a:pt x="678498" y="1298742"/>
                </a:lnTo>
                <a:lnTo>
                  <a:pt x="679768" y="1282236"/>
                </a:lnTo>
                <a:lnTo>
                  <a:pt x="681038" y="1265413"/>
                </a:lnTo>
                <a:lnTo>
                  <a:pt x="682943" y="1249224"/>
                </a:lnTo>
                <a:lnTo>
                  <a:pt x="685483" y="1232718"/>
                </a:lnTo>
                <a:lnTo>
                  <a:pt x="688023" y="1216530"/>
                </a:lnTo>
                <a:lnTo>
                  <a:pt x="691198" y="1200341"/>
                </a:lnTo>
                <a:lnTo>
                  <a:pt x="694373" y="1184787"/>
                </a:lnTo>
                <a:lnTo>
                  <a:pt x="698501" y="1168599"/>
                </a:lnTo>
                <a:lnTo>
                  <a:pt x="702628" y="1153045"/>
                </a:lnTo>
                <a:lnTo>
                  <a:pt x="707073" y="1137809"/>
                </a:lnTo>
                <a:lnTo>
                  <a:pt x="712153" y="1122255"/>
                </a:lnTo>
                <a:lnTo>
                  <a:pt x="717551" y="1107019"/>
                </a:lnTo>
                <a:lnTo>
                  <a:pt x="723266" y="1092100"/>
                </a:lnTo>
                <a:lnTo>
                  <a:pt x="729298" y="1077181"/>
                </a:lnTo>
                <a:lnTo>
                  <a:pt x="735648" y="1062579"/>
                </a:lnTo>
                <a:lnTo>
                  <a:pt x="742316" y="1048295"/>
                </a:lnTo>
                <a:lnTo>
                  <a:pt x="749618" y="1034011"/>
                </a:lnTo>
                <a:lnTo>
                  <a:pt x="756921" y="1020045"/>
                </a:lnTo>
                <a:lnTo>
                  <a:pt x="764541" y="1006078"/>
                </a:lnTo>
                <a:lnTo>
                  <a:pt x="772796" y="992429"/>
                </a:lnTo>
                <a:lnTo>
                  <a:pt x="781368" y="979097"/>
                </a:lnTo>
                <a:lnTo>
                  <a:pt x="789623" y="965765"/>
                </a:lnTo>
                <a:lnTo>
                  <a:pt x="798831" y="952751"/>
                </a:lnTo>
                <a:lnTo>
                  <a:pt x="808038" y="940054"/>
                </a:lnTo>
                <a:lnTo>
                  <a:pt x="817881" y="927674"/>
                </a:lnTo>
                <a:lnTo>
                  <a:pt x="827723" y="915295"/>
                </a:lnTo>
                <a:lnTo>
                  <a:pt x="837883" y="903233"/>
                </a:lnTo>
                <a:lnTo>
                  <a:pt x="848043" y="891488"/>
                </a:lnTo>
                <a:lnTo>
                  <a:pt x="858838" y="880061"/>
                </a:lnTo>
                <a:lnTo>
                  <a:pt x="869951" y="868634"/>
                </a:lnTo>
                <a:lnTo>
                  <a:pt x="881063" y="857841"/>
                </a:lnTo>
                <a:lnTo>
                  <a:pt x="892811" y="847049"/>
                </a:lnTo>
                <a:lnTo>
                  <a:pt x="904558" y="836574"/>
                </a:lnTo>
                <a:lnTo>
                  <a:pt x="916623" y="826416"/>
                </a:lnTo>
                <a:lnTo>
                  <a:pt x="928688" y="816259"/>
                </a:lnTo>
                <a:lnTo>
                  <a:pt x="941388" y="806736"/>
                </a:lnTo>
                <a:lnTo>
                  <a:pt x="954088" y="797531"/>
                </a:lnTo>
                <a:lnTo>
                  <a:pt x="967423" y="788643"/>
                </a:lnTo>
                <a:lnTo>
                  <a:pt x="980441" y="779755"/>
                </a:lnTo>
                <a:lnTo>
                  <a:pt x="993776" y="771185"/>
                </a:lnTo>
                <a:lnTo>
                  <a:pt x="1007428" y="763567"/>
                </a:lnTo>
                <a:lnTo>
                  <a:pt x="1021398" y="755631"/>
                </a:lnTo>
                <a:lnTo>
                  <a:pt x="1035368" y="748013"/>
                </a:lnTo>
                <a:lnTo>
                  <a:pt x="1049656" y="741029"/>
                </a:lnTo>
                <a:lnTo>
                  <a:pt x="1064261" y="734364"/>
                </a:lnTo>
                <a:lnTo>
                  <a:pt x="1078548" y="728015"/>
                </a:lnTo>
                <a:lnTo>
                  <a:pt x="1093471" y="721984"/>
                </a:lnTo>
                <a:lnTo>
                  <a:pt x="1108711" y="716270"/>
                </a:lnTo>
                <a:lnTo>
                  <a:pt x="1123633" y="710874"/>
                </a:lnTo>
                <a:lnTo>
                  <a:pt x="1138873" y="706113"/>
                </a:lnTo>
                <a:lnTo>
                  <a:pt x="1154431" y="701034"/>
                </a:lnTo>
                <a:lnTo>
                  <a:pt x="1170306" y="696908"/>
                </a:lnTo>
                <a:lnTo>
                  <a:pt x="1185863" y="693416"/>
                </a:lnTo>
                <a:lnTo>
                  <a:pt x="1202056" y="689607"/>
                </a:lnTo>
                <a:lnTo>
                  <a:pt x="1217931" y="686750"/>
                </a:lnTo>
                <a:lnTo>
                  <a:pt x="1234123" y="683893"/>
                </a:lnTo>
                <a:lnTo>
                  <a:pt x="1250633" y="681671"/>
                </a:lnTo>
                <a:lnTo>
                  <a:pt x="1267143" y="679767"/>
                </a:lnTo>
                <a:lnTo>
                  <a:pt x="1283653" y="678180"/>
                </a:lnTo>
                <a:lnTo>
                  <a:pt x="1300481" y="677227"/>
                </a:lnTo>
                <a:lnTo>
                  <a:pt x="1316991" y="676593"/>
                </a:lnTo>
                <a:lnTo>
                  <a:pt x="1334136" y="676275"/>
                </a:lnTo>
                <a:close/>
                <a:moveTo>
                  <a:pt x="2200026" y="373063"/>
                </a:moveTo>
                <a:lnTo>
                  <a:pt x="2204467" y="373063"/>
                </a:lnTo>
                <a:lnTo>
                  <a:pt x="2208592" y="373063"/>
                </a:lnTo>
                <a:lnTo>
                  <a:pt x="2213034" y="373380"/>
                </a:lnTo>
                <a:lnTo>
                  <a:pt x="2217158" y="374332"/>
                </a:lnTo>
                <a:lnTo>
                  <a:pt x="2221283" y="374967"/>
                </a:lnTo>
                <a:lnTo>
                  <a:pt x="2225725" y="375918"/>
                </a:lnTo>
                <a:lnTo>
                  <a:pt x="2229849" y="376870"/>
                </a:lnTo>
                <a:lnTo>
                  <a:pt x="2233974" y="378139"/>
                </a:lnTo>
                <a:lnTo>
                  <a:pt x="2238098" y="379726"/>
                </a:lnTo>
                <a:lnTo>
                  <a:pt x="2242223" y="381312"/>
                </a:lnTo>
                <a:lnTo>
                  <a:pt x="2246030" y="383216"/>
                </a:lnTo>
                <a:lnTo>
                  <a:pt x="2249837" y="385436"/>
                </a:lnTo>
                <a:lnTo>
                  <a:pt x="2253644" y="387975"/>
                </a:lnTo>
                <a:lnTo>
                  <a:pt x="2257134" y="390513"/>
                </a:lnTo>
                <a:lnTo>
                  <a:pt x="2260942" y="393051"/>
                </a:lnTo>
                <a:lnTo>
                  <a:pt x="2264432" y="395906"/>
                </a:lnTo>
                <a:lnTo>
                  <a:pt x="2267604" y="399396"/>
                </a:lnTo>
                <a:lnTo>
                  <a:pt x="2270777" y="402569"/>
                </a:lnTo>
                <a:lnTo>
                  <a:pt x="2273950" y="406059"/>
                </a:lnTo>
                <a:lnTo>
                  <a:pt x="2276488" y="409866"/>
                </a:lnTo>
                <a:lnTo>
                  <a:pt x="2279026" y="413356"/>
                </a:lnTo>
                <a:lnTo>
                  <a:pt x="2281564" y="417164"/>
                </a:lnTo>
                <a:lnTo>
                  <a:pt x="2283785" y="421288"/>
                </a:lnTo>
                <a:lnTo>
                  <a:pt x="2285689" y="425095"/>
                </a:lnTo>
                <a:lnTo>
                  <a:pt x="2287275" y="428903"/>
                </a:lnTo>
                <a:lnTo>
                  <a:pt x="2288862" y="433345"/>
                </a:lnTo>
                <a:lnTo>
                  <a:pt x="2290131" y="437152"/>
                </a:lnTo>
                <a:lnTo>
                  <a:pt x="2291400" y="441276"/>
                </a:lnTo>
                <a:lnTo>
                  <a:pt x="2292352" y="445718"/>
                </a:lnTo>
                <a:lnTo>
                  <a:pt x="2292986" y="449843"/>
                </a:lnTo>
                <a:lnTo>
                  <a:pt x="2293303" y="453967"/>
                </a:lnTo>
                <a:lnTo>
                  <a:pt x="2293621" y="458409"/>
                </a:lnTo>
                <a:lnTo>
                  <a:pt x="2293938" y="462534"/>
                </a:lnTo>
                <a:lnTo>
                  <a:pt x="2293621" y="466975"/>
                </a:lnTo>
                <a:lnTo>
                  <a:pt x="2293303" y="471417"/>
                </a:lnTo>
                <a:lnTo>
                  <a:pt x="2292986" y="475542"/>
                </a:lnTo>
                <a:lnTo>
                  <a:pt x="2292352" y="479983"/>
                </a:lnTo>
                <a:lnTo>
                  <a:pt x="2291400" y="484108"/>
                </a:lnTo>
                <a:lnTo>
                  <a:pt x="2290131" y="488233"/>
                </a:lnTo>
                <a:lnTo>
                  <a:pt x="2288862" y="492357"/>
                </a:lnTo>
                <a:lnTo>
                  <a:pt x="2287275" y="496482"/>
                </a:lnTo>
                <a:lnTo>
                  <a:pt x="2285689" y="500289"/>
                </a:lnTo>
                <a:lnTo>
                  <a:pt x="2283785" y="504413"/>
                </a:lnTo>
                <a:lnTo>
                  <a:pt x="2281247" y="508221"/>
                </a:lnTo>
                <a:lnTo>
                  <a:pt x="2279026" y="512028"/>
                </a:lnTo>
                <a:lnTo>
                  <a:pt x="2276488" y="515835"/>
                </a:lnTo>
                <a:lnTo>
                  <a:pt x="2273950" y="519325"/>
                </a:lnTo>
                <a:lnTo>
                  <a:pt x="2270777" y="522498"/>
                </a:lnTo>
                <a:lnTo>
                  <a:pt x="2267604" y="525988"/>
                </a:lnTo>
                <a:lnTo>
                  <a:pt x="2005538" y="788372"/>
                </a:lnTo>
                <a:lnTo>
                  <a:pt x="2002365" y="791227"/>
                </a:lnTo>
                <a:lnTo>
                  <a:pt x="1998558" y="794400"/>
                </a:lnTo>
                <a:lnTo>
                  <a:pt x="1995068" y="797255"/>
                </a:lnTo>
                <a:lnTo>
                  <a:pt x="1991578" y="799794"/>
                </a:lnTo>
                <a:lnTo>
                  <a:pt x="1987454" y="802015"/>
                </a:lnTo>
                <a:lnTo>
                  <a:pt x="1983964" y="804235"/>
                </a:lnTo>
                <a:lnTo>
                  <a:pt x="1979839" y="806139"/>
                </a:lnTo>
                <a:lnTo>
                  <a:pt x="1975714" y="807725"/>
                </a:lnTo>
                <a:lnTo>
                  <a:pt x="1971907" y="809629"/>
                </a:lnTo>
                <a:lnTo>
                  <a:pt x="1967783" y="810898"/>
                </a:lnTo>
                <a:lnTo>
                  <a:pt x="1963341" y="811850"/>
                </a:lnTo>
                <a:lnTo>
                  <a:pt x="1959216" y="812802"/>
                </a:lnTo>
                <a:lnTo>
                  <a:pt x="1955092" y="813436"/>
                </a:lnTo>
                <a:lnTo>
                  <a:pt x="1950650" y="814071"/>
                </a:lnTo>
                <a:lnTo>
                  <a:pt x="1946525" y="814388"/>
                </a:lnTo>
                <a:lnTo>
                  <a:pt x="1942084" y="814388"/>
                </a:lnTo>
                <a:lnTo>
                  <a:pt x="1937959" y="814388"/>
                </a:lnTo>
                <a:lnTo>
                  <a:pt x="1933835" y="814071"/>
                </a:lnTo>
                <a:lnTo>
                  <a:pt x="1929075" y="813436"/>
                </a:lnTo>
                <a:lnTo>
                  <a:pt x="1924951" y="812802"/>
                </a:lnTo>
                <a:lnTo>
                  <a:pt x="1920826" y="811850"/>
                </a:lnTo>
                <a:lnTo>
                  <a:pt x="1916702" y="810898"/>
                </a:lnTo>
                <a:lnTo>
                  <a:pt x="1912577" y="809629"/>
                </a:lnTo>
                <a:lnTo>
                  <a:pt x="1908770" y="807725"/>
                </a:lnTo>
                <a:lnTo>
                  <a:pt x="1904328" y="806139"/>
                </a:lnTo>
                <a:lnTo>
                  <a:pt x="1900521" y="804235"/>
                </a:lnTo>
                <a:lnTo>
                  <a:pt x="1896714" y="802015"/>
                </a:lnTo>
                <a:lnTo>
                  <a:pt x="1892907" y="799794"/>
                </a:lnTo>
                <a:lnTo>
                  <a:pt x="1889099" y="797255"/>
                </a:lnTo>
                <a:lnTo>
                  <a:pt x="1885927" y="794400"/>
                </a:lnTo>
                <a:lnTo>
                  <a:pt x="1882119" y="791227"/>
                </a:lnTo>
                <a:lnTo>
                  <a:pt x="1878947" y="788372"/>
                </a:lnTo>
                <a:lnTo>
                  <a:pt x="1875774" y="784882"/>
                </a:lnTo>
                <a:lnTo>
                  <a:pt x="1872918" y="781392"/>
                </a:lnTo>
                <a:lnTo>
                  <a:pt x="1869746" y="777902"/>
                </a:lnTo>
                <a:lnTo>
                  <a:pt x="1867208" y="774412"/>
                </a:lnTo>
                <a:lnTo>
                  <a:pt x="1864987" y="770287"/>
                </a:lnTo>
                <a:lnTo>
                  <a:pt x="1863083" y="766480"/>
                </a:lnTo>
                <a:lnTo>
                  <a:pt x="1861179" y="762673"/>
                </a:lnTo>
                <a:lnTo>
                  <a:pt x="1858958" y="758548"/>
                </a:lnTo>
                <a:lnTo>
                  <a:pt x="1857689" y="754424"/>
                </a:lnTo>
                <a:lnTo>
                  <a:pt x="1856420" y="750617"/>
                </a:lnTo>
                <a:lnTo>
                  <a:pt x="1855151" y="746175"/>
                </a:lnTo>
                <a:lnTo>
                  <a:pt x="1854199" y="742050"/>
                </a:lnTo>
                <a:lnTo>
                  <a:pt x="1853565" y="737926"/>
                </a:lnTo>
                <a:lnTo>
                  <a:pt x="1852930" y="733484"/>
                </a:lnTo>
                <a:lnTo>
                  <a:pt x="1852930" y="729359"/>
                </a:lnTo>
                <a:lnTo>
                  <a:pt x="1852613" y="724600"/>
                </a:lnTo>
                <a:lnTo>
                  <a:pt x="1852930" y="720476"/>
                </a:lnTo>
                <a:lnTo>
                  <a:pt x="1852930" y="716351"/>
                </a:lnTo>
                <a:lnTo>
                  <a:pt x="1853565" y="711909"/>
                </a:lnTo>
                <a:lnTo>
                  <a:pt x="1854199" y="707785"/>
                </a:lnTo>
                <a:lnTo>
                  <a:pt x="1855151" y="703660"/>
                </a:lnTo>
                <a:lnTo>
                  <a:pt x="1856420" y="699218"/>
                </a:lnTo>
                <a:lnTo>
                  <a:pt x="1857689" y="695411"/>
                </a:lnTo>
                <a:lnTo>
                  <a:pt x="1858958" y="691287"/>
                </a:lnTo>
                <a:lnTo>
                  <a:pt x="1861179" y="687162"/>
                </a:lnTo>
                <a:lnTo>
                  <a:pt x="1863083" y="683355"/>
                </a:lnTo>
                <a:lnTo>
                  <a:pt x="1864987" y="679548"/>
                </a:lnTo>
                <a:lnTo>
                  <a:pt x="1867208" y="675423"/>
                </a:lnTo>
                <a:lnTo>
                  <a:pt x="1869746" y="671933"/>
                </a:lnTo>
                <a:lnTo>
                  <a:pt x="1872918" y="668443"/>
                </a:lnTo>
                <a:lnTo>
                  <a:pt x="1875774" y="664953"/>
                </a:lnTo>
                <a:lnTo>
                  <a:pt x="1878947" y="661463"/>
                </a:lnTo>
                <a:lnTo>
                  <a:pt x="2141013" y="399396"/>
                </a:lnTo>
                <a:lnTo>
                  <a:pt x="2144503" y="395906"/>
                </a:lnTo>
                <a:lnTo>
                  <a:pt x="2147993" y="393051"/>
                </a:lnTo>
                <a:lnTo>
                  <a:pt x="2151483" y="390513"/>
                </a:lnTo>
                <a:lnTo>
                  <a:pt x="2155290" y="387975"/>
                </a:lnTo>
                <a:lnTo>
                  <a:pt x="2158780" y="385436"/>
                </a:lnTo>
                <a:lnTo>
                  <a:pt x="2162588" y="383216"/>
                </a:lnTo>
                <a:lnTo>
                  <a:pt x="2166712" y="381312"/>
                </a:lnTo>
                <a:lnTo>
                  <a:pt x="2170837" y="379726"/>
                </a:lnTo>
                <a:lnTo>
                  <a:pt x="2174644" y="378139"/>
                </a:lnTo>
                <a:lnTo>
                  <a:pt x="2179086" y="376870"/>
                </a:lnTo>
                <a:lnTo>
                  <a:pt x="2183210" y="375918"/>
                </a:lnTo>
                <a:lnTo>
                  <a:pt x="2187017" y="374967"/>
                </a:lnTo>
                <a:lnTo>
                  <a:pt x="2191459" y="374332"/>
                </a:lnTo>
                <a:lnTo>
                  <a:pt x="2195901" y="373380"/>
                </a:lnTo>
                <a:lnTo>
                  <a:pt x="2200026" y="373063"/>
                </a:lnTo>
                <a:close/>
                <a:moveTo>
                  <a:pt x="459935" y="373063"/>
                </a:moveTo>
                <a:lnTo>
                  <a:pt x="464373" y="373063"/>
                </a:lnTo>
                <a:lnTo>
                  <a:pt x="468495" y="373063"/>
                </a:lnTo>
                <a:lnTo>
                  <a:pt x="472616" y="373380"/>
                </a:lnTo>
                <a:lnTo>
                  <a:pt x="477055" y="374332"/>
                </a:lnTo>
                <a:lnTo>
                  <a:pt x="481176" y="374967"/>
                </a:lnTo>
                <a:lnTo>
                  <a:pt x="485615" y="375918"/>
                </a:lnTo>
                <a:lnTo>
                  <a:pt x="489737" y="376870"/>
                </a:lnTo>
                <a:lnTo>
                  <a:pt x="493858" y="378139"/>
                </a:lnTo>
                <a:lnTo>
                  <a:pt x="497980" y="379726"/>
                </a:lnTo>
                <a:lnTo>
                  <a:pt x="502101" y="381312"/>
                </a:lnTo>
                <a:lnTo>
                  <a:pt x="505906" y="383216"/>
                </a:lnTo>
                <a:lnTo>
                  <a:pt x="509710" y="385436"/>
                </a:lnTo>
                <a:lnTo>
                  <a:pt x="513515" y="387975"/>
                </a:lnTo>
                <a:lnTo>
                  <a:pt x="517002" y="390513"/>
                </a:lnTo>
                <a:lnTo>
                  <a:pt x="520807" y="393051"/>
                </a:lnTo>
                <a:lnTo>
                  <a:pt x="524294" y="395906"/>
                </a:lnTo>
                <a:lnTo>
                  <a:pt x="527465" y="399396"/>
                </a:lnTo>
                <a:lnTo>
                  <a:pt x="789344" y="661463"/>
                </a:lnTo>
                <a:lnTo>
                  <a:pt x="792831" y="664953"/>
                </a:lnTo>
                <a:lnTo>
                  <a:pt x="795684" y="668443"/>
                </a:lnTo>
                <a:lnTo>
                  <a:pt x="798538" y="671933"/>
                </a:lnTo>
                <a:lnTo>
                  <a:pt x="800757" y="675423"/>
                </a:lnTo>
                <a:lnTo>
                  <a:pt x="803611" y="679548"/>
                </a:lnTo>
                <a:lnTo>
                  <a:pt x="805513" y="683355"/>
                </a:lnTo>
                <a:lnTo>
                  <a:pt x="807415" y="687162"/>
                </a:lnTo>
                <a:lnTo>
                  <a:pt x="809317" y="691287"/>
                </a:lnTo>
                <a:lnTo>
                  <a:pt x="810585" y="695411"/>
                </a:lnTo>
                <a:lnTo>
                  <a:pt x="811854" y="699218"/>
                </a:lnTo>
                <a:lnTo>
                  <a:pt x="813122" y="703660"/>
                </a:lnTo>
                <a:lnTo>
                  <a:pt x="814390" y="707785"/>
                </a:lnTo>
                <a:lnTo>
                  <a:pt x="815024" y="711909"/>
                </a:lnTo>
                <a:lnTo>
                  <a:pt x="815341" y="716351"/>
                </a:lnTo>
                <a:lnTo>
                  <a:pt x="815658" y="720476"/>
                </a:lnTo>
                <a:lnTo>
                  <a:pt x="815975" y="724600"/>
                </a:lnTo>
                <a:lnTo>
                  <a:pt x="815658" y="729359"/>
                </a:lnTo>
                <a:lnTo>
                  <a:pt x="815341" y="733484"/>
                </a:lnTo>
                <a:lnTo>
                  <a:pt x="815024" y="737926"/>
                </a:lnTo>
                <a:lnTo>
                  <a:pt x="814390" y="742050"/>
                </a:lnTo>
                <a:lnTo>
                  <a:pt x="813122" y="746175"/>
                </a:lnTo>
                <a:lnTo>
                  <a:pt x="811854" y="750617"/>
                </a:lnTo>
                <a:lnTo>
                  <a:pt x="810585" y="754424"/>
                </a:lnTo>
                <a:lnTo>
                  <a:pt x="809317" y="758548"/>
                </a:lnTo>
                <a:lnTo>
                  <a:pt x="807415" y="762673"/>
                </a:lnTo>
                <a:lnTo>
                  <a:pt x="805513" y="766480"/>
                </a:lnTo>
                <a:lnTo>
                  <a:pt x="803611" y="770287"/>
                </a:lnTo>
                <a:lnTo>
                  <a:pt x="800757" y="774412"/>
                </a:lnTo>
                <a:lnTo>
                  <a:pt x="798538" y="777902"/>
                </a:lnTo>
                <a:lnTo>
                  <a:pt x="795684" y="781392"/>
                </a:lnTo>
                <a:lnTo>
                  <a:pt x="792831" y="784882"/>
                </a:lnTo>
                <a:lnTo>
                  <a:pt x="789344" y="788372"/>
                </a:lnTo>
                <a:lnTo>
                  <a:pt x="786173" y="791227"/>
                </a:lnTo>
                <a:lnTo>
                  <a:pt x="782686" y="794083"/>
                </a:lnTo>
                <a:lnTo>
                  <a:pt x="779198" y="797255"/>
                </a:lnTo>
                <a:lnTo>
                  <a:pt x="775394" y="799794"/>
                </a:lnTo>
                <a:lnTo>
                  <a:pt x="771906" y="802015"/>
                </a:lnTo>
                <a:lnTo>
                  <a:pt x="768102" y="804235"/>
                </a:lnTo>
                <a:lnTo>
                  <a:pt x="763980" y="806139"/>
                </a:lnTo>
                <a:lnTo>
                  <a:pt x="759858" y="807725"/>
                </a:lnTo>
                <a:lnTo>
                  <a:pt x="756054" y="809629"/>
                </a:lnTo>
                <a:lnTo>
                  <a:pt x="751615" y="810898"/>
                </a:lnTo>
                <a:lnTo>
                  <a:pt x="747494" y="811850"/>
                </a:lnTo>
                <a:lnTo>
                  <a:pt x="743689" y="812802"/>
                </a:lnTo>
                <a:lnTo>
                  <a:pt x="738934" y="813436"/>
                </a:lnTo>
                <a:lnTo>
                  <a:pt x="734812" y="814071"/>
                </a:lnTo>
                <a:lnTo>
                  <a:pt x="730373" y="814388"/>
                </a:lnTo>
                <a:lnTo>
                  <a:pt x="726252" y="814388"/>
                </a:lnTo>
                <a:lnTo>
                  <a:pt x="722130" y="814388"/>
                </a:lnTo>
                <a:lnTo>
                  <a:pt x="717692" y="814071"/>
                </a:lnTo>
                <a:lnTo>
                  <a:pt x="713570" y="813436"/>
                </a:lnTo>
                <a:lnTo>
                  <a:pt x="709449" y="812802"/>
                </a:lnTo>
                <a:lnTo>
                  <a:pt x="705010" y="811850"/>
                </a:lnTo>
                <a:lnTo>
                  <a:pt x="700888" y="810898"/>
                </a:lnTo>
                <a:lnTo>
                  <a:pt x="696767" y="809629"/>
                </a:lnTo>
                <a:lnTo>
                  <a:pt x="692645" y="807725"/>
                </a:lnTo>
                <a:lnTo>
                  <a:pt x="688524" y="806139"/>
                </a:lnTo>
                <a:lnTo>
                  <a:pt x="684402" y="804235"/>
                </a:lnTo>
                <a:lnTo>
                  <a:pt x="680915" y="802015"/>
                </a:lnTo>
                <a:lnTo>
                  <a:pt x="677110" y="799794"/>
                </a:lnTo>
                <a:lnTo>
                  <a:pt x="673622" y="797255"/>
                </a:lnTo>
                <a:lnTo>
                  <a:pt x="669818" y="794083"/>
                </a:lnTo>
                <a:lnTo>
                  <a:pt x="666330" y="791227"/>
                </a:lnTo>
                <a:lnTo>
                  <a:pt x="663160" y="788372"/>
                </a:lnTo>
                <a:lnTo>
                  <a:pt x="400964" y="525988"/>
                </a:lnTo>
                <a:lnTo>
                  <a:pt x="397794" y="522498"/>
                </a:lnTo>
                <a:lnTo>
                  <a:pt x="394941" y="519325"/>
                </a:lnTo>
                <a:lnTo>
                  <a:pt x="392087" y="515835"/>
                </a:lnTo>
                <a:lnTo>
                  <a:pt x="389551" y="512028"/>
                </a:lnTo>
                <a:lnTo>
                  <a:pt x="387014" y="508221"/>
                </a:lnTo>
                <a:lnTo>
                  <a:pt x="385112" y="504413"/>
                </a:lnTo>
                <a:lnTo>
                  <a:pt x="383210" y="500289"/>
                </a:lnTo>
                <a:lnTo>
                  <a:pt x="381308" y="496482"/>
                </a:lnTo>
                <a:lnTo>
                  <a:pt x="380039" y="492357"/>
                </a:lnTo>
                <a:lnTo>
                  <a:pt x="378454" y="488233"/>
                </a:lnTo>
                <a:lnTo>
                  <a:pt x="377186" y="484108"/>
                </a:lnTo>
                <a:lnTo>
                  <a:pt x="376235" y="479983"/>
                </a:lnTo>
                <a:lnTo>
                  <a:pt x="375601" y="475542"/>
                </a:lnTo>
                <a:lnTo>
                  <a:pt x="375284" y="471417"/>
                </a:lnTo>
                <a:lnTo>
                  <a:pt x="374967" y="466975"/>
                </a:lnTo>
                <a:lnTo>
                  <a:pt x="374650" y="462534"/>
                </a:lnTo>
                <a:lnTo>
                  <a:pt x="374967" y="458409"/>
                </a:lnTo>
                <a:lnTo>
                  <a:pt x="375284" y="453967"/>
                </a:lnTo>
                <a:lnTo>
                  <a:pt x="375601" y="449843"/>
                </a:lnTo>
                <a:lnTo>
                  <a:pt x="376235" y="445718"/>
                </a:lnTo>
                <a:lnTo>
                  <a:pt x="377186" y="441276"/>
                </a:lnTo>
                <a:lnTo>
                  <a:pt x="378454" y="437152"/>
                </a:lnTo>
                <a:lnTo>
                  <a:pt x="380039" y="433345"/>
                </a:lnTo>
                <a:lnTo>
                  <a:pt x="381308" y="428903"/>
                </a:lnTo>
                <a:lnTo>
                  <a:pt x="383210" y="425095"/>
                </a:lnTo>
                <a:lnTo>
                  <a:pt x="385112" y="421288"/>
                </a:lnTo>
                <a:lnTo>
                  <a:pt x="387014" y="417164"/>
                </a:lnTo>
                <a:lnTo>
                  <a:pt x="389551" y="413356"/>
                </a:lnTo>
                <a:lnTo>
                  <a:pt x="392087" y="409866"/>
                </a:lnTo>
                <a:lnTo>
                  <a:pt x="394941" y="406059"/>
                </a:lnTo>
                <a:lnTo>
                  <a:pt x="397794" y="402569"/>
                </a:lnTo>
                <a:lnTo>
                  <a:pt x="400964" y="399396"/>
                </a:lnTo>
                <a:lnTo>
                  <a:pt x="404452" y="395906"/>
                </a:lnTo>
                <a:lnTo>
                  <a:pt x="407939" y="393051"/>
                </a:lnTo>
                <a:lnTo>
                  <a:pt x="411427" y="390513"/>
                </a:lnTo>
                <a:lnTo>
                  <a:pt x="415231" y="387975"/>
                </a:lnTo>
                <a:lnTo>
                  <a:pt x="418719" y="385436"/>
                </a:lnTo>
                <a:lnTo>
                  <a:pt x="422523" y="383216"/>
                </a:lnTo>
                <a:lnTo>
                  <a:pt x="426645" y="381312"/>
                </a:lnTo>
                <a:lnTo>
                  <a:pt x="430767" y="379726"/>
                </a:lnTo>
                <a:lnTo>
                  <a:pt x="434571" y="378139"/>
                </a:lnTo>
                <a:lnTo>
                  <a:pt x="439010" y="376870"/>
                </a:lnTo>
                <a:lnTo>
                  <a:pt x="443131" y="375918"/>
                </a:lnTo>
                <a:lnTo>
                  <a:pt x="446936" y="374967"/>
                </a:lnTo>
                <a:lnTo>
                  <a:pt x="451691" y="374332"/>
                </a:lnTo>
                <a:lnTo>
                  <a:pt x="455813" y="373380"/>
                </a:lnTo>
                <a:lnTo>
                  <a:pt x="459935" y="373063"/>
                </a:lnTo>
                <a:close/>
                <a:moveTo>
                  <a:pt x="1334294" y="0"/>
                </a:moveTo>
                <a:lnTo>
                  <a:pt x="1339065" y="317"/>
                </a:lnTo>
                <a:lnTo>
                  <a:pt x="1343518" y="634"/>
                </a:lnTo>
                <a:lnTo>
                  <a:pt x="1347971" y="951"/>
                </a:lnTo>
                <a:lnTo>
                  <a:pt x="1352424" y="1902"/>
                </a:lnTo>
                <a:lnTo>
                  <a:pt x="1356877" y="2852"/>
                </a:lnTo>
                <a:lnTo>
                  <a:pt x="1361012" y="4120"/>
                </a:lnTo>
                <a:lnTo>
                  <a:pt x="1365146" y="5388"/>
                </a:lnTo>
                <a:lnTo>
                  <a:pt x="1369281" y="6973"/>
                </a:lnTo>
                <a:lnTo>
                  <a:pt x="1373098" y="8558"/>
                </a:lnTo>
                <a:lnTo>
                  <a:pt x="1376915" y="10776"/>
                </a:lnTo>
                <a:lnTo>
                  <a:pt x="1381050" y="12995"/>
                </a:lnTo>
                <a:lnTo>
                  <a:pt x="1384548" y="15214"/>
                </a:lnTo>
                <a:lnTo>
                  <a:pt x="1388047" y="17749"/>
                </a:lnTo>
                <a:lnTo>
                  <a:pt x="1391546" y="20285"/>
                </a:lnTo>
                <a:lnTo>
                  <a:pt x="1394726" y="23454"/>
                </a:lnTo>
                <a:lnTo>
                  <a:pt x="1397907" y="26307"/>
                </a:lnTo>
                <a:lnTo>
                  <a:pt x="1400770" y="29159"/>
                </a:lnTo>
                <a:lnTo>
                  <a:pt x="1403632" y="32329"/>
                </a:lnTo>
                <a:lnTo>
                  <a:pt x="1406177" y="36132"/>
                </a:lnTo>
                <a:lnTo>
                  <a:pt x="1408721" y="39302"/>
                </a:lnTo>
                <a:lnTo>
                  <a:pt x="1410948" y="43105"/>
                </a:lnTo>
                <a:lnTo>
                  <a:pt x="1413174" y="46909"/>
                </a:lnTo>
                <a:lnTo>
                  <a:pt x="1415401" y="50712"/>
                </a:lnTo>
                <a:lnTo>
                  <a:pt x="1416991" y="54515"/>
                </a:lnTo>
                <a:lnTo>
                  <a:pt x="1418581" y="58636"/>
                </a:lnTo>
                <a:lnTo>
                  <a:pt x="1420171" y="62756"/>
                </a:lnTo>
                <a:lnTo>
                  <a:pt x="1421126" y="66876"/>
                </a:lnTo>
                <a:lnTo>
                  <a:pt x="1422080" y="71631"/>
                </a:lnTo>
                <a:lnTo>
                  <a:pt x="1423034" y="75751"/>
                </a:lnTo>
                <a:lnTo>
                  <a:pt x="1423670" y="80188"/>
                </a:lnTo>
                <a:lnTo>
                  <a:pt x="1423988" y="84943"/>
                </a:lnTo>
                <a:lnTo>
                  <a:pt x="1423988" y="89380"/>
                </a:lnTo>
                <a:lnTo>
                  <a:pt x="1423988" y="459895"/>
                </a:lnTo>
                <a:lnTo>
                  <a:pt x="1423988" y="464332"/>
                </a:lnTo>
                <a:lnTo>
                  <a:pt x="1423670" y="469086"/>
                </a:lnTo>
                <a:lnTo>
                  <a:pt x="1423034" y="473524"/>
                </a:lnTo>
                <a:lnTo>
                  <a:pt x="1422080" y="477644"/>
                </a:lnTo>
                <a:lnTo>
                  <a:pt x="1421126" y="482398"/>
                </a:lnTo>
                <a:lnTo>
                  <a:pt x="1420171" y="486519"/>
                </a:lnTo>
                <a:lnTo>
                  <a:pt x="1418581" y="490639"/>
                </a:lnTo>
                <a:lnTo>
                  <a:pt x="1416991" y="494759"/>
                </a:lnTo>
                <a:lnTo>
                  <a:pt x="1415401" y="498563"/>
                </a:lnTo>
                <a:lnTo>
                  <a:pt x="1413174" y="502366"/>
                </a:lnTo>
                <a:lnTo>
                  <a:pt x="1410948" y="506170"/>
                </a:lnTo>
                <a:lnTo>
                  <a:pt x="1408721" y="509973"/>
                </a:lnTo>
                <a:lnTo>
                  <a:pt x="1406177" y="513143"/>
                </a:lnTo>
                <a:lnTo>
                  <a:pt x="1403632" y="516946"/>
                </a:lnTo>
                <a:lnTo>
                  <a:pt x="1400770" y="520115"/>
                </a:lnTo>
                <a:lnTo>
                  <a:pt x="1397907" y="522968"/>
                </a:lnTo>
                <a:lnTo>
                  <a:pt x="1394726" y="525821"/>
                </a:lnTo>
                <a:lnTo>
                  <a:pt x="1391546" y="528990"/>
                </a:lnTo>
                <a:lnTo>
                  <a:pt x="1388047" y="531526"/>
                </a:lnTo>
                <a:lnTo>
                  <a:pt x="1384548" y="534061"/>
                </a:lnTo>
                <a:lnTo>
                  <a:pt x="1381050" y="536280"/>
                </a:lnTo>
                <a:lnTo>
                  <a:pt x="1376915" y="538815"/>
                </a:lnTo>
                <a:lnTo>
                  <a:pt x="1373098" y="540717"/>
                </a:lnTo>
                <a:lnTo>
                  <a:pt x="1369281" y="542302"/>
                </a:lnTo>
                <a:lnTo>
                  <a:pt x="1365146" y="543887"/>
                </a:lnTo>
                <a:lnTo>
                  <a:pt x="1361012" y="545154"/>
                </a:lnTo>
                <a:lnTo>
                  <a:pt x="1356877" y="546422"/>
                </a:lnTo>
                <a:lnTo>
                  <a:pt x="1352424" y="547373"/>
                </a:lnTo>
                <a:lnTo>
                  <a:pt x="1347971" y="548324"/>
                </a:lnTo>
                <a:lnTo>
                  <a:pt x="1343518" y="548641"/>
                </a:lnTo>
                <a:lnTo>
                  <a:pt x="1339065" y="548958"/>
                </a:lnTo>
                <a:lnTo>
                  <a:pt x="1334294" y="549275"/>
                </a:lnTo>
                <a:lnTo>
                  <a:pt x="1329523" y="548958"/>
                </a:lnTo>
                <a:lnTo>
                  <a:pt x="1325070" y="548641"/>
                </a:lnTo>
                <a:lnTo>
                  <a:pt x="1320936" y="548324"/>
                </a:lnTo>
                <a:lnTo>
                  <a:pt x="1316165" y="547373"/>
                </a:lnTo>
                <a:lnTo>
                  <a:pt x="1312030" y="546422"/>
                </a:lnTo>
                <a:lnTo>
                  <a:pt x="1307895" y="545154"/>
                </a:lnTo>
                <a:lnTo>
                  <a:pt x="1303442" y="543887"/>
                </a:lnTo>
                <a:lnTo>
                  <a:pt x="1299625" y="542302"/>
                </a:lnTo>
                <a:lnTo>
                  <a:pt x="1295172" y="540717"/>
                </a:lnTo>
                <a:lnTo>
                  <a:pt x="1291356" y="538815"/>
                </a:lnTo>
                <a:lnTo>
                  <a:pt x="1287857" y="536280"/>
                </a:lnTo>
                <a:lnTo>
                  <a:pt x="1284358" y="534061"/>
                </a:lnTo>
                <a:lnTo>
                  <a:pt x="1280541" y="531526"/>
                </a:lnTo>
                <a:lnTo>
                  <a:pt x="1277361" y="528990"/>
                </a:lnTo>
                <a:lnTo>
                  <a:pt x="1274180" y="525821"/>
                </a:lnTo>
                <a:lnTo>
                  <a:pt x="1270681" y="522968"/>
                </a:lnTo>
                <a:lnTo>
                  <a:pt x="1267819" y="520115"/>
                </a:lnTo>
                <a:lnTo>
                  <a:pt x="1265274" y="516946"/>
                </a:lnTo>
                <a:lnTo>
                  <a:pt x="1262412" y="513143"/>
                </a:lnTo>
                <a:lnTo>
                  <a:pt x="1259867" y="509973"/>
                </a:lnTo>
                <a:lnTo>
                  <a:pt x="1257641" y="506170"/>
                </a:lnTo>
                <a:lnTo>
                  <a:pt x="1255414" y="502366"/>
                </a:lnTo>
                <a:lnTo>
                  <a:pt x="1253506" y="498563"/>
                </a:lnTo>
                <a:lnTo>
                  <a:pt x="1251598" y="494759"/>
                </a:lnTo>
                <a:lnTo>
                  <a:pt x="1250007" y="490639"/>
                </a:lnTo>
                <a:lnTo>
                  <a:pt x="1248417" y="486519"/>
                </a:lnTo>
                <a:lnTo>
                  <a:pt x="1247145" y="482398"/>
                </a:lnTo>
                <a:lnTo>
                  <a:pt x="1246191" y="477644"/>
                </a:lnTo>
                <a:lnTo>
                  <a:pt x="1245554" y="473524"/>
                </a:lnTo>
                <a:lnTo>
                  <a:pt x="1244918" y="469086"/>
                </a:lnTo>
                <a:lnTo>
                  <a:pt x="1244600" y="464332"/>
                </a:lnTo>
                <a:lnTo>
                  <a:pt x="1244600" y="459895"/>
                </a:lnTo>
                <a:lnTo>
                  <a:pt x="1244600" y="89380"/>
                </a:lnTo>
                <a:lnTo>
                  <a:pt x="1244600" y="84943"/>
                </a:lnTo>
                <a:lnTo>
                  <a:pt x="1244918" y="80188"/>
                </a:lnTo>
                <a:lnTo>
                  <a:pt x="1245554" y="75751"/>
                </a:lnTo>
                <a:lnTo>
                  <a:pt x="1246191" y="71631"/>
                </a:lnTo>
                <a:lnTo>
                  <a:pt x="1247145" y="66876"/>
                </a:lnTo>
                <a:lnTo>
                  <a:pt x="1248417" y="62756"/>
                </a:lnTo>
                <a:lnTo>
                  <a:pt x="1250007" y="58636"/>
                </a:lnTo>
                <a:lnTo>
                  <a:pt x="1251598" y="54515"/>
                </a:lnTo>
                <a:lnTo>
                  <a:pt x="1253506" y="50712"/>
                </a:lnTo>
                <a:lnTo>
                  <a:pt x="1255414" y="46909"/>
                </a:lnTo>
                <a:lnTo>
                  <a:pt x="1257641" y="43105"/>
                </a:lnTo>
                <a:lnTo>
                  <a:pt x="1259867" y="39302"/>
                </a:lnTo>
                <a:lnTo>
                  <a:pt x="1262412" y="36132"/>
                </a:lnTo>
                <a:lnTo>
                  <a:pt x="1265274" y="32329"/>
                </a:lnTo>
                <a:lnTo>
                  <a:pt x="1267819" y="29159"/>
                </a:lnTo>
                <a:lnTo>
                  <a:pt x="1270681" y="26307"/>
                </a:lnTo>
                <a:lnTo>
                  <a:pt x="1274180" y="23454"/>
                </a:lnTo>
                <a:lnTo>
                  <a:pt x="1277361" y="20285"/>
                </a:lnTo>
                <a:lnTo>
                  <a:pt x="1280541" y="17749"/>
                </a:lnTo>
                <a:lnTo>
                  <a:pt x="1284358" y="15214"/>
                </a:lnTo>
                <a:lnTo>
                  <a:pt x="1287857" y="12995"/>
                </a:lnTo>
                <a:lnTo>
                  <a:pt x="1291356" y="10776"/>
                </a:lnTo>
                <a:lnTo>
                  <a:pt x="1295172" y="8558"/>
                </a:lnTo>
                <a:lnTo>
                  <a:pt x="1299625" y="6973"/>
                </a:lnTo>
                <a:lnTo>
                  <a:pt x="1303442" y="5388"/>
                </a:lnTo>
                <a:lnTo>
                  <a:pt x="1307895" y="4120"/>
                </a:lnTo>
                <a:lnTo>
                  <a:pt x="1312030" y="2852"/>
                </a:lnTo>
                <a:lnTo>
                  <a:pt x="1316165" y="1902"/>
                </a:lnTo>
                <a:lnTo>
                  <a:pt x="1320936" y="951"/>
                </a:lnTo>
                <a:lnTo>
                  <a:pt x="1325070" y="634"/>
                </a:lnTo>
                <a:lnTo>
                  <a:pt x="1329523" y="317"/>
                </a:lnTo>
                <a:lnTo>
                  <a:pt x="1334294" y="0"/>
                </a:lnTo>
                <a:close/>
              </a:path>
            </a:pathLst>
          </a:custGeom>
          <a:solidFill>
            <a:srgbClr val="001B34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001B34"/>
              </a:solidFill>
            </a:endParaRPr>
          </a:p>
        </p:txBody>
      </p:sp>
      <p:sp>
        <p:nvSpPr>
          <p:cNvPr id="37" name="PA_只为设计_矩形 36"/>
          <p:cNvSpPr/>
          <p:nvPr>
            <p:custDataLst>
              <p:tags r:id="rId14"/>
            </p:custDataLst>
          </p:nvPr>
        </p:nvSpPr>
        <p:spPr>
          <a:xfrm>
            <a:off x="3635616" y="3777043"/>
            <a:ext cx="4893547" cy="431420"/>
          </a:xfrm>
          <a:prstGeom prst="rect">
            <a:avLst/>
          </a:prstGeom>
          <a:gradFill>
            <a:gsLst>
              <a:gs pos="0">
                <a:srgbClr val="001B34"/>
              </a:gs>
              <a:gs pos="100000">
                <a:srgbClr val="0070C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请插入您的文本内容或者其它相关的内容</a:t>
            </a:r>
          </a:p>
        </p:txBody>
      </p:sp>
      <p:sp>
        <p:nvSpPr>
          <p:cNvPr id="38" name="PA_只为设计_矩形 37"/>
          <p:cNvSpPr/>
          <p:nvPr>
            <p:custDataLst>
              <p:tags r:id="rId15"/>
            </p:custDataLst>
          </p:nvPr>
        </p:nvSpPr>
        <p:spPr>
          <a:xfrm>
            <a:off x="3606554" y="4382149"/>
            <a:ext cx="2191127" cy="431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001B34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汇报人</a:t>
            </a:r>
            <a:r>
              <a:rPr lang="zh-CN" altLang="en-US" dirty="0" smtClean="0">
                <a:solidFill>
                  <a:srgbClr val="001B34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：</a:t>
            </a:r>
            <a:r>
              <a:rPr lang="en-US" altLang="zh-CN" dirty="0" smtClean="0">
                <a:solidFill>
                  <a:srgbClr val="001B34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xx</a:t>
            </a:r>
            <a:endParaRPr lang="zh-CN" altLang="en-US" dirty="0">
              <a:solidFill>
                <a:srgbClr val="001B34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pic>
        <p:nvPicPr>
          <p:cNvPr id="20" name="Lost Frequencies,Sandro Cavazza - Beautiful Life (Original Mix)">
            <a:hlinkClick r:id="" action="ppaction://media"/>
            <a:extLst>
              <a:ext uri="{FF2B5EF4-FFF2-40B4-BE49-F238E27FC236}">
                <a16:creationId xmlns:a16="http://schemas.microsoft.com/office/drawing/2014/main" xmlns="" id="{D51C4D66-FDCF-4511-9D88-A18C8A4308EF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-909578" y="-81643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35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4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cos(1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2" dur="50" autoRev="1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cos(0.1*pi*$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28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Rot by="21600000" from="5400000" to="0">
                                          <p:cBhvr>
                                            <p:cTn id="17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>
                                            <p:cTn id="21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2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-0.0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 p14:presetBounceEnd="10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62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62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625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" dur="63" repeatCount="2000" fill="hold">
                                              <p:stCondLst>
                                                <p:cond delay="625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fade">
                                          <p:cBhvr>
                                            <p:cTn id="32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</p:cBhvr>
                                          <p:from x="150000" y="150000"/>
                                          <p:to x="100000" y="100000"/>
                                        </p:animScale>
                                        <p:anim to="" calcmode="lin" valueType="num">
                                          <p:cBhvr>
                                            <p:cTn id="34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35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0" presetClass="entr" presetSubtype="0" accel="5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8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100000" y="100000"/>
                                          <p:to x="140000" y="60000"/>
                                        </p:animScale>
                                        <p:animScale>
                                          <p:cBhvr>
                                            <p:cTn id="39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140000" y="60000"/>
                                          <p:to x="80000" y="120000"/>
                                        </p:animScale>
                                        <p:animScale>
                                          <p:cBhvr>
                                            <p:cTn id="40" dur="3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80000" y="120000"/>
                                          <p:to x="120000" y="80000"/>
                                        </p:animScale>
                                        <p:animScale>
                                          <p:cBhvr>
                                            <p:cTn id="41" dur="300" fill="hold">
                                              <p:stCondLst>
                                                <p:cond delay="7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120000" y="80000"/>
                                          <p:to x="90000" y="110000"/>
                                        </p:animScale>
                                        <p:animScale>
                                          <p:cBhvr>
                                            <p:cTn id="42" dur="3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90000" y="110000"/>
                                          <p:to x="105000" y="95000"/>
                                        </p:animScale>
                                        <p:animScale>
                                          <p:cBhvr>
                                            <p:cTn id="43" dur="300" fill="hold">
                                              <p:stCondLst>
                                                <p:cond delay="13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105000" y="95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fade">
                                          <p:cBhvr>
                                            <p:cTn id="49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</p:cBhvr>
                                          <p:from x="150000" y="150000"/>
                                          <p:to x="100000" y="100000"/>
                                        </p:animScale>
                                        <p:anim to="" calcmode="lin" valueType="num">
                                          <p:cBhvr>
                                            <p:cTn id="5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5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 p14:presetBounceEnd="10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8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nodeType="withEffect" p14:presetBounceEnd="10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4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 p14:presetBounceEnd="10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0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 p14:presetBounceEnd="10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6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 p14:presetBounceEnd="10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2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 p14:presetBounceEnd="10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8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 p14:presetBounceEnd="10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nodeType="withEffect" p14:presetBounceEnd="10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0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nodeType="withEffect" p14:presetBounceEnd="10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6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07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0"/>
                    </p:tgtEl>
                  </p:cMediaNode>
                </p:audio>
              </p:childTnLst>
            </p:cTn>
          </p:par>
        </p:tnLst>
        <p:bldLst>
          <p:bldP spid="10" grpId="0" animBg="1"/>
          <p:bldP spid="30" grpId="0" animBg="1"/>
          <p:bldP spid="32" grpId="0" animBg="1"/>
          <p:bldP spid="33" grpId="0" autoUpdateAnimBg="0"/>
          <p:bldP spid="35" grpId="0" autoUpdateAnimBg="0"/>
          <p:bldP spid="36" grpId="0" animBg="1"/>
          <p:bldP spid="37" grpId="0" animBg="1"/>
          <p:bldP spid="38" grpId="0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4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cos(1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2" dur="50" autoRev="1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cos(0.1*pi*$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28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Rot by="21600000" from="5400000" to="0">
                                          <p:cBhvr>
                                            <p:cTn id="17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>
                                            <p:cTn id="21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2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-0.0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62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62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625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9" dur="63" repeatCount="2000" fill="hold">
                                              <p:stCondLst>
                                                <p:cond delay="625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fade">
                                          <p:cBhvr>
                                            <p:cTn id="32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</p:cBhvr>
                                          <p:from x="150000" y="150000"/>
                                          <p:to x="100000" y="100000"/>
                                        </p:animScale>
                                        <p:anim to="" calcmode="lin" valueType="num">
                                          <p:cBhvr>
                                            <p:cTn id="34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35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0" presetClass="entr" presetSubtype="0" accel="5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8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100000" y="100000"/>
                                          <p:to x="140000" y="60000"/>
                                        </p:animScale>
                                        <p:animScale>
                                          <p:cBhvr>
                                            <p:cTn id="39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140000" y="60000"/>
                                          <p:to x="80000" y="120000"/>
                                        </p:animScale>
                                        <p:animScale>
                                          <p:cBhvr>
                                            <p:cTn id="40" dur="3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80000" y="120000"/>
                                          <p:to x="120000" y="80000"/>
                                        </p:animScale>
                                        <p:animScale>
                                          <p:cBhvr>
                                            <p:cTn id="41" dur="300" fill="hold">
                                              <p:stCondLst>
                                                <p:cond delay="7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120000" y="80000"/>
                                          <p:to x="90000" y="110000"/>
                                        </p:animScale>
                                        <p:animScale>
                                          <p:cBhvr>
                                            <p:cTn id="42" dur="3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90000" y="110000"/>
                                          <p:to x="105000" y="95000"/>
                                        </p:animScale>
                                        <p:animScale>
                                          <p:cBhvr>
                                            <p:cTn id="43" dur="300" fill="hold">
                                              <p:stCondLst>
                                                <p:cond delay="13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105000" y="95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fade">
                                          <p:cBhvr>
                                            <p:cTn id="49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</p:cBhvr>
                                          <p:from x="150000" y="150000"/>
                                          <p:to x="100000" y="100000"/>
                                        </p:animScale>
                                        <p:anim to="" calcmode="lin" valueType="num">
                                          <p:cBhvr>
                                            <p:cTn id="5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5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8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4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0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6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2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8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0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6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07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0"/>
                    </p:tgtEl>
                  </p:cMediaNode>
                </p:audio>
              </p:childTnLst>
            </p:cTn>
          </p:par>
        </p:tnLst>
        <p:bldLst>
          <p:bldP spid="10" grpId="0" animBg="1"/>
          <p:bldP spid="30" grpId="0" animBg="1"/>
          <p:bldP spid="32" grpId="0" animBg="1"/>
          <p:bldP spid="33" grpId="0" autoUpdateAnimBg="0"/>
          <p:bldP spid="35" grpId="0" autoUpdateAnimBg="0"/>
          <p:bldP spid="36" grpId="0" animBg="1"/>
          <p:bldP spid="37" grpId="0" animBg="1"/>
          <p:bldP spid="38" grpId="0" autoUpdateAnimBg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7318869-4AA9-4514-B28E-845E88EE5E83}"/>
              </a:ext>
            </a:extLst>
          </p:cNvPr>
          <p:cNvGrpSpPr/>
          <p:nvPr/>
        </p:nvGrpSpPr>
        <p:grpSpPr>
          <a:xfrm>
            <a:off x="1369460" y="2224566"/>
            <a:ext cx="3002756" cy="1224784"/>
            <a:chOff x="877970" y="2533176"/>
            <a:chExt cx="3002756" cy="1224784"/>
          </a:xfrm>
        </p:grpSpPr>
        <p:sp>
          <p:nvSpPr>
            <p:cNvPr id="3" name="TextBox 39">
              <a:extLst>
                <a:ext uri="{FF2B5EF4-FFF2-40B4-BE49-F238E27FC236}">
                  <a16:creationId xmlns:a16="http://schemas.microsoft.com/office/drawing/2014/main" xmlns="" id="{D0007B5C-0BD0-4474-A83D-15EF6ECF45CD}"/>
                </a:ext>
              </a:extLst>
            </p:cNvPr>
            <p:cNvSpPr txBox="1"/>
            <p:nvPr/>
          </p:nvSpPr>
          <p:spPr>
            <a:xfrm>
              <a:off x="1862360" y="2533176"/>
              <a:ext cx="119936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en-US" altLang="zh-CN" sz="1600" b="1">
                  <a:solidFill>
                    <a:srgbClr val="EA3448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KEYWORD</a:t>
              </a:r>
              <a:endParaRPr lang="en-GB" altLang="zh-CN" sz="1600" b="1">
                <a:solidFill>
                  <a:srgbClr val="EA3448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" name="Rectangle 46">
              <a:extLst>
                <a:ext uri="{FF2B5EF4-FFF2-40B4-BE49-F238E27FC236}">
                  <a16:creationId xmlns:a16="http://schemas.microsoft.com/office/drawing/2014/main" xmlns="" id="{2E07A7AF-3E59-40CF-AD8C-7B8675A2549C}"/>
                </a:ext>
              </a:extLst>
            </p:cNvPr>
            <p:cNvSpPr/>
            <p:nvPr/>
          </p:nvSpPr>
          <p:spPr>
            <a:xfrm>
              <a:off x="877970" y="2867267"/>
              <a:ext cx="3002756" cy="8906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7E61A43-4BDD-4B0C-A5FA-7EE26DE8D2B3}"/>
              </a:ext>
            </a:extLst>
          </p:cNvPr>
          <p:cNvGrpSpPr/>
          <p:nvPr/>
        </p:nvGrpSpPr>
        <p:grpSpPr>
          <a:xfrm>
            <a:off x="8910864" y="1379209"/>
            <a:ext cx="832731" cy="832731"/>
            <a:chOff x="9322344" y="1687819"/>
            <a:chExt cx="832731" cy="832731"/>
          </a:xfrm>
        </p:grpSpPr>
        <p:sp>
          <p:nvSpPr>
            <p:cNvPr id="6" name="Oval 12">
              <a:extLst>
                <a:ext uri="{FF2B5EF4-FFF2-40B4-BE49-F238E27FC236}">
                  <a16:creationId xmlns:a16="http://schemas.microsoft.com/office/drawing/2014/main" xmlns="" id="{C4D472CA-AF9F-4E28-AE55-DBFECFF23047}"/>
                </a:ext>
              </a:extLst>
            </p:cNvPr>
            <p:cNvSpPr/>
            <p:nvPr/>
          </p:nvSpPr>
          <p:spPr>
            <a:xfrm>
              <a:off x="9322344" y="1687819"/>
              <a:ext cx="832731" cy="832731"/>
            </a:xfrm>
            <a:prstGeom prst="ellipse">
              <a:avLst/>
            </a:prstGeom>
            <a:solidFill>
              <a:srgbClr val="1A6F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" name="Freeform 61">
              <a:extLst>
                <a:ext uri="{FF2B5EF4-FFF2-40B4-BE49-F238E27FC236}">
                  <a16:creationId xmlns:a16="http://schemas.microsoft.com/office/drawing/2014/main" xmlns="" id="{0F0DE1CE-F8DD-4CA1-AC0B-7145BE7AE40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494351" y="1899389"/>
              <a:ext cx="488716" cy="409590"/>
            </a:xfrm>
            <a:custGeom>
              <a:avLst/>
              <a:gdLst>
                <a:gd name="T0" fmla="*/ 59 w 105"/>
                <a:gd name="T1" fmla="*/ 6 h 88"/>
                <a:gd name="T2" fmla="*/ 0 w 105"/>
                <a:gd name="T3" fmla="*/ 8 h 88"/>
                <a:gd name="T4" fmla="*/ 56 w 105"/>
                <a:gd name="T5" fmla="*/ 88 h 88"/>
                <a:gd name="T6" fmla="*/ 72 w 105"/>
                <a:gd name="T7" fmla="*/ 85 h 88"/>
                <a:gd name="T8" fmla="*/ 105 w 105"/>
                <a:gd name="T9" fmla="*/ 77 h 88"/>
                <a:gd name="T10" fmla="*/ 27 w 105"/>
                <a:gd name="T11" fmla="*/ 81 h 88"/>
                <a:gd name="T12" fmla="*/ 27 w 105"/>
                <a:gd name="T13" fmla="*/ 12 h 88"/>
                <a:gd name="T14" fmla="*/ 52 w 105"/>
                <a:gd name="T15" fmla="*/ 81 h 88"/>
                <a:gd name="T16" fmla="*/ 52 w 105"/>
                <a:gd name="T17" fmla="*/ 12 h 88"/>
                <a:gd name="T18" fmla="*/ 78 w 105"/>
                <a:gd name="T19" fmla="*/ 80 h 88"/>
                <a:gd name="T20" fmla="*/ 97 w 105"/>
                <a:gd name="T21" fmla="*/ 75 h 88"/>
                <a:gd name="T22" fmla="*/ 12 w 105"/>
                <a:gd name="T23" fmla="*/ 72 h 88"/>
                <a:gd name="T24" fmla="*/ 22 w 105"/>
                <a:gd name="T25" fmla="*/ 72 h 88"/>
                <a:gd name="T26" fmla="*/ 22 w 105"/>
                <a:gd name="T27" fmla="*/ 61 h 88"/>
                <a:gd name="T28" fmla="*/ 12 w 105"/>
                <a:gd name="T29" fmla="*/ 61 h 88"/>
                <a:gd name="T30" fmla="*/ 15 w 105"/>
                <a:gd name="T31" fmla="*/ 64 h 88"/>
                <a:gd name="T32" fmla="*/ 19 w 105"/>
                <a:gd name="T33" fmla="*/ 64 h 88"/>
                <a:gd name="T34" fmla="*/ 19 w 105"/>
                <a:gd name="T35" fmla="*/ 69 h 88"/>
                <a:gd name="T36" fmla="*/ 15 w 105"/>
                <a:gd name="T37" fmla="*/ 69 h 88"/>
                <a:gd name="T38" fmla="*/ 16 w 105"/>
                <a:gd name="T39" fmla="*/ 49 h 88"/>
                <a:gd name="T40" fmla="*/ 19 w 105"/>
                <a:gd name="T41" fmla="*/ 20 h 88"/>
                <a:gd name="T42" fmla="*/ 14 w 105"/>
                <a:gd name="T43" fmla="*/ 47 h 88"/>
                <a:gd name="T44" fmla="*/ 71 w 105"/>
                <a:gd name="T45" fmla="*/ 17 h 88"/>
                <a:gd name="T46" fmla="*/ 79 w 105"/>
                <a:gd name="T47" fmla="*/ 47 h 88"/>
                <a:gd name="T48" fmla="*/ 71 w 105"/>
                <a:gd name="T49" fmla="*/ 17 h 88"/>
                <a:gd name="T50" fmla="*/ 36 w 105"/>
                <a:gd name="T51" fmla="*/ 72 h 88"/>
                <a:gd name="T52" fmla="*/ 47 w 105"/>
                <a:gd name="T53" fmla="*/ 72 h 88"/>
                <a:gd name="T54" fmla="*/ 42 w 105"/>
                <a:gd name="T55" fmla="*/ 59 h 88"/>
                <a:gd name="T56" fmla="*/ 34 w 105"/>
                <a:gd name="T57" fmla="*/ 67 h 88"/>
                <a:gd name="T58" fmla="*/ 40 w 105"/>
                <a:gd name="T59" fmla="*/ 64 h 88"/>
                <a:gd name="T60" fmla="*/ 44 w 105"/>
                <a:gd name="T61" fmla="*/ 64 h 88"/>
                <a:gd name="T62" fmla="*/ 44 w 105"/>
                <a:gd name="T63" fmla="*/ 69 h 88"/>
                <a:gd name="T64" fmla="*/ 39 w 105"/>
                <a:gd name="T65" fmla="*/ 69 h 88"/>
                <a:gd name="T66" fmla="*/ 43 w 105"/>
                <a:gd name="T67" fmla="*/ 49 h 88"/>
                <a:gd name="T68" fmla="*/ 45 w 105"/>
                <a:gd name="T69" fmla="*/ 20 h 88"/>
                <a:gd name="T70" fmla="*/ 41 w 105"/>
                <a:gd name="T71" fmla="*/ 47 h 88"/>
                <a:gd name="T72" fmla="*/ 79 w 105"/>
                <a:gd name="T73" fmla="*/ 58 h 88"/>
                <a:gd name="T74" fmla="*/ 79 w 105"/>
                <a:gd name="T75" fmla="*/ 69 h 88"/>
                <a:gd name="T76" fmla="*/ 89 w 105"/>
                <a:gd name="T77" fmla="*/ 69 h 88"/>
                <a:gd name="T78" fmla="*/ 89 w 105"/>
                <a:gd name="T79" fmla="*/ 58 h 88"/>
                <a:gd name="T80" fmla="*/ 84 w 105"/>
                <a:gd name="T81" fmla="*/ 56 h 88"/>
                <a:gd name="T82" fmla="*/ 82 w 105"/>
                <a:gd name="T83" fmla="*/ 62 h 88"/>
                <a:gd name="T84" fmla="*/ 87 w 105"/>
                <a:gd name="T85" fmla="*/ 64 h 88"/>
                <a:gd name="T86" fmla="*/ 82 w 105"/>
                <a:gd name="T87" fmla="*/ 66 h 88"/>
                <a:gd name="T88" fmla="*/ 82 w 105"/>
                <a:gd name="T89" fmla="*/ 6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5" h="88">
                  <a:moveTo>
                    <a:pt x="85" y="3"/>
                  </a:moveTo>
                  <a:cubicBezTo>
                    <a:pt x="85" y="1"/>
                    <a:pt x="83" y="0"/>
                    <a:pt x="81" y="1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5"/>
                    <a:pt x="57" y="5"/>
                    <a:pt x="56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6"/>
                    <a:pt x="1" y="88"/>
                    <a:pt x="3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8" y="88"/>
                    <a:pt x="60" y="86"/>
                    <a:pt x="60" y="84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3" y="87"/>
                    <a:pt x="75" y="88"/>
                    <a:pt x="77" y="88"/>
                  </a:cubicBezTo>
                  <a:cubicBezTo>
                    <a:pt x="102" y="81"/>
                    <a:pt x="102" y="81"/>
                    <a:pt x="102" y="81"/>
                  </a:cubicBezTo>
                  <a:cubicBezTo>
                    <a:pt x="104" y="80"/>
                    <a:pt x="105" y="78"/>
                    <a:pt x="105" y="77"/>
                  </a:cubicBezTo>
                  <a:cubicBezTo>
                    <a:pt x="85" y="3"/>
                    <a:pt x="85" y="3"/>
                    <a:pt x="85" y="3"/>
                  </a:cubicBezTo>
                  <a:close/>
                  <a:moveTo>
                    <a:pt x="27" y="81"/>
                  </a:moveTo>
                  <a:cubicBezTo>
                    <a:pt x="27" y="81"/>
                    <a:pt x="27" y="81"/>
                    <a:pt x="27" y="81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81"/>
                    <a:pt x="27" y="81"/>
                    <a:pt x="27" y="81"/>
                  </a:cubicBezTo>
                  <a:close/>
                  <a:moveTo>
                    <a:pt x="52" y="81"/>
                  </a:moveTo>
                  <a:cubicBezTo>
                    <a:pt x="52" y="81"/>
                    <a:pt x="52" y="81"/>
                    <a:pt x="52" y="81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81"/>
                    <a:pt x="52" y="81"/>
                    <a:pt x="52" y="81"/>
                  </a:cubicBezTo>
                  <a:close/>
                  <a:moveTo>
                    <a:pt x="78" y="80"/>
                  </a:moveTo>
                  <a:cubicBezTo>
                    <a:pt x="78" y="80"/>
                    <a:pt x="78" y="80"/>
                    <a:pt x="78" y="80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78" y="80"/>
                    <a:pt x="78" y="80"/>
                    <a:pt x="78" y="80"/>
                  </a:cubicBezTo>
                  <a:close/>
                  <a:moveTo>
                    <a:pt x="12" y="72"/>
                  </a:move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3" y="73"/>
                    <a:pt x="15" y="74"/>
                    <a:pt x="17" y="74"/>
                  </a:cubicBezTo>
                  <a:cubicBezTo>
                    <a:pt x="19" y="74"/>
                    <a:pt x="21" y="73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4" y="70"/>
                    <a:pt x="24" y="69"/>
                    <a:pt x="24" y="67"/>
                  </a:cubicBezTo>
                  <a:cubicBezTo>
                    <a:pt x="24" y="64"/>
                    <a:pt x="24" y="63"/>
                    <a:pt x="22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1" y="60"/>
                    <a:pt x="19" y="59"/>
                    <a:pt x="17" y="59"/>
                  </a:cubicBezTo>
                  <a:cubicBezTo>
                    <a:pt x="15" y="59"/>
                    <a:pt x="13" y="60"/>
                    <a:pt x="12" y="61"/>
                  </a:cubicBezTo>
                  <a:cubicBezTo>
                    <a:pt x="11" y="63"/>
                    <a:pt x="10" y="64"/>
                    <a:pt x="10" y="67"/>
                  </a:cubicBezTo>
                  <a:cubicBezTo>
                    <a:pt x="10" y="68"/>
                    <a:pt x="11" y="70"/>
                    <a:pt x="12" y="72"/>
                  </a:cubicBezTo>
                  <a:close/>
                  <a:moveTo>
                    <a:pt x="15" y="64"/>
                  </a:moveTo>
                  <a:cubicBezTo>
                    <a:pt x="15" y="64"/>
                    <a:pt x="15" y="64"/>
                    <a:pt x="15" y="64"/>
                  </a:cubicBezTo>
                  <a:cubicBezTo>
                    <a:pt x="16" y="64"/>
                    <a:pt x="16" y="63"/>
                    <a:pt x="17" y="63"/>
                  </a:cubicBezTo>
                  <a:cubicBezTo>
                    <a:pt x="18" y="63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20" y="65"/>
                    <a:pt x="20" y="66"/>
                    <a:pt x="20" y="67"/>
                  </a:cubicBezTo>
                  <a:cubicBezTo>
                    <a:pt x="20" y="67"/>
                    <a:pt x="20" y="68"/>
                    <a:pt x="19" y="69"/>
                  </a:cubicBezTo>
                  <a:cubicBezTo>
                    <a:pt x="19" y="69"/>
                    <a:pt x="18" y="69"/>
                    <a:pt x="17" y="69"/>
                  </a:cubicBezTo>
                  <a:cubicBezTo>
                    <a:pt x="16" y="69"/>
                    <a:pt x="16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4" y="68"/>
                    <a:pt x="14" y="67"/>
                    <a:pt x="14" y="67"/>
                  </a:cubicBezTo>
                  <a:cubicBezTo>
                    <a:pt x="14" y="66"/>
                    <a:pt x="14" y="65"/>
                    <a:pt x="15" y="64"/>
                  </a:cubicBezTo>
                  <a:close/>
                  <a:moveTo>
                    <a:pt x="16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8" y="49"/>
                    <a:pt x="19" y="48"/>
                    <a:pt x="19" y="47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9"/>
                    <a:pt x="18" y="18"/>
                    <a:pt x="16" y="18"/>
                  </a:cubicBezTo>
                  <a:cubicBezTo>
                    <a:pt x="15" y="18"/>
                    <a:pt x="14" y="19"/>
                    <a:pt x="14" y="20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8"/>
                    <a:pt x="15" y="49"/>
                    <a:pt x="16" y="49"/>
                  </a:cubicBezTo>
                  <a:close/>
                  <a:moveTo>
                    <a:pt x="71" y="17"/>
                  </a:moveTo>
                  <a:cubicBezTo>
                    <a:pt x="71" y="17"/>
                    <a:pt x="71" y="17"/>
                    <a:pt x="71" y="17"/>
                  </a:cubicBezTo>
                  <a:cubicBezTo>
                    <a:pt x="70" y="17"/>
                    <a:pt x="70" y="19"/>
                    <a:pt x="70" y="20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46"/>
                    <a:pt x="78" y="47"/>
                    <a:pt x="79" y="47"/>
                  </a:cubicBezTo>
                  <a:cubicBezTo>
                    <a:pt x="80" y="46"/>
                    <a:pt x="81" y="45"/>
                    <a:pt x="81" y="44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17"/>
                    <a:pt x="73" y="17"/>
                    <a:pt x="71" y="17"/>
                  </a:cubicBezTo>
                  <a:close/>
                  <a:moveTo>
                    <a:pt x="36" y="72"/>
                  </a:move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8" y="73"/>
                    <a:pt x="40" y="74"/>
                    <a:pt x="42" y="74"/>
                  </a:cubicBezTo>
                  <a:cubicBezTo>
                    <a:pt x="44" y="74"/>
                    <a:pt x="45" y="73"/>
                    <a:pt x="47" y="72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48" y="70"/>
                    <a:pt x="49" y="69"/>
                    <a:pt x="49" y="67"/>
                  </a:cubicBezTo>
                  <a:cubicBezTo>
                    <a:pt x="49" y="64"/>
                    <a:pt x="48" y="63"/>
                    <a:pt x="47" y="61"/>
                  </a:cubicBezTo>
                  <a:cubicBezTo>
                    <a:pt x="46" y="60"/>
                    <a:pt x="44" y="59"/>
                    <a:pt x="42" y="59"/>
                  </a:cubicBezTo>
                  <a:cubicBezTo>
                    <a:pt x="40" y="59"/>
                    <a:pt x="38" y="60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5" y="63"/>
                    <a:pt x="34" y="64"/>
                    <a:pt x="34" y="67"/>
                  </a:cubicBezTo>
                  <a:cubicBezTo>
                    <a:pt x="34" y="68"/>
                    <a:pt x="35" y="70"/>
                    <a:pt x="36" y="72"/>
                  </a:cubicBezTo>
                  <a:close/>
                  <a:moveTo>
                    <a:pt x="40" y="64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41" y="63"/>
                    <a:pt x="42" y="63"/>
                  </a:cubicBezTo>
                  <a:cubicBezTo>
                    <a:pt x="43" y="63"/>
                    <a:pt x="43" y="64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5"/>
                    <a:pt x="45" y="66"/>
                    <a:pt x="45" y="67"/>
                  </a:cubicBezTo>
                  <a:cubicBezTo>
                    <a:pt x="45" y="67"/>
                    <a:pt x="44" y="68"/>
                    <a:pt x="44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2" y="69"/>
                  </a:cubicBezTo>
                  <a:cubicBezTo>
                    <a:pt x="41" y="69"/>
                    <a:pt x="40" y="69"/>
                    <a:pt x="40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9" y="68"/>
                    <a:pt x="39" y="67"/>
                    <a:pt x="39" y="67"/>
                  </a:cubicBezTo>
                  <a:cubicBezTo>
                    <a:pt x="39" y="66"/>
                    <a:pt x="39" y="65"/>
                    <a:pt x="40" y="64"/>
                  </a:cubicBezTo>
                  <a:close/>
                  <a:moveTo>
                    <a:pt x="43" y="49"/>
                  </a:moveTo>
                  <a:cubicBezTo>
                    <a:pt x="43" y="49"/>
                    <a:pt x="43" y="49"/>
                    <a:pt x="43" y="49"/>
                  </a:cubicBezTo>
                  <a:cubicBezTo>
                    <a:pt x="44" y="49"/>
                    <a:pt x="45" y="48"/>
                    <a:pt x="45" y="47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9"/>
                    <a:pt x="44" y="18"/>
                    <a:pt x="43" y="18"/>
                  </a:cubicBezTo>
                  <a:cubicBezTo>
                    <a:pt x="42" y="18"/>
                    <a:pt x="41" y="19"/>
                    <a:pt x="41" y="20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2" y="49"/>
                    <a:pt x="43" y="49"/>
                  </a:cubicBezTo>
                  <a:close/>
                  <a:moveTo>
                    <a:pt x="79" y="58"/>
                  </a:moveTo>
                  <a:cubicBezTo>
                    <a:pt x="79" y="58"/>
                    <a:pt x="79" y="58"/>
                    <a:pt x="79" y="58"/>
                  </a:cubicBezTo>
                  <a:cubicBezTo>
                    <a:pt x="78" y="60"/>
                    <a:pt x="77" y="62"/>
                    <a:pt x="77" y="64"/>
                  </a:cubicBezTo>
                  <a:cubicBezTo>
                    <a:pt x="77" y="66"/>
                    <a:pt x="78" y="67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0" y="70"/>
                    <a:pt x="82" y="71"/>
                    <a:pt x="84" y="71"/>
                  </a:cubicBezTo>
                  <a:cubicBezTo>
                    <a:pt x="86" y="71"/>
                    <a:pt x="88" y="70"/>
                    <a:pt x="89" y="69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91" y="68"/>
                    <a:pt x="92" y="66"/>
                    <a:pt x="92" y="64"/>
                  </a:cubicBezTo>
                  <a:cubicBezTo>
                    <a:pt x="92" y="62"/>
                    <a:pt x="91" y="60"/>
                    <a:pt x="89" y="58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88" y="57"/>
                    <a:pt x="86" y="56"/>
                    <a:pt x="84" y="56"/>
                  </a:cubicBezTo>
                  <a:cubicBezTo>
                    <a:pt x="82" y="56"/>
                    <a:pt x="80" y="57"/>
                    <a:pt x="79" y="58"/>
                  </a:cubicBezTo>
                  <a:close/>
                  <a:moveTo>
                    <a:pt x="82" y="62"/>
                  </a:moveTo>
                  <a:cubicBezTo>
                    <a:pt x="82" y="62"/>
                    <a:pt x="82" y="62"/>
                    <a:pt x="82" y="62"/>
                  </a:cubicBezTo>
                  <a:cubicBezTo>
                    <a:pt x="83" y="61"/>
                    <a:pt x="83" y="61"/>
                    <a:pt x="84" y="61"/>
                  </a:cubicBezTo>
                  <a:cubicBezTo>
                    <a:pt x="85" y="61"/>
                    <a:pt x="86" y="61"/>
                    <a:pt x="86" y="62"/>
                  </a:cubicBezTo>
                  <a:cubicBezTo>
                    <a:pt x="87" y="62"/>
                    <a:pt x="87" y="63"/>
                    <a:pt x="87" y="64"/>
                  </a:cubicBezTo>
                  <a:cubicBezTo>
                    <a:pt x="87" y="64"/>
                    <a:pt x="87" y="65"/>
                    <a:pt x="86" y="66"/>
                  </a:cubicBezTo>
                  <a:cubicBezTo>
                    <a:pt x="86" y="66"/>
                    <a:pt x="85" y="67"/>
                    <a:pt x="84" y="67"/>
                  </a:cubicBezTo>
                  <a:cubicBezTo>
                    <a:pt x="83" y="67"/>
                    <a:pt x="83" y="66"/>
                    <a:pt x="82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1" y="65"/>
                    <a:pt x="81" y="64"/>
                    <a:pt x="81" y="64"/>
                  </a:cubicBezTo>
                  <a:cubicBezTo>
                    <a:pt x="81" y="63"/>
                    <a:pt x="82" y="62"/>
                    <a:pt x="82" y="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6B4C595-D6E2-49A8-B3A2-8BC59838B203}"/>
              </a:ext>
            </a:extLst>
          </p:cNvPr>
          <p:cNvGrpSpPr/>
          <p:nvPr/>
        </p:nvGrpSpPr>
        <p:grpSpPr>
          <a:xfrm>
            <a:off x="2528415" y="3710441"/>
            <a:ext cx="832731" cy="832731"/>
            <a:chOff x="2036925" y="4019051"/>
            <a:chExt cx="832731" cy="832731"/>
          </a:xfrm>
        </p:grpSpPr>
        <p:sp>
          <p:nvSpPr>
            <p:cNvPr id="9" name="Oval 19">
              <a:extLst>
                <a:ext uri="{FF2B5EF4-FFF2-40B4-BE49-F238E27FC236}">
                  <a16:creationId xmlns:a16="http://schemas.microsoft.com/office/drawing/2014/main" xmlns="" id="{3A373667-9049-4DCD-8997-8D6D9236CF08}"/>
                </a:ext>
              </a:extLst>
            </p:cNvPr>
            <p:cNvSpPr/>
            <p:nvPr/>
          </p:nvSpPr>
          <p:spPr>
            <a:xfrm>
              <a:off x="2036925" y="4019051"/>
              <a:ext cx="832731" cy="832731"/>
            </a:xfrm>
            <a:prstGeom prst="ellipse">
              <a:avLst/>
            </a:prstGeom>
            <a:solidFill>
              <a:srgbClr val="A46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" name="Freeform 85">
              <a:extLst>
                <a:ext uri="{FF2B5EF4-FFF2-40B4-BE49-F238E27FC236}">
                  <a16:creationId xmlns:a16="http://schemas.microsoft.com/office/drawing/2014/main" xmlns="" id="{70EF6C29-F176-4E9E-8746-B51141FD2F2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224245" y="4206371"/>
              <a:ext cx="458091" cy="458091"/>
            </a:xfrm>
            <a:custGeom>
              <a:avLst/>
              <a:gdLst>
                <a:gd name="T0" fmla="*/ 81 w 95"/>
                <a:gd name="T1" fmla="*/ 14 h 95"/>
                <a:gd name="T2" fmla="*/ 95 w 95"/>
                <a:gd name="T3" fmla="*/ 48 h 95"/>
                <a:gd name="T4" fmla="*/ 80 w 95"/>
                <a:gd name="T5" fmla="*/ 81 h 95"/>
                <a:gd name="T6" fmla="*/ 14 w 95"/>
                <a:gd name="T7" fmla="*/ 81 h 95"/>
                <a:gd name="T8" fmla="*/ 0 w 95"/>
                <a:gd name="T9" fmla="*/ 48 h 95"/>
                <a:gd name="T10" fmla="*/ 14 w 95"/>
                <a:gd name="T11" fmla="*/ 14 h 95"/>
                <a:gd name="T12" fmla="*/ 41 w 95"/>
                <a:gd name="T13" fmla="*/ 8 h 95"/>
                <a:gd name="T14" fmla="*/ 40 w 95"/>
                <a:gd name="T15" fmla="*/ 11 h 95"/>
                <a:gd name="T16" fmla="*/ 29 w 95"/>
                <a:gd name="T17" fmla="*/ 30 h 95"/>
                <a:gd name="T18" fmla="*/ 35 w 95"/>
                <a:gd name="T19" fmla="*/ 30 h 95"/>
                <a:gd name="T20" fmla="*/ 50 w 95"/>
                <a:gd name="T21" fmla="*/ 37 h 95"/>
                <a:gd name="T22" fmla="*/ 51 w 95"/>
                <a:gd name="T23" fmla="*/ 45 h 95"/>
                <a:gd name="T24" fmla="*/ 43 w 95"/>
                <a:gd name="T25" fmla="*/ 59 h 95"/>
                <a:gd name="T26" fmla="*/ 44 w 95"/>
                <a:gd name="T27" fmla="*/ 68 h 95"/>
                <a:gd name="T28" fmla="*/ 44 w 95"/>
                <a:gd name="T29" fmla="*/ 75 h 95"/>
                <a:gd name="T30" fmla="*/ 22 w 95"/>
                <a:gd name="T31" fmla="*/ 63 h 95"/>
                <a:gd name="T32" fmla="*/ 11 w 95"/>
                <a:gd name="T33" fmla="*/ 51 h 95"/>
                <a:gd name="T34" fmla="*/ 13 w 95"/>
                <a:gd name="T35" fmla="*/ 41 h 95"/>
                <a:gd name="T36" fmla="*/ 8 w 95"/>
                <a:gd name="T37" fmla="*/ 42 h 95"/>
                <a:gd name="T38" fmla="*/ 19 w 95"/>
                <a:gd name="T39" fmla="*/ 76 h 95"/>
                <a:gd name="T40" fmla="*/ 44 w 95"/>
                <a:gd name="T41" fmla="*/ 83 h 95"/>
                <a:gd name="T42" fmla="*/ 75 w 95"/>
                <a:gd name="T43" fmla="*/ 76 h 95"/>
                <a:gd name="T44" fmla="*/ 81 w 95"/>
                <a:gd name="T45" fmla="*/ 69 h 95"/>
                <a:gd name="T46" fmla="*/ 71 w 95"/>
                <a:gd name="T47" fmla="*/ 73 h 95"/>
                <a:gd name="T48" fmla="*/ 71 w 95"/>
                <a:gd name="T49" fmla="*/ 72 h 95"/>
                <a:gd name="T50" fmla="*/ 71 w 95"/>
                <a:gd name="T51" fmla="*/ 58 h 95"/>
                <a:gd name="T52" fmla="*/ 64 w 95"/>
                <a:gd name="T53" fmla="*/ 43 h 95"/>
                <a:gd name="T54" fmla="*/ 60 w 95"/>
                <a:gd name="T55" fmla="*/ 25 h 95"/>
                <a:gd name="T56" fmla="*/ 53 w 95"/>
                <a:gd name="T57" fmla="*/ 19 h 95"/>
                <a:gd name="T58" fmla="*/ 53 w 95"/>
                <a:gd name="T59" fmla="*/ 16 h 95"/>
                <a:gd name="T60" fmla="*/ 47 w 95"/>
                <a:gd name="T61" fmla="*/ 8 h 95"/>
                <a:gd name="T62" fmla="*/ 9 w 95"/>
                <a:gd name="T63" fmla="*/ 37 h 95"/>
                <a:gd name="T64" fmla="*/ 9 w 95"/>
                <a:gd name="T65" fmla="*/ 37 h 95"/>
                <a:gd name="T66" fmla="*/ 17 w 95"/>
                <a:gd name="T67" fmla="*/ 43 h 95"/>
                <a:gd name="T68" fmla="*/ 21 w 95"/>
                <a:gd name="T69" fmla="*/ 57 h 95"/>
                <a:gd name="T70" fmla="*/ 33 w 95"/>
                <a:gd name="T71" fmla="*/ 71 h 95"/>
                <a:gd name="T72" fmla="*/ 39 w 95"/>
                <a:gd name="T73" fmla="*/ 68 h 95"/>
                <a:gd name="T74" fmla="*/ 39 w 95"/>
                <a:gd name="T75" fmla="*/ 60 h 95"/>
                <a:gd name="T76" fmla="*/ 47 w 95"/>
                <a:gd name="T77" fmla="*/ 44 h 95"/>
                <a:gd name="T78" fmla="*/ 42 w 95"/>
                <a:gd name="T79" fmla="*/ 37 h 95"/>
                <a:gd name="T80" fmla="*/ 35 w 95"/>
                <a:gd name="T81" fmla="*/ 35 h 95"/>
                <a:gd name="T82" fmla="*/ 33 w 95"/>
                <a:gd name="T83" fmla="*/ 20 h 95"/>
                <a:gd name="T84" fmla="*/ 36 w 95"/>
                <a:gd name="T85" fmla="*/ 9 h 95"/>
                <a:gd name="T86" fmla="*/ 19 w 95"/>
                <a:gd name="T87" fmla="*/ 19 h 95"/>
                <a:gd name="T88" fmla="*/ 60 w 95"/>
                <a:gd name="T89" fmla="*/ 86 h 95"/>
                <a:gd name="T90" fmla="*/ 45 w 95"/>
                <a:gd name="T91" fmla="*/ 87 h 95"/>
                <a:gd name="T92" fmla="*/ 47 w 95"/>
                <a:gd name="T93" fmla="*/ 88 h 95"/>
                <a:gd name="T94" fmla="*/ 86 w 95"/>
                <a:gd name="T95" fmla="*/ 56 h 95"/>
                <a:gd name="T96" fmla="*/ 87 w 95"/>
                <a:gd name="T97" fmla="*/ 56 h 95"/>
                <a:gd name="T98" fmla="*/ 76 w 95"/>
                <a:gd name="T99" fmla="*/ 19 h 95"/>
                <a:gd name="T100" fmla="*/ 54 w 95"/>
                <a:gd name="T101" fmla="*/ 8 h 95"/>
                <a:gd name="T102" fmla="*/ 57 w 95"/>
                <a:gd name="T103" fmla="*/ 16 h 95"/>
                <a:gd name="T104" fmla="*/ 58 w 95"/>
                <a:gd name="T105" fmla="*/ 17 h 95"/>
                <a:gd name="T106" fmla="*/ 67 w 95"/>
                <a:gd name="T107" fmla="*/ 21 h 95"/>
                <a:gd name="T108" fmla="*/ 61 w 95"/>
                <a:gd name="T109" fmla="*/ 35 h 95"/>
                <a:gd name="T110" fmla="*/ 69 w 95"/>
                <a:gd name="T111" fmla="*/ 40 h 95"/>
                <a:gd name="T112" fmla="*/ 74 w 95"/>
                <a:gd name="T113" fmla="*/ 69 h 95"/>
                <a:gd name="T114" fmla="*/ 79 w 95"/>
                <a:gd name="T115" fmla="*/ 66 h 95"/>
                <a:gd name="T116" fmla="*/ 62 w 95"/>
                <a:gd name="T117" fmla="*/ 23 h 95"/>
                <a:gd name="T118" fmla="*/ 62 w 95"/>
                <a:gd name="T119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95">
                  <a:moveTo>
                    <a:pt x="47" y="0"/>
                  </a:moveTo>
                  <a:cubicBezTo>
                    <a:pt x="60" y="0"/>
                    <a:pt x="72" y="6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9" y="23"/>
                    <a:pt x="95" y="35"/>
                    <a:pt x="95" y="48"/>
                  </a:cubicBezTo>
                  <a:cubicBezTo>
                    <a:pt x="95" y="61"/>
                    <a:pt x="89" y="73"/>
                    <a:pt x="81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2" y="90"/>
                    <a:pt x="60" y="95"/>
                    <a:pt x="47" y="95"/>
                  </a:cubicBezTo>
                  <a:cubicBezTo>
                    <a:pt x="34" y="95"/>
                    <a:pt x="22" y="90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5" y="73"/>
                    <a:pt x="0" y="61"/>
                    <a:pt x="0" y="48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3" y="6"/>
                    <a:pt x="34" y="0"/>
                    <a:pt x="47" y="0"/>
                  </a:cubicBezTo>
                  <a:close/>
                  <a:moveTo>
                    <a:pt x="41" y="8"/>
                  </a:moveTo>
                  <a:cubicBezTo>
                    <a:pt x="41" y="8"/>
                    <a:pt x="41" y="8"/>
                    <a:pt x="41" y="8"/>
                  </a:cubicBezTo>
                  <a:cubicBezTo>
                    <a:pt x="41" y="9"/>
                    <a:pt x="41" y="10"/>
                    <a:pt x="40" y="11"/>
                  </a:cubicBezTo>
                  <a:cubicBezTo>
                    <a:pt x="40" y="15"/>
                    <a:pt x="39" y="21"/>
                    <a:pt x="36" y="23"/>
                  </a:cubicBezTo>
                  <a:cubicBezTo>
                    <a:pt x="35" y="24"/>
                    <a:pt x="29" y="29"/>
                    <a:pt x="29" y="30"/>
                  </a:cubicBezTo>
                  <a:cubicBezTo>
                    <a:pt x="29" y="30"/>
                    <a:pt x="30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8" y="30"/>
                    <a:pt x="41" y="31"/>
                    <a:pt x="44" y="33"/>
                  </a:cubicBezTo>
                  <a:cubicBezTo>
                    <a:pt x="46" y="34"/>
                    <a:pt x="48" y="36"/>
                    <a:pt x="50" y="37"/>
                  </a:cubicBezTo>
                  <a:cubicBezTo>
                    <a:pt x="51" y="40"/>
                    <a:pt x="52" y="42"/>
                    <a:pt x="51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6"/>
                    <a:pt x="50" y="48"/>
                    <a:pt x="48" y="50"/>
                  </a:cubicBezTo>
                  <a:cubicBezTo>
                    <a:pt x="43" y="56"/>
                    <a:pt x="43" y="56"/>
                    <a:pt x="43" y="59"/>
                  </a:cubicBezTo>
                  <a:cubicBezTo>
                    <a:pt x="43" y="60"/>
                    <a:pt x="44" y="62"/>
                    <a:pt x="44" y="64"/>
                  </a:cubicBezTo>
                  <a:cubicBezTo>
                    <a:pt x="44" y="66"/>
                    <a:pt x="44" y="67"/>
                    <a:pt x="44" y="68"/>
                  </a:cubicBezTo>
                  <a:cubicBezTo>
                    <a:pt x="44" y="71"/>
                    <a:pt x="44" y="73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2" y="85"/>
                    <a:pt x="33" y="78"/>
                    <a:pt x="30" y="74"/>
                  </a:cubicBezTo>
                  <a:cubicBezTo>
                    <a:pt x="26" y="70"/>
                    <a:pt x="23" y="65"/>
                    <a:pt x="22" y="63"/>
                  </a:cubicBezTo>
                  <a:cubicBezTo>
                    <a:pt x="22" y="62"/>
                    <a:pt x="20" y="62"/>
                    <a:pt x="19" y="61"/>
                  </a:cubicBezTo>
                  <a:cubicBezTo>
                    <a:pt x="16" y="59"/>
                    <a:pt x="12" y="57"/>
                    <a:pt x="11" y="51"/>
                  </a:cubicBezTo>
                  <a:cubicBezTo>
                    <a:pt x="11" y="47"/>
                    <a:pt x="12" y="44"/>
                    <a:pt x="13" y="42"/>
                  </a:cubicBezTo>
                  <a:cubicBezTo>
                    <a:pt x="13" y="41"/>
                    <a:pt x="14" y="41"/>
                    <a:pt x="13" y="41"/>
                  </a:cubicBezTo>
                  <a:cubicBezTo>
                    <a:pt x="13" y="41"/>
                    <a:pt x="11" y="41"/>
                    <a:pt x="10" y="41"/>
                  </a:cubicBezTo>
                  <a:cubicBezTo>
                    <a:pt x="9" y="41"/>
                    <a:pt x="9" y="41"/>
                    <a:pt x="8" y="42"/>
                  </a:cubicBezTo>
                  <a:cubicBezTo>
                    <a:pt x="7" y="44"/>
                    <a:pt x="7" y="46"/>
                    <a:pt x="7" y="48"/>
                  </a:cubicBezTo>
                  <a:cubicBezTo>
                    <a:pt x="7" y="59"/>
                    <a:pt x="12" y="69"/>
                    <a:pt x="19" y="76"/>
                  </a:cubicBezTo>
                  <a:cubicBezTo>
                    <a:pt x="23" y="80"/>
                    <a:pt x="28" y="84"/>
                    <a:pt x="34" y="86"/>
                  </a:cubicBezTo>
                  <a:cubicBezTo>
                    <a:pt x="38" y="85"/>
                    <a:pt x="41" y="83"/>
                    <a:pt x="44" y="83"/>
                  </a:cubicBezTo>
                  <a:cubicBezTo>
                    <a:pt x="52" y="81"/>
                    <a:pt x="59" y="80"/>
                    <a:pt x="67" y="83"/>
                  </a:cubicBezTo>
                  <a:cubicBezTo>
                    <a:pt x="70" y="81"/>
                    <a:pt x="73" y="79"/>
                    <a:pt x="75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8" y="74"/>
                    <a:pt x="79" y="72"/>
                    <a:pt x="81" y="69"/>
                  </a:cubicBezTo>
                  <a:cubicBezTo>
                    <a:pt x="79" y="71"/>
                    <a:pt x="78" y="72"/>
                    <a:pt x="76" y="72"/>
                  </a:cubicBezTo>
                  <a:cubicBezTo>
                    <a:pt x="74" y="73"/>
                    <a:pt x="73" y="73"/>
                    <a:pt x="71" y="73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3"/>
                    <a:pt x="71" y="72"/>
                    <a:pt x="71" y="72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67" y="68"/>
                    <a:pt x="69" y="63"/>
                    <a:pt x="71" y="58"/>
                  </a:cubicBezTo>
                  <a:cubicBezTo>
                    <a:pt x="72" y="52"/>
                    <a:pt x="74" y="47"/>
                    <a:pt x="67" y="45"/>
                  </a:cubicBezTo>
                  <a:cubicBezTo>
                    <a:pt x="66" y="44"/>
                    <a:pt x="65" y="44"/>
                    <a:pt x="64" y="43"/>
                  </a:cubicBezTo>
                  <a:cubicBezTo>
                    <a:pt x="61" y="42"/>
                    <a:pt x="59" y="40"/>
                    <a:pt x="58" y="37"/>
                  </a:cubicBezTo>
                  <a:cubicBezTo>
                    <a:pt x="54" y="32"/>
                    <a:pt x="57" y="29"/>
                    <a:pt x="60" y="25"/>
                  </a:cubicBezTo>
                  <a:cubicBezTo>
                    <a:pt x="61" y="24"/>
                    <a:pt x="61" y="24"/>
                    <a:pt x="62" y="23"/>
                  </a:cubicBezTo>
                  <a:cubicBezTo>
                    <a:pt x="59" y="23"/>
                    <a:pt x="55" y="23"/>
                    <a:pt x="53" y="19"/>
                  </a:cubicBezTo>
                  <a:cubicBezTo>
                    <a:pt x="53" y="18"/>
                    <a:pt x="53" y="17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2"/>
                    <a:pt x="50" y="11"/>
                    <a:pt x="48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5" y="8"/>
                    <a:pt x="43" y="8"/>
                    <a:pt x="41" y="8"/>
                  </a:cubicBezTo>
                  <a:close/>
                  <a:moveTo>
                    <a:pt x="9" y="37"/>
                  </a:move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1" y="37"/>
                    <a:pt x="13" y="36"/>
                    <a:pt x="15" y="37"/>
                  </a:cubicBezTo>
                  <a:cubicBezTo>
                    <a:pt x="18" y="38"/>
                    <a:pt x="18" y="40"/>
                    <a:pt x="17" y="43"/>
                  </a:cubicBezTo>
                  <a:cubicBezTo>
                    <a:pt x="16" y="45"/>
                    <a:pt x="16" y="48"/>
                    <a:pt x="16" y="51"/>
                  </a:cubicBezTo>
                  <a:cubicBezTo>
                    <a:pt x="16" y="54"/>
                    <a:pt x="19" y="56"/>
                    <a:pt x="21" y="57"/>
                  </a:cubicBezTo>
                  <a:cubicBezTo>
                    <a:pt x="23" y="58"/>
                    <a:pt x="25" y="59"/>
                    <a:pt x="26" y="61"/>
                  </a:cubicBezTo>
                  <a:cubicBezTo>
                    <a:pt x="27" y="63"/>
                    <a:pt x="30" y="68"/>
                    <a:pt x="33" y="71"/>
                  </a:cubicBezTo>
                  <a:cubicBezTo>
                    <a:pt x="34" y="72"/>
                    <a:pt x="39" y="78"/>
                    <a:pt x="39" y="74"/>
                  </a:cubicBezTo>
                  <a:cubicBezTo>
                    <a:pt x="40" y="72"/>
                    <a:pt x="40" y="70"/>
                    <a:pt x="39" y="68"/>
                  </a:cubicBezTo>
                  <a:cubicBezTo>
                    <a:pt x="39" y="67"/>
                    <a:pt x="39" y="66"/>
                    <a:pt x="39" y="64"/>
                  </a:cubicBezTo>
                  <a:cubicBezTo>
                    <a:pt x="39" y="62"/>
                    <a:pt x="39" y="61"/>
                    <a:pt x="39" y="60"/>
                  </a:cubicBezTo>
                  <a:cubicBezTo>
                    <a:pt x="38" y="55"/>
                    <a:pt x="38" y="54"/>
                    <a:pt x="45" y="47"/>
                  </a:cubicBezTo>
                  <a:cubicBezTo>
                    <a:pt x="46" y="46"/>
                    <a:pt x="46" y="45"/>
                    <a:pt x="47" y="44"/>
                  </a:cubicBezTo>
                  <a:cubicBezTo>
                    <a:pt x="47" y="42"/>
                    <a:pt x="47" y="41"/>
                    <a:pt x="46" y="40"/>
                  </a:cubicBezTo>
                  <a:cubicBezTo>
                    <a:pt x="45" y="39"/>
                    <a:pt x="44" y="37"/>
                    <a:pt x="42" y="37"/>
                  </a:cubicBezTo>
                  <a:cubicBezTo>
                    <a:pt x="40" y="35"/>
                    <a:pt x="37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7" y="35"/>
                    <a:pt x="25" y="35"/>
                    <a:pt x="24" y="30"/>
                  </a:cubicBezTo>
                  <a:cubicBezTo>
                    <a:pt x="24" y="26"/>
                    <a:pt x="30" y="23"/>
                    <a:pt x="33" y="20"/>
                  </a:cubicBezTo>
                  <a:cubicBezTo>
                    <a:pt x="35" y="19"/>
                    <a:pt x="35" y="14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0" y="11"/>
                    <a:pt x="24" y="15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4" y="24"/>
                    <a:pt x="11" y="30"/>
                    <a:pt x="9" y="37"/>
                  </a:cubicBezTo>
                  <a:close/>
                  <a:moveTo>
                    <a:pt x="60" y="86"/>
                  </a:moveTo>
                  <a:cubicBezTo>
                    <a:pt x="60" y="86"/>
                    <a:pt x="60" y="86"/>
                    <a:pt x="60" y="86"/>
                  </a:cubicBezTo>
                  <a:cubicBezTo>
                    <a:pt x="55" y="85"/>
                    <a:pt x="50" y="86"/>
                    <a:pt x="45" y="87"/>
                  </a:cubicBezTo>
                  <a:cubicBezTo>
                    <a:pt x="44" y="87"/>
                    <a:pt x="44" y="87"/>
                    <a:pt x="43" y="88"/>
                  </a:cubicBezTo>
                  <a:cubicBezTo>
                    <a:pt x="44" y="88"/>
                    <a:pt x="46" y="88"/>
                    <a:pt x="47" y="88"/>
                  </a:cubicBezTo>
                  <a:cubicBezTo>
                    <a:pt x="52" y="88"/>
                    <a:pt x="56" y="87"/>
                    <a:pt x="60" y="86"/>
                  </a:cubicBezTo>
                  <a:close/>
                  <a:moveTo>
                    <a:pt x="86" y="56"/>
                  </a:move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6" y="56"/>
                    <a:pt x="87" y="56"/>
                  </a:cubicBezTo>
                  <a:cubicBezTo>
                    <a:pt x="87" y="53"/>
                    <a:pt x="87" y="50"/>
                    <a:pt x="87" y="48"/>
                  </a:cubicBezTo>
                  <a:cubicBezTo>
                    <a:pt x="87" y="37"/>
                    <a:pt x="83" y="27"/>
                    <a:pt x="76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0" y="14"/>
                    <a:pt x="62" y="10"/>
                    <a:pt x="54" y="8"/>
                  </a:cubicBezTo>
                  <a:cubicBezTo>
                    <a:pt x="56" y="11"/>
                    <a:pt x="57" y="13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9"/>
                    <a:pt x="60" y="19"/>
                    <a:pt x="62" y="19"/>
                  </a:cubicBezTo>
                  <a:cubicBezTo>
                    <a:pt x="64" y="19"/>
                    <a:pt x="66" y="19"/>
                    <a:pt x="67" y="21"/>
                  </a:cubicBezTo>
                  <a:cubicBezTo>
                    <a:pt x="67" y="24"/>
                    <a:pt x="66" y="26"/>
                    <a:pt x="63" y="28"/>
                  </a:cubicBezTo>
                  <a:cubicBezTo>
                    <a:pt x="61" y="30"/>
                    <a:pt x="59" y="32"/>
                    <a:pt x="61" y="35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7" y="40"/>
                    <a:pt x="68" y="40"/>
                    <a:pt x="69" y="40"/>
                  </a:cubicBezTo>
                  <a:cubicBezTo>
                    <a:pt x="80" y="44"/>
                    <a:pt x="77" y="52"/>
                    <a:pt x="75" y="59"/>
                  </a:cubicBezTo>
                  <a:cubicBezTo>
                    <a:pt x="73" y="63"/>
                    <a:pt x="72" y="67"/>
                    <a:pt x="74" y="69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76" y="68"/>
                    <a:pt x="77" y="67"/>
                    <a:pt x="79" y="66"/>
                  </a:cubicBezTo>
                  <a:cubicBezTo>
                    <a:pt x="81" y="63"/>
                    <a:pt x="84" y="60"/>
                    <a:pt x="86" y="56"/>
                  </a:cubicBezTo>
                  <a:close/>
                  <a:moveTo>
                    <a:pt x="62" y="23"/>
                  </a:moveTo>
                  <a:cubicBezTo>
                    <a:pt x="62" y="23"/>
                    <a:pt x="62" y="23"/>
                    <a:pt x="62" y="23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2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C264F48-C827-4944-A80C-18CD6F56FB94}"/>
              </a:ext>
            </a:extLst>
          </p:cNvPr>
          <p:cNvGrpSpPr/>
          <p:nvPr/>
        </p:nvGrpSpPr>
        <p:grpSpPr>
          <a:xfrm>
            <a:off x="5725355" y="3710441"/>
            <a:ext cx="832731" cy="832731"/>
            <a:chOff x="5679635" y="4019051"/>
            <a:chExt cx="832731" cy="832731"/>
          </a:xfrm>
        </p:grpSpPr>
        <p:sp>
          <p:nvSpPr>
            <p:cNvPr id="12" name="Oval 13">
              <a:extLst>
                <a:ext uri="{FF2B5EF4-FFF2-40B4-BE49-F238E27FC236}">
                  <a16:creationId xmlns:a16="http://schemas.microsoft.com/office/drawing/2014/main" xmlns="" id="{1989396D-5187-4241-B2B0-0E632C20D810}"/>
                </a:ext>
              </a:extLst>
            </p:cNvPr>
            <p:cNvSpPr/>
            <p:nvPr/>
          </p:nvSpPr>
          <p:spPr>
            <a:xfrm>
              <a:off x="5679635" y="4019051"/>
              <a:ext cx="832731" cy="832731"/>
            </a:xfrm>
            <a:prstGeom prst="ellipse">
              <a:avLst/>
            </a:prstGeom>
            <a:solidFill>
              <a:srgbClr val="33B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" name="Freeform 115">
              <a:extLst>
                <a:ext uri="{FF2B5EF4-FFF2-40B4-BE49-F238E27FC236}">
                  <a16:creationId xmlns:a16="http://schemas.microsoft.com/office/drawing/2014/main" xmlns="" id="{23C2143B-2496-464C-A4A0-B1629225F7E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852995" y="4192411"/>
              <a:ext cx="486011" cy="486011"/>
            </a:xfrm>
            <a:custGeom>
              <a:avLst/>
              <a:gdLst>
                <a:gd name="T0" fmla="*/ 16 w 95"/>
                <a:gd name="T1" fmla="*/ 4 h 95"/>
                <a:gd name="T2" fmla="*/ 33 w 95"/>
                <a:gd name="T3" fmla="*/ 8 h 95"/>
                <a:gd name="T4" fmla="*/ 61 w 95"/>
                <a:gd name="T5" fmla="*/ 1 h 95"/>
                <a:gd name="T6" fmla="*/ 63 w 95"/>
                <a:gd name="T7" fmla="*/ 1 h 95"/>
                <a:gd name="T8" fmla="*/ 85 w 95"/>
                <a:gd name="T9" fmla="*/ 7 h 95"/>
                <a:gd name="T10" fmla="*/ 95 w 95"/>
                <a:gd name="T11" fmla="*/ 19 h 95"/>
                <a:gd name="T12" fmla="*/ 95 w 95"/>
                <a:gd name="T13" fmla="*/ 80 h 95"/>
                <a:gd name="T14" fmla="*/ 79 w 95"/>
                <a:gd name="T15" fmla="*/ 92 h 95"/>
                <a:gd name="T16" fmla="*/ 62 w 95"/>
                <a:gd name="T17" fmla="*/ 87 h 95"/>
                <a:gd name="T18" fmla="*/ 34 w 95"/>
                <a:gd name="T19" fmla="*/ 95 h 95"/>
                <a:gd name="T20" fmla="*/ 32 w 95"/>
                <a:gd name="T21" fmla="*/ 95 h 95"/>
                <a:gd name="T22" fmla="*/ 9 w 95"/>
                <a:gd name="T23" fmla="*/ 89 h 95"/>
                <a:gd name="T24" fmla="*/ 0 w 95"/>
                <a:gd name="T25" fmla="*/ 77 h 95"/>
                <a:gd name="T26" fmla="*/ 0 w 95"/>
                <a:gd name="T27" fmla="*/ 16 h 95"/>
                <a:gd name="T28" fmla="*/ 16 w 95"/>
                <a:gd name="T29" fmla="*/ 4 h 95"/>
                <a:gd name="T30" fmla="*/ 35 w 95"/>
                <a:gd name="T31" fmla="*/ 15 h 95"/>
                <a:gd name="T32" fmla="*/ 35 w 95"/>
                <a:gd name="T33" fmla="*/ 15 h 95"/>
                <a:gd name="T34" fmla="*/ 35 w 95"/>
                <a:gd name="T35" fmla="*/ 87 h 95"/>
                <a:gd name="T36" fmla="*/ 60 w 95"/>
                <a:gd name="T37" fmla="*/ 80 h 95"/>
                <a:gd name="T38" fmla="*/ 60 w 95"/>
                <a:gd name="T39" fmla="*/ 8 h 95"/>
                <a:gd name="T40" fmla="*/ 35 w 95"/>
                <a:gd name="T41" fmla="*/ 15 h 95"/>
                <a:gd name="T42" fmla="*/ 31 w 95"/>
                <a:gd name="T43" fmla="*/ 87 h 95"/>
                <a:gd name="T44" fmla="*/ 31 w 95"/>
                <a:gd name="T45" fmla="*/ 87 h 95"/>
                <a:gd name="T46" fmla="*/ 31 w 95"/>
                <a:gd name="T47" fmla="*/ 15 h 95"/>
                <a:gd name="T48" fmla="*/ 14 w 95"/>
                <a:gd name="T49" fmla="*/ 11 h 95"/>
                <a:gd name="T50" fmla="*/ 7 w 95"/>
                <a:gd name="T51" fmla="*/ 16 h 95"/>
                <a:gd name="T52" fmla="*/ 7 w 95"/>
                <a:gd name="T53" fmla="*/ 77 h 95"/>
                <a:gd name="T54" fmla="*/ 11 w 95"/>
                <a:gd name="T55" fmla="*/ 82 h 95"/>
                <a:gd name="T56" fmla="*/ 31 w 95"/>
                <a:gd name="T57" fmla="*/ 87 h 95"/>
                <a:gd name="T58" fmla="*/ 64 w 95"/>
                <a:gd name="T59" fmla="*/ 80 h 95"/>
                <a:gd name="T60" fmla="*/ 64 w 95"/>
                <a:gd name="T61" fmla="*/ 80 h 95"/>
                <a:gd name="T62" fmla="*/ 81 w 95"/>
                <a:gd name="T63" fmla="*/ 85 h 95"/>
                <a:gd name="T64" fmla="*/ 87 w 95"/>
                <a:gd name="T65" fmla="*/ 80 h 95"/>
                <a:gd name="T66" fmla="*/ 87 w 95"/>
                <a:gd name="T67" fmla="*/ 19 h 95"/>
                <a:gd name="T68" fmla="*/ 84 w 95"/>
                <a:gd name="T69" fmla="*/ 14 h 95"/>
                <a:gd name="T70" fmla="*/ 64 w 95"/>
                <a:gd name="T71" fmla="*/ 8 h 95"/>
                <a:gd name="T72" fmla="*/ 64 w 95"/>
                <a:gd name="T73" fmla="*/ 8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" h="95">
                  <a:moveTo>
                    <a:pt x="16" y="4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2" y="0"/>
                    <a:pt x="62" y="0"/>
                    <a:pt x="63" y="1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91" y="8"/>
                    <a:pt x="95" y="13"/>
                    <a:pt x="95" y="19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8"/>
                    <a:pt x="87" y="94"/>
                    <a:pt x="79" y="92"/>
                  </a:cubicBezTo>
                  <a:cubicBezTo>
                    <a:pt x="62" y="87"/>
                    <a:pt x="62" y="87"/>
                    <a:pt x="62" y="87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3" y="95"/>
                    <a:pt x="32" y="95"/>
                    <a:pt x="32" y="95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4" y="87"/>
                    <a:pt x="0" y="82"/>
                    <a:pt x="0" y="7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8" y="1"/>
                    <a:pt x="16" y="4"/>
                  </a:cubicBezTo>
                  <a:close/>
                  <a:moveTo>
                    <a:pt x="35" y="15"/>
                  </a:moveTo>
                  <a:cubicBezTo>
                    <a:pt x="35" y="15"/>
                    <a:pt x="35" y="15"/>
                    <a:pt x="35" y="15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35" y="15"/>
                    <a:pt x="35" y="15"/>
                    <a:pt x="35" y="15"/>
                  </a:cubicBezTo>
                  <a:close/>
                  <a:moveTo>
                    <a:pt x="31" y="87"/>
                  </a:moveTo>
                  <a:cubicBezTo>
                    <a:pt x="31" y="87"/>
                    <a:pt x="31" y="87"/>
                    <a:pt x="31" y="87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1" y="10"/>
                    <a:pt x="7" y="12"/>
                    <a:pt x="7" y="16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7" y="79"/>
                    <a:pt x="9" y="81"/>
                    <a:pt x="11" y="82"/>
                  </a:cubicBezTo>
                  <a:cubicBezTo>
                    <a:pt x="31" y="87"/>
                    <a:pt x="31" y="87"/>
                    <a:pt x="31" y="87"/>
                  </a:cubicBezTo>
                  <a:close/>
                  <a:moveTo>
                    <a:pt x="64" y="80"/>
                  </a:moveTo>
                  <a:cubicBezTo>
                    <a:pt x="64" y="80"/>
                    <a:pt x="64" y="80"/>
                    <a:pt x="64" y="80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4" y="86"/>
                    <a:pt x="87" y="83"/>
                    <a:pt x="87" y="80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7" y="16"/>
                    <a:pt x="86" y="14"/>
                    <a:pt x="84" y="14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0"/>
                    <a:pt x="64" y="80"/>
                    <a:pt x="64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83179C2-35B4-4525-8429-E6E54A23125B}"/>
              </a:ext>
            </a:extLst>
          </p:cNvPr>
          <p:cNvGrpSpPr/>
          <p:nvPr/>
        </p:nvGrpSpPr>
        <p:grpSpPr>
          <a:xfrm>
            <a:off x="8910864" y="3710441"/>
            <a:ext cx="832731" cy="832731"/>
            <a:chOff x="9322344" y="4019051"/>
            <a:chExt cx="832731" cy="832731"/>
          </a:xfrm>
        </p:grpSpPr>
        <p:sp>
          <p:nvSpPr>
            <p:cNvPr id="15" name="Oval 20">
              <a:extLst>
                <a:ext uri="{FF2B5EF4-FFF2-40B4-BE49-F238E27FC236}">
                  <a16:creationId xmlns:a16="http://schemas.microsoft.com/office/drawing/2014/main" xmlns="" id="{3D6D5BB2-393A-4DD8-865C-2DFFA8592AA5}"/>
                </a:ext>
              </a:extLst>
            </p:cNvPr>
            <p:cNvSpPr/>
            <p:nvPr/>
          </p:nvSpPr>
          <p:spPr>
            <a:xfrm>
              <a:off x="9322344" y="4019051"/>
              <a:ext cx="832731" cy="832731"/>
            </a:xfrm>
            <a:prstGeom prst="ellipse">
              <a:avLst/>
            </a:prstGeom>
            <a:solidFill>
              <a:srgbClr val="B63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6" name="Freeform 64">
              <a:extLst>
                <a:ext uri="{FF2B5EF4-FFF2-40B4-BE49-F238E27FC236}">
                  <a16:creationId xmlns:a16="http://schemas.microsoft.com/office/drawing/2014/main" xmlns="" id="{A107CA61-25EB-46C6-8DF9-A7CAD9BCEF2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454733" y="4209498"/>
              <a:ext cx="567953" cy="451837"/>
            </a:xfrm>
            <a:custGeom>
              <a:avLst/>
              <a:gdLst>
                <a:gd name="T0" fmla="*/ 55 w 112"/>
                <a:gd name="T1" fmla="*/ 0 h 89"/>
                <a:gd name="T2" fmla="*/ 55 w 112"/>
                <a:gd name="T3" fmla="*/ 4 h 89"/>
                <a:gd name="T4" fmla="*/ 103 w 112"/>
                <a:gd name="T5" fmla="*/ 40 h 89"/>
                <a:gd name="T6" fmla="*/ 8 w 112"/>
                <a:gd name="T7" fmla="*/ 79 h 89"/>
                <a:gd name="T8" fmla="*/ 22 w 112"/>
                <a:gd name="T9" fmla="*/ 46 h 89"/>
                <a:gd name="T10" fmla="*/ 29 w 112"/>
                <a:gd name="T11" fmla="*/ 42 h 89"/>
                <a:gd name="T12" fmla="*/ 82 w 112"/>
                <a:gd name="T13" fmla="*/ 77 h 89"/>
                <a:gd name="T14" fmla="*/ 88 w 112"/>
                <a:gd name="T15" fmla="*/ 73 h 89"/>
                <a:gd name="T16" fmla="*/ 37 w 112"/>
                <a:gd name="T17" fmla="*/ 77 h 89"/>
                <a:gd name="T18" fmla="*/ 74 w 112"/>
                <a:gd name="T19" fmla="*/ 73 h 89"/>
                <a:gd name="T20" fmla="*/ 22 w 112"/>
                <a:gd name="T21" fmla="*/ 77 h 89"/>
                <a:gd name="T22" fmla="*/ 29 w 112"/>
                <a:gd name="T23" fmla="*/ 73 h 89"/>
                <a:gd name="T24" fmla="*/ 82 w 112"/>
                <a:gd name="T25" fmla="*/ 67 h 89"/>
                <a:gd name="T26" fmla="*/ 88 w 112"/>
                <a:gd name="T27" fmla="*/ 63 h 89"/>
                <a:gd name="T28" fmla="*/ 67 w 112"/>
                <a:gd name="T29" fmla="*/ 67 h 89"/>
                <a:gd name="T30" fmla="*/ 74 w 112"/>
                <a:gd name="T31" fmla="*/ 63 h 89"/>
                <a:gd name="T32" fmla="*/ 52 w 112"/>
                <a:gd name="T33" fmla="*/ 67 h 89"/>
                <a:gd name="T34" fmla="*/ 59 w 112"/>
                <a:gd name="T35" fmla="*/ 63 h 89"/>
                <a:gd name="T36" fmla="*/ 37 w 112"/>
                <a:gd name="T37" fmla="*/ 67 h 89"/>
                <a:gd name="T38" fmla="*/ 44 w 112"/>
                <a:gd name="T39" fmla="*/ 63 h 89"/>
                <a:gd name="T40" fmla="*/ 22 w 112"/>
                <a:gd name="T41" fmla="*/ 67 h 89"/>
                <a:gd name="T42" fmla="*/ 29 w 112"/>
                <a:gd name="T43" fmla="*/ 63 h 89"/>
                <a:gd name="T44" fmla="*/ 73 w 112"/>
                <a:gd name="T45" fmla="*/ 57 h 89"/>
                <a:gd name="T46" fmla="*/ 79 w 112"/>
                <a:gd name="T47" fmla="*/ 52 h 89"/>
                <a:gd name="T48" fmla="*/ 59 w 112"/>
                <a:gd name="T49" fmla="*/ 57 h 89"/>
                <a:gd name="T50" fmla="*/ 65 w 112"/>
                <a:gd name="T51" fmla="*/ 52 h 89"/>
                <a:gd name="T52" fmla="*/ 45 w 112"/>
                <a:gd name="T53" fmla="*/ 57 h 89"/>
                <a:gd name="T54" fmla="*/ 51 w 112"/>
                <a:gd name="T55" fmla="*/ 52 h 89"/>
                <a:gd name="T56" fmla="*/ 32 w 112"/>
                <a:gd name="T57" fmla="*/ 57 h 89"/>
                <a:gd name="T58" fmla="*/ 38 w 112"/>
                <a:gd name="T59" fmla="*/ 52 h 89"/>
                <a:gd name="T60" fmla="*/ 82 w 112"/>
                <a:gd name="T61" fmla="*/ 46 h 89"/>
                <a:gd name="T62" fmla="*/ 88 w 112"/>
                <a:gd name="T63" fmla="*/ 42 h 89"/>
                <a:gd name="T64" fmla="*/ 87 w 112"/>
                <a:gd name="T65" fmla="*/ 57 h 89"/>
                <a:gd name="T66" fmla="*/ 88 w 112"/>
                <a:gd name="T67" fmla="*/ 52 h 89"/>
                <a:gd name="T68" fmla="*/ 22 w 112"/>
                <a:gd name="T69" fmla="*/ 57 h 89"/>
                <a:gd name="T70" fmla="*/ 24 w 112"/>
                <a:gd name="T71" fmla="*/ 52 h 89"/>
                <a:gd name="T72" fmla="*/ 67 w 112"/>
                <a:gd name="T73" fmla="*/ 46 h 89"/>
                <a:gd name="T74" fmla="*/ 74 w 112"/>
                <a:gd name="T75" fmla="*/ 42 h 89"/>
                <a:gd name="T76" fmla="*/ 52 w 112"/>
                <a:gd name="T77" fmla="*/ 46 h 89"/>
                <a:gd name="T78" fmla="*/ 59 w 112"/>
                <a:gd name="T79" fmla="*/ 42 h 89"/>
                <a:gd name="T80" fmla="*/ 37 w 112"/>
                <a:gd name="T81" fmla="*/ 46 h 89"/>
                <a:gd name="T82" fmla="*/ 44 w 112"/>
                <a:gd name="T83" fmla="*/ 42 h 89"/>
                <a:gd name="T84" fmla="*/ 92 w 112"/>
                <a:gd name="T85" fmla="*/ 37 h 89"/>
                <a:gd name="T86" fmla="*/ 15 w 112"/>
                <a:gd name="T87" fmla="*/ 79 h 89"/>
                <a:gd name="T88" fmla="*/ 95 w 112"/>
                <a:gd name="T89" fmla="*/ 40 h 89"/>
                <a:gd name="T90" fmla="*/ 42 w 112"/>
                <a:gd name="T91" fmla="*/ 21 h 89"/>
                <a:gd name="T92" fmla="*/ 69 w 112"/>
                <a:gd name="T93" fmla="*/ 18 h 89"/>
                <a:gd name="T94" fmla="*/ 45 w 112"/>
                <a:gd name="T95" fmla="*/ 2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" h="89">
                  <a:moveTo>
                    <a:pt x="36" y="12"/>
                  </a:moveTo>
                  <a:cubicBezTo>
                    <a:pt x="35" y="13"/>
                    <a:pt x="34" y="13"/>
                    <a:pt x="33" y="12"/>
                  </a:cubicBezTo>
                  <a:cubicBezTo>
                    <a:pt x="32" y="11"/>
                    <a:pt x="32" y="10"/>
                    <a:pt x="33" y="9"/>
                  </a:cubicBezTo>
                  <a:cubicBezTo>
                    <a:pt x="39" y="3"/>
                    <a:pt x="47" y="0"/>
                    <a:pt x="55" y="0"/>
                  </a:cubicBezTo>
                  <a:cubicBezTo>
                    <a:pt x="63" y="0"/>
                    <a:pt x="72" y="3"/>
                    <a:pt x="78" y="9"/>
                  </a:cubicBezTo>
                  <a:cubicBezTo>
                    <a:pt x="79" y="10"/>
                    <a:pt x="79" y="11"/>
                    <a:pt x="78" y="12"/>
                  </a:cubicBezTo>
                  <a:cubicBezTo>
                    <a:pt x="77" y="13"/>
                    <a:pt x="75" y="13"/>
                    <a:pt x="75" y="12"/>
                  </a:cubicBezTo>
                  <a:cubicBezTo>
                    <a:pt x="69" y="7"/>
                    <a:pt x="62" y="4"/>
                    <a:pt x="55" y="4"/>
                  </a:cubicBezTo>
                  <a:cubicBezTo>
                    <a:pt x="48" y="4"/>
                    <a:pt x="41" y="7"/>
                    <a:pt x="36" y="12"/>
                  </a:cubicBezTo>
                  <a:close/>
                  <a:moveTo>
                    <a:pt x="92" y="30"/>
                  </a:moveTo>
                  <a:cubicBezTo>
                    <a:pt x="92" y="30"/>
                    <a:pt x="92" y="30"/>
                    <a:pt x="92" y="30"/>
                  </a:cubicBezTo>
                  <a:cubicBezTo>
                    <a:pt x="98" y="30"/>
                    <a:pt x="103" y="35"/>
                    <a:pt x="103" y="40"/>
                  </a:cubicBezTo>
                  <a:cubicBezTo>
                    <a:pt x="103" y="79"/>
                    <a:pt x="103" y="79"/>
                    <a:pt x="103" y="79"/>
                  </a:cubicBezTo>
                  <a:cubicBezTo>
                    <a:pt x="103" y="84"/>
                    <a:pt x="98" y="89"/>
                    <a:pt x="92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3" y="89"/>
                    <a:pt x="8" y="84"/>
                    <a:pt x="8" y="7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35"/>
                    <a:pt x="13" y="30"/>
                    <a:pt x="18" y="30"/>
                  </a:cubicBezTo>
                  <a:cubicBezTo>
                    <a:pt x="112" y="30"/>
                    <a:pt x="0" y="30"/>
                    <a:pt x="92" y="30"/>
                  </a:cubicBezTo>
                  <a:close/>
                  <a:moveTo>
                    <a:pt x="22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0" y="45"/>
                    <a:pt x="20" y="44"/>
                  </a:cubicBezTo>
                  <a:cubicBezTo>
                    <a:pt x="20" y="43"/>
                    <a:pt x="21" y="42"/>
                    <a:pt x="22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1" y="43"/>
                    <a:pt x="31" y="44"/>
                  </a:cubicBezTo>
                  <a:cubicBezTo>
                    <a:pt x="31" y="45"/>
                    <a:pt x="30" y="46"/>
                    <a:pt x="29" y="46"/>
                  </a:cubicBezTo>
                  <a:cubicBezTo>
                    <a:pt x="22" y="46"/>
                    <a:pt x="22" y="46"/>
                    <a:pt x="22" y="46"/>
                  </a:cubicBezTo>
                  <a:close/>
                  <a:moveTo>
                    <a:pt x="82" y="77"/>
                  </a:moveTo>
                  <a:cubicBezTo>
                    <a:pt x="82" y="77"/>
                    <a:pt x="82" y="77"/>
                    <a:pt x="82" y="77"/>
                  </a:cubicBezTo>
                  <a:cubicBezTo>
                    <a:pt x="81" y="77"/>
                    <a:pt x="80" y="76"/>
                    <a:pt x="80" y="75"/>
                  </a:cubicBezTo>
                  <a:cubicBezTo>
                    <a:pt x="80" y="74"/>
                    <a:pt x="81" y="73"/>
                    <a:pt x="82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90" y="73"/>
                    <a:pt x="91" y="74"/>
                    <a:pt x="91" y="75"/>
                  </a:cubicBezTo>
                  <a:cubicBezTo>
                    <a:pt x="91" y="76"/>
                    <a:pt x="90" y="77"/>
                    <a:pt x="88" y="77"/>
                  </a:cubicBezTo>
                  <a:cubicBezTo>
                    <a:pt x="82" y="77"/>
                    <a:pt x="82" y="77"/>
                    <a:pt x="82" y="77"/>
                  </a:cubicBezTo>
                  <a:close/>
                  <a:moveTo>
                    <a:pt x="37" y="77"/>
                  </a:moveTo>
                  <a:cubicBezTo>
                    <a:pt x="37" y="77"/>
                    <a:pt x="37" y="77"/>
                    <a:pt x="37" y="77"/>
                  </a:cubicBezTo>
                  <a:cubicBezTo>
                    <a:pt x="36" y="77"/>
                    <a:pt x="35" y="76"/>
                    <a:pt x="35" y="75"/>
                  </a:cubicBezTo>
                  <a:cubicBezTo>
                    <a:pt x="35" y="74"/>
                    <a:pt x="36" y="73"/>
                    <a:pt x="37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6" y="74"/>
                    <a:pt x="76" y="75"/>
                  </a:cubicBezTo>
                  <a:cubicBezTo>
                    <a:pt x="76" y="76"/>
                    <a:pt x="75" y="77"/>
                    <a:pt x="74" y="77"/>
                  </a:cubicBezTo>
                  <a:cubicBezTo>
                    <a:pt x="37" y="77"/>
                    <a:pt x="37" y="77"/>
                    <a:pt x="37" y="77"/>
                  </a:cubicBezTo>
                  <a:close/>
                  <a:moveTo>
                    <a:pt x="22" y="77"/>
                  </a:moveTo>
                  <a:cubicBezTo>
                    <a:pt x="22" y="77"/>
                    <a:pt x="22" y="77"/>
                    <a:pt x="22" y="77"/>
                  </a:cubicBezTo>
                  <a:cubicBezTo>
                    <a:pt x="21" y="77"/>
                    <a:pt x="20" y="76"/>
                    <a:pt x="20" y="75"/>
                  </a:cubicBezTo>
                  <a:cubicBezTo>
                    <a:pt x="20" y="74"/>
                    <a:pt x="21" y="73"/>
                    <a:pt x="22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30" y="73"/>
                    <a:pt x="31" y="74"/>
                    <a:pt x="31" y="75"/>
                  </a:cubicBezTo>
                  <a:cubicBezTo>
                    <a:pt x="31" y="76"/>
                    <a:pt x="30" y="77"/>
                    <a:pt x="29" y="77"/>
                  </a:cubicBezTo>
                  <a:cubicBezTo>
                    <a:pt x="22" y="77"/>
                    <a:pt x="22" y="77"/>
                    <a:pt x="22" y="77"/>
                  </a:cubicBezTo>
                  <a:close/>
                  <a:moveTo>
                    <a:pt x="82" y="67"/>
                  </a:moveTo>
                  <a:cubicBezTo>
                    <a:pt x="82" y="67"/>
                    <a:pt x="82" y="67"/>
                    <a:pt x="82" y="67"/>
                  </a:cubicBezTo>
                  <a:cubicBezTo>
                    <a:pt x="81" y="67"/>
                    <a:pt x="80" y="66"/>
                    <a:pt x="80" y="65"/>
                  </a:cubicBezTo>
                  <a:cubicBezTo>
                    <a:pt x="80" y="64"/>
                    <a:pt x="81" y="63"/>
                    <a:pt x="82" y="63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63"/>
                    <a:pt x="91" y="64"/>
                    <a:pt x="91" y="65"/>
                  </a:cubicBezTo>
                  <a:cubicBezTo>
                    <a:pt x="91" y="66"/>
                    <a:pt x="90" y="67"/>
                    <a:pt x="88" y="67"/>
                  </a:cubicBezTo>
                  <a:cubicBezTo>
                    <a:pt x="82" y="67"/>
                    <a:pt x="82" y="67"/>
                    <a:pt x="82" y="67"/>
                  </a:cubicBezTo>
                  <a:close/>
                  <a:moveTo>
                    <a:pt x="67" y="67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66" y="67"/>
                    <a:pt x="65" y="66"/>
                    <a:pt x="65" y="65"/>
                  </a:cubicBezTo>
                  <a:cubicBezTo>
                    <a:pt x="65" y="64"/>
                    <a:pt x="66" y="63"/>
                    <a:pt x="67" y="6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5" y="63"/>
                    <a:pt x="76" y="64"/>
                    <a:pt x="76" y="65"/>
                  </a:cubicBezTo>
                  <a:cubicBezTo>
                    <a:pt x="76" y="66"/>
                    <a:pt x="75" y="67"/>
                    <a:pt x="74" y="67"/>
                  </a:cubicBezTo>
                  <a:cubicBezTo>
                    <a:pt x="67" y="67"/>
                    <a:pt x="67" y="67"/>
                    <a:pt x="67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1" y="67"/>
                    <a:pt x="50" y="66"/>
                    <a:pt x="50" y="65"/>
                  </a:cubicBezTo>
                  <a:cubicBezTo>
                    <a:pt x="50" y="64"/>
                    <a:pt x="51" y="63"/>
                    <a:pt x="52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3"/>
                    <a:pt x="61" y="64"/>
                    <a:pt x="61" y="65"/>
                  </a:cubicBezTo>
                  <a:cubicBezTo>
                    <a:pt x="61" y="66"/>
                    <a:pt x="60" y="67"/>
                    <a:pt x="59" y="67"/>
                  </a:cubicBezTo>
                  <a:cubicBezTo>
                    <a:pt x="52" y="67"/>
                    <a:pt x="52" y="67"/>
                    <a:pt x="52" y="67"/>
                  </a:cubicBezTo>
                  <a:close/>
                  <a:moveTo>
                    <a:pt x="37" y="67"/>
                  </a:moveTo>
                  <a:cubicBezTo>
                    <a:pt x="37" y="67"/>
                    <a:pt x="37" y="67"/>
                    <a:pt x="37" y="67"/>
                  </a:cubicBezTo>
                  <a:cubicBezTo>
                    <a:pt x="36" y="67"/>
                    <a:pt x="35" y="66"/>
                    <a:pt x="35" y="65"/>
                  </a:cubicBezTo>
                  <a:cubicBezTo>
                    <a:pt x="35" y="64"/>
                    <a:pt x="36" y="63"/>
                    <a:pt x="37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5" y="63"/>
                    <a:pt x="46" y="64"/>
                    <a:pt x="46" y="65"/>
                  </a:cubicBezTo>
                  <a:cubicBezTo>
                    <a:pt x="46" y="66"/>
                    <a:pt x="45" y="67"/>
                    <a:pt x="44" y="67"/>
                  </a:cubicBezTo>
                  <a:cubicBezTo>
                    <a:pt x="37" y="67"/>
                    <a:pt x="37" y="67"/>
                    <a:pt x="37" y="67"/>
                  </a:cubicBezTo>
                  <a:close/>
                  <a:moveTo>
                    <a:pt x="22" y="67"/>
                  </a:moveTo>
                  <a:cubicBezTo>
                    <a:pt x="22" y="67"/>
                    <a:pt x="22" y="67"/>
                    <a:pt x="22" y="67"/>
                  </a:cubicBezTo>
                  <a:cubicBezTo>
                    <a:pt x="21" y="67"/>
                    <a:pt x="20" y="66"/>
                    <a:pt x="20" y="65"/>
                  </a:cubicBezTo>
                  <a:cubicBezTo>
                    <a:pt x="20" y="64"/>
                    <a:pt x="21" y="63"/>
                    <a:pt x="22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30" y="63"/>
                    <a:pt x="31" y="64"/>
                    <a:pt x="31" y="65"/>
                  </a:cubicBezTo>
                  <a:cubicBezTo>
                    <a:pt x="31" y="66"/>
                    <a:pt x="30" y="67"/>
                    <a:pt x="29" y="67"/>
                  </a:cubicBezTo>
                  <a:cubicBezTo>
                    <a:pt x="22" y="67"/>
                    <a:pt x="22" y="67"/>
                    <a:pt x="22" y="67"/>
                  </a:cubicBezTo>
                  <a:close/>
                  <a:moveTo>
                    <a:pt x="73" y="57"/>
                  </a:move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1" y="56"/>
                    <a:pt x="71" y="54"/>
                  </a:cubicBezTo>
                  <a:cubicBezTo>
                    <a:pt x="71" y="53"/>
                    <a:pt x="72" y="52"/>
                    <a:pt x="73" y="52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80" y="52"/>
                    <a:pt x="81" y="53"/>
                    <a:pt x="81" y="54"/>
                  </a:cubicBezTo>
                  <a:cubicBezTo>
                    <a:pt x="81" y="56"/>
                    <a:pt x="80" y="57"/>
                    <a:pt x="79" y="57"/>
                  </a:cubicBezTo>
                  <a:cubicBezTo>
                    <a:pt x="73" y="57"/>
                    <a:pt x="73" y="57"/>
                    <a:pt x="73" y="57"/>
                  </a:cubicBezTo>
                  <a:close/>
                  <a:moveTo>
                    <a:pt x="59" y="57"/>
                  </a:moveTo>
                  <a:cubicBezTo>
                    <a:pt x="59" y="57"/>
                    <a:pt x="59" y="57"/>
                    <a:pt x="59" y="57"/>
                  </a:cubicBezTo>
                  <a:cubicBezTo>
                    <a:pt x="58" y="57"/>
                    <a:pt x="57" y="56"/>
                    <a:pt x="57" y="54"/>
                  </a:cubicBezTo>
                  <a:cubicBezTo>
                    <a:pt x="57" y="53"/>
                    <a:pt x="58" y="52"/>
                    <a:pt x="59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6" y="52"/>
                    <a:pt x="67" y="53"/>
                    <a:pt x="67" y="54"/>
                  </a:cubicBezTo>
                  <a:cubicBezTo>
                    <a:pt x="67" y="56"/>
                    <a:pt x="66" y="57"/>
                    <a:pt x="65" y="57"/>
                  </a:cubicBezTo>
                  <a:cubicBezTo>
                    <a:pt x="59" y="57"/>
                    <a:pt x="59" y="57"/>
                    <a:pt x="59" y="57"/>
                  </a:cubicBezTo>
                  <a:close/>
                  <a:moveTo>
                    <a:pt x="45" y="57"/>
                  </a:moveTo>
                  <a:cubicBezTo>
                    <a:pt x="45" y="57"/>
                    <a:pt x="45" y="57"/>
                    <a:pt x="45" y="57"/>
                  </a:cubicBezTo>
                  <a:cubicBezTo>
                    <a:pt x="44" y="57"/>
                    <a:pt x="43" y="56"/>
                    <a:pt x="43" y="54"/>
                  </a:cubicBezTo>
                  <a:cubicBezTo>
                    <a:pt x="43" y="53"/>
                    <a:pt x="44" y="52"/>
                    <a:pt x="45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3" y="52"/>
                    <a:pt x="54" y="53"/>
                    <a:pt x="54" y="54"/>
                  </a:cubicBezTo>
                  <a:cubicBezTo>
                    <a:pt x="54" y="56"/>
                    <a:pt x="53" y="57"/>
                    <a:pt x="51" y="57"/>
                  </a:cubicBezTo>
                  <a:cubicBezTo>
                    <a:pt x="45" y="57"/>
                    <a:pt x="45" y="57"/>
                    <a:pt x="45" y="57"/>
                  </a:cubicBezTo>
                  <a:close/>
                  <a:moveTo>
                    <a:pt x="32" y="57"/>
                  </a:moveTo>
                  <a:cubicBezTo>
                    <a:pt x="32" y="57"/>
                    <a:pt x="32" y="57"/>
                    <a:pt x="32" y="57"/>
                  </a:cubicBezTo>
                  <a:cubicBezTo>
                    <a:pt x="30" y="57"/>
                    <a:pt x="30" y="56"/>
                    <a:pt x="30" y="54"/>
                  </a:cubicBezTo>
                  <a:cubicBezTo>
                    <a:pt x="30" y="53"/>
                    <a:pt x="30" y="52"/>
                    <a:pt x="32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2"/>
                    <a:pt x="40" y="53"/>
                    <a:pt x="40" y="54"/>
                  </a:cubicBezTo>
                  <a:cubicBezTo>
                    <a:pt x="40" y="56"/>
                    <a:pt x="39" y="57"/>
                    <a:pt x="38" y="57"/>
                  </a:cubicBezTo>
                  <a:cubicBezTo>
                    <a:pt x="32" y="57"/>
                    <a:pt x="32" y="57"/>
                    <a:pt x="32" y="57"/>
                  </a:cubicBezTo>
                  <a:close/>
                  <a:moveTo>
                    <a:pt x="82" y="46"/>
                  </a:moveTo>
                  <a:cubicBezTo>
                    <a:pt x="82" y="46"/>
                    <a:pt x="82" y="46"/>
                    <a:pt x="82" y="46"/>
                  </a:cubicBezTo>
                  <a:cubicBezTo>
                    <a:pt x="81" y="46"/>
                    <a:pt x="80" y="45"/>
                    <a:pt x="80" y="44"/>
                  </a:cubicBezTo>
                  <a:cubicBezTo>
                    <a:pt x="80" y="43"/>
                    <a:pt x="81" y="42"/>
                    <a:pt x="82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90" y="42"/>
                    <a:pt x="91" y="43"/>
                    <a:pt x="91" y="44"/>
                  </a:cubicBezTo>
                  <a:cubicBezTo>
                    <a:pt x="91" y="45"/>
                    <a:pt x="90" y="46"/>
                    <a:pt x="88" y="46"/>
                  </a:cubicBezTo>
                  <a:cubicBezTo>
                    <a:pt x="82" y="46"/>
                    <a:pt x="82" y="46"/>
                    <a:pt x="82" y="46"/>
                  </a:cubicBezTo>
                  <a:close/>
                  <a:moveTo>
                    <a:pt x="87" y="57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86" y="57"/>
                    <a:pt x="85" y="56"/>
                    <a:pt x="85" y="54"/>
                  </a:cubicBezTo>
                  <a:cubicBezTo>
                    <a:pt x="85" y="53"/>
                    <a:pt x="86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90" y="52"/>
                    <a:pt x="91" y="53"/>
                    <a:pt x="91" y="54"/>
                  </a:cubicBezTo>
                  <a:cubicBezTo>
                    <a:pt x="91" y="56"/>
                    <a:pt x="90" y="57"/>
                    <a:pt x="88" y="57"/>
                  </a:cubicBezTo>
                  <a:cubicBezTo>
                    <a:pt x="87" y="57"/>
                    <a:pt x="87" y="57"/>
                    <a:pt x="87" y="57"/>
                  </a:cubicBezTo>
                  <a:close/>
                  <a:moveTo>
                    <a:pt x="22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1" y="57"/>
                    <a:pt x="20" y="56"/>
                    <a:pt x="20" y="54"/>
                  </a:cubicBezTo>
                  <a:cubicBezTo>
                    <a:pt x="20" y="53"/>
                    <a:pt x="21" y="52"/>
                    <a:pt x="22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5" y="52"/>
                    <a:pt x="26" y="53"/>
                    <a:pt x="26" y="54"/>
                  </a:cubicBezTo>
                  <a:cubicBezTo>
                    <a:pt x="26" y="56"/>
                    <a:pt x="25" y="57"/>
                    <a:pt x="24" y="57"/>
                  </a:cubicBezTo>
                  <a:cubicBezTo>
                    <a:pt x="22" y="57"/>
                    <a:pt x="22" y="57"/>
                    <a:pt x="22" y="57"/>
                  </a:cubicBezTo>
                  <a:close/>
                  <a:moveTo>
                    <a:pt x="67" y="46"/>
                  </a:moveTo>
                  <a:cubicBezTo>
                    <a:pt x="67" y="46"/>
                    <a:pt x="67" y="46"/>
                    <a:pt x="67" y="46"/>
                  </a:cubicBezTo>
                  <a:cubicBezTo>
                    <a:pt x="66" y="46"/>
                    <a:pt x="65" y="45"/>
                    <a:pt x="65" y="44"/>
                  </a:cubicBezTo>
                  <a:cubicBezTo>
                    <a:pt x="65" y="43"/>
                    <a:pt x="66" y="42"/>
                    <a:pt x="67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2"/>
                    <a:pt x="76" y="43"/>
                    <a:pt x="76" y="44"/>
                  </a:cubicBezTo>
                  <a:cubicBezTo>
                    <a:pt x="76" y="45"/>
                    <a:pt x="75" y="46"/>
                    <a:pt x="74" y="46"/>
                  </a:cubicBezTo>
                  <a:cubicBezTo>
                    <a:pt x="67" y="46"/>
                    <a:pt x="67" y="46"/>
                    <a:pt x="67" y="46"/>
                  </a:cubicBezTo>
                  <a:close/>
                  <a:moveTo>
                    <a:pt x="52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1" y="46"/>
                    <a:pt x="50" y="45"/>
                    <a:pt x="50" y="44"/>
                  </a:cubicBezTo>
                  <a:cubicBezTo>
                    <a:pt x="50" y="43"/>
                    <a:pt x="51" y="42"/>
                    <a:pt x="52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60" y="42"/>
                    <a:pt x="61" y="43"/>
                    <a:pt x="61" y="44"/>
                  </a:cubicBezTo>
                  <a:cubicBezTo>
                    <a:pt x="61" y="45"/>
                    <a:pt x="60" y="46"/>
                    <a:pt x="59" y="46"/>
                  </a:cubicBezTo>
                  <a:cubicBezTo>
                    <a:pt x="52" y="46"/>
                    <a:pt x="52" y="46"/>
                    <a:pt x="52" y="46"/>
                  </a:cubicBezTo>
                  <a:close/>
                  <a:moveTo>
                    <a:pt x="37" y="46"/>
                  </a:move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5"/>
                    <a:pt x="35" y="44"/>
                  </a:cubicBezTo>
                  <a:cubicBezTo>
                    <a:pt x="35" y="43"/>
                    <a:pt x="36" y="42"/>
                    <a:pt x="37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6" y="43"/>
                    <a:pt x="46" y="44"/>
                  </a:cubicBezTo>
                  <a:cubicBezTo>
                    <a:pt x="46" y="45"/>
                    <a:pt x="45" y="46"/>
                    <a:pt x="44" y="46"/>
                  </a:cubicBezTo>
                  <a:cubicBezTo>
                    <a:pt x="37" y="46"/>
                    <a:pt x="37" y="46"/>
                    <a:pt x="37" y="46"/>
                  </a:cubicBezTo>
                  <a:close/>
                  <a:moveTo>
                    <a:pt x="92" y="37"/>
                  </a:moveTo>
                  <a:cubicBezTo>
                    <a:pt x="92" y="37"/>
                    <a:pt x="92" y="37"/>
                    <a:pt x="92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5" y="39"/>
                    <a:pt x="15" y="4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80"/>
                    <a:pt x="17" y="82"/>
                    <a:pt x="18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4" y="82"/>
                    <a:pt x="95" y="80"/>
                    <a:pt x="95" y="7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39"/>
                    <a:pt x="94" y="37"/>
                    <a:pt x="92" y="37"/>
                  </a:cubicBezTo>
                  <a:close/>
                  <a:moveTo>
                    <a:pt x="45" y="21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44" y="22"/>
                    <a:pt x="43" y="22"/>
                    <a:pt x="42" y="21"/>
                  </a:cubicBezTo>
                  <a:cubicBezTo>
                    <a:pt x="41" y="21"/>
                    <a:pt x="41" y="19"/>
                    <a:pt x="42" y="18"/>
                  </a:cubicBezTo>
                  <a:cubicBezTo>
                    <a:pt x="46" y="15"/>
                    <a:pt x="51" y="13"/>
                    <a:pt x="55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60" y="13"/>
                    <a:pt x="65" y="15"/>
                    <a:pt x="69" y="18"/>
                  </a:cubicBezTo>
                  <a:cubicBezTo>
                    <a:pt x="69" y="19"/>
                    <a:pt x="69" y="21"/>
                    <a:pt x="69" y="21"/>
                  </a:cubicBezTo>
                  <a:cubicBezTo>
                    <a:pt x="68" y="22"/>
                    <a:pt x="66" y="22"/>
                    <a:pt x="66" y="21"/>
                  </a:cubicBezTo>
                  <a:cubicBezTo>
                    <a:pt x="63" y="19"/>
                    <a:pt x="59" y="17"/>
                    <a:pt x="56" y="17"/>
                  </a:cubicBezTo>
                  <a:cubicBezTo>
                    <a:pt x="52" y="17"/>
                    <a:pt x="48" y="19"/>
                    <a:pt x="45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99F4D197-1EDB-4787-BD8B-BB160F934B14}"/>
              </a:ext>
            </a:extLst>
          </p:cNvPr>
          <p:cNvGrpSpPr/>
          <p:nvPr/>
        </p:nvGrpSpPr>
        <p:grpSpPr>
          <a:xfrm>
            <a:off x="2528415" y="1379209"/>
            <a:ext cx="832731" cy="832731"/>
            <a:chOff x="2036925" y="1687819"/>
            <a:chExt cx="832731" cy="832731"/>
          </a:xfrm>
        </p:grpSpPr>
        <p:sp>
          <p:nvSpPr>
            <p:cNvPr id="18" name="Oval 10">
              <a:extLst>
                <a:ext uri="{FF2B5EF4-FFF2-40B4-BE49-F238E27FC236}">
                  <a16:creationId xmlns:a16="http://schemas.microsoft.com/office/drawing/2014/main" xmlns="" id="{54E79FB5-BC2C-469B-9BD2-ECA1D8F51C56}"/>
                </a:ext>
              </a:extLst>
            </p:cNvPr>
            <p:cNvSpPr/>
            <p:nvPr/>
          </p:nvSpPr>
          <p:spPr>
            <a:xfrm>
              <a:off x="2036925" y="1687819"/>
              <a:ext cx="832731" cy="832731"/>
            </a:xfrm>
            <a:prstGeom prst="ellipse">
              <a:avLst/>
            </a:prstGeom>
            <a:solidFill>
              <a:srgbClr val="EA34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9" name="Freeform 76">
              <a:extLst>
                <a:ext uri="{FF2B5EF4-FFF2-40B4-BE49-F238E27FC236}">
                  <a16:creationId xmlns:a16="http://schemas.microsoft.com/office/drawing/2014/main" xmlns="" id="{F2629F56-386D-487A-BF35-40B9529312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5963" y="1916134"/>
              <a:ext cx="454654" cy="376100"/>
            </a:xfrm>
            <a:custGeom>
              <a:avLst/>
              <a:gdLst>
                <a:gd name="T0" fmla="*/ 4 w 95"/>
                <a:gd name="T1" fmla="*/ 0 h 79"/>
                <a:gd name="T2" fmla="*/ 4 w 95"/>
                <a:gd name="T3" fmla="*/ 0 h 79"/>
                <a:gd name="T4" fmla="*/ 91 w 95"/>
                <a:gd name="T5" fmla="*/ 0 h 79"/>
                <a:gd name="T6" fmla="*/ 95 w 95"/>
                <a:gd name="T7" fmla="*/ 4 h 79"/>
                <a:gd name="T8" fmla="*/ 95 w 95"/>
                <a:gd name="T9" fmla="*/ 4 h 79"/>
                <a:gd name="T10" fmla="*/ 95 w 95"/>
                <a:gd name="T11" fmla="*/ 66 h 79"/>
                <a:gd name="T12" fmla="*/ 91 w 95"/>
                <a:gd name="T13" fmla="*/ 70 h 79"/>
                <a:gd name="T14" fmla="*/ 91 w 95"/>
                <a:gd name="T15" fmla="*/ 70 h 79"/>
                <a:gd name="T16" fmla="*/ 51 w 95"/>
                <a:gd name="T17" fmla="*/ 70 h 79"/>
                <a:gd name="T18" fmla="*/ 51 w 95"/>
                <a:gd name="T19" fmla="*/ 74 h 79"/>
                <a:gd name="T20" fmla="*/ 51 w 95"/>
                <a:gd name="T21" fmla="*/ 74 h 79"/>
                <a:gd name="T22" fmla="*/ 71 w 95"/>
                <a:gd name="T23" fmla="*/ 74 h 79"/>
                <a:gd name="T24" fmla="*/ 73 w 95"/>
                <a:gd name="T25" fmla="*/ 77 h 79"/>
                <a:gd name="T26" fmla="*/ 71 w 95"/>
                <a:gd name="T27" fmla="*/ 79 h 79"/>
                <a:gd name="T28" fmla="*/ 24 w 95"/>
                <a:gd name="T29" fmla="*/ 79 h 79"/>
                <a:gd name="T30" fmla="*/ 21 w 95"/>
                <a:gd name="T31" fmla="*/ 77 h 79"/>
                <a:gd name="T32" fmla="*/ 24 w 95"/>
                <a:gd name="T33" fmla="*/ 74 h 79"/>
                <a:gd name="T34" fmla="*/ 44 w 95"/>
                <a:gd name="T35" fmla="*/ 74 h 79"/>
                <a:gd name="T36" fmla="*/ 44 w 95"/>
                <a:gd name="T37" fmla="*/ 74 h 79"/>
                <a:gd name="T38" fmla="*/ 44 w 95"/>
                <a:gd name="T39" fmla="*/ 70 h 79"/>
                <a:gd name="T40" fmla="*/ 4 w 95"/>
                <a:gd name="T41" fmla="*/ 70 h 79"/>
                <a:gd name="T42" fmla="*/ 0 w 95"/>
                <a:gd name="T43" fmla="*/ 66 h 79"/>
                <a:gd name="T44" fmla="*/ 0 w 95"/>
                <a:gd name="T45" fmla="*/ 66 h 79"/>
                <a:gd name="T46" fmla="*/ 0 w 95"/>
                <a:gd name="T47" fmla="*/ 4 h 79"/>
                <a:gd name="T48" fmla="*/ 4 w 95"/>
                <a:gd name="T49" fmla="*/ 0 h 79"/>
                <a:gd name="T50" fmla="*/ 81 w 95"/>
                <a:gd name="T51" fmla="*/ 53 h 79"/>
                <a:gd name="T52" fmla="*/ 81 w 95"/>
                <a:gd name="T53" fmla="*/ 53 h 79"/>
                <a:gd name="T54" fmla="*/ 84 w 95"/>
                <a:gd name="T55" fmla="*/ 56 h 79"/>
                <a:gd name="T56" fmla="*/ 81 w 95"/>
                <a:gd name="T57" fmla="*/ 60 h 79"/>
                <a:gd name="T58" fmla="*/ 77 w 95"/>
                <a:gd name="T59" fmla="*/ 56 h 79"/>
                <a:gd name="T60" fmla="*/ 81 w 95"/>
                <a:gd name="T61" fmla="*/ 53 h 79"/>
                <a:gd name="T62" fmla="*/ 87 w 95"/>
                <a:gd name="T63" fmla="*/ 7 h 79"/>
                <a:gd name="T64" fmla="*/ 87 w 95"/>
                <a:gd name="T65" fmla="*/ 7 h 79"/>
                <a:gd name="T66" fmla="*/ 7 w 95"/>
                <a:gd name="T67" fmla="*/ 7 h 79"/>
                <a:gd name="T68" fmla="*/ 7 w 95"/>
                <a:gd name="T69" fmla="*/ 63 h 79"/>
                <a:gd name="T70" fmla="*/ 87 w 95"/>
                <a:gd name="T71" fmla="*/ 63 h 79"/>
                <a:gd name="T72" fmla="*/ 87 w 95"/>
                <a:gd name="T73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" h="79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3" y="0"/>
                    <a:pt x="95" y="2"/>
                    <a:pt x="95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8"/>
                    <a:pt x="93" y="70"/>
                    <a:pt x="91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2" y="74"/>
                    <a:pt x="73" y="75"/>
                    <a:pt x="73" y="77"/>
                  </a:cubicBezTo>
                  <a:cubicBezTo>
                    <a:pt x="73" y="78"/>
                    <a:pt x="72" y="79"/>
                    <a:pt x="71" y="79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2" y="79"/>
                    <a:pt x="21" y="78"/>
                    <a:pt x="21" y="77"/>
                  </a:cubicBezTo>
                  <a:cubicBezTo>
                    <a:pt x="21" y="75"/>
                    <a:pt x="22" y="74"/>
                    <a:pt x="24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2" y="70"/>
                    <a:pt x="0" y="68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81" y="53"/>
                  </a:moveTo>
                  <a:cubicBezTo>
                    <a:pt x="81" y="53"/>
                    <a:pt x="81" y="53"/>
                    <a:pt x="81" y="53"/>
                  </a:cubicBezTo>
                  <a:cubicBezTo>
                    <a:pt x="83" y="53"/>
                    <a:pt x="84" y="54"/>
                    <a:pt x="84" y="56"/>
                  </a:cubicBezTo>
                  <a:cubicBezTo>
                    <a:pt x="84" y="58"/>
                    <a:pt x="83" y="60"/>
                    <a:pt x="81" y="60"/>
                  </a:cubicBezTo>
                  <a:cubicBezTo>
                    <a:pt x="79" y="60"/>
                    <a:pt x="77" y="58"/>
                    <a:pt x="77" y="56"/>
                  </a:cubicBezTo>
                  <a:cubicBezTo>
                    <a:pt x="77" y="54"/>
                    <a:pt x="79" y="53"/>
                    <a:pt x="81" y="53"/>
                  </a:cubicBezTo>
                  <a:close/>
                  <a:moveTo>
                    <a:pt x="87" y="7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26"/>
                    <a:pt x="7" y="44"/>
                    <a:pt x="7" y="63"/>
                  </a:cubicBezTo>
                  <a:cubicBezTo>
                    <a:pt x="34" y="63"/>
                    <a:pt x="61" y="63"/>
                    <a:pt x="87" y="63"/>
                  </a:cubicBezTo>
                  <a:cubicBezTo>
                    <a:pt x="87" y="44"/>
                    <a:pt x="87" y="26"/>
                    <a:pt x="87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39E4E58A-D734-4B0E-B59B-C04CC325666B}"/>
              </a:ext>
            </a:extLst>
          </p:cNvPr>
          <p:cNvGrpSpPr/>
          <p:nvPr/>
        </p:nvGrpSpPr>
        <p:grpSpPr>
          <a:xfrm>
            <a:off x="5725355" y="1379209"/>
            <a:ext cx="832731" cy="832731"/>
            <a:chOff x="5679635" y="1687819"/>
            <a:chExt cx="832731" cy="832731"/>
          </a:xfrm>
        </p:grpSpPr>
        <p:sp>
          <p:nvSpPr>
            <p:cNvPr id="21" name="Oval 11">
              <a:extLst>
                <a:ext uri="{FF2B5EF4-FFF2-40B4-BE49-F238E27FC236}">
                  <a16:creationId xmlns:a16="http://schemas.microsoft.com/office/drawing/2014/main" xmlns="" id="{CB879B21-3CBC-4942-B5F2-794D589150F6}"/>
                </a:ext>
              </a:extLst>
            </p:cNvPr>
            <p:cNvSpPr/>
            <p:nvPr/>
          </p:nvSpPr>
          <p:spPr>
            <a:xfrm>
              <a:off x="5679635" y="1687819"/>
              <a:ext cx="832731" cy="832731"/>
            </a:xfrm>
            <a:prstGeom prst="ellipse">
              <a:avLst/>
            </a:prstGeom>
            <a:solidFill>
              <a:srgbClr val="D971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2" name="Freeform 102">
              <a:extLst>
                <a:ext uri="{FF2B5EF4-FFF2-40B4-BE49-F238E27FC236}">
                  <a16:creationId xmlns:a16="http://schemas.microsoft.com/office/drawing/2014/main" xmlns="" id="{9620F95B-0B3F-4046-940C-56D076BD4B9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878709" y="1853769"/>
              <a:ext cx="434582" cy="500830"/>
            </a:xfrm>
            <a:custGeom>
              <a:avLst/>
              <a:gdLst>
                <a:gd name="T0" fmla="*/ 26 w 82"/>
                <a:gd name="T1" fmla="*/ 18 h 94"/>
                <a:gd name="T2" fmla="*/ 33 w 82"/>
                <a:gd name="T3" fmla="*/ 7 h 94"/>
                <a:gd name="T4" fmla="*/ 78 w 82"/>
                <a:gd name="T5" fmla="*/ 32 h 94"/>
                <a:gd name="T6" fmla="*/ 82 w 82"/>
                <a:gd name="T7" fmla="*/ 35 h 94"/>
                <a:gd name="T8" fmla="*/ 70 w 82"/>
                <a:gd name="T9" fmla="*/ 47 h 94"/>
                <a:gd name="T10" fmla="*/ 45 w 82"/>
                <a:gd name="T11" fmla="*/ 94 h 94"/>
                <a:gd name="T12" fmla="*/ 15 w 82"/>
                <a:gd name="T13" fmla="*/ 73 h 94"/>
                <a:gd name="T14" fmla="*/ 11 w 82"/>
                <a:gd name="T15" fmla="*/ 69 h 94"/>
                <a:gd name="T16" fmla="*/ 9 w 82"/>
                <a:gd name="T17" fmla="*/ 65 h 94"/>
                <a:gd name="T18" fmla="*/ 0 w 82"/>
                <a:gd name="T19" fmla="*/ 27 h 94"/>
                <a:gd name="T20" fmla="*/ 6 w 82"/>
                <a:gd name="T21" fmla="*/ 3 h 94"/>
                <a:gd name="T22" fmla="*/ 10 w 82"/>
                <a:gd name="T23" fmla="*/ 0 h 94"/>
                <a:gd name="T24" fmla="*/ 41 w 82"/>
                <a:gd name="T25" fmla="*/ 3 h 94"/>
                <a:gd name="T26" fmla="*/ 41 w 82"/>
                <a:gd name="T27" fmla="*/ 19 h 94"/>
                <a:gd name="T28" fmla="*/ 47 w 82"/>
                <a:gd name="T29" fmla="*/ 56 h 94"/>
                <a:gd name="T30" fmla="*/ 36 w 82"/>
                <a:gd name="T31" fmla="*/ 65 h 94"/>
                <a:gd name="T32" fmla="*/ 32 w 82"/>
                <a:gd name="T33" fmla="*/ 73 h 94"/>
                <a:gd name="T34" fmla="*/ 28 w 82"/>
                <a:gd name="T35" fmla="*/ 73 h 94"/>
                <a:gd name="T36" fmla="*/ 62 w 82"/>
                <a:gd name="T37" fmla="*/ 69 h 94"/>
                <a:gd name="T38" fmla="*/ 78 w 82"/>
                <a:gd name="T39" fmla="*/ 32 h 94"/>
                <a:gd name="T40" fmla="*/ 14 w 82"/>
                <a:gd name="T41" fmla="*/ 18 h 94"/>
                <a:gd name="T42" fmla="*/ 21 w 82"/>
                <a:gd name="T43" fmla="*/ 7 h 94"/>
                <a:gd name="T44" fmla="*/ 14 w 82"/>
                <a:gd name="T45" fmla="*/ 18 h 94"/>
                <a:gd name="T46" fmla="*/ 38 w 82"/>
                <a:gd name="T47" fmla="*/ 26 h 94"/>
                <a:gd name="T48" fmla="*/ 10 w 82"/>
                <a:gd name="T49" fmla="*/ 26 h 94"/>
                <a:gd name="T50" fmla="*/ 7 w 82"/>
                <a:gd name="T51" fmla="*/ 27 h 94"/>
                <a:gd name="T52" fmla="*/ 9 w 82"/>
                <a:gd name="T53" fmla="*/ 58 h 94"/>
                <a:gd name="T54" fmla="*/ 15 w 82"/>
                <a:gd name="T55" fmla="*/ 58 h 94"/>
                <a:gd name="T56" fmla="*/ 19 w 82"/>
                <a:gd name="T57" fmla="*/ 66 h 94"/>
                <a:gd name="T58" fmla="*/ 28 w 82"/>
                <a:gd name="T59" fmla="*/ 62 h 94"/>
                <a:gd name="T60" fmla="*/ 32 w 82"/>
                <a:gd name="T61" fmla="*/ 58 h 94"/>
                <a:gd name="T62" fmla="*/ 40 w 82"/>
                <a:gd name="T63" fmla="*/ 56 h 94"/>
                <a:gd name="T64" fmla="*/ 38 w 82"/>
                <a:gd name="T65" fmla="*/ 2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94">
                  <a:moveTo>
                    <a:pt x="26" y="7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6" y="7"/>
                    <a:pt x="26" y="7"/>
                    <a:pt x="26" y="7"/>
                  </a:cubicBezTo>
                  <a:close/>
                  <a:moveTo>
                    <a:pt x="78" y="32"/>
                  </a:moveTo>
                  <a:cubicBezTo>
                    <a:pt x="78" y="32"/>
                    <a:pt x="78" y="32"/>
                    <a:pt x="78" y="32"/>
                  </a:cubicBezTo>
                  <a:cubicBezTo>
                    <a:pt x="80" y="32"/>
                    <a:pt x="82" y="33"/>
                    <a:pt x="82" y="35"/>
                  </a:cubicBezTo>
                  <a:cubicBezTo>
                    <a:pt x="82" y="37"/>
                    <a:pt x="80" y="39"/>
                    <a:pt x="78" y="39"/>
                  </a:cubicBezTo>
                  <a:cubicBezTo>
                    <a:pt x="73" y="39"/>
                    <a:pt x="70" y="43"/>
                    <a:pt x="70" y="4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83"/>
                    <a:pt x="58" y="94"/>
                    <a:pt x="45" y="94"/>
                  </a:cubicBezTo>
                  <a:cubicBezTo>
                    <a:pt x="32" y="94"/>
                    <a:pt x="22" y="85"/>
                    <a:pt x="20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3" y="73"/>
                    <a:pt x="11" y="71"/>
                    <a:pt x="11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4" y="65"/>
                    <a:pt x="0" y="61"/>
                    <a:pt x="0" y="5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3" y="20"/>
                    <a:pt x="6" y="19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8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4" y="20"/>
                    <a:pt x="47" y="23"/>
                    <a:pt x="47" y="27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61"/>
                    <a:pt x="43" y="65"/>
                    <a:pt x="38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71"/>
                    <a:pt x="34" y="73"/>
                    <a:pt x="32" y="73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29" y="81"/>
                    <a:pt x="36" y="87"/>
                    <a:pt x="45" y="87"/>
                  </a:cubicBezTo>
                  <a:cubicBezTo>
                    <a:pt x="54" y="87"/>
                    <a:pt x="62" y="79"/>
                    <a:pt x="62" y="69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2" y="39"/>
                    <a:pt x="69" y="32"/>
                    <a:pt x="78" y="32"/>
                  </a:cubicBezTo>
                  <a:close/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18"/>
                    <a:pt x="14" y="18"/>
                    <a:pt x="14" y="18"/>
                  </a:cubicBezTo>
                  <a:close/>
                  <a:moveTo>
                    <a:pt x="38" y="26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29" y="26"/>
                    <a:pt x="19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7" y="26"/>
                    <a:pt x="7" y="2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8" y="58"/>
                    <a:pt x="9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7" y="58"/>
                    <a:pt x="19" y="60"/>
                    <a:pt x="19" y="62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2" y="66"/>
                    <a:pt x="25" y="66"/>
                    <a:pt x="28" y="66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8" y="60"/>
                    <a:pt x="30" y="58"/>
                    <a:pt x="32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40" y="57"/>
                    <a:pt x="40" y="56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6"/>
                    <a:pt x="39" y="26"/>
                    <a:pt x="38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0AB0823A-0C70-437B-8478-B6F560D4B7B5}"/>
              </a:ext>
            </a:extLst>
          </p:cNvPr>
          <p:cNvGrpSpPr/>
          <p:nvPr/>
        </p:nvGrpSpPr>
        <p:grpSpPr>
          <a:xfrm>
            <a:off x="4640341" y="2224564"/>
            <a:ext cx="3002756" cy="1224786"/>
            <a:chOff x="4594621" y="2533174"/>
            <a:chExt cx="3002756" cy="1224786"/>
          </a:xfrm>
        </p:grpSpPr>
        <p:sp>
          <p:nvSpPr>
            <p:cNvPr id="24" name="TextBox 45">
              <a:extLst>
                <a:ext uri="{FF2B5EF4-FFF2-40B4-BE49-F238E27FC236}">
                  <a16:creationId xmlns:a16="http://schemas.microsoft.com/office/drawing/2014/main" xmlns="" id="{97AC03A2-0704-41E3-A727-31B7A2050101}"/>
                </a:ext>
              </a:extLst>
            </p:cNvPr>
            <p:cNvSpPr txBox="1"/>
            <p:nvPr/>
          </p:nvSpPr>
          <p:spPr>
            <a:xfrm>
              <a:off x="5504883" y="2533174"/>
              <a:ext cx="119936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en-US" altLang="zh-CN" sz="1600" b="1">
                  <a:solidFill>
                    <a:srgbClr val="D97128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KEYWORD</a:t>
              </a:r>
              <a:endParaRPr lang="en-GB" altLang="zh-CN" sz="1600" b="1">
                <a:solidFill>
                  <a:srgbClr val="D97128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5" name="Rectangle 46">
              <a:extLst>
                <a:ext uri="{FF2B5EF4-FFF2-40B4-BE49-F238E27FC236}">
                  <a16:creationId xmlns:a16="http://schemas.microsoft.com/office/drawing/2014/main" xmlns="" id="{6FFEB02C-F80D-494F-BBAD-BCE488342556}"/>
                </a:ext>
              </a:extLst>
            </p:cNvPr>
            <p:cNvSpPr/>
            <p:nvPr/>
          </p:nvSpPr>
          <p:spPr>
            <a:xfrm>
              <a:off x="4594621" y="2867267"/>
              <a:ext cx="3002756" cy="8906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EE5D7E15-9820-4820-8C23-9D894A6550BF}"/>
              </a:ext>
            </a:extLst>
          </p:cNvPr>
          <p:cNvGrpSpPr/>
          <p:nvPr/>
        </p:nvGrpSpPr>
        <p:grpSpPr>
          <a:xfrm>
            <a:off x="7821025" y="2224565"/>
            <a:ext cx="3002756" cy="1224785"/>
            <a:chOff x="8232505" y="2533175"/>
            <a:chExt cx="3002756" cy="1224785"/>
          </a:xfrm>
        </p:grpSpPr>
        <p:sp>
          <p:nvSpPr>
            <p:cNvPr id="27" name="TextBox 44">
              <a:extLst>
                <a:ext uri="{FF2B5EF4-FFF2-40B4-BE49-F238E27FC236}">
                  <a16:creationId xmlns:a16="http://schemas.microsoft.com/office/drawing/2014/main" xmlns="" id="{9A4E983C-3331-4D24-970D-BF6AFBE7D757}"/>
                </a:ext>
              </a:extLst>
            </p:cNvPr>
            <p:cNvSpPr txBox="1"/>
            <p:nvPr/>
          </p:nvSpPr>
          <p:spPr>
            <a:xfrm>
              <a:off x="9134200" y="2533175"/>
              <a:ext cx="119936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en-US" altLang="zh-CN" sz="1600" b="1">
                  <a:solidFill>
                    <a:srgbClr val="1A6FAE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KEYWORD</a:t>
              </a:r>
              <a:endParaRPr lang="en-GB" altLang="zh-CN" sz="1600" b="1">
                <a:solidFill>
                  <a:srgbClr val="1A6FAE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8" name="Rectangle 46">
              <a:extLst>
                <a:ext uri="{FF2B5EF4-FFF2-40B4-BE49-F238E27FC236}">
                  <a16:creationId xmlns:a16="http://schemas.microsoft.com/office/drawing/2014/main" xmlns="" id="{CEC1521D-8BBC-4ECC-A16E-64147F404DB1}"/>
                </a:ext>
              </a:extLst>
            </p:cNvPr>
            <p:cNvSpPr/>
            <p:nvPr/>
          </p:nvSpPr>
          <p:spPr>
            <a:xfrm>
              <a:off x="8232505" y="2867267"/>
              <a:ext cx="3002756" cy="8906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E698428-6B70-4F78-BB1B-754B052CF2E1}"/>
              </a:ext>
            </a:extLst>
          </p:cNvPr>
          <p:cNvGrpSpPr/>
          <p:nvPr/>
        </p:nvGrpSpPr>
        <p:grpSpPr>
          <a:xfrm>
            <a:off x="1369460" y="4571796"/>
            <a:ext cx="3002756" cy="1229246"/>
            <a:chOff x="877970" y="4880406"/>
            <a:chExt cx="3002756" cy="1229246"/>
          </a:xfrm>
        </p:grpSpPr>
        <p:sp>
          <p:nvSpPr>
            <p:cNvPr id="30" name="TextBox 43">
              <a:extLst>
                <a:ext uri="{FF2B5EF4-FFF2-40B4-BE49-F238E27FC236}">
                  <a16:creationId xmlns:a16="http://schemas.microsoft.com/office/drawing/2014/main" xmlns="" id="{A55B02C9-9AF1-460A-9E85-A42FE1F36609}"/>
                </a:ext>
              </a:extLst>
            </p:cNvPr>
            <p:cNvSpPr txBox="1"/>
            <p:nvPr/>
          </p:nvSpPr>
          <p:spPr>
            <a:xfrm>
              <a:off x="1853605" y="4880406"/>
              <a:ext cx="119936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en-US" altLang="zh-CN" sz="1600" b="1">
                  <a:solidFill>
                    <a:srgbClr val="A469BC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KEYWORD</a:t>
              </a:r>
              <a:endParaRPr lang="en-GB" altLang="zh-CN" sz="1600" b="1">
                <a:solidFill>
                  <a:srgbClr val="A469BC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1" name="Rectangle 46">
              <a:extLst>
                <a:ext uri="{FF2B5EF4-FFF2-40B4-BE49-F238E27FC236}">
                  <a16:creationId xmlns:a16="http://schemas.microsoft.com/office/drawing/2014/main" xmlns="" id="{259ED913-2577-40C1-A25C-546E94ABDF62}"/>
                </a:ext>
              </a:extLst>
            </p:cNvPr>
            <p:cNvSpPr/>
            <p:nvPr/>
          </p:nvSpPr>
          <p:spPr>
            <a:xfrm>
              <a:off x="877970" y="5218959"/>
              <a:ext cx="3002756" cy="8906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4DDA8CF8-98DC-4152-8AC9-D57692916227}"/>
              </a:ext>
            </a:extLst>
          </p:cNvPr>
          <p:cNvGrpSpPr/>
          <p:nvPr/>
        </p:nvGrpSpPr>
        <p:grpSpPr>
          <a:xfrm>
            <a:off x="4640341" y="4571796"/>
            <a:ext cx="3002756" cy="1229246"/>
            <a:chOff x="4594621" y="4880406"/>
            <a:chExt cx="3002756" cy="1229246"/>
          </a:xfrm>
        </p:grpSpPr>
        <p:sp>
          <p:nvSpPr>
            <p:cNvPr id="33" name="TextBox 40">
              <a:extLst>
                <a:ext uri="{FF2B5EF4-FFF2-40B4-BE49-F238E27FC236}">
                  <a16:creationId xmlns:a16="http://schemas.microsoft.com/office/drawing/2014/main" xmlns="" id="{AF291647-AFEA-42AE-B5BF-C32F630799AF}"/>
                </a:ext>
              </a:extLst>
            </p:cNvPr>
            <p:cNvSpPr txBox="1"/>
            <p:nvPr/>
          </p:nvSpPr>
          <p:spPr>
            <a:xfrm>
              <a:off x="5517830" y="4880406"/>
              <a:ext cx="119936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en-US" altLang="zh-CN" sz="1600" b="1">
                  <a:solidFill>
                    <a:srgbClr val="33B24D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KEYWORD</a:t>
              </a:r>
              <a:endParaRPr lang="en-GB" altLang="zh-CN" sz="1600" b="1">
                <a:solidFill>
                  <a:srgbClr val="33B24D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4" name="Rectangle 46">
              <a:extLst>
                <a:ext uri="{FF2B5EF4-FFF2-40B4-BE49-F238E27FC236}">
                  <a16:creationId xmlns:a16="http://schemas.microsoft.com/office/drawing/2014/main" xmlns="" id="{C1250A0A-CD46-42E9-AE9C-CFE427F33917}"/>
                </a:ext>
              </a:extLst>
            </p:cNvPr>
            <p:cNvSpPr/>
            <p:nvPr/>
          </p:nvSpPr>
          <p:spPr>
            <a:xfrm>
              <a:off x="4594621" y="5218959"/>
              <a:ext cx="3002756" cy="8906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14715081-79F5-422C-AE09-5790157D2C69}"/>
              </a:ext>
            </a:extLst>
          </p:cNvPr>
          <p:cNvGrpSpPr/>
          <p:nvPr/>
        </p:nvGrpSpPr>
        <p:grpSpPr>
          <a:xfrm>
            <a:off x="7821025" y="4571795"/>
            <a:ext cx="3002756" cy="1229247"/>
            <a:chOff x="8232505" y="4880405"/>
            <a:chExt cx="3002756" cy="1229247"/>
          </a:xfrm>
        </p:grpSpPr>
        <p:sp>
          <p:nvSpPr>
            <p:cNvPr id="36" name="TextBox 42">
              <a:extLst>
                <a:ext uri="{FF2B5EF4-FFF2-40B4-BE49-F238E27FC236}">
                  <a16:creationId xmlns:a16="http://schemas.microsoft.com/office/drawing/2014/main" xmlns="" id="{52803ED3-E428-4245-B4F3-8310D6C9A8EC}"/>
                </a:ext>
              </a:extLst>
            </p:cNvPr>
            <p:cNvSpPr txBox="1"/>
            <p:nvPr/>
          </p:nvSpPr>
          <p:spPr>
            <a:xfrm>
              <a:off x="9143038" y="4880405"/>
              <a:ext cx="119936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en-US" altLang="zh-CN" sz="1600" b="1">
                  <a:solidFill>
                    <a:srgbClr val="B63E6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KEYWORD</a:t>
              </a:r>
              <a:endParaRPr lang="en-GB" altLang="zh-CN" sz="1600" b="1">
                <a:solidFill>
                  <a:srgbClr val="B63E60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7" name="Rectangle 46">
              <a:extLst>
                <a:ext uri="{FF2B5EF4-FFF2-40B4-BE49-F238E27FC236}">
                  <a16:creationId xmlns:a16="http://schemas.microsoft.com/office/drawing/2014/main" xmlns="" id="{7F8B13C8-E675-45A1-945F-FFB759FD620E}"/>
                </a:ext>
              </a:extLst>
            </p:cNvPr>
            <p:cNvSpPr/>
            <p:nvPr/>
          </p:nvSpPr>
          <p:spPr>
            <a:xfrm>
              <a:off x="8232505" y="5218959"/>
              <a:ext cx="3002756" cy="8906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232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750"/>
                            </p:stCondLst>
                            <p:childTnLst>
                              <p:par>
                                <p:cTn id="6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5">
            <a:extLst>
              <a:ext uri="{FF2B5EF4-FFF2-40B4-BE49-F238E27FC236}">
                <a16:creationId xmlns:a16="http://schemas.microsoft.com/office/drawing/2014/main" xmlns="" id="{3974AF7C-FF64-4F15-976D-1B285F77D7F0}"/>
              </a:ext>
            </a:extLst>
          </p:cNvPr>
          <p:cNvSpPr>
            <a:spLocks/>
          </p:cNvSpPr>
          <p:nvPr/>
        </p:nvSpPr>
        <p:spPr bwMode="auto">
          <a:xfrm>
            <a:off x="6080079" y="3915846"/>
            <a:ext cx="863713" cy="937996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1" tIns="34285" rIns="68571" bIns="34285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107">
            <a:extLst>
              <a:ext uri="{FF2B5EF4-FFF2-40B4-BE49-F238E27FC236}">
                <a16:creationId xmlns:a16="http://schemas.microsoft.com/office/drawing/2014/main" xmlns="" id="{E71296ED-1F6D-4FE7-ACFA-2865170E2D13}"/>
              </a:ext>
            </a:extLst>
          </p:cNvPr>
          <p:cNvSpPr>
            <a:spLocks/>
          </p:cNvSpPr>
          <p:nvPr/>
        </p:nvSpPr>
        <p:spPr bwMode="auto">
          <a:xfrm>
            <a:off x="5073473" y="3915846"/>
            <a:ext cx="866888" cy="937996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71" tIns="34285" rIns="68571" bIns="34285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21E450D-1FA5-429E-A0E8-B3D8C99A434F}"/>
              </a:ext>
            </a:extLst>
          </p:cNvPr>
          <p:cNvGrpSpPr/>
          <p:nvPr/>
        </p:nvGrpSpPr>
        <p:grpSpPr>
          <a:xfrm>
            <a:off x="4497134" y="1979544"/>
            <a:ext cx="3022994" cy="2874298"/>
            <a:chOff x="3748193" y="2000673"/>
            <a:chExt cx="4030134" cy="3833285"/>
          </a:xfrm>
        </p:grpSpPr>
        <p:sp>
          <p:nvSpPr>
            <p:cNvPr id="5" name="Freeform 104">
              <a:extLst>
                <a:ext uri="{FF2B5EF4-FFF2-40B4-BE49-F238E27FC236}">
                  <a16:creationId xmlns:a16="http://schemas.microsoft.com/office/drawing/2014/main" xmlns="" id="{5954711D-3C2E-4E07-9154-E83F4E950B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8511" y="4583007"/>
              <a:ext cx="1151467" cy="1250951"/>
            </a:xfrm>
            <a:custGeom>
              <a:avLst/>
              <a:gdLst>
                <a:gd name="T0" fmla="*/ 0 w 876"/>
                <a:gd name="T1" fmla="*/ 2147483647 h 952"/>
                <a:gd name="T2" fmla="*/ 0 w 876"/>
                <a:gd name="T3" fmla="*/ 2147483647 h 952"/>
                <a:gd name="T4" fmla="*/ 2147483647 w 876"/>
                <a:gd name="T5" fmla="*/ 2147483647 h 952"/>
                <a:gd name="T6" fmla="*/ 2147483647 w 876"/>
                <a:gd name="T7" fmla="*/ 0 h 952"/>
                <a:gd name="T8" fmla="*/ 2147483647 w 876"/>
                <a:gd name="T9" fmla="*/ 0 h 952"/>
                <a:gd name="T10" fmla="*/ 2147483647 w 876"/>
                <a:gd name="T11" fmla="*/ 2147483647 h 952"/>
                <a:gd name="T12" fmla="*/ 0 w 876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EA3448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xmlns="" id="{597BB2D8-62D0-42D0-819F-2321E9A6B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6545" y="4583007"/>
              <a:ext cx="1155700" cy="1250951"/>
            </a:xfrm>
            <a:custGeom>
              <a:avLst/>
              <a:gdLst>
                <a:gd name="T0" fmla="*/ 2147483647 w 878"/>
                <a:gd name="T1" fmla="*/ 2147483647 h 952"/>
                <a:gd name="T2" fmla="*/ 2147483647 w 878"/>
                <a:gd name="T3" fmla="*/ 2147483647 h 952"/>
                <a:gd name="T4" fmla="*/ 2147483647 w 878"/>
                <a:gd name="T5" fmla="*/ 0 h 952"/>
                <a:gd name="T6" fmla="*/ 2147483647 w 878"/>
                <a:gd name="T7" fmla="*/ 0 h 952"/>
                <a:gd name="T8" fmla="*/ 0 w 878"/>
                <a:gd name="T9" fmla="*/ 2147483647 h 952"/>
                <a:gd name="T10" fmla="*/ 2147483647 w 878"/>
                <a:gd name="T11" fmla="*/ 2147483647 h 952"/>
                <a:gd name="T12" fmla="*/ 2147483647 w 878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solidFill>
              <a:srgbClr val="1A6FAE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08">
              <a:extLst>
                <a:ext uri="{FF2B5EF4-FFF2-40B4-BE49-F238E27FC236}">
                  <a16:creationId xmlns:a16="http://schemas.microsoft.com/office/drawing/2014/main" xmlns="" id="{3B5C368A-28CA-46AF-A91B-108D7050FA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3260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0 h 1804"/>
                <a:gd name="T4" fmla="*/ 0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2147483647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solidFill>
              <a:srgbClr val="33B24D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09">
              <a:extLst>
                <a:ext uri="{FF2B5EF4-FFF2-40B4-BE49-F238E27FC236}">
                  <a16:creationId xmlns:a16="http://schemas.microsoft.com/office/drawing/2014/main" xmlns="" id="{BBB0B23A-72B9-409B-9B6B-2B3A85D542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8193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2147483647 h 1804"/>
                <a:gd name="T4" fmla="*/ 2147483647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0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solidFill>
              <a:srgbClr val="D97128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121">
              <a:extLst>
                <a:ext uri="{FF2B5EF4-FFF2-40B4-BE49-F238E27FC236}">
                  <a16:creationId xmlns:a16="http://schemas.microsoft.com/office/drawing/2014/main" xmlns="" id="{D50D42BA-DE85-4414-98CD-827F457C3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2693" y="3837941"/>
              <a:ext cx="254000" cy="251884"/>
            </a:xfrm>
            <a:custGeom>
              <a:avLst/>
              <a:gdLst>
                <a:gd name="T0" fmla="*/ 2147483647 w 192"/>
                <a:gd name="T1" fmla="*/ 2147483647 h 192"/>
                <a:gd name="T2" fmla="*/ 2147483647 w 192"/>
                <a:gd name="T3" fmla="*/ 2147483647 h 192"/>
                <a:gd name="T4" fmla="*/ 2147483647 w 192"/>
                <a:gd name="T5" fmla="*/ 2147483647 h 192"/>
                <a:gd name="T6" fmla="*/ 2147483647 w 192"/>
                <a:gd name="T7" fmla="*/ 2147483647 h 192"/>
                <a:gd name="T8" fmla="*/ 2147483647 w 192"/>
                <a:gd name="T9" fmla="*/ 2147483647 h 192"/>
                <a:gd name="T10" fmla="*/ 2147483647 w 192"/>
                <a:gd name="T11" fmla="*/ 2147483647 h 192"/>
                <a:gd name="T12" fmla="*/ 2147483647 w 192"/>
                <a:gd name="T13" fmla="*/ 2147483647 h 192"/>
                <a:gd name="T14" fmla="*/ 2147483647 w 192"/>
                <a:gd name="T15" fmla="*/ 2147483647 h 192"/>
                <a:gd name="T16" fmla="*/ 2147483647 w 192"/>
                <a:gd name="T17" fmla="*/ 2147483647 h 192"/>
                <a:gd name="T18" fmla="*/ 2147483647 w 192"/>
                <a:gd name="T19" fmla="*/ 2147483647 h 192"/>
                <a:gd name="T20" fmla="*/ 2147483647 w 192"/>
                <a:gd name="T21" fmla="*/ 2147483647 h 192"/>
                <a:gd name="T22" fmla="*/ 2147483647 w 192"/>
                <a:gd name="T23" fmla="*/ 2147483647 h 192"/>
                <a:gd name="T24" fmla="*/ 2147483647 w 192"/>
                <a:gd name="T25" fmla="*/ 2147483647 h 192"/>
                <a:gd name="T26" fmla="*/ 2147483647 w 192"/>
                <a:gd name="T27" fmla="*/ 2147483647 h 192"/>
                <a:gd name="T28" fmla="*/ 2147483647 w 192"/>
                <a:gd name="T29" fmla="*/ 2147483647 h 192"/>
                <a:gd name="T30" fmla="*/ 2147483647 w 192"/>
                <a:gd name="T31" fmla="*/ 2147483647 h 192"/>
                <a:gd name="T32" fmla="*/ 2147483647 w 192"/>
                <a:gd name="T33" fmla="*/ 2147483647 h 192"/>
                <a:gd name="T34" fmla="*/ 2147483647 w 192"/>
                <a:gd name="T35" fmla="*/ 2147483647 h 192"/>
                <a:gd name="T36" fmla="*/ 0 w 192"/>
                <a:gd name="T37" fmla="*/ 2147483647 h 192"/>
                <a:gd name="T38" fmla="*/ 0 w 192"/>
                <a:gd name="T39" fmla="*/ 2147483647 h 192"/>
                <a:gd name="T40" fmla="*/ 2147483647 w 192"/>
                <a:gd name="T41" fmla="*/ 2147483647 h 192"/>
                <a:gd name="T42" fmla="*/ 2147483647 w 192"/>
                <a:gd name="T43" fmla="*/ 2147483647 h 192"/>
                <a:gd name="T44" fmla="*/ 2147483647 w 192"/>
                <a:gd name="T45" fmla="*/ 2147483647 h 192"/>
                <a:gd name="T46" fmla="*/ 2147483647 w 192"/>
                <a:gd name="T47" fmla="*/ 2147483647 h 192"/>
                <a:gd name="T48" fmla="*/ 2147483647 w 192"/>
                <a:gd name="T49" fmla="*/ 2147483647 h 192"/>
                <a:gd name="T50" fmla="*/ 2147483647 w 192"/>
                <a:gd name="T51" fmla="*/ 2147483647 h 192"/>
                <a:gd name="T52" fmla="*/ 2147483647 w 192"/>
                <a:gd name="T53" fmla="*/ 2147483647 h 192"/>
                <a:gd name="T54" fmla="*/ 2147483647 w 192"/>
                <a:gd name="T55" fmla="*/ 0 h 192"/>
                <a:gd name="T56" fmla="*/ 2147483647 w 192"/>
                <a:gd name="T57" fmla="*/ 0 h 192"/>
                <a:gd name="T58" fmla="*/ 2147483647 w 192"/>
                <a:gd name="T59" fmla="*/ 2147483647 h 192"/>
                <a:gd name="T60" fmla="*/ 2147483647 w 192"/>
                <a:gd name="T61" fmla="*/ 2147483647 h 192"/>
                <a:gd name="T62" fmla="*/ 2147483647 w 192"/>
                <a:gd name="T63" fmla="*/ 2147483647 h 192"/>
                <a:gd name="T64" fmla="*/ 2147483647 w 192"/>
                <a:gd name="T65" fmla="*/ 2147483647 h 192"/>
                <a:gd name="T66" fmla="*/ 2147483647 w 192"/>
                <a:gd name="T67" fmla="*/ 2147483647 h 192"/>
                <a:gd name="T68" fmla="*/ 2147483647 w 192"/>
                <a:gd name="T69" fmla="*/ 2147483647 h 192"/>
                <a:gd name="T70" fmla="*/ 2147483647 w 192"/>
                <a:gd name="T71" fmla="*/ 2147483647 h 192"/>
                <a:gd name="T72" fmla="*/ 2147483647 w 192"/>
                <a:gd name="T73" fmla="*/ 2147483647 h 192"/>
                <a:gd name="T74" fmla="*/ 2147483647 w 192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2">
                  <a:moveTo>
                    <a:pt x="192" y="96"/>
                  </a:moveTo>
                  <a:lnTo>
                    <a:pt x="192" y="96"/>
                  </a:lnTo>
                  <a:lnTo>
                    <a:pt x="190" y="116"/>
                  </a:lnTo>
                  <a:lnTo>
                    <a:pt x="184" y="134"/>
                  </a:lnTo>
                  <a:lnTo>
                    <a:pt x="174" y="150"/>
                  </a:lnTo>
                  <a:lnTo>
                    <a:pt x="164" y="164"/>
                  </a:lnTo>
                  <a:lnTo>
                    <a:pt x="150" y="176"/>
                  </a:lnTo>
                  <a:lnTo>
                    <a:pt x="132" y="184"/>
                  </a:lnTo>
                  <a:lnTo>
                    <a:pt x="116" y="190"/>
                  </a:lnTo>
                  <a:lnTo>
                    <a:pt x="96" y="192"/>
                  </a:lnTo>
                  <a:lnTo>
                    <a:pt x="76" y="190"/>
                  </a:lnTo>
                  <a:lnTo>
                    <a:pt x="58" y="184"/>
                  </a:lnTo>
                  <a:lnTo>
                    <a:pt x="42" y="176"/>
                  </a:lnTo>
                  <a:lnTo>
                    <a:pt x="28" y="164"/>
                  </a:lnTo>
                  <a:lnTo>
                    <a:pt x="16" y="150"/>
                  </a:lnTo>
                  <a:lnTo>
                    <a:pt x="8" y="134"/>
                  </a:lnTo>
                  <a:lnTo>
                    <a:pt x="2" y="116"/>
                  </a:lnTo>
                  <a:lnTo>
                    <a:pt x="0" y="96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8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8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6"/>
                  </a:lnTo>
                  <a:close/>
                </a:path>
              </a:pathLst>
            </a:custGeom>
            <a:solidFill>
              <a:srgbClr val="D97128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22">
              <a:extLst>
                <a:ext uri="{FF2B5EF4-FFF2-40B4-BE49-F238E27FC236}">
                  <a16:creationId xmlns:a16="http://schemas.microsoft.com/office/drawing/2014/main" xmlns="" id="{FC49E459-6215-4222-86BB-861913B28F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5378" y="3774440"/>
              <a:ext cx="315383" cy="315384"/>
            </a:xfrm>
            <a:custGeom>
              <a:avLst/>
              <a:gdLst>
                <a:gd name="T0" fmla="*/ 2147483647 w 240"/>
                <a:gd name="T1" fmla="*/ 2147483647 h 240"/>
                <a:gd name="T2" fmla="*/ 2147483647 w 240"/>
                <a:gd name="T3" fmla="*/ 2147483647 h 240"/>
                <a:gd name="T4" fmla="*/ 2147483647 w 240"/>
                <a:gd name="T5" fmla="*/ 2147483647 h 240"/>
                <a:gd name="T6" fmla="*/ 2147483647 w 240"/>
                <a:gd name="T7" fmla="*/ 2147483647 h 240"/>
                <a:gd name="T8" fmla="*/ 2147483647 w 240"/>
                <a:gd name="T9" fmla="*/ 2147483647 h 240"/>
                <a:gd name="T10" fmla="*/ 2147483647 w 240"/>
                <a:gd name="T11" fmla="*/ 2147483647 h 240"/>
                <a:gd name="T12" fmla="*/ 2147483647 w 240"/>
                <a:gd name="T13" fmla="*/ 2147483647 h 240"/>
                <a:gd name="T14" fmla="*/ 2147483647 w 240"/>
                <a:gd name="T15" fmla="*/ 2147483647 h 240"/>
                <a:gd name="T16" fmla="*/ 2147483647 w 240"/>
                <a:gd name="T17" fmla="*/ 2147483647 h 240"/>
                <a:gd name="T18" fmla="*/ 2147483647 w 240"/>
                <a:gd name="T19" fmla="*/ 2147483647 h 240"/>
                <a:gd name="T20" fmla="*/ 2147483647 w 240"/>
                <a:gd name="T21" fmla="*/ 2147483647 h 240"/>
                <a:gd name="T22" fmla="*/ 2147483647 w 240"/>
                <a:gd name="T23" fmla="*/ 2147483647 h 240"/>
                <a:gd name="T24" fmla="*/ 2147483647 w 240"/>
                <a:gd name="T25" fmla="*/ 2147483647 h 240"/>
                <a:gd name="T26" fmla="*/ 2147483647 w 240"/>
                <a:gd name="T27" fmla="*/ 2147483647 h 240"/>
                <a:gd name="T28" fmla="*/ 2147483647 w 240"/>
                <a:gd name="T29" fmla="*/ 2147483647 h 240"/>
                <a:gd name="T30" fmla="*/ 2147483647 w 240"/>
                <a:gd name="T31" fmla="*/ 2147483647 h 240"/>
                <a:gd name="T32" fmla="*/ 2147483647 w 240"/>
                <a:gd name="T33" fmla="*/ 2147483647 h 240"/>
                <a:gd name="T34" fmla="*/ 2147483647 w 240"/>
                <a:gd name="T35" fmla="*/ 2147483647 h 240"/>
                <a:gd name="T36" fmla="*/ 2147483647 w 240"/>
                <a:gd name="T37" fmla="*/ 2147483647 h 240"/>
                <a:gd name="T38" fmla="*/ 2147483647 w 240"/>
                <a:gd name="T39" fmla="*/ 2147483647 h 240"/>
                <a:gd name="T40" fmla="*/ 2147483647 w 240"/>
                <a:gd name="T41" fmla="*/ 2147483647 h 240"/>
                <a:gd name="T42" fmla="*/ 0 w 240"/>
                <a:gd name="T43" fmla="*/ 2147483647 h 240"/>
                <a:gd name="T44" fmla="*/ 0 w 240"/>
                <a:gd name="T45" fmla="*/ 2147483647 h 240"/>
                <a:gd name="T46" fmla="*/ 0 w 240"/>
                <a:gd name="T47" fmla="*/ 2147483647 h 240"/>
                <a:gd name="T48" fmla="*/ 0 w 240"/>
                <a:gd name="T49" fmla="*/ 2147483647 h 240"/>
                <a:gd name="T50" fmla="*/ 2147483647 w 240"/>
                <a:gd name="T51" fmla="*/ 2147483647 h 240"/>
                <a:gd name="T52" fmla="*/ 2147483647 w 240"/>
                <a:gd name="T53" fmla="*/ 2147483647 h 240"/>
                <a:gd name="T54" fmla="*/ 2147483647 w 240"/>
                <a:gd name="T55" fmla="*/ 2147483647 h 240"/>
                <a:gd name="T56" fmla="*/ 2147483647 w 240"/>
                <a:gd name="T57" fmla="*/ 2147483647 h 240"/>
                <a:gd name="T58" fmla="*/ 2147483647 w 240"/>
                <a:gd name="T59" fmla="*/ 2147483647 h 240"/>
                <a:gd name="T60" fmla="*/ 2147483647 w 240"/>
                <a:gd name="T61" fmla="*/ 2147483647 h 240"/>
                <a:gd name="T62" fmla="*/ 2147483647 w 240"/>
                <a:gd name="T63" fmla="*/ 2147483647 h 240"/>
                <a:gd name="T64" fmla="*/ 2147483647 w 240"/>
                <a:gd name="T65" fmla="*/ 0 h 240"/>
                <a:gd name="T66" fmla="*/ 2147483647 w 240"/>
                <a:gd name="T67" fmla="*/ 0 h 240"/>
                <a:gd name="T68" fmla="*/ 2147483647 w 240"/>
                <a:gd name="T69" fmla="*/ 0 h 240"/>
                <a:gd name="T70" fmla="*/ 2147483647 w 240"/>
                <a:gd name="T71" fmla="*/ 0 h 240"/>
                <a:gd name="T72" fmla="*/ 2147483647 w 240"/>
                <a:gd name="T73" fmla="*/ 2147483647 h 240"/>
                <a:gd name="T74" fmla="*/ 2147483647 w 240"/>
                <a:gd name="T75" fmla="*/ 2147483647 h 240"/>
                <a:gd name="T76" fmla="*/ 2147483647 w 240"/>
                <a:gd name="T77" fmla="*/ 2147483647 h 240"/>
                <a:gd name="T78" fmla="*/ 2147483647 w 240"/>
                <a:gd name="T79" fmla="*/ 2147483647 h 240"/>
                <a:gd name="T80" fmla="*/ 2147483647 w 240"/>
                <a:gd name="T81" fmla="*/ 2147483647 h 240"/>
                <a:gd name="T82" fmla="*/ 2147483647 w 240"/>
                <a:gd name="T83" fmla="*/ 2147483647 h 240"/>
                <a:gd name="T84" fmla="*/ 2147483647 w 240"/>
                <a:gd name="T85" fmla="*/ 2147483647 h 240"/>
                <a:gd name="T86" fmla="*/ 2147483647 w 240"/>
                <a:gd name="T87" fmla="*/ 2147483647 h 240"/>
                <a:gd name="T88" fmla="*/ 2147483647 w 240"/>
                <a:gd name="T89" fmla="*/ 2147483647 h 240"/>
                <a:gd name="T90" fmla="*/ 2147483647 w 240"/>
                <a:gd name="T91" fmla="*/ 2147483647 h 24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0" h="240">
                  <a:moveTo>
                    <a:pt x="240" y="120"/>
                  </a:moveTo>
                  <a:lnTo>
                    <a:pt x="240" y="120"/>
                  </a:lnTo>
                  <a:lnTo>
                    <a:pt x="238" y="132"/>
                  </a:lnTo>
                  <a:lnTo>
                    <a:pt x="238" y="144"/>
                  </a:lnTo>
                  <a:lnTo>
                    <a:pt x="230" y="166"/>
                  </a:lnTo>
                  <a:lnTo>
                    <a:pt x="218" y="186"/>
                  </a:lnTo>
                  <a:lnTo>
                    <a:pt x="204" y="204"/>
                  </a:lnTo>
                  <a:lnTo>
                    <a:pt x="186" y="218"/>
                  </a:lnTo>
                  <a:lnTo>
                    <a:pt x="166" y="230"/>
                  </a:lnTo>
                  <a:lnTo>
                    <a:pt x="144" y="236"/>
                  </a:lnTo>
                  <a:lnTo>
                    <a:pt x="132" y="238"/>
                  </a:lnTo>
                  <a:lnTo>
                    <a:pt x="120" y="240"/>
                  </a:lnTo>
                  <a:lnTo>
                    <a:pt x="108" y="238"/>
                  </a:lnTo>
                  <a:lnTo>
                    <a:pt x="96" y="236"/>
                  </a:lnTo>
                  <a:lnTo>
                    <a:pt x="72" y="230"/>
                  </a:lnTo>
                  <a:lnTo>
                    <a:pt x="52" y="218"/>
                  </a:lnTo>
                  <a:lnTo>
                    <a:pt x="34" y="204"/>
                  </a:lnTo>
                  <a:lnTo>
                    <a:pt x="20" y="186"/>
                  </a:lnTo>
                  <a:lnTo>
                    <a:pt x="8" y="166"/>
                  </a:lnTo>
                  <a:lnTo>
                    <a:pt x="2" y="144"/>
                  </a:lnTo>
                  <a:lnTo>
                    <a:pt x="0" y="132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2" y="96"/>
                  </a:lnTo>
                  <a:lnTo>
                    <a:pt x="8" y="72"/>
                  </a:lnTo>
                  <a:lnTo>
                    <a:pt x="20" y="52"/>
                  </a:lnTo>
                  <a:lnTo>
                    <a:pt x="34" y="34"/>
                  </a:lnTo>
                  <a:lnTo>
                    <a:pt x="52" y="20"/>
                  </a:lnTo>
                  <a:lnTo>
                    <a:pt x="72" y="8"/>
                  </a:lnTo>
                  <a:lnTo>
                    <a:pt x="96" y="2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132" y="0"/>
                  </a:lnTo>
                  <a:lnTo>
                    <a:pt x="144" y="2"/>
                  </a:lnTo>
                  <a:lnTo>
                    <a:pt x="166" y="8"/>
                  </a:lnTo>
                  <a:lnTo>
                    <a:pt x="186" y="20"/>
                  </a:lnTo>
                  <a:lnTo>
                    <a:pt x="204" y="34"/>
                  </a:lnTo>
                  <a:lnTo>
                    <a:pt x="218" y="52"/>
                  </a:lnTo>
                  <a:lnTo>
                    <a:pt x="230" y="72"/>
                  </a:lnTo>
                  <a:lnTo>
                    <a:pt x="238" y="96"/>
                  </a:lnTo>
                  <a:lnTo>
                    <a:pt x="238" y="108"/>
                  </a:lnTo>
                  <a:lnTo>
                    <a:pt x="240" y="120"/>
                  </a:lnTo>
                  <a:close/>
                </a:path>
              </a:pathLst>
            </a:custGeom>
            <a:solidFill>
              <a:srgbClr val="33B24D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23">
              <a:extLst>
                <a:ext uri="{FF2B5EF4-FFF2-40B4-BE49-F238E27FC236}">
                  <a16:creationId xmlns:a16="http://schemas.microsoft.com/office/drawing/2014/main" xmlns="" id="{0C4C5B30-527F-475F-A02E-8C815B462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2693" y="4142740"/>
              <a:ext cx="254000" cy="247651"/>
            </a:xfrm>
            <a:custGeom>
              <a:avLst/>
              <a:gdLst>
                <a:gd name="T0" fmla="*/ 2147483647 w 192"/>
                <a:gd name="T1" fmla="*/ 2147483647 h 190"/>
                <a:gd name="T2" fmla="*/ 2147483647 w 192"/>
                <a:gd name="T3" fmla="*/ 2147483647 h 190"/>
                <a:gd name="T4" fmla="*/ 2147483647 w 192"/>
                <a:gd name="T5" fmla="*/ 2147483647 h 190"/>
                <a:gd name="T6" fmla="*/ 2147483647 w 192"/>
                <a:gd name="T7" fmla="*/ 2147483647 h 190"/>
                <a:gd name="T8" fmla="*/ 2147483647 w 192"/>
                <a:gd name="T9" fmla="*/ 2147483647 h 190"/>
                <a:gd name="T10" fmla="*/ 2147483647 w 192"/>
                <a:gd name="T11" fmla="*/ 2147483647 h 190"/>
                <a:gd name="T12" fmla="*/ 2147483647 w 192"/>
                <a:gd name="T13" fmla="*/ 2147483647 h 190"/>
                <a:gd name="T14" fmla="*/ 2147483647 w 192"/>
                <a:gd name="T15" fmla="*/ 2147483647 h 190"/>
                <a:gd name="T16" fmla="*/ 2147483647 w 192"/>
                <a:gd name="T17" fmla="*/ 2147483647 h 190"/>
                <a:gd name="T18" fmla="*/ 2147483647 w 192"/>
                <a:gd name="T19" fmla="*/ 2147483647 h 190"/>
                <a:gd name="T20" fmla="*/ 2147483647 w 192"/>
                <a:gd name="T21" fmla="*/ 2147483647 h 190"/>
                <a:gd name="T22" fmla="*/ 2147483647 w 192"/>
                <a:gd name="T23" fmla="*/ 2147483647 h 190"/>
                <a:gd name="T24" fmla="*/ 2147483647 w 192"/>
                <a:gd name="T25" fmla="*/ 2147483647 h 190"/>
                <a:gd name="T26" fmla="*/ 2147483647 w 192"/>
                <a:gd name="T27" fmla="*/ 2147483647 h 190"/>
                <a:gd name="T28" fmla="*/ 2147483647 w 192"/>
                <a:gd name="T29" fmla="*/ 2147483647 h 190"/>
                <a:gd name="T30" fmla="*/ 2147483647 w 192"/>
                <a:gd name="T31" fmla="*/ 2147483647 h 190"/>
                <a:gd name="T32" fmla="*/ 2147483647 w 192"/>
                <a:gd name="T33" fmla="*/ 2147483647 h 190"/>
                <a:gd name="T34" fmla="*/ 2147483647 w 192"/>
                <a:gd name="T35" fmla="*/ 2147483647 h 190"/>
                <a:gd name="T36" fmla="*/ 0 w 192"/>
                <a:gd name="T37" fmla="*/ 2147483647 h 190"/>
                <a:gd name="T38" fmla="*/ 0 w 192"/>
                <a:gd name="T39" fmla="*/ 2147483647 h 190"/>
                <a:gd name="T40" fmla="*/ 2147483647 w 192"/>
                <a:gd name="T41" fmla="*/ 2147483647 h 190"/>
                <a:gd name="T42" fmla="*/ 2147483647 w 192"/>
                <a:gd name="T43" fmla="*/ 2147483647 h 190"/>
                <a:gd name="T44" fmla="*/ 2147483647 w 192"/>
                <a:gd name="T45" fmla="*/ 2147483647 h 190"/>
                <a:gd name="T46" fmla="*/ 2147483647 w 192"/>
                <a:gd name="T47" fmla="*/ 2147483647 h 190"/>
                <a:gd name="T48" fmla="*/ 2147483647 w 192"/>
                <a:gd name="T49" fmla="*/ 2147483647 h 190"/>
                <a:gd name="T50" fmla="*/ 2147483647 w 192"/>
                <a:gd name="T51" fmla="*/ 2147483647 h 190"/>
                <a:gd name="T52" fmla="*/ 2147483647 w 192"/>
                <a:gd name="T53" fmla="*/ 2147483647 h 190"/>
                <a:gd name="T54" fmla="*/ 2147483647 w 192"/>
                <a:gd name="T55" fmla="*/ 0 h 190"/>
                <a:gd name="T56" fmla="*/ 2147483647 w 192"/>
                <a:gd name="T57" fmla="*/ 0 h 190"/>
                <a:gd name="T58" fmla="*/ 2147483647 w 192"/>
                <a:gd name="T59" fmla="*/ 2147483647 h 190"/>
                <a:gd name="T60" fmla="*/ 2147483647 w 192"/>
                <a:gd name="T61" fmla="*/ 2147483647 h 190"/>
                <a:gd name="T62" fmla="*/ 2147483647 w 192"/>
                <a:gd name="T63" fmla="*/ 2147483647 h 190"/>
                <a:gd name="T64" fmla="*/ 2147483647 w 192"/>
                <a:gd name="T65" fmla="*/ 2147483647 h 190"/>
                <a:gd name="T66" fmla="*/ 2147483647 w 192"/>
                <a:gd name="T67" fmla="*/ 2147483647 h 190"/>
                <a:gd name="T68" fmla="*/ 2147483647 w 192"/>
                <a:gd name="T69" fmla="*/ 2147483647 h 190"/>
                <a:gd name="T70" fmla="*/ 2147483647 w 192"/>
                <a:gd name="T71" fmla="*/ 2147483647 h 190"/>
                <a:gd name="T72" fmla="*/ 2147483647 w 192"/>
                <a:gd name="T73" fmla="*/ 2147483647 h 190"/>
                <a:gd name="T74" fmla="*/ 2147483647 w 192"/>
                <a:gd name="T75" fmla="*/ 2147483647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0">
                  <a:moveTo>
                    <a:pt x="192" y="94"/>
                  </a:moveTo>
                  <a:lnTo>
                    <a:pt x="192" y="94"/>
                  </a:lnTo>
                  <a:lnTo>
                    <a:pt x="190" y="114"/>
                  </a:lnTo>
                  <a:lnTo>
                    <a:pt x="184" y="132"/>
                  </a:lnTo>
                  <a:lnTo>
                    <a:pt x="174" y="148"/>
                  </a:lnTo>
                  <a:lnTo>
                    <a:pt x="164" y="162"/>
                  </a:lnTo>
                  <a:lnTo>
                    <a:pt x="150" y="174"/>
                  </a:lnTo>
                  <a:lnTo>
                    <a:pt x="132" y="182"/>
                  </a:lnTo>
                  <a:lnTo>
                    <a:pt x="116" y="188"/>
                  </a:lnTo>
                  <a:lnTo>
                    <a:pt x="96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6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4"/>
                  </a:lnTo>
                  <a:close/>
                </a:path>
              </a:pathLst>
            </a:custGeom>
            <a:solidFill>
              <a:srgbClr val="1A6FAE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24">
              <a:extLst>
                <a:ext uri="{FF2B5EF4-FFF2-40B4-BE49-F238E27FC236}">
                  <a16:creationId xmlns:a16="http://schemas.microsoft.com/office/drawing/2014/main" xmlns="" id="{CC7441D4-F79E-4B73-BCA4-32DDB62C3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5378" y="4142740"/>
              <a:ext cx="249767" cy="247651"/>
            </a:xfrm>
            <a:custGeom>
              <a:avLst/>
              <a:gdLst>
                <a:gd name="T0" fmla="*/ 2147483647 w 190"/>
                <a:gd name="T1" fmla="*/ 2147483647 h 190"/>
                <a:gd name="T2" fmla="*/ 2147483647 w 190"/>
                <a:gd name="T3" fmla="*/ 2147483647 h 190"/>
                <a:gd name="T4" fmla="*/ 2147483647 w 190"/>
                <a:gd name="T5" fmla="*/ 2147483647 h 190"/>
                <a:gd name="T6" fmla="*/ 2147483647 w 190"/>
                <a:gd name="T7" fmla="*/ 2147483647 h 190"/>
                <a:gd name="T8" fmla="*/ 2147483647 w 190"/>
                <a:gd name="T9" fmla="*/ 2147483647 h 190"/>
                <a:gd name="T10" fmla="*/ 2147483647 w 190"/>
                <a:gd name="T11" fmla="*/ 2147483647 h 190"/>
                <a:gd name="T12" fmla="*/ 2147483647 w 190"/>
                <a:gd name="T13" fmla="*/ 2147483647 h 190"/>
                <a:gd name="T14" fmla="*/ 2147483647 w 190"/>
                <a:gd name="T15" fmla="*/ 2147483647 h 190"/>
                <a:gd name="T16" fmla="*/ 2147483647 w 190"/>
                <a:gd name="T17" fmla="*/ 2147483647 h 190"/>
                <a:gd name="T18" fmla="*/ 2147483647 w 190"/>
                <a:gd name="T19" fmla="*/ 2147483647 h 190"/>
                <a:gd name="T20" fmla="*/ 2147483647 w 190"/>
                <a:gd name="T21" fmla="*/ 2147483647 h 190"/>
                <a:gd name="T22" fmla="*/ 2147483647 w 190"/>
                <a:gd name="T23" fmla="*/ 2147483647 h 190"/>
                <a:gd name="T24" fmla="*/ 2147483647 w 190"/>
                <a:gd name="T25" fmla="*/ 2147483647 h 190"/>
                <a:gd name="T26" fmla="*/ 2147483647 w 190"/>
                <a:gd name="T27" fmla="*/ 2147483647 h 190"/>
                <a:gd name="T28" fmla="*/ 2147483647 w 190"/>
                <a:gd name="T29" fmla="*/ 2147483647 h 190"/>
                <a:gd name="T30" fmla="*/ 2147483647 w 190"/>
                <a:gd name="T31" fmla="*/ 2147483647 h 190"/>
                <a:gd name="T32" fmla="*/ 2147483647 w 190"/>
                <a:gd name="T33" fmla="*/ 2147483647 h 190"/>
                <a:gd name="T34" fmla="*/ 2147483647 w 190"/>
                <a:gd name="T35" fmla="*/ 2147483647 h 190"/>
                <a:gd name="T36" fmla="*/ 0 w 190"/>
                <a:gd name="T37" fmla="*/ 2147483647 h 190"/>
                <a:gd name="T38" fmla="*/ 0 w 190"/>
                <a:gd name="T39" fmla="*/ 2147483647 h 190"/>
                <a:gd name="T40" fmla="*/ 2147483647 w 190"/>
                <a:gd name="T41" fmla="*/ 2147483647 h 190"/>
                <a:gd name="T42" fmla="*/ 2147483647 w 190"/>
                <a:gd name="T43" fmla="*/ 2147483647 h 190"/>
                <a:gd name="T44" fmla="*/ 2147483647 w 190"/>
                <a:gd name="T45" fmla="*/ 2147483647 h 190"/>
                <a:gd name="T46" fmla="*/ 2147483647 w 190"/>
                <a:gd name="T47" fmla="*/ 2147483647 h 190"/>
                <a:gd name="T48" fmla="*/ 2147483647 w 190"/>
                <a:gd name="T49" fmla="*/ 2147483647 h 190"/>
                <a:gd name="T50" fmla="*/ 2147483647 w 190"/>
                <a:gd name="T51" fmla="*/ 2147483647 h 190"/>
                <a:gd name="T52" fmla="*/ 2147483647 w 190"/>
                <a:gd name="T53" fmla="*/ 2147483647 h 190"/>
                <a:gd name="T54" fmla="*/ 2147483647 w 190"/>
                <a:gd name="T55" fmla="*/ 0 h 190"/>
                <a:gd name="T56" fmla="*/ 2147483647 w 190"/>
                <a:gd name="T57" fmla="*/ 0 h 190"/>
                <a:gd name="T58" fmla="*/ 2147483647 w 190"/>
                <a:gd name="T59" fmla="*/ 2147483647 h 190"/>
                <a:gd name="T60" fmla="*/ 2147483647 w 190"/>
                <a:gd name="T61" fmla="*/ 2147483647 h 190"/>
                <a:gd name="T62" fmla="*/ 2147483647 w 190"/>
                <a:gd name="T63" fmla="*/ 2147483647 h 190"/>
                <a:gd name="T64" fmla="*/ 2147483647 w 190"/>
                <a:gd name="T65" fmla="*/ 2147483647 h 190"/>
                <a:gd name="T66" fmla="*/ 2147483647 w 190"/>
                <a:gd name="T67" fmla="*/ 2147483647 h 190"/>
                <a:gd name="T68" fmla="*/ 2147483647 w 190"/>
                <a:gd name="T69" fmla="*/ 2147483647 h 190"/>
                <a:gd name="T70" fmla="*/ 2147483647 w 190"/>
                <a:gd name="T71" fmla="*/ 2147483647 h 190"/>
                <a:gd name="T72" fmla="*/ 2147483647 w 190"/>
                <a:gd name="T73" fmla="*/ 2147483647 h 190"/>
                <a:gd name="T74" fmla="*/ 2147483647 w 190"/>
                <a:gd name="T75" fmla="*/ 2147483647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0" h="190">
                  <a:moveTo>
                    <a:pt x="190" y="94"/>
                  </a:moveTo>
                  <a:lnTo>
                    <a:pt x="190" y="94"/>
                  </a:lnTo>
                  <a:lnTo>
                    <a:pt x="188" y="114"/>
                  </a:lnTo>
                  <a:lnTo>
                    <a:pt x="182" y="132"/>
                  </a:lnTo>
                  <a:lnTo>
                    <a:pt x="174" y="148"/>
                  </a:lnTo>
                  <a:lnTo>
                    <a:pt x="162" y="162"/>
                  </a:lnTo>
                  <a:lnTo>
                    <a:pt x="148" y="174"/>
                  </a:lnTo>
                  <a:lnTo>
                    <a:pt x="132" y="182"/>
                  </a:lnTo>
                  <a:lnTo>
                    <a:pt x="114" y="188"/>
                  </a:lnTo>
                  <a:lnTo>
                    <a:pt x="94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4" y="0"/>
                  </a:lnTo>
                  <a:lnTo>
                    <a:pt x="114" y="2"/>
                  </a:lnTo>
                  <a:lnTo>
                    <a:pt x="132" y="8"/>
                  </a:lnTo>
                  <a:lnTo>
                    <a:pt x="148" y="16"/>
                  </a:lnTo>
                  <a:lnTo>
                    <a:pt x="162" y="28"/>
                  </a:lnTo>
                  <a:lnTo>
                    <a:pt x="174" y="42"/>
                  </a:lnTo>
                  <a:lnTo>
                    <a:pt x="182" y="58"/>
                  </a:lnTo>
                  <a:lnTo>
                    <a:pt x="188" y="76"/>
                  </a:lnTo>
                  <a:lnTo>
                    <a:pt x="190" y="94"/>
                  </a:lnTo>
                  <a:close/>
                </a:path>
              </a:pathLst>
            </a:custGeom>
            <a:solidFill>
              <a:srgbClr val="EA3448"/>
            </a:solidFill>
            <a:ln>
              <a:noFill/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">
            <a:extLst>
              <a:ext uri="{FF2B5EF4-FFF2-40B4-BE49-F238E27FC236}">
                <a16:creationId xmlns:a16="http://schemas.microsoft.com/office/drawing/2014/main" xmlns="" id="{DF660213-9A1A-4BAF-8029-F8BE624C34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1544" y="1943264"/>
            <a:ext cx="1879704" cy="418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">
            <a:extLst>
              <a:ext uri="{FF2B5EF4-FFF2-40B4-BE49-F238E27FC236}">
                <a16:creationId xmlns:a16="http://schemas.microsoft.com/office/drawing/2014/main" xmlns="" id="{DC11CB23-997C-4C7D-BCA1-1B0188E82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9059" y="1943264"/>
            <a:ext cx="19706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>
            <a:extLst>
              <a:ext uri="{FF2B5EF4-FFF2-40B4-BE49-F238E27FC236}">
                <a16:creationId xmlns:a16="http://schemas.microsoft.com/office/drawing/2014/main" xmlns="" id="{2D69584C-4EF9-4F61-A68C-EA8696A21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1541" y="3462152"/>
            <a:ext cx="1879704" cy="418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">
            <a:extLst>
              <a:ext uri="{FF2B5EF4-FFF2-40B4-BE49-F238E27FC236}">
                <a16:creationId xmlns:a16="http://schemas.microsoft.com/office/drawing/2014/main" xmlns="" id="{140D7323-D59C-4F4B-883A-9F103CF077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2573" y="3463736"/>
            <a:ext cx="19706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54B018A-B9B3-4080-AA3D-52483DC0F88C}"/>
              </a:ext>
            </a:extLst>
          </p:cNvPr>
          <p:cNvGrpSpPr/>
          <p:nvPr/>
        </p:nvGrpSpPr>
        <p:grpSpPr>
          <a:xfrm>
            <a:off x="2568524" y="2384263"/>
            <a:ext cx="3014603" cy="661834"/>
            <a:chOff x="1177047" y="2540424"/>
            <a:chExt cx="4018947" cy="882650"/>
          </a:xfrm>
        </p:grpSpPr>
        <p:sp>
          <p:nvSpPr>
            <p:cNvPr id="18" name="任意多边形 102">
              <a:extLst>
                <a:ext uri="{FF2B5EF4-FFF2-40B4-BE49-F238E27FC236}">
                  <a16:creationId xmlns:a16="http://schemas.microsoft.com/office/drawing/2014/main" xmlns="" id="{76BA1278-FE2A-4D58-9FC2-F1B80B38CF8E}"/>
                </a:ext>
              </a:extLst>
            </p:cNvPr>
            <p:cNvSpPr/>
            <p:nvPr/>
          </p:nvSpPr>
          <p:spPr>
            <a:xfrm flipH="1">
              <a:off x="1177047" y="2540424"/>
              <a:ext cx="3966030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Oval 54">
              <a:extLst>
                <a:ext uri="{FF2B5EF4-FFF2-40B4-BE49-F238E27FC236}">
                  <a16:creationId xmlns:a16="http://schemas.microsoft.com/office/drawing/2014/main" xmlns="" id="{39211891-07BB-44B8-BCF2-D97EB4AE9C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5927" y="3313007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A626297A-A4E2-46B6-878C-D456A29609B3}"/>
              </a:ext>
            </a:extLst>
          </p:cNvPr>
          <p:cNvGrpSpPr/>
          <p:nvPr/>
        </p:nvGrpSpPr>
        <p:grpSpPr>
          <a:xfrm>
            <a:off x="6608785" y="2393786"/>
            <a:ext cx="2784837" cy="658659"/>
            <a:chOff x="6563360" y="2553124"/>
            <a:chExt cx="3712633" cy="878416"/>
          </a:xfrm>
        </p:grpSpPr>
        <p:sp>
          <p:nvSpPr>
            <p:cNvPr id="21" name="任意多边形 105">
              <a:extLst>
                <a:ext uri="{FF2B5EF4-FFF2-40B4-BE49-F238E27FC236}">
                  <a16:creationId xmlns:a16="http://schemas.microsoft.com/office/drawing/2014/main" xmlns="" id="{D04FB8ED-1996-481D-ABDE-60AC9E10F48B}"/>
                </a:ext>
              </a:extLst>
            </p:cNvPr>
            <p:cNvSpPr/>
            <p:nvPr/>
          </p:nvSpPr>
          <p:spPr>
            <a:xfrm>
              <a:off x="6626860" y="2553124"/>
              <a:ext cx="3649133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Oval 54">
              <a:extLst>
                <a:ext uri="{FF2B5EF4-FFF2-40B4-BE49-F238E27FC236}">
                  <a16:creationId xmlns:a16="http://schemas.microsoft.com/office/drawing/2014/main" xmlns="" id="{05BB1774-4599-4DB5-B72F-D74F9ECDE7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1222BBD-08F7-4DCB-A0BB-D08D19B93EE3}"/>
              </a:ext>
            </a:extLst>
          </p:cNvPr>
          <p:cNvGrpSpPr/>
          <p:nvPr/>
        </p:nvGrpSpPr>
        <p:grpSpPr>
          <a:xfrm>
            <a:off x="6656416" y="3909497"/>
            <a:ext cx="2757847" cy="661834"/>
            <a:chOff x="6626860" y="4574541"/>
            <a:chExt cx="3676651" cy="882650"/>
          </a:xfrm>
        </p:grpSpPr>
        <p:sp>
          <p:nvSpPr>
            <p:cNvPr id="24" name="任意多边形 108">
              <a:extLst>
                <a:ext uri="{FF2B5EF4-FFF2-40B4-BE49-F238E27FC236}">
                  <a16:creationId xmlns:a16="http://schemas.microsoft.com/office/drawing/2014/main" xmlns="" id="{537B6C71-D77B-4D01-A7B5-EC90B74C8E77}"/>
                </a:ext>
              </a:extLst>
            </p:cNvPr>
            <p:cNvSpPr/>
            <p:nvPr/>
          </p:nvSpPr>
          <p:spPr>
            <a:xfrm>
              <a:off x="6686127" y="4574541"/>
              <a:ext cx="3617384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528430"/>
                <a:gd name="connsiteY0" fmla="*/ 587027 h 587027"/>
                <a:gd name="connsiteX1" fmla="*/ 333375 w 2528430"/>
                <a:gd name="connsiteY1" fmla="*/ 6002 h 587027"/>
                <a:gd name="connsiteX2" fmla="*/ 2528430 w 2528430"/>
                <a:gd name="connsiteY2" fmla="*/ 0 h 58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Oval 54">
              <a:extLst>
                <a:ext uri="{FF2B5EF4-FFF2-40B4-BE49-F238E27FC236}">
                  <a16:creationId xmlns:a16="http://schemas.microsoft.com/office/drawing/2014/main" xmlns="" id="{52839E8B-480A-44EB-A9D8-5009A257F7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6860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155A9A0-5AB7-49C1-9855-68D6E273C582}"/>
              </a:ext>
            </a:extLst>
          </p:cNvPr>
          <p:cNvGrpSpPr/>
          <p:nvPr/>
        </p:nvGrpSpPr>
        <p:grpSpPr>
          <a:xfrm>
            <a:off x="2568523" y="3909497"/>
            <a:ext cx="2730404" cy="661834"/>
            <a:chOff x="1177046" y="4574541"/>
            <a:chExt cx="3640065" cy="882650"/>
          </a:xfrm>
        </p:grpSpPr>
        <p:sp>
          <p:nvSpPr>
            <p:cNvPr id="27" name="任意多边形 111">
              <a:extLst>
                <a:ext uri="{FF2B5EF4-FFF2-40B4-BE49-F238E27FC236}">
                  <a16:creationId xmlns:a16="http://schemas.microsoft.com/office/drawing/2014/main" xmlns="" id="{9EE27A2E-4423-48F1-ABF6-CA528186E51D}"/>
                </a:ext>
              </a:extLst>
            </p:cNvPr>
            <p:cNvSpPr/>
            <p:nvPr/>
          </p:nvSpPr>
          <p:spPr>
            <a:xfrm flipH="1">
              <a:off x="1177046" y="4574541"/>
              <a:ext cx="3574447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528430"/>
                <a:gd name="connsiteY0" fmla="*/ 587027 h 587027"/>
                <a:gd name="connsiteX1" fmla="*/ 333375 w 2528430"/>
                <a:gd name="connsiteY1" fmla="*/ 6002 h 587027"/>
                <a:gd name="connsiteX2" fmla="*/ 2528430 w 2528430"/>
                <a:gd name="connsiteY2" fmla="*/ 0 h 58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Oval 54">
              <a:extLst>
                <a:ext uri="{FF2B5EF4-FFF2-40B4-BE49-F238E27FC236}">
                  <a16:creationId xmlns:a16="http://schemas.microsoft.com/office/drawing/2014/main" xmlns="" id="{158537AE-9AD8-410C-AC11-DFA783AAFC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7044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1">
            <a:extLst>
              <a:ext uri="{FF2B5EF4-FFF2-40B4-BE49-F238E27FC236}">
                <a16:creationId xmlns:a16="http://schemas.microsoft.com/office/drawing/2014/main" xmlns="" id="{03E3CBA3-9E9D-44C8-B59C-816BB26B47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4507" y="2451265"/>
            <a:ext cx="2035163" cy="807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1">
            <a:extLst>
              <a:ext uri="{FF2B5EF4-FFF2-40B4-BE49-F238E27FC236}">
                <a16:creationId xmlns:a16="http://schemas.microsoft.com/office/drawing/2014/main" xmlns="" id="{286ADFE2-01B6-41C0-8C35-2C3EC4F36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9639" y="3971402"/>
            <a:ext cx="2035163" cy="807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1">
            <a:extLst>
              <a:ext uri="{FF2B5EF4-FFF2-40B4-BE49-F238E27FC236}">
                <a16:creationId xmlns:a16="http://schemas.microsoft.com/office/drawing/2014/main" xmlns="" id="{C33BDDF3-62D9-4B05-A744-F0EDC0A393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2076" y="2462103"/>
            <a:ext cx="2035163" cy="807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1">
            <a:extLst>
              <a:ext uri="{FF2B5EF4-FFF2-40B4-BE49-F238E27FC236}">
                <a16:creationId xmlns:a16="http://schemas.microsoft.com/office/drawing/2014/main" xmlns="" id="{7DEB79AB-81AB-4CF8-BF66-BA5F14A7A9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8731" y="3983905"/>
            <a:ext cx="2035163" cy="807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562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9" grpId="0"/>
      <p:bldP spid="30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16DBC19-2677-4E17-B113-8192A0BC5E14}"/>
              </a:ext>
            </a:extLst>
          </p:cNvPr>
          <p:cNvGrpSpPr/>
          <p:nvPr/>
        </p:nvGrpSpPr>
        <p:grpSpPr>
          <a:xfrm>
            <a:off x="3374166" y="2253429"/>
            <a:ext cx="2027143" cy="2020491"/>
            <a:chOff x="1440917" y="1548121"/>
            <a:chExt cx="2027143" cy="2020491"/>
          </a:xfrm>
          <a:solidFill>
            <a:schemeClr val="tx2"/>
          </a:solidFill>
        </p:grpSpPr>
        <p:sp>
          <p:nvSpPr>
            <p:cNvPr id="3" name="Freeform 6">
              <a:extLst>
                <a:ext uri="{FF2B5EF4-FFF2-40B4-BE49-F238E27FC236}">
                  <a16:creationId xmlns:a16="http://schemas.microsoft.com/office/drawing/2014/main" xmlns="" id="{5F1C2FE5-CFD1-4286-AB39-1500FD285333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1444243" y="1544795"/>
              <a:ext cx="2020491" cy="2027143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rgbClr val="EA34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TextBox 13">
              <a:extLst>
                <a:ext uri="{FF2B5EF4-FFF2-40B4-BE49-F238E27FC236}">
                  <a16:creationId xmlns:a16="http://schemas.microsoft.com/office/drawing/2014/main" xmlns="" id="{1D51A6BA-A7AF-4D36-8DAF-0482F2D0F656}"/>
                </a:ext>
              </a:extLst>
            </p:cNvPr>
            <p:cNvSpPr txBox="1"/>
            <p:nvPr/>
          </p:nvSpPr>
          <p:spPr>
            <a:xfrm>
              <a:off x="1889683" y="2173729"/>
              <a:ext cx="1304283" cy="31155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5" name="TextBox 9">
              <a:extLst>
                <a:ext uri="{FF2B5EF4-FFF2-40B4-BE49-F238E27FC236}">
                  <a16:creationId xmlns:a16="http://schemas.microsoft.com/office/drawing/2014/main" xmlns="" id="{E2033822-C2A1-4D14-A065-6E5AFD5737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70406" y="2491031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40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F88C361-12F7-4139-A632-B4A33D02D10F}"/>
              </a:ext>
            </a:extLst>
          </p:cNvPr>
          <p:cNvGrpSpPr/>
          <p:nvPr/>
        </p:nvGrpSpPr>
        <p:grpSpPr>
          <a:xfrm>
            <a:off x="5044918" y="3650134"/>
            <a:ext cx="1640481" cy="1635098"/>
            <a:chOff x="3111668" y="2944827"/>
            <a:chExt cx="1640481" cy="1635098"/>
          </a:xfrm>
          <a:solidFill>
            <a:schemeClr val="tx2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E70CBE88-77EE-4039-B3A5-A1D98D60B497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3114360" y="2942135"/>
              <a:ext cx="1635098" cy="164048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solidFill>
              <a:srgbClr val="D971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TextBox 17">
              <a:extLst>
                <a:ext uri="{FF2B5EF4-FFF2-40B4-BE49-F238E27FC236}">
                  <a16:creationId xmlns:a16="http://schemas.microsoft.com/office/drawing/2014/main" xmlns="" id="{0EAE412D-6D66-4A39-AA27-9232CCCBE1CD}"/>
                </a:ext>
              </a:extLst>
            </p:cNvPr>
            <p:cNvSpPr txBox="1"/>
            <p:nvPr/>
          </p:nvSpPr>
          <p:spPr>
            <a:xfrm>
              <a:off x="3421327" y="3347926"/>
              <a:ext cx="10786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xmlns="" id="{6276D440-D7D3-42E8-88EA-FC083E83C3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66877" y="3620484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30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0E2C46A-D495-4C3E-914B-BB801B2CA7BA}"/>
              </a:ext>
            </a:extLst>
          </p:cNvPr>
          <p:cNvGrpSpPr/>
          <p:nvPr/>
        </p:nvGrpSpPr>
        <p:grpSpPr>
          <a:xfrm>
            <a:off x="6187614" y="2615683"/>
            <a:ext cx="1300156" cy="1295980"/>
            <a:chOff x="4254365" y="1910376"/>
            <a:chExt cx="1300156" cy="1295980"/>
          </a:xfrm>
          <a:solidFill>
            <a:schemeClr val="bg2"/>
          </a:solidFill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xmlns="" id="{4F5D44C2-DE49-47E6-9162-90C386283580}"/>
                </a:ext>
              </a:extLst>
            </p:cNvPr>
            <p:cNvSpPr>
              <a:spLocks/>
            </p:cNvSpPr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rgbClr val="1A6F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TextBox 21">
              <a:extLst>
                <a:ext uri="{FF2B5EF4-FFF2-40B4-BE49-F238E27FC236}">
                  <a16:creationId xmlns:a16="http://schemas.microsoft.com/office/drawing/2014/main" xmlns="" id="{37C7F545-31A4-45AF-9215-9E0C1FD2B419}"/>
                </a:ext>
              </a:extLst>
            </p:cNvPr>
            <p:cNvSpPr txBox="1"/>
            <p:nvPr/>
          </p:nvSpPr>
          <p:spPr>
            <a:xfrm>
              <a:off x="4434737" y="2241239"/>
              <a:ext cx="901312" cy="219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13" name="TextBox 9">
              <a:extLst>
                <a:ext uri="{FF2B5EF4-FFF2-40B4-BE49-F238E27FC236}">
                  <a16:creationId xmlns:a16="http://schemas.microsoft.com/office/drawing/2014/main" xmlns="" id="{3B378A36-0CB5-4520-A047-D8F6880350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8200" y="2460479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06C5C6C6-4DFE-411F-A67E-3A5C8066F2FF}"/>
              </a:ext>
            </a:extLst>
          </p:cNvPr>
          <p:cNvGrpSpPr/>
          <p:nvPr/>
        </p:nvGrpSpPr>
        <p:grpSpPr>
          <a:xfrm>
            <a:off x="5328510" y="1914799"/>
            <a:ext cx="1073298" cy="1069851"/>
            <a:chOff x="3395261" y="1209491"/>
            <a:chExt cx="1073298" cy="1069851"/>
          </a:xfrm>
          <a:solidFill>
            <a:schemeClr val="tx2"/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xmlns="" id="{10CDD112-81A6-400E-8360-590C382B8054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3396984" y="1207768"/>
              <a:ext cx="1069851" cy="1073298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rgbClr val="33B2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TextBox 25">
              <a:extLst>
                <a:ext uri="{FF2B5EF4-FFF2-40B4-BE49-F238E27FC236}">
                  <a16:creationId xmlns:a16="http://schemas.microsoft.com/office/drawing/2014/main" xmlns="" id="{91A17D3D-3174-4D90-9B67-DAF7A31608D9}"/>
                </a:ext>
              </a:extLst>
            </p:cNvPr>
            <p:cNvSpPr txBox="1"/>
            <p:nvPr/>
          </p:nvSpPr>
          <p:spPr>
            <a:xfrm>
              <a:off x="3582648" y="1516900"/>
              <a:ext cx="698523" cy="1846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17" name="TextBox 9">
              <a:extLst>
                <a:ext uri="{FF2B5EF4-FFF2-40B4-BE49-F238E27FC236}">
                  <a16:creationId xmlns:a16="http://schemas.microsoft.com/office/drawing/2014/main" xmlns="" id="{C1FF72BA-BF5B-4430-999A-83EB3A9A5F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5043" y="1654258"/>
              <a:ext cx="753732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TextBox 27">
            <a:extLst>
              <a:ext uri="{FF2B5EF4-FFF2-40B4-BE49-F238E27FC236}">
                <a16:creationId xmlns:a16="http://schemas.microsoft.com/office/drawing/2014/main" xmlns="" id="{550E61D9-A156-4E47-A4FF-737B2B184644}"/>
              </a:ext>
            </a:extLst>
          </p:cNvPr>
          <p:cNvSpPr txBox="1"/>
          <p:nvPr/>
        </p:nvSpPr>
        <p:spPr>
          <a:xfrm>
            <a:off x="6622877" y="2066712"/>
            <a:ext cx="3482771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点击输入本栏的具体文字，简明扼要的说明分项内容，此为概念图解，请根据您的具体内容酌情修改</a:t>
            </a:r>
            <a:endParaRPr lang="en-US" altLang="zh-CN" sz="1200" dirty="0"/>
          </a:p>
        </p:txBody>
      </p:sp>
      <p:sp>
        <p:nvSpPr>
          <p:cNvPr id="19" name="TextBox 28">
            <a:extLst>
              <a:ext uri="{FF2B5EF4-FFF2-40B4-BE49-F238E27FC236}">
                <a16:creationId xmlns:a16="http://schemas.microsoft.com/office/drawing/2014/main" xmlns="" id="{4DC2776E-6BA2-49A2-8C3E-254757B9F689}"/>
              </a:ext>
            </a:extLst>
          </p:cNvPr>
          <p:cNvSpPr txBox="1"/>
          <p:nvPr/>
        </p:nvSpPr>
        <p:spPr>
          <a:xfrm>
            <a:off x="7657377" y="3010730"/>
            <a:ext cx="2448271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点击输入本栏的具体文字，简明扼要的说明分项内容，此为概念图解，请根据您的具体内容酌情修改</a:t>
            </a:r>
            <a:endParaRPr lang="en-US" altLang="zh-CN" sz="1200" dirty="0"/>
          </a:p>
        </p:txBody>
      </p:sp>
      <p:sp>
        <p:nvSpPr>
          <p:cNvPr id="20" name="TextBox 29">
            <a:extLst>
              <a:ext uri="{FF2B5EF4-FFF2-40B4-BE49-F238E27FC236}">
                <a16:creationId xmlns:a16="http://schemas.microsoft.com/office/drawing/2014/main" xmlns="" id="{67878053-3321-437C-A566-440BBB8EC403}"/>
              </a:ext>
            </a:extLst>
          </p:cNvPr>
          <p:cNvSpPr txBox="1"/>
          <p:nvPr/>
        </p:nvSpPr>
        <p:spPr>
          <a:xfrm>
            <a:off x="6837692" y="4310009"/>
            <a:ext cx="2691893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点击输入本栏的具体文字，简明扼要的说明分项内容，此为概念图解，请根据您的具体内容酌情修改</a:t>
            </a:r>
            <a:endParaRPr lang="en-US" altLang="zh-CN" sz="1200" dirty="0"/>
          </a:p>
        </p:txBody>
      </p:sp>
      <p:sp>
        <p:nvSpPr>
          <p:cNvPr id="21" name="TextBox 30">
            <a:extLst>
              <a:ext uri="{FF2B5EF4-FFF2-40B4-BE49-F238E27FC236}">
                <a16:creationId xmlns:a16="http://schemas.microsoft.com/office/drawing/2014/main" xmlns="" id="{D5986765-8390-4223-8343-267139B6C6AD}"/>
              </a:ext>
            </a:extLst>
          </p:cNvPr>
          <p:cNvSpPr txBox="1"/>
          <p:nvPr/>
        </p:nvSpPr>
        <p:spPr>
          <a:xfrm>
            <a:off x="2628482" y="4310008"/>
            <a:ext cx="175925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点击输入本栏的具体文字，简明扼要的说明分项内容，此为概念图解，请根据您的具体内容酌情修改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15292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3">
            <a:extLst>
              <a:ext uri="{FF2B5EF4-FFF2-40B4-BE49-F238E27FC236}">
                <a16:creationId xmlns:a16="http://schemas.microsoft.com/office/drawing/2014/main" xmlns="" id="{94F0018C-9DFC-4D58-B773-9B8308E049E6}"/>
              </a:ext>
            </a:extLst>
          </p:cNvPr>
          <p:cNvSpPr txBox="1"/>
          <p:nvPr/>
        </p:nvSpPr>
        <p:spPr>
          <a:xfrm>
            <a:off x="2222082" y="2145337"/>
            <a:ext cx="2193498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5">
            <a:extLst>
              <a:ext uri="{FF2B5EF4-FFF2-40B4-BE49-F238E27FC236}">
                <a16:creationId xmlns:a16="http://schemas.microsoft.com/office/drawing/2014/main" xmlns="" id="{FF513A03-A0A9-4356-9054-F32EA5281D20}"/>
              </a:ext>
            </a:extLst>
          </p:cNvPr>
          <p:cNvSpPr txBox="1"/>
          <p:nvPr/>
        </p:nvSpPr>
        <p:spPr>
          <a:xfrm>
            <a:off x="7949463" y="2145337"/>
            <a:ext cx="2193499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26">
            <a:extLst>
              <a:ext uri="{FF2B5EF4-FFF2-40B4-BE49-F238E27FC236}">
                <a16:creationId xmlns:a16="http://schemas.microsoft.com/office/drawing/2014/main" xmlns="" id="{209CCA4B-811F-4264-BBBA-06AF80B87E71}"/>
              </a:ext>
            </a:extLst>
          </p:cNvPr>
          <p:cNvSpPr txBox="1"/>
          <p:nvPr/>
        </p:nvSpPr>
        <p:spPr>
          <a:xfrm>
            <a:off x="7949464" y="3939239"/>
            <a:ext cx="2193498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27">
            <a:extLst>
              <a:ext uri="{FF2B5EF4-FFF2-40B4-BE49-F238E27FC236}">
                <a16:creationId xmlns:a16="http://schemas.microsoft.com/office/drawing/2014/main" xmlns="" id="{E2D14247-9382-49E6-834F-C659F5D55187}"/>
              </a:ext>
            </a:extLst>
          </p:cNvPr>
          <p:cNvSpPr txBox="1"/>
          <p:nvPr/>
        </p:nvSpPr>
        <p:spPr>
          <a:xfrm>
            <a:off x="2222082" y="3939239"/>
            <a:ext cx="2193498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596851A-F058-4DD6-829D-5274783E2073}"/>
              </a:ext>
            </a:extLst>
          </p:cNvPr>
          <p:cNvGrpSpPr/>
          <p:nvPr/>
        </p:nvGrpSpPr>
        <p:grpSpPr>
          <a:xfrm>
            <a:off x="4756534" y="2200330"/>
            <a:ext cx="2752869" cy="2753319"/>
            <a:chOff x="3218020" y="2137420"/>
            <a:chExt cx="2752869" cy="2753319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22FAC0AF-0A99-47A1-AB86-94966B10B0B5}"/>
                </a:ext>
              </a:extLst>
            </p:cNvPr>
            <p:cNvSpPr/>
            <p:nvPr/>
          </p:nvSpPr>
          <p:spPr>
            <a:xfrm flipH="1" flipV="1">
              <a:off x="4617911" y="3332449"/>
              <a:ext cx="1352978" cy="1558290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solidFill>
              <a:srgbClr val="33B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61">
              <a:extLst>
                <a:ext uri="{FF2B5EF4-FFF2-40B4-BE49-F238E27FC236}">
                  <a16:creationId xmlns:a16="http://schemas.microsoft.com/office/drawing/2014/main" xmlns="" id="{B8767855-2D97-4C1B-89E8-216868A5115B}"/>
                </a:ext>
              </a:extLst>
            </p:cNvPr>
            <p:cNvSpPr/>
            <p:nvPr/>
          </p:nvSpPr>
          <p:spPr>
            <a:xfrm flipH="1" flipV="1">
              <a:off x="3218020" y="3537575"/>
              <a:ext cx="1558290" cy="1353163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solidFill>
              <a:srgbClr val="EA34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6">
              <a:extLst>
                <a:ext uri="{FF2B5EF4-FFF2-40B4-BE49-F238E27FC236}">
                  <a16:creationId xmlns:a16="http://schemas.microsoft.com/office/drawing/2014/main" xmlns="" id="{45F0DAAE-5F70-4CF8-97E9-9F5FDA800179}"/>
                </a:ext>
              </a:extLst>
            </p:cNvPr>
            <p:cNvSpPr/>
            <p:nvPr/>
          </p:nvSpPr>
          <p:spPr>
            <a:xfrm>
              <a:off x="3218020" y="2137420"/>
              <a:ext cx="1352978" cy="1558290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solidFill>
              <a:srgbClr val="1A6F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61">
              <a:extLst>
                <a:ext uri="{FF2B5EF4-FFF2-40B4-BE49-F238E27FC236}">
                  <a16:creationId xmlns:a16="http://schemas.microsoft.com/office/drawing/2014/main" xmlns="" id="{7A02DB4F-BA2D-4E6C-BB3F-9E90D8E2253C}"/>
                </a:ext>
              </a:extLst>
            </p:cNvPr>
            <p:cNvSpPr/>
            <p:nvPr/>
          </p:nvSpPr>
          <p:spPr>
            <a:xfrm>
              <a:off x="4412599" y="2137421"/>
              <a:ext cx="1558290" cy="1353163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solidFill>
              <a:srgbClr val="D971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38C1F848-D52A-4CCB-A754-ABCE3404E75B}"/>
                </a:ext>
              </a:extLst>
            </p:cNvPr>
            <p:cNvSpPr/>
            <p:nvPr/>
          </p:nvSpPr>
          <p:spPr>
            <a:xfrm>
              <a:off x="4268518" y="3214227"/>
              <a:ext cx="651872" cy="651872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34">
              <a:extLst>
                <a:ext uri="{FF2B5EF4-FFF2-40B4-BE49-F238E27FC236}">
                  <a16:creationId xmlns:a16="http://schemas.microsoft.com/office/drawing/2014/main" xmlns="" id="{1FD39CF5-0605-4634-8AFA-CD966ACF8437}"/>
                </a:ext>
              </a:extLst>
            </p:cNvPr>
            <p:cNvSpPr txBox="1"/>
            <p:nvPr/>
          </p:nvSpPr>
          <p:spPr>
            <a:xfrm>
              <a:off x="4355976" y="3401664"/>
              <a:ext cx="47764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3" name="TextBox 35">
              <a:extLst>
                <a:ext uri="{FF2B5EF4-FFF2-40B4-BE49-F238E27FC236}">
                  <a16:creationId xmlns:a16="http://schemas.microsoft.com/office/drawing/2014/main" xmlns="" id="{B2FFEFFD-A5D0-451B-A029-28801F0432A7}"/>
                </a:ext>
              </a:extLst>
            </p:cNvPr>
            <p:cNvSpPr txBox="1"/>
            <p:nvPr/>
          </p:nvSpPr>
          <p:spPr>
            <a:xfrm>
              <a:off x="3491880" y="2569468"/>
              <a:ext cx="884467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</a:p>
          </p:txBody>
        </p:sp>
        <p:sp>
          <p:nvSpPr>
            <p:cNvPr id="14" name="TextBox 36">
              <a:extLst>
                <a:ext uri="{FF2B5EF4-FFF2-40B4-BE49-F238E27FC236}">
                  <a16:creationId xmlns:a16="http://schemas.microsoft.com/office/drawing/2014/main" xmlns="" id="{9F24DA97-48DB-42E5-901E-BB1BB51277B1}"/>
                </a:ext>
              </a:extLst>
            </p:cNvPr>
            <p:cNvSpPr txBox="1"/>
            <p:nvPr/>
          </p:nvSpPr>
          <p:spPr>
            <a:xfrm>
              <a:off x="4784238" y="2569468"/>
              <a:ext cx="815013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</a:p>
          </p:txBody>
        </p:sp>
        <p:sp>
          <p:nvSpPr>
            <p:cNvPr id="15" name="TextBox 37">
              <a:extLst>
                <a:ext uri="{FF2B5EF4-FFF2-40B4-BE49-F238E27FC236}">
                  <a16:creationId xmlns:a16="http://schemas.microsoft.com/office/drawing/2014/main" xmlns="" id="{5E4212DD-20EC-4D7D-B389-1C9CAF0D6170}"/>
                </a:ext>
              </a:extLst>
            </p:cNvPr>
            <p:cNvSpPr txBox="1"/>
            <p:nvPr/>
          </p:nvSpPr>
          <p:spPr>
            <a:xfrm>
              <a:off x="3590936" y="3907518"/>
              <a:ext cx="812459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</a:p>
          </p:txBody>
        </p:sp>
        <p:sp>
          <p:nvSpPr>
            <p:cNvPr id="16" name="TextBox 38">
              <a:extLst>
                <a:ext uri="{FF2B5EF4-FFF2-40B4-BE49-F238E27FC236}">
                  <a16:creationId xmlns:a16="http://schemas.microsoft.com/office/drawing/2014/main" xmlns="" id="{4BCC1E95-1935-4BC2-B132-753B0430B2C2}"/>
                </a:ext>
              </a:extLst>
            </p:cNvPr>
            <p:cNvSpPr txBox="1"/>
            <p:nvPr/>
          </p:nvSpPr>
          <p:spPr>
            <a:xfrm>
              <a:off x="4881641" y="3907518"/>
              <a:ext cx="770479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363DC52D-FCF9-4A3E-B68B-B1B2733F62B3}"/>
                </a:ext>
              </a:extLst>
            </p:cNvPr>
            <p:cNvSpPr/>
            <p:nvPr/>
          </p:nvSpPr>
          <p:spPr>
            <a:xfrm>
              <a:off x="4305758" y="3251467"/>
              <a:ext cx="577392" cy="577392"/>
            </a:xfrm>
            <a:prstGeom prst="ellipse">
              <a:avLst/>
            </a:prstGeom>
            <a:noFill/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175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8E6E44-8379-4EB5-970A-74B21C8B8C4C}"/>
              </a:ext>
            </a:extLst>
          </p:cNvPr>
          <p:cNvGrpSpPr>
            <a:grpSpLocks/>
          </p:cNvGrpSpPr>
          <p:nvPr/>
        </p:nvGrpSpPr>
        <p:grpSpPr bwMode="auto">
          <a:xfrm>
            <a:off x="2646249" y="2226186"/>
            <a:ext cx="1753791" cy="2925075"/>
            <a:chOff x="1438419" y="2078706"/>
            <a:chExt cx="2338080" cy="3898857"/>
          </a:xfrm>
        </p:grpSpPr>
        <p:sp>
          <p:nvSpPr>
            <p:cNvPr id="3" name="Oval 3@|1FFC:16777215|FBC:16777215|LFC:681197|LBC:16777215">
              <a:extLst>
                <a:ext uri="{FF2B5EF4-FFF2-40B4-BE49-F238E27FC236}">
                  <a16:creationId xmlns:a16="http://schemas.microsoft.com/office/drawing/2014/main" xmlns="" id="{89F577B3-9294-4DB4-81A0-2EDCBF275D90}"/>
                </a:ext>
              </a:extLst>
            </p:cNvPr>
            <p:cNvSpPr/>
            <p:nvPr/>
          </p:nvSpPr>
          <p:spPr>
            <a:xfrm>
              <a:off x="1652704" y="2185034"/>
              <a:ext cx="2012685" cy="2012309"/>
            </a:xfrm>
            <a:prstGeom prst="ellipse">
              <a:avLst/>
            </a:prstGeom>
            <a:noFill/>
            <a:ln w="57150">
              <a:solidFill>
                <a:srgbClr val="D971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dirty="0">
                <a:sym typeface="Arial" panose="020B0604020202020204" pitchFamily="34" charset="0"/>
              </a:endParaRPr>
            </a:p>
          </p:txBody>
        </p:sp>
        <p:sp>
          <p:nvSpPr>
            <p:cNvPr id="4" name="Oval 14@|1FFC:681197|FBC:16777215|LFC:16777215|LBC:16777215">
              <a:extLst>
                <a:ext uri="{FF2B5EF4-FFF2-40B4-BE49-F238E27FC236}">
                  <a16:creationId xmlns:a16="http://schemas.microsoft.com/office/drawing/2014/main" xmlns="" id="{B31EDFA4-AE18-49E0-97A5-679C2011A05C}"/>
                </a:ext>
              </a:extLst>
            </p:cNvPr>
            <p:cNvSpPr/>
            <p:nvPr/>
          </p:nvSpPr>
          <p:spPr>
            <a:xfrm>
              <a:off x="2946345" y="2078706"/>
              <a:ext cx="620631" cy="620514"/>
            </a:xfrm>
            <a:prstGeom prst="ellipse">
              <a:avLst/>
            </a:prstGeom>
            <a:solidFill>
              <a:srgbClr val="1A6F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2100" b="1" dirty="0">
                <a:solidFill>
                  <a:srgbClr val="1A6FAE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" name="Freeform 8@|5FFC:16777215|FBC:16777215|LFC:16777215|LBC:16777215">
              <a:extLst>
                <a:ext uri="{FF2B5EF4-FFF2-40B4-BE49-F238E27FC236}">
                  <a16:creationId xmlns:a16="http://schemas.microsoft.com/office/drawing/2014/main" xmlns="" id="{841F2E81-7771-464F-8FE6-6C0F0411A6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4122" y="2245340"/>
              <a:ext cx="265078" cy="287246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0" y="224"/>
                </a:cxn>
                <a:cxn ang="0">
                  <a:pos x="196" y="224"/>
                </a:cxn>
                <a:cxn ang="0">
                  <a:pos x="196" y="214"/>
                </a:cxn>
                <a:cxn ang="0">
                  <a:pos x="10" y="214"/>
                </a:cxn>
                <a:cxn ang="0">
                  <a:pos x="10" y="0"/>
                </a:cxn>
                <a:cxn ang="0">
                  <a:pos x="29" y="194"/>
                </a:cxn>
                <a:cxn ang="0">
                  <a:pos x="78" y="194"/>
                </a:cxn>
                <a:cxn ang="0">
                  <a:pos x="78" y="90"/>
                </a:cxn>
                <a:cxn ang="0">
                  <a:pos x="29" y="139"/>
                </a:cxn>
                <a:cxn ang="0">
                  <a:pos x="29" y="194"/>
                </a:cxn>
                <a:cxn ang="0">
                  <a:pos x="88" y="194"/>
                </a:cxn>
                <a:cxn ang="0">
                  <a:pos x="137" y="194"/>
                </a:cxn>
                <a:cxn ang="0">
                  <a:pos x="137" y="100"/>
                </a:cxn>
                <a:cxn ang="0">
                  <a:pos x="118" y="119"/>
                </a:cxn>
                <a:cxn ang="0">
                  <a:pos x="88" y="90"/>
                </a:cxn>
                <a:cxn ang="0">
                  <a:pos x="88" y="194"/>
                </a:cxn>
                <a:cxn ang="0">
                  <a:pos x="147" y="194"/>
                </a:cxn>
                <a:cxn ang="0">
                  <a:pos x="196" y="194"/>
                </a:cxn>
                <a:cxn ang="0">
                  <a:pos x="196" y="46"/>
                </a:cxn>
                <a:cxn ang="0">
                  <a:pos x="147" y="95"/>
                </a:cxn>
                <a:cxn ang="0">
                  <a:pos x="147" y="194"/>
                </a:cxn>
                <a:cxn ang="0">
                  <a:pos x="83" y="58"/>
                </a:cxn>
                <a:cxn ang="0">
                  <a:pos x="118" y="95"/>
                </a:cxn>
                <a:cxn ang="0">
                  <a:pos x="189" y="24"/>
                </a:cxn>
                <a:cxn ang="0">
                  <a:pos x="206" y="44"/>
                </a:cxn>
                <a:cxn ang="0">
                  <a:pos x="206" y="0"/>
                </a:cxn>
                <a:cxn ang="0">
                  <a:pos x="162" y="0"/>
                </a:cxn>
                <a:cxn ang="0">
                  <a:pos x="179" y="17"/>
                </a:cxn>
                <a:cxn ang="0">
                  <a:pos x="118" y="78"/>
                </a:cxn>
                <a:cxn ang="0">
                  <a:pos x="81" y="41"/>
                </a:cxn>
                <a:cxn ang="0">
                  <a:pos x="27" y="97"/>
                </a:cxn>
                <a:cxn ang="0">
                  <a:pos x="34" y="104"/>
                </a:cxn>
                <a:cxn ang="0">
                  <a:pos x="83" y="58"/>
                </a:cxn>
              </a:cxnLst>
              <a:rect l="0" t="0" r="r" b="b"/>
              <a:pathLst>
                <a:path w="206" h="224">
                  <a:moveTo>
                    <a:pt x="10" y="0"/>
                  </a:moveTo>
                  <a:lnTo>
                    <a:pt x="0" y="0"/>
                  </a:lnTo>
                  <a:lnTo>
                    <a:pt x="0" y="224"/>
                  </a:lnTo>
                  <a:lnTo>
                    <a:pt x="196" y="224"/>
                  </a:lnTo>
                  <a:lnTo>
                    <a:pt x="196" y="214"/>
                  </a:lnTo>
                  <a:lnTo>
                    <a:pt x="10" y="214"/>
                  </a:lnTo>
                  <a:lnTo>
                    <a:pt x="10" y="0"/>
                  </a:lnTo>
                  <a:close/>
                  <a:moveTo>
                    <a:pt x="29" y="194"/>
                  </a:moveTo>
                  <a:lnTo>
                    <a:pt x="78" y="194"/>
                  </a:lnTo>
                  <a:lnTo>
                    <a:pt x="78" y="90"/>
                  </a:lnTo>
                  <a:lnTo>
                    <a:pt x="29" y="139"/>
                  </a:lnTo>
                  <a:lnTo>
                    <a:pt x="29" y="194"/>
                  </a:lnTo>
                  <a:close/>
                  <a:moveTo>
                    <a:pt x="88" y="194"/>
                  </a:moveTo>
                  <a:lnTo>
                    <a:pt x="137" y="194"/>
                  </a:lnTo>
                  <a:lnTo>
                    <a:pt x="137" y="100"/>
                  </a:lnTo>
                  <a:lnTo>
                    <a:pt x="118" y="119"/>
                  </a:lnTo>
                  <a:lnTo>
                    <a:pt x="88" y="90"/>
                  </a:lnTo>
                  <a:lnTo>
                    <a:pt x="88" y="194"/>
                  </a:lnTo>
                  <a:close/>
                  <a:moveTo>
                    <a:pt x="147" y="194"/>
                  </a:moveTo>
                  <a:lnTo>
                    <a:pt x="196" y="194"/>
                  </a:lnTo>
                  <a:lnTo>
                    <a:pt x="196" y="46"/>
                  </a:lnTo>
                  <a:lnTo>
                    <a:pt x="147" y="95"/>
                  </a:lnTo>
                  <a:lnTo>
                    <a:pt x="147" y="194"/>
                  </a:lnTo>
                  <a:close/>
                  <a:moveTo>
                    <a:pt x="83" y="58"/>
                  </a:moveTo>
                  <a:lnTo>
                    <a:pt x="118" y="95"/>
                  </a:lnTo>
                  <a:lnTo>
                    <a:pt x="189" y="24"/>
                  </a:lnTo>
                  <a:lnTo>
                    <a:pt x="206" y="44"/>
                  </a:lnTo>
                  <a:lnTo>
                    <a:pt x="206" y="0"/>
                  </a:lnTo>
                  <a:lnTo>
                    <a:pt x="162" y="0"/>
                  </a:lnTo>
                  <a:lnTo>
                    <a:pt x="179" y="17"/>
                  </a:lnTo>
                  <a:lnTo>
                    <a:pt x="118" y="78"/>
                  </a:lnTo>
                  <a:lnTo>
                    <a:pt x="81" y="41"/>
                  </a:lnTo>
                  <a:lnTo>
                    <a:pt x="27" y="97"/>
                  </a:lnTo>
                  <a:lnTo>
                    <a:pt x="34" y="104"/>
                  </a:lnTo>
                  <a:lnTo>
                    <a:pt x="83" y="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lIns="121888" tIns="60944" rIns="121888" bIns="60944"/>
            <a:lstStyle/>
            <a:p>
              <a:pPr>
                <a:lnSpc>
                  <a:spcPct val="120000"/>
                </a:lnSpc>
                <a:defRPr/>
              </a:pPr>
              <a:endParaRPr lang="en-US" sz="2400" dirty="0">
                <a:sym typeface="Arial" panose="020B0604020202020204" pitchFamily="34" charset="0"/>
              </a:endParaRPr>
            </a:p>
          </p:txBody>
        </p:sp>
        <p:sp>
          <p:nvSpPr>
            <p:cNvPr id="6" name="TextBox 6@|17FFC:16777215|FBC:16777215|LFC:16777215|LBC:16777215">
              <a:extLst>
                <a:ext uri="{FF2B5EF4-FFF2-40B4-BE49-F238E27FC236}">
                  <a16:creationId xmlns:a16="http://schemas.microsoft.com/office/drawing/2014/main" xmlns="" id="{0CC33AD7-AAFB-418B-94E0-23F229B4BA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2140" y="2771204"/>
              <a:ext cx="1364688" cy="1009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3600" b="1" dirty="0">
                  <a:solidFill>
                    <a:srgbClr val="D97128"/>
                  </a:solidFill>
                  <a:sym typeface="Arial" pitchFamily="34" charset="0"/>
                </a:rPr>
                <a:t>28</a:t>
              </a:r>
              <a:r>
                <a:rPr lang="en-US" altLang="zh-CN" sz="2100" b="1" dirty="0">
                  <a:solidFill>
                    <a:srgbClr val="D97128"/>
                  </a:solidFill>
                  <a:sym typeface="Arial" pitchFamily="34" charset="0"/>
                </a:rPr>
                <a:t>%</a:t>
              </a:r>
              <a:endParaRPr lang="zh-CN" altLang="en-US" sz="2100" b="1" dirty="0">
                <a:solidFill>
                  <a:srgbClr val="D97128"/>
                </a:solidFill>
                <a:sym typeface="Arial" pitchFamily="34" charset="0"/>
              </a:endParaRPr>
            </a:p>
          </p:txBody>
        </p:sp>
        <p:sp>
          <p:nvSpPr>
            <p:cNvPr id="7" name="TextBox 13@|17FFC:16777215|FBC:16777215|LFC:16777215|LBC:16777215">
              <a:extLst>
                <a:ext uri="{FF2B5EF4-FFF2-40B4-BE49-F238E27FC236}">
                  <a16:creationId xmlns:a16="http://schemas.microsoft.com/office/drawing/2014/main" xmlns="" id="{A802919A-A549-42E7-AC59-A6DEC979D1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38419" y="4389854"/>
              <a:ext cx="2338080" cy="369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912019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500" b="1" dirty="0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 dirty="0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8" name="TextBox 13@|17FFC:16777215|FBC:16777215|LFC:16777215|LBC:16777215">
              <a:extLst>
                <a:ext uri="{FF2B5EF4-FFF2-40B4-BE49-F238E27FC236}">
                  <a16:creationId xmlns:a16="http://schemas.microsoft.com/office/drawing/2014/main" xmlns="" id="{35C93347-206E-4E18-B1F5-229BE73945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2500" y="4796077"/>
              <a:ext cx="2333999" cy="1181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lvl="0"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6D82D516-25FF-406A-B70D-ECA6557F4D15}"/>
              </a:ext>
            </a:extLst>
          </p:cNvPr>
          <p:cNvGrpSpPr>
            <a:grpSpLocks/>
          </p:cNvGrpSpPr>
          <p:nvPr/>
        </p:nvGrpSpPr>
        <p:grpSpPr bwMode="auto">
          <a:xfrm>
            <a:off x="5141799" y="2226186"/>
            <a:ext cx="1753791" cy="2925075"/>
            <a:chOff x="4765819" y="2078706"/>
            <a:chExt cx="2338080" cy="3898857"/>
          </a:xfrm>
        </p:grpSpPr>
        <p:sp>
          <p:nvSpPr>
            <p:cNvPr id="10" name="Oval 7@|1FFC:16777215|FBC:16777215|LFC:681197|LBC:16777215">
              <a:extLst>
                <a:ext uri="{FF2B5EF4-FFF2-40B4-BE49-F238E27FC236}">
                  <a16:creationId xmlns:a16="http://schemas.microsoft.com/office/drawing/2014/main" xmlns="" id="{00F6EEFF-C635-41EB-BA6A-8AD61762B05E}"/>
                </a:ext>
              </a:extLst>
            </p:cNvPr>
            <p:cNvSpPr/>
            <p:nvPr/>
          </p:nvSpPr>
          <p:spPr>
            <a:xfrm>
              <a:off x="4862644" y="2185034"/>
              <a:ext cx="2011097" cy="2012309"/>
            </a:xfrm>
            <a:prstGeom prst="ellipse">
              <a:avLst/>
            </a:prstGeom>
            <a:noFill/>
            <a:ln w="57150">
              <a:solidFill>
                <a:srgbClr val="EA34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dirty="0">
                <a:sym typeface="Arial" panose="020B0604020202020204" pitchFamily="34" charset="0"/>
              </a:endParaRPr>
            </a:p>
          </p:txBody>
        </p:sp>
        <p:sp>
          <p:nvSpPr>
            <p:cNvPr id="11" name="Oval 14@|1FFC:681197|FBC:16777215|LFC:16777215|LBC:16777215">
              <a:extLst>
                <a:ext uri="{FF2B5EF4-FFF2-40B4-BE49-F238E27FC236}">
                  <a16:creationId xmlns:a16="http://schemas.microsoft.com/office/drawing/2014/main" xmlns="" id="{5127A45A-F206-4438-9D30-5391450F8975}"/>
                </a:ext>
              </a:extLst>
            </p:cNvPr>
            <p:cNvSpPr/>
            <p:nvPr/>
          </p:nvSpPr>
          <p:spPr>
            <a:xfrm>
              <a:off x="6154699" y="2078706"/>
              <a:ext cx="620630" cy="620514"/>
            </a:xfrm>
            <a:prstGeom prst="ellipse">
              <a:avLst/>
            </a:prstGeom>
            <a:solidFill>
              <a:srgbClr val="1A6F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2100" b="1" dirty="0">
                <a:sym typeface="Arial" panose="020B0604020202020204" pitchFamily="34" charset="0"/>
              </a:endParaRPr>
            </a:p>
          </p:txBody>
        </p:sp>
        <p:sp>
          <p:nvSpPr>
            <p:cNvPr id="12" name="TextBox 9@|17FFC:16777215|FBC:16777215|LFC:16777215|LBC:16777215">
              <a:extLst>
                <a:ext uri="{FF2B5EF4-FFF2-40B4-BE49-F238E27FC236}">
                  <a16:creationId xmlns:a16="http://schemas.microsoft.com/office/drawing/2014/main" xmlns="" id="{D4C6319E-6EE3-4713-A801-16CC01625C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43844" y="2771204"/>
              <a:ext cx="1364688" cy="1009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3600" b="1" dirty="0">
                  <a:solidFill>
                    <a:srgbClr val="EA3448"/>
                  </a:solidFill>
                  <a:sym typeface="Arial" pitchFamily="34" charset="0"/>
                </a:rPr>
                <a:t>35</a:t>
              </a:r>
              <a:r>
                <a:rPr lang="en-US" altLang="zh-CN" sz="2100" b="1" dirty="0">
                  <a:solidFill>
                    <a:srgbClr val="EA3448"/>
                  </a:solidFill>
                  <a:sym typeface="Arial" pitchFamily="34" charset="0"/>
                </a:rPr>
                <a:t>%</a:t>
              </a:r>
              <a:endParaRPr lang="zh-CN" altLang="en-US" sz="2100" b="1" dirty="0">
                <a:solidFill>
                  <a:srgbClr val="EA3448"/>
                </a:solidFill>
                <a:sym typeface="Arial" pitchFamily="34" charset="0"/>
              </a:endParaRPr>
            </a:p>
          </p:txBody>
        </p:sp>
        <p:sp>
          <p:nvSpPr>
            <p:cNvPr id="13" name="Freeform 68@|5FFC:16777215|FBC:16777215|LFC:16777215|LBC:16777215">
              <a:extLst>
                <a:ext uri="{FF2B5EF4-FFF2-40B4-BE49-F238E27FC236}">
                  <a16:creationId xmlns:a16="http://schemas.microsoft.com/office/drawing/2014/main" xmlns="" id="{2EAE3D91-EFFA-4565-8961-DD9028FE13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2373" y="2215194"/>
              <a:ext cx="345443" cy="347576"/>
            </a:xfrm>
            <a:custGeom>
              <a:avLst/>
              <a:gdLst>
                <a:gd name="T0" fmla="*/ 2147483647 w 286"/>
                <a:gd name="T1" fmla="*/ 2147483647 h 288"/>
                <a:gd name="T2" fmla="*/ 2147483647 w 286"/>
                <a:gd name="T3" fmla="*/ 2147483647 h 288"/>
                <a:gd name="T4" fmla="*/ 2147483647 w 286"/>
                <a:gd name="T5" fmla="*/ 2147483647 h 288"/>
                <a:gd name="T6" fmla="*/ 2147483647 w 286"/>
                <a:gd name="T7" fmla="*/ 0 h 288"/>
                <a:gd name="T8" fmla="*/ 2147483647 w 286"/>
                <a:gd name="T9" fmla="*/ 0 h 288"/>
                <a:gd name="T10" fmla="*/ 2147483647 w 286"/>
                <a:gd name="T11" fmla="*/ 2147483647 h 288"/>
                <a:gd name="T12" fmla="*/ 2147483647 w 286"/>
                <a:gd name="T13" fmla="*/ 2147483647 h 288"/>
                <a:gd name="T14" fmla="*/ 0 w 286"/>
                <a:gd name="T15" fmla="*/ 2147483647 h 288"/>
                <a:gd name="T16" fmla="*/ 0 w 286"/>
                <a:gd name="T17" fmla="*/ 2147483647 h 288"/>
                <a:gd name="T18" fmla="*/ 2147483647 w 286"/>
                <a:gd name="T19" fmla="*/ 2147483647 h 288"/>
                <a:gd name="T20" fmla="*/ 2147483647 w 286"/>
                <a:gd name="T21" fmla="*/ 2147483647 h 288"/>
                <a:gd name="T22" fmla="*/ 2147483647 w 286"/>
                <a:gd name="T23" fmla="*/ 2147483647 h 288"/>
                <a:gd name="T24" fmla="*/ 2147483647 w 286"/>
                <a:gd name="T25" fmla="*/ 2147483647 h 288"/>
                <a:gd name="T26" fmla="*/ 2147483647 w 286"/>
                <a:gd name="T27" fmla="*/ 2147483647 h 288"/>
                <a:gd name="T28" fmla="*/ 2147483647 w 286"/>
                <a:gd name="T29" fmla="*/ 2147483647 h 288"/>
                <a:gd name="T30" fmla="*/ 2147483647 w 286"/>
                <a:gd name="T31" fmla="*/ 2147483647 h 288"/>
                <a:gd name="T32" fmla="*/ 2147483647 w 286"/>
                <a:gd name="T33" fmla="*/ 2147483647 h 288"/>
                <a:gd name="T34" fmla="*/ 2147483647 w 286"/>
                <a:gd name="T35" fmla="*/ 2147483647 h 288"/>
                <a:gd name="T36" fmla="*/ 2147483647 w 286"/>
                <a:gd name="T37" fmla="*/ 2147483647 h 288"/>
                <a:gd name="T38" fmla="*/ 2147483647 w 286"/>
                <a:gd name="T39" fmla="*/ 2147483647 h 288"/>
                <a:gd name="T40" fmla="*/ 2147483647 w 286"/>
                <a:gd name="T41" fmla="*/ 2147483647 h 288"/>
                <a:gd name="T42" fmla="*/ 2147483647 w 286"/>
                <a:gd name="T43" fmla="*/ 2147483647 h 288"/>
                <a:gd name="T44" fmla="*/ 2147483647 w 286"/>
                <a:gd name="T45" fmla="*/ 2147483647 h 288"/>
                <a:gd name="T46" fmla="*/ 2147483647 w 286"/>
                <a:gd name="T47" fmla="*/ 2147483647 h 288"/>
                <a:gd name="T48" fmla="*/ 2147483647 w 286"/>
                <a:gd name="T49" fmla="*/ 2147483647 h 288"/>
                <a:gd name="T50" fmla="*/ 2147483647 w 286"/>
                <a:gd name="T51" fmla="*/ 2147483647 h 288"/>
                <a:gd name="T52" fmla="*/ 2147483647 w 286"/>
                <a:gd name="T53" fmla="*/ 2147483647 h 288"/>
                <a:gd name="T54" fmla="*/ 2147483647 w 286"/>
                <a:gd name="T55" fmla="*/ 2147483647 h 288"/>
                <a:gd name="T56" fmla="*/ 2147483647 w 286"/>
                <a:gd name="T57" fmla="*/ 2147483647 h 288"/>
                <a:gd name="T58" fmla="*/ 2147483647 w 286"/>
                <a:gd name="T59" fmla="*/ 2147483647 h 288"/>
                <a:gd name="T60" fmla="*/ 2147483647 w 286"/>
                <a:gd name="T61" fmla="*/ 2147483647 h 288"/>
                <a:gd name="T62" fmla="*/ 2147483647 w 286"/>
                <a:gd name="T63" fmla="*/ 2147483647 h 288"/>
                <a:gd name="T64" fmla="*/ 2147483647 w 286"/>
                <a:gd name="T65" fmla="*/ 2147483647 h 28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86" h="288">
                  <a:moveTo>
                    <a:pt x="286" y="131"/>
                  </a:moveTo>
                  <a:cubicBezTo>
                    <a:pt x="259" y="131"/>
                    <a:pt x="259" y="131"/>
                    <a:pt x="259" y="131"/>
                  </a:cubicBezTo>
                  <a:cubicBezTo>
                    <a:pt x="254" y="76"/>
                    <a:pt x="210" y="31"/>
                    <a:pt x="155" y="2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76" y="32"/>
                    <a:pt x="32" y="76"/>
                    <a:pt x="27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8" y="155"/>
                    <a:pt x="28" y="155"/>
                    <a:pt x="28" y="155"/>
                  </a:cubicBezTo>
                  <a:cubicBezTo>
                    <a:pt x="33" y="209"/>
                    <a:pt x="77" y="252"/>
                    <a:pt x="131" y="258"/>
                  </a:cubicBezTo>
                  <a:cubicBezTo>
                    <a:pt x="131" y="288"/>
                    <a:pt x="131" y="288"/>
                    <a:pt x="131" y="288"/>
                  </a:cubicBezTo>
                  <a:cubicBezTo>
                    <a:pt x="155" y="288"/>
                    <a:pt x="155" y="288"/>
                    <a:pt x="155" y="28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210" y="253"/>
                    <a:pt x="253" y="209"/>
                    <a:pt x="259" y="155"/>
                  </a:cubicBezTo>
                  <a:cubicBezTo>
                    <a:pt x="286" y="155"/>
                    <a:pt x="286" y="155"/>
                    <a:pt x="286" y="155"/>
                  </a:cubicBezTo>
                  <a:lnTo>
                    <a:pt x="286" y="131"/>
                  </a:lnTo>
                  <a:close/>
                  <a:moveTo>
                    <a:pt x="235" y="131"/>
                  </a:moveTo>
                  <a:cubicBezTo>
                    <a:pt x="155" y="131"/>
                    <a:pt x="155" y="131"/>
                    <a:pt x="155" y="131"/>
                  </a:cubicBezTo>
                  <a:cubicBezTo>
                    <a:pt x="155" y="50"/>
                    <a:pt x="155" y="50"/>
                    <a:pt x="155" y="50"/>
                  </a:cubicBezTo>
                  <a:cubicBezTo>
                    <a:pt x="197" y="55"/>
                    <a:pt x="231" y="89"/>
                    <a:pt x="235" y="131"/>
                  </a:cubicBezTo>
                  <a:close/>
                  <a:moveTo>
                    <a:pt x="131" y="50"/>
                  </a:moveTo>
                  <a:cubicBezTo>
                    <a:pt x="131" y="131"/>
                    <a:pt x="131" y="131"/>
                    <a:pt x="131" y="131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56" y="89"/>
                    <a:pt x="89" y="56"/>
                    <a:pt x="131" y="50"/>
                  </a:cubicBezTo>
                  <a:close/>
                  <a:moveTo>
                    <a:pt x="52" y="155"/>
                  </a:moveTo>
                  <a:cubicBezTo>
                    <a:pt x="131" y="155"/>
                    <a:pt x="131" y="155"/>
                    <a:pt x="131" y="155"/>
                  </a:cubicBezTo>
                  <a:cubicBezTo>
                    <a:pt x="131" y="234"/>
                    <a:pt x="131" y="234"/>
                    <a:pt x="131" y="234"/>
                  </a:cubicBezTo>
                  <a:cubicBezTo>
                    <a:pt x="90" y="228"/>
                    <a:pt x="57" y="196"/>
                    <a:pt x="52" y="155"/>
                  </a:cubicBezTo>
                  <a:close/>
                  <a:moveTo>
                    <a:pt x="155" y="234"/>
                  </a:moveTo>
                  <a:cubicBezTo>
                    <a:pt x="155" y="155"/>
                    <a:pt x="155" y="155"/>
                    <a:pt x="15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29" y="196"/>
                    <a:pt x="196" y="229"/>
                    <a:pt x="155" y="23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4" name="TextBox 13@|17FFC:16777215|FBC:16777215|LFC:16777215|LBC:16777215">
              <a:extLst>
                <a:ext uri="{FF2B5EF4-FFF2-40B4-BE49-F238E27FC236}">
                  <a16:creationId xmlns:a16="http://schemas.microsoft.com/office/drawing/2014/main" xmlns="" id="{F185E2B4-BEB1-4EC2-8264-A42CA52E1D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5819" y="4389854"/>
              <a:ext cx="2338080" cy="369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912019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500" b="1" dirty="0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 dirty="0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15" name="TextBox 13@|17FFC:16777215|FBC:16777215|LFC:16777215|LBC:16777215">
              <a:extLst>
                <a:ext uri="{FF2B5EF4-FFF2-40B4-BE49-F238E27FC236}">
                  <a16:creationId xmlns:a16="http://schemas.microsoft.com/office/drawing/2014/main" xmlns="" id="{6C8F082C-563E-41E6-AD2E-E44DB470F2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9900" y="4796077"/>
              <a:ext cx="2333999" cy="1181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lvl="0"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23">
            <a:extLst>
              <a:ext uri="{FF2B5EF4-FFF2-40B4-BE49-F238E27FC236}">
                <a16:creationId xmlns:a16="http://schemas.microsoft.com/office/drawing/2014/main" xmlns="" id="{8D9A3CA4-60B3-4A07-9950-412E18621DE2}"/>
              </a:ext>
            </a:extLst>
          </p:cNvPr>
          <p:cNvGrpSpPr>
            <a:grpSpLocks/>
          </p:cNvGrpSpPr>
          <p:nvPr/>
        </p:nvGrpSpPr>
        <p:grpSpPr bwMode="auto">
          <a:xfrm>
            <a:off x="7532574" y="2226186"/>
            <a:ext cx="1753791" cy="2925075"/>
            <a:chOff x="7953519" y="2078706"/>
            <a:chExt cx="2338080" cy="3898857"/>
          </a:xfrm>
        </p:grpSpPr>
        <p:sp>
          <p:nvSpPr>
            <p:cNvPr id="17" name="Oval 11@|1FFC:16777215|FBC:16777215|LFC:681197|LBC:16777215">
              <a:extLst>
                <a:ext uri="{FF2B5EF4-FFF2-40B4-BE49-F238E27FC236}">
                  <a16:creationId xmlns:a16="http://schemas.microsoft.com/office/drawing/2014/main" xmlns="" id="{3DAA6689-9ADC-4D12-921A-4AC611A43D5F}"/>
                </a:ext>
              </a:extLst>
            </p:cNvPr>
            <p:cNvSpPr/>
            <p:nvPr/>
          </p:nvSpPr>
          <p:spPr>
            <a:xfrm>
              <a:off x="8070979" y="2185034"/>
              <a:ext cx="2011098" cy="2012309"/>
            </a:xfrm>
            <a:prstGeom prst="ellipse">
              <a:avLst/>
            </a:prstGeom>
            <a:noFill/>
            <a:ln w="57150">
              <a:solidFill>
                <a:srgbClr val="33B2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dirty="0">
                <a:sym typeface="Arial" panose="020B0604020202020204" pitchFamily="34" charset="0"/>
              </a:endParaRPr>
            </a:p>
          </p:txBody>
        </p:sp>
        <p:sp>
          <p:nvSpPr>
            <p:cNvPr id="18" name="Oval 14@|1FFC:681197|FBC:16777215|LFC:16777215|LBC:16777215">
              <a:extLst>
                <a:ext uri="{FF2B5EF4-FFF2-40B4-BE49-F238E27FC236}">
                  <a16:creationId xmlns:a16="http://schemas.microsoft.com/office/drawing/2014/main" xmlns="" id="{02AB9CD8-BBE2-4D5F-BA5F-B64685544DBA}"/>
                </a:ext>
              </a:extLst>
            </p:cNvPr>
            <p:cNvSpPr/>
            <p:nvPr/>
          </p:nvSpPr>
          <p:spPr>
            <a:xfrm>
              <a:off x="9363033" y="2078706"/>
              <a:ext cx="620631" cy="620514"/>
            </a:xfrm>
            <a:prstGeom prst="ellipse">
              <a:avLst/>
            </a:prstGeom>
            <a:solidFill>
              <a:srgbClr val="1A6F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en-US" sz="2100" b="1" dirty="0">
                <a:sym typeface="Arial" panose="020B0604020202020204" pitchFamily="34" charset="0"/>
              </a:endParaRPr>
            </a:p>
          </p:txBody>
        </p:sp>
        <p:sp>
          <p:nvSpPr>
            <p:cNvPr id="19" name="TextBox 13@|17FFC:16777215|FBC:16777215|LFC:16777215|LBC:16777215">
              <a:extLst>
                <a:ext uri="{FF2B5EF4-FFF2-40B4-BE49-F238E27FC236}">
                  <a16:creationId xmlns:a16="http://schemas.microsoft.com/office/drawing/2014/main" xmlns="" id="{E24A90AF-1D82-4846-B61F-579C10A4B9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52385" y="2771204"/>
              <a:ext cx="1364688" cy="1009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3600" b="1" dirty="0">
                  <a:solidFill>
                    <a:schemeClr val="tx2"/>
                  </a:solidFill>
                  <a:sym typeface="Arial" pitchFamily="34" charset="0"/>
                </a:rPr>
                <a:t>86</a:t>
              </a:r>
              <a:r>
                <a:rPr lang="en-US" altLang="zh-CN" sz="2100" b="1" dirty="0">
                  <a:solidFill>
                    <a:schemeClr val="tx2"/>
                  </a:solidFill>
                  <a:sym typeface="Arial" pitchFamily="34" charset="0"/>
                </a:rPr>
                <a:t>%</a:t>
              </a:r>
              <a:endParaRPr lang="zh-CN" altLang="en-US" sz="2100" b="1" dirty="0">
                <a:solidFill>
                  <a:schemeClr val="tx2"/>
                </a:solidFill>
                <a:sym typeface="Arial" pitchFamily="34" charset="0"/>
              </a:endParaRPr>
            </a:p>
          </p:txBody>
        </p:sp>
        <p:sp>
          <p:nvSpPr>
            <p:cNvPr id="20" name="Freeform 247@|5FFC:16777215|FBC:16777215|LFC:0|LBC:16777215">
              <a:extLst>
                <a:ext uri="{FF2B5EF4-FFF2-40B4-BE49-F238E27FC236}">
                  <a16:creationId xmlns:a16="http://schemas.microsoft.com/office/drawing/2014/main" xmlns="" id="{C8C80DF1-23C8-4241-AD29-82213B4E2B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3832" y="2398249"/>
              <a:ext cx="128873" cy="132720"/>
            </a:xfrm>
            <a:custGeom>
              <a:avLst/>
              <a:gdLst>
                <a:gd name="T0" fmla="*/ 0 w 119"/>
                <a:gd name="T1" fmla="*/ 2147483647 h 121"/>
                <a:gd name="T2" fmla="*/ 2147483647 w 119"/>
                <a:gd name="T3" fmla="*/ 2147483647 h 121"/>
                <a:gd name="T4" fmla="*/ 2147483647 w 119"/>
                <a:gd name="T5" fmla="*/ 2147483647 h 121"/>
                <a:gd name="T6" fmla="*/ 2147483647 w 119"/>
                <a:gd name="T7" fmla="*/ 2147483647 h 121"/>
                <a:gd name="T8" fmla="*/ 2147483647 w 119"/>
                <a:gd name="T9" fmla="*/ 2147483647 h 121"/>
                <a:gd name="T10" fmla="*/ 2147483647 w 119"/>
                <a:gd name="T11" fmla="*/ 2147483647 h 121"/>
                <a:gd name="T12" fmla="*/ 2147483647 w 119"/>
                <a:gd name="T13" fmla="*/ 2147483647 h 121"/>
                <a:gd name="T14" fmla="*/ 2147483647 w 119"/>
                <a:gd name="T15" fmla="*/ 0 h 121"/>
                <a:gd name="T16" fmla="*/ 1270160375 w 119"/>
                <a:gd name="T17" fmla="*/ 2147483647 h 121"/>
                <a:gd name="T18" fmla="*/ 0 w 119"/>
                <a:gd name="T19" fmla="*/ 2147483647 h 121"/>
                <a:gd name="T20" fmla="*/ 2147483647 w 119"/>
                <a:gd name="T21" fmla="*/ 2147483647 h 121"/>
                <a:gd name="T22" fmla="*/ 2147483647 w 119"/>
                <a:gd name="T23" fmla="*/ 2147483647 h 121"/>
                <a:gd name="T24" fmla="*/ 2147483647 w 119"/>
                <a:gd name="T25" fmla="*/ 2147483647 h 121"/>
                <a:gd name="T26" fmla="*/ 2147483647 w 119"/>
                <a:gd name="T27" fmla="*/ 2147483647 h 121"/>
                <a:gd name="T28" fmla="*/ 2147483647 w 119"/>
                <a:gd name="T29" fmla="*/ 2147483647 h 1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9" h="121">
                  <a:moveTo>
                    <a:pt x="0" y="40"/>
                  </a:moveTo>
                  <a:cubicBezTo>
                    <a:pt x="46" y="85"/>
                    <a:pt x="46" y="85"/>
                    <a:pt x="46" y="85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83" y="121"/>
                    <a:pt x="83" y="121"/>
                    <a:pt x="83" y="121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6"/>
                    <a:pt x="1" y="38"/>
                    <a:pt x="0" y="40"/>
                  </a:cubicBezTo>
                  <a:close/>
                  <a:moveTo>
                    <a:pt x="80" y="67"/>
                  </a:moveTo>
                  <a:cubicBezTo>
                    <a:pt x="88" y="67"/>
                    <a:pt x="95" y="73"/>
                    <a:pt x="95" y="82"/>
                  </a:cubicBezTo>
                  <a:cubicBezTo>
                    <a:pt x="95" y="90"/>
                    <a:pt x="88" y="97"/>
                    <a:pt x="80" y="97"/>
                  </a:cubicBezTo>
                  <a:cubicBezTo>
                    <a:pt x="71" y="97"/>
                    <a:pt x="65" y="90"/>
                    <a:pt x="65" y="82"/>
                  </a:cubicBezTo>
                  <a:cubicBezTo>
                    <a:pt x="65" y="73"/>
                    <a:pt x="71" y="67"/>
                    <a:pt x="80" y="6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1" name="Freeform 248@|5FFC:16777215|FBC:16777215|LFC:0|LBC:16777215">
              <a:extLst>
                <a:ext uri="{FF2B5EF4-FFF2-40B4-BE49-F238E27FC236}">
                  <a16:creationId xmlns:a16="http://schemas.microsoft.com/office/drawing/2014/main" xmlns="" id="{9C22BEEA-BBB8-4DCC-9CF0-EB2899FA7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7256" y="2215519"/>
              <a:ext cx="165419" cy="163496"/>
            </a:xfrm>
            <a:custGeom>
              <a:avLst/>
              <a:gdLst>
                <a:gd name="T0" fmla="*/ 2147483647 w 151"/>
                <a:gd name="T1" fmla="*/ 2147483647 h 149"/>
                <a:gd name="T2" fmla="*/ 2147483647 w 151"/>
                <a:gd name="T3" fmla="*/ 2147483647 h 149"/>
                <a:gd name="T4" fmla="*/ 2147483647 w 151"/>
                <a:gd name="T5" fmla="*/ 2147483647 h 149"/>
                <a:gd name="T6" fmla="*/ 2147483647 w 151"/>
                <a:gd name="T7" fmla="*/ 0 h 149"/>
                <a:gd name="T8" fmla="*/ 2147483647 w 151"/>
                <a:gd name="T9" fmla="*/ 2147483647 h 149"/>
                <a:gd name="T10" fmla="*/ 2147483647 w 151"/>
                <a:gd name="T11" fmla="*/ 2147483647 h 149"/>
                <a:gd name="T12" fmla="*/ 2147483647 w 151"/>
                <a:gd name="T13" fmla="*/ 2147483647 h 149"/>
                <a:gd name="T14" fmla="*/ 2147483647 w 151"/>
                <a:gd name="T15" fmla="*/ 2147483647 h 149"/>
                <a:gd name="T16" fmla="*/ 0 w 151"/>
                <a:gd name="T17" fmla="*/ 2147483647 h 149"/>
                <a:gd name="T18" fmla="*/ 2147483647 w 151"/>
                <a:gd name="T19" fmla="*/ 2147483647 h 149"/>
                <a:gd name="T20" fmla="*/ 2147483647 w 151"/>
                <a:gd name="T21" fmla="*/ 2147483647 h 149"/>
                <a:gd name="T22" fmla="*/ 2147483647 w 151"/>
                <a:gd name="T23" fmla="*/ 2147483647 h 149"/>
                <a:gd name="T24" fmla="*/ 2147483647 w 151"/>
                <a:gd name="T25" fmla="*/ 2147483647 h 149"/>
                <a:gd name="T26" fmla="*/ 2147483647 w 151"/>
                <a:gd name="T27" fmla="*/ 2147483647 h 14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51" h="149">
                  <a:moveTo>
                    <a:pt x="151" y="114"/>
                  </a:moveTo>
                  <a:cubicBezTo>
                    <a:pt x="124" y="87"/>
                    <a:pt x="124" y="87"/>
                    <a:pt x="124" y="87"/>
                  </a:cubicBezTo>
                  <a:cubicBezTo>
                    <a:pt x="128" y="80"/>
                    <a:pt x="130" y="74"/>
                    <a:pt x="130" y="67"/>
                  </a:cubicBezTo>
                  <a:cubicBezTo>
                    <a:pt x="130" y="33"/>
                    <a:pt x="97" y="0"/>
                    <a:pt x="62" y="0"/>
                  </a:cubicBezTo>
                  <a:cubicBezTo>
                    <a:pt x="62" y="0"/>
                    <a:pt x="58" y="4"/>
                    <a:pt x="56" y="6"/>
                  </a:cubicBezTo>
                  <a:cubicBezTo>
                    <a:pt x="84" y="34"/>
                    <a:pt x="82" y="29"/>
                    <a:pt x="82" y="46"/>
                  </a:cubicBezTo>
                  <a:cubicBezTo>
                    <a:pt x="82" y="60"/>
                    <a:pt x="60" y="81"/>
                    <a:pt x="46" y="81"/>
                  </a:cubicBezTo>
                  <a:cubicBezTo>
                    <a:pt x="29" y="81"/>
                    <a:pt x="34" y="84"/>
                    <a:pt x="6" y="56"/>
                  </a:cubicBezTo>
                  <a:cubicBezTo>
                    <a:pt x="4" y="58"/>
                    <a:pt x="0" y="62"/>
                    <a:pt x="0" y="62"/>
                  </a:cubicBezTo>
                  <a:cubicBezTo>
                    <a:pt x="1" y="97"/>
                    <a:pt x="33" y="130"/>
                    <a:pt x="67" y="130"/>
                  </a:cubicBezTo>
                  <a:cubicBezTo>
                    <a:pt x="74" y="130"/>
                    <a:pt x="80" y="128"/>
                    <a:pt x="87" y="124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3" y="148"/>
                    <a:pt x="115" y="148"/>
                    <a:pt x="117" y="148"/>
                  </a:cubicBezTo>
                  <a:lnTo>
                    <a:pt x="151" y="1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2" name="Freeform 249@|5FFC:16777215|FBC:16777215|LFC:0|LBC:16777215">
              <a:extLst>
                <a:ext uri="{FF2B5EF4-FFF2-40B4-BE49-F238E27FC236}">
                  <a16:creationId xmlns:a16="http://schemas.microsoft.com/office/drawing/2014/main" xmlns="" id="{E74517A9-91F5-4216-BF4E-5F588B492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8414" y="2215519"/>
              <a:ext cx="311602" cy="315450"/>
            </a:xfrm>
            <a:custGeom>
              <a:avLst/>
              <a:gdLst>
                <a:gd name="T0" fmla="*/ 2147483647 w 285"/>
                <a:gd name="T1" fmla="*/ 2147483647 h 289"/>
                <a:gd name="T2" fmla="*/ 2147483647 w 285"/>
                <a:gd name="T3" fmla="*/ 2147483647 h 289"/>
                <a:gd name="T4" fmla="*/ 2147483647 w 285"/>
                <a:gd name="T5" fmla="*/ 2147483647 h 289"/>
                <a:gd name="T6" fmla="*/ 2147483647 w 285"/>
                <a:gd name="T7" fmla="*/ 2147483647 h 289"/>
                <a:gd name="T8" fmla="*/ 2147483647 w 285"/>
                <a:gd name="T9" fmla="*/ 2147483647 h 289"/>
                <a:gd name="T10" fmla="*/ 2147483647 w 285"/>
                <a:gd name="T11" fmla="*/ 2147483647 h 289"/>
                <a:gd name="T12" fmla="*/ 2147483647 w 285"/>
                <a:gd name="T13" fmla="*/ 2147483647 h 289"/>
                <a:gd name="T14" fmla="*/ 2147483647 w 285"/>
                <a:gd name="T15" fmla="*/ 2147483647 h 289"/>
                <a:gd name="T16" fmla="*/ 2147483647 w 285"/>
                <a:gd name="T17" fmla="*/ 0 h 289"/>
                <a:gd name="T18" fmla="*/ 2147483647 w 285"/>
                <a:gd name="T19" fmla="*/ 2147483647 h 289"/>
                <a:gd name="T20" fmla="*/ 2147483647 w 285"/>
                <a:gd name="T21" fmla="*/ 2147483647 h 289"/>
                <a:gd name="T22" fmla="*/ 2147483647 w 285"/>
                <a:gd name="T23" fmla="*/ 2147483647 h 289"/>
                <a:gd name="T24" fmla="*/ 2147483647 w 285"/>
                <a:gd name="T25" fmla="*/ 2147483647 h 289"/>
                <a:gd name="T26" fmla="*/ 2147483647 w 285"/>
                <a:gd name="T27" fmla="*/ 2147483647 h 289"/>
                <a:gd name="T28" fmla="*/ 2147483647 w 285"/>
                <a:gd name="T29" fmla="*/ 2147483647 h 289"/>
                <a:gd name="T30" fmla="*/ 2147483647 w 285"/>
                <a:gd name="T31" fmla="*/ 2147483647 h 289"/>
                <a:gd name="T32" fmla="*/ 2147483647 w 285"/>
                <a:gd name="T33" fmla="*/ 2147483647 h 289"/>
                <a:gd name="T34" fmla="*/ 2147483647 w 285"/>
                <a:gd name="T35" fmla="*/ 2147483647 h 289"/>
                <a:gd name="T36" fmla="*/ 2147483647 w 285"/>
                <a:gd name="T37" fmla="*/ 2147483647 h 289"/>
                <a:gd name="T38" fmla="*/ 2147483647 w 285"/>
                <a:gd name="T39" fmla="*/ 2147483647 h 289"/>
                <a:gd name="T40" fmla="*/ 2147483647 w 285"/>
                <a:gd name="T41" fmla="*/ 2147483647 h 289"/>
                <a:gd name="T42" fmla="*/ 2147483647 w 285"/>
                <a:gd name="T43" fmla="*/ 2147483647 h 289"/>
                <a:gd name="T44" fmla="*/ 2147483647 w 285"/>
                <a:gd name="T45" fmla="*/ 2147483647 h 289"/>
                <a:gd name="T46" fmla="*/ 2147483647 w 285"/>
                <a:gd name="T47" fmla="*/ 2147483647 h 289"/>
                <a:gd name="T48" fmla="*/ 2147483647 w 285"/>
                <a:gd name="T49" fmla="*/ 2147483647 h 289"/>
                <a:gd name="T50" fmla="*/ 2147483647 w 285"/>
                <a:gd name="T51" fmla="*/ 2147483647 h 289"/>
                <a:gd name="T52" fmla="*/ 2147483647 w 285"/>
                <a:gd name="T53" fmla="*/ 2147483647 h 289"/>
                <a:gd name="T54" fmla="*/ 2147483647 w 285"/>
                <a:gd name="T55" fmla="*/ 2147483647 h 289"/>
                <a:gd name="T56" fmla="*/ 2147483647 w 285"/>
                <a:gd name="T57" fmla="*/ 2147483647 h 289"/>
                <a:gd name="T58" fmla="*/ 2147483647 w 285"/>
                <a:gd name="T59" fmla="*/ 2147483647 h 289"/>
                <a:gd name="T60" fmla="*/ 2147483647 w 285"/>
                <a:gd name="T61" fmla="*/ 2147483647 h 289"/>
                <a:gd name="T62" fmla="*/ 2147483647 w 285"/>
                <a:gd name="T63" fmla="*/ 2147483647 h 289"/>
                <a:gd name="T64" fmla="*/ 2147483647 w 285"/>
                <a:gd name="T65" fmla="*/ 2147483647 h 28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85" h="289">
                  <a:moveTo>
                    <a:pt x="240" y="172"/>
                  </a:moveTo>
                  <a:cubicBezTo>
                    <a:pt x="259" y="190"/>
                    <a:pt x="259" y="190"/>
                    <a:pt x="259" y="190"/>
                  </a:cubicBezTo>
                  <a:cubicBezTo>
                    <a:pt x="259" y="190"/>
                    <a:pt x="285" y="117"/>
                    <a:pt x="254" y="86"/>
                  </a:cubicBezTo>
                  <a:cubicBezTo>
                    <a:pt x="242" y="74"/>
                    <a:pt x="226" y="58"/>
                    <a:pt x="213" y="45"/>
                  </a:cubicBezTo>
                  <a:cubicBezTo>
                    <a:pt x="210" y="42"/>
                    <a:pt x="202" y="44"/>
                    <a:pt x="200" y="42"/>
                  </a:cubicBezTo>
                  <a:cubicBezTo>
                    <a:pt x="194" y="34"/>
                    <a:pt x="192" y="27"/>
                    <a:pt x="191" y="26"/>
                  </a:cubicBezTo>
                  <a:cubicBezTo>
                    <a:pt x="190" y="20"/>
                    <a:pt x="184" y="14"/>
                    <a:pt x="178" y="9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2" y="2"/>
                    <a:pt x="170" y="0"/>
                    <a:pt x="167" y="0"/>
                  </a:cubicBezTo>
                  <a:cubicBezTo>
                    <a:pt x="165" y="0"/>
                    <a:pt x="163" y="2"/>
                    <a:pt x="159" y="6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24" y="40"/>
                    <a:pt x="126" y="41"/>
                    <a:pt x="134" y="49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42" y="57"/>
                    <a:pt x="149" y="64"/>
                    <a:pt x="155" y="64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61" y="65"/>
                    <a:pt x="172" y="68"/>
                    <a:pt x="177" y="77"/>
                  </a:cubicBezTo>
                  <a:cubicBezTo>
                    <a:pt x="182" y="89"/>
                    <a:pt x="174" y="97"/>
                    <a:pt x="171" y="102"/>
                  </a:cubicBezTo>
                  <a:cubicBezTo>
                    <a:pt x="104" y="169"/>
                    <a:pt x="104" y="169"/>
                    <a:pt x="104" y="169"/>
                  </a:cubicBezTo>
                  <a:cubicBezTo>
                    <a:pt x="102" y="168"/>
                    <a:pt x="100" y="168"/>
                    <a:pt x="98" y="168"/>
                  </a:cubicBezTo>
                  <a:cubicBezTo>
                    <a:pt x="94" y="168"/>
                    <a:pt x="91" y="169"/>
                    <a:pt x="88" y="172"/>
                  </a:cubicBezTo>
                  <a:cubicBezTo>
                    <a:pt x="87" y="172"/>
                    <a:pt x="87" y="173"/>
                    <a:pt x="86" y="174"/>
                  </a:cubicBezTo>
                  <a:cubicBezTo>
                    <a:pt x="86" y="174"/>
                    <a:pt x="30" y="229"/>
                    <a:pt x="16" y="244"/>
                  </a:cubicBezTo>
                  <a:cubicBezTo>
                    <a:pt x="15" y="245"/>
                    <a:pt x="14" y="245"/>
                    <a:pt x="14" y="246"/>
                  </a:cubicBezTo>
                  <a:cubicBezTo>
                    <a:pt x="0" y="259"/>
                    <a:pt x="25" y="289"/>
                    <a:pt x="43" y="289"/>
                  </a:cubicBezTo>
                  <a:cubicBezTo>
                    <a:pt x="47" y="289"/>
                    <a:pt x="50" y="288"/>
                    <a:pt x="53" y="285"/>
                  </a:cubicBezTo>
                  <a:cubicBezTo>
                    <a:pt x="54" y="285"/>
                    <a:pt x="54" y="284"/>
                    <a:pt x="55" y="283"/>
                  </a:cubicBezTo>
                  <a:cubicBezTo>
                    <a:pt x="70" y="268"/>
                    <a:pt x="125" y="213"/>
                    <a:pt x="125" y="213"/>
                  </a:cubicBezTo>
                  <a:cubicBezTo>
                    <a:pt x="126" y="212"/>
                    <a:pt x="127" y="212"/>
                    <a:pt x="127" y="211"/>
                  </a:cubicBezTo>
                  <a:cubicBezTo>
                    <a:pt x="131" y="207"/>
                    <a:pt x="132" y="201"/>
                    <a:pt x="130" y="195"/>
                  </a:cubicBezTo>
                  <a:cubicBezTo>
                    <a:pt x="205" y="120"/>
                    <a:pt x="205" y="120"/>
                    <a:pt x="205" y="120"/>
                  </a:cubicBezTo>
                  <a:cubicBezTo>
                    <a:pt x="210" y="116"/>
                    <a:pt x="215" y="112"/>
                    <a:pt x="217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46" y="128"/>
                    <a:pt x="240" y="172"/>
                    <a:pt x="240" y="1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3" name="TextBox 13@|17FFC:16777215|FBC:16777215|LFC:16777215|LBC:16777215">
              <a:extLst>
                <a:ext uri="{FF2B5EF4-FFF2-40B4-BE49-F238E27FC236}">
                  <a16:creationId xmlns:a16="http://schemas.microsoft.com/office/drawing/2014/main" xmlns="" id="{407F940D-3476-4D80-8791-0311FCA72C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53519" y="4389854"/>
              <a:ext cx="2338080" cy="369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912019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500" b="1" dirty="0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altLang="zh-CN" sz="1500" b="1" dirty="0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24" name="TextBox 13@|17FFC:16777215|FBC:16777215|LFC:16777215|LBC:16777215">
              <a:extLst>
                <a:ext uri="{FF2B5EF4-FFF2-40B4-BE49-F238E27FC236}">
                  <a16:creationId xmlns:a16="http://schemas.microsoft.com/office/drawing/2014/main" xmlns="" id="{DCCB2FAC-2311-405B-B336-AADE3E401F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57600" y="4796077"/>
              <a:ext cx="2333999" cy="1181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lvl="0"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851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16551" y="-50947"/>
            <a:ext cx="2000136" cy="19575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44249" y="1042162"/>
            <a:ext cx="7090263" cy="581608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70939" y="787169"/>
            <a:ext cx="10250123" cy="5283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84483" y="1906633"/>
            <a:ext cx="2828553" cy="2219187"/>
          </a:xfrm>
          <a:prstGeom prst="rect">
            <a:avLst/>
          </a:prstGeom>
        </p:spPr>
      </p:pic>
      <p:sp>
        <p:nvSpPr>
          <p:cNvPr id="30" name="任意多边形: 形状 29"/>
          <p:cNvSpPr/>
          <p:nvPr/>
        </p:nvSpPr>
        <p:spPr>
          <a:xfrm>
            <a:off x="1766564" y="1276140"/>
            <a:ext cx="8647573" cy="4340888"/>
          </a:xfrm>
          <a:custGeom>
            <a:avLst/>
            <a:gdLst>
              <a:gd name="connsiteX0" fmla="*/ 0 w 8647573"/>
              <a:gd name="connsiteY0" fmla="*/ 0 h 4340888"/>
              <a:gd name="connsiteX1" fmla="*/ 8647573 w 8647573"/>
              <a:gd name="connsiteY1" fmla="*/ 0 h 4340888"/>
              <a:gd name="connsiteX2" fmla="*/ 8647573 w 8647573"/>
              <a:gd name="connsiteY2" fmla="*/ 4340888 h 4340888"/>
              <a:gd name="connsiteX3" fmla="*/ 0 w 8647573"/>
              <a:gd name="connsiteY3" fmla="*/ 4340888 h 4340888"/>
              <a:gd name="connsiteX4" fmla="*/ 0 w 8647573"/>
              <a:gd name="connsiteY4" fmla="*/ 0 h 4340888"/>
              <a:gd name="connsiteX5" fmla="*/ 142623 w 8647573"/>
              <a:gd name="connsiteY5" fmla="*/ 130628 h 4340888"/>
              <a:gd name="connsiteX6" fmla="*/ 142623 w 8647573"/>
              <a:gd name="connsiteY6" fmla="*/ 4200211 h 4340888"/>
              <a:gd name="connsiteX7" fmla="*/ 8495148 w 8647573"/>
              <a:gd name="connsiteY7" fmla="*/ 4200211 h 4340888"/>
              <a:gd name="connsiteX8" fmla="*/ 8495148 w 8647573"/>
              <a:gd name="connsiteY8" fmla="*/ 130628 h 4340888"/>
              <a:gd name="connsiteX9" fmla="*/ 142623 w 8647573"/>
              <a:gd name="connsiteY9" fmla="*/ 130628 h 4340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647573" h="4340888">
                <a:moveTo>
                  <a:pt x="0" y="0"/>
                </a:moveTo>
                <a:lnTo>
                  <a:pt x="8647573" y="0"/>
                </a:lnTo>
                <a:lnTo>
                  <a:pt x="8647573" y="4340888"/>
                </a:lnTo>
                <a:lnTo>
                  <a:pt x="0" y="4340888"/>
                </a:lnTo>
                <a:lnTo>
                  <a:pt x="0" y="0"/>
                </a:lnTo>
                <a:close/>
                <a:moveTo>
                  <a:pt x="142623" y="130628"/>
                </a:moveTo>
                <a:lnTo>
                  <a:pt x="142623" y="4200211"/>
                </a:lnTo>
                <a:lnTo>
                  <a:pt x="8495148" y="4200211"/>
                </a:lnTo>
                <a:lnTo>
                  <a:pt x="8495148" y="130628"/>
                </a:lnTo>
                <a:lnTo>
                  <a:pt x="142623" y="130628"/>
                </a:lnTo>
                <a:close/>
              </a:path>
            </a:pathLst>
          </a:custGeom>
          <a:blipFill dpi="0" rotWithShape="1">
            <a:blip r:embed="rId8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/>
          <p:cNvSpPr/>
          <p:nvPr/>
        </p:nvSpPr>
        <p:spPr>
          <a:xfrm>
            <a:off x="1863778" y="1378473"/>
            <a:ext cx="8437224" cy="4144946"/>
          </a:xfrm>
          <a:custGeom>
            <a:avLst/>
            <a:gdLst>
              <a:gd name="connsiteX0" fmla="*/ 0 w 8352525"/>
              <a:gd name="connsiteY0" fmla="*/ 0 h 4069583"/>
              <a:gd name="connsiteX1" fmla="*/ 8352525 w 8352525"/>
              <a:gd name="connsiteY1" fmla="*/ 0 h 4069583"/>
              <a:gd name="connsiteX2" fmla="*/ 8352525 w 8352525"/>
              <a:gd name="connsiteY2" fmla="*/ 4069583 h 4069583"/>
              <a:gd name="connsiteX3" fmla="*/ 0 w 8352525"/>
              <a:gd name="connsiteY3" fmla="*/ 4069583 h 4069583"/>
              <a:gd name="connsiteX4" fmla="*/ 0 w 8352525"/>
              <a:gd name="connsiteY4" fmla="*/ 0 h 4069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2525" h="4069583">
                <a:moveTo>
                  <a:pt x="0" y="0"/>
                </a:moveTo>
                <a:lnTo>
                  <a:pt x="8352525" y="0"/>
                </a:lnTo>
                <a:lnTo>
                  <a:pt x="8352525" y="4069583"/>
                </a:lnTo>
                <a:lnTo>
                  <a:pt x="0" y="406958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72103" y="-602746"/>
            <a:ext cx="3360940" cy="242488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7546275">
            <a:off x="9140617" y="3512204"/>
            <a:ext cx="3383573" cy="308484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9161" y="4871398"/>
            <a:ext cx="2780017" cy="201185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328411" y="29663"/>
            <a:ext cx="3394325" cy="244897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269433" y="1532956"/>
            <a:ext cx="3815514" cy="275286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015425">
            <a:off x="7477513" y="-335188"/>
            <a:ext cx="3395154" cy="2457019"/>
          </a:xfrm>
          <a:prstGeom prst="rect">
            <a:avLst/>
          </a:prstGeom>
        </p:spPr>
      </p:pic>
      <p:sp>
        <p:nvSpPr>
          <p:cNvPr id="32" name="任意多边形: 形状 31"/>
          <p:cNvSpPr/>
          <p:nvPr/>
        </p:nvSpPr>
        <p:spPr>
          <a:xfrm>
            <a:off x="1979525" y="1455887"/>
            <a:ext cx="8529073" cy="4266648"/>
          </a:xfrm>
          <a:custGeom>
            <a:avLst/>
            <a:gdLst>
              <a:gd name="connsiteX0" fmla="*/ 0 w 8352525"/>
              <a:gd name="connsiteY0" fmla="*/ 0 h 4069583"/>
              <a:gd name="connsiteX1" fmla="*/ 8352525 w 8352525"/>
              <a:gd name="connsiteY1" fmla="*/ 0 h 4069583"/>
              <a:gd name="connsiteX2" fmla="*/ 8352525 w 8352525"/>
              <a:gd name="connsiteY2" fmla="*/ 4069583 h 4069583"/>
              <a:gd name="connsiteX3" fmla="*/ 0 w 8352525"/>
              <a:gd name="connsiteY3" fmla="*/ 4069583 h 4069583"/>
              <a:gd name="connsiteX4" fmla="*/ 0 w 8352525"/>
              <a:gd name="connsiteY4" fmla="*/ 0 h 4069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2525" h="4069583">
                <a:moveTo>
                  <a:pt x="0" y="0"/>
                </a:moveTo>
                <a:lnTo>
                  <a:pt x="8352525" y="0"/>
                </a:lnTo>
                <a:lnTo>
                  <a:pt x="8352525" y="4069583"/>
                </a:lnTo>
                <a:lnTo>
                  <a:pt x="0" y="4069583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rgbClr val="001B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8292627" y="5019776"/>
            <a:ext cx="2442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1B34"/>
                </a:solidFill>
                <a:latin typeface="Gaposis Outline (BRK)" pitchFamily="2" charset="-122"/>
                <a:ea typeface="Gaposis Outline (BRK)" pitchFamily="2" charset="-122"/>
              </a:rPr>
              <a:t>SUMMER</a:t>
            </a:r>
            <a:endParaRPr lang="zh-CN" altLang="en-US" sz="2800" dirty="0">
              <a:solidFill>
                <a:srgbClr val="001B34"/>
              </a:solidFill>
              <a:latin typeface="Gaposis Outline (BRK)" pitchFamily="2" charset="-122"/>
              <a:ea typeface="Gaposis Outline (BRK)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8088119">
            <a:off x="6559023" y="1741543"/>
            <a:ext cx="1464551" cy="1059872"/>
          </a:xfrm>
          <a:prstGeom prst="rect">
            <a:avLst/>
          </a:prstGeom>
        </p:spPr>
      </p:pic>
      <p:sp>
        <p:nvSpPr>
          <p:cNvPr id="20" name="PA_蓝剑_文本框 19"/>
          <p:cNvSpPr txBox="1"/>
          <p:nvPr>
            <p:custDataLst>
              <p:tags r:id="rId1"/>
            </p:custDataLst>
          </p:nvPr>
        </p:nvSpPr>
        <p:spPr>
          <a:xfrm>
            <a:off x="2683429" y="2567721"/>
            <a:ext cx="3086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001B34"/>
                </a:solidFill>
                <a:latin typeface="Adamas" pitchFamily="50" charset="0"/>
                <a:ea typeface="方正粗倩简体" panose="03000509000000000000" pitchFamily="65" charset="-122"/>
              </a:rPr>
              <a:t>PART </a:t>
            </a:r>
            <a:endParaRPr lang="zh-CN" altLang="en-US" sz="6000" dirty="0">
              <a:solidFill>
                <a:srgbClr val="001B34"/>
              </a:solidFill>
              <a:latin typeface="Adamas" pitchFamily="50" charset="0"/>
              <a:ea typeface="方正粗倩简体" panose="03000509000000000000" pitchFamily="65" charset="-122"/>
            </a:endParaRPr>
          </a:p>
        </p:txBody>
      </p:sp>
      <p:sp>
        <p:nvSpPr>
          <p:cNvPr id="52" name="PA_蓝剑_文本框 51"/>
          <p:cNvSpPr txBox="1"/>
          <p:nvPr>
            <p:custDataLst>
              <p:tags r:id="rId2"/>
            </p:custDataLst>
          </p:nvPr>
        </p:nvSpPr>
        <p:spPr>
          <a:xfrm>
            <a:off x="4064007" y="3469262"/>
            <a:ext cx="13196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001B3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03 </a:t>
            </a:r>
            <a:endParaRPr lang="zh-CN" altLang="en-US" sz="6000" b="1" dirty="0">
              <a:solidFill>
                <a:srgbClr val="001B34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476149" y="3151964"/>
            <a:ext cx="4540402" cy="431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001B34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请插入您的标题内容一</a:t>
            </a:r>
          </a:p>
        </p:txBody>
      </p:sp>
      <p:sp>
        <p:nvSpPr>
          <p:cNvPr id="54" name="矩形 53"/>
          <p:cNvSpPr/>
          <p:nvPr/>
        </p:nvSpPr>
        <p:spPr>
          <a:xfrm>
            <a:off x="5596657" y="3725284"/>
            <a:ext cx="4100002" cy="431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gradFill>
                  <a:gsLst>
                    <a:gs pos="0">
                      <a:srgbClr val="001B34"/>
                    </a:gs>
                    <a:gs pos="100000">
                      <a:srgbClr val="0070C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请插入您的文本内容或者其他相关内容</a:t>
            </a:r>
          </a:p>
        </p:txBody>
      </p:sp>
    </p:spTree>
    <p:extLst>
      <p:ext uri="{BB962C8B-B14F-4D97-AF65-F5344CB8AC3E}">
        <p14:creationId xmlns:p14="http://schemas.microsoft.com/office/powerpoint/2010/main" val="60522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Rot by="21600000" from="5400000" to="0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Rot by="21600000" from="5400000" to="0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2" grpId="0"/>
      <p:bldP spid="53" grpId="0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98C59DDE-D4B5-4DD3-9EC3-10A4766D5E1D}"/>
              </a:ext>
            </a:extLst>
          </p:cNvPr>
          <p:cNvGrpSpPr/>
          <p:nvPr/>
        </p:nvGrpSpPr>
        <p:grpSpPr>
          <a:xfrm>
            <a:off x="4253177" y="1402636"/>
            <a:ext cx="3840000" cy="4625013"/>
            <a:chOff x="4286469" y="1559390"/>
            <a:chExt cx="3840000" cy="4625013"/>
          </a:xfrm>
        </p:grpSpPr>
        <p:sp>
          <p:nvSpPr>
            <p:cNvPr id="37" name="任意多边形 19">
              <a:extLst>
                <a:ext uri="{FF2B5EF4-FFF2-40B4-BE49-F238E27FC236}">
                  <a16:creationId xmlns:a16="http://schemas.microsoft.com/office/drawing/2014/main" xmlns="" id="{B73C8B47-21C6-49E1-8DFA-6705F711C297}"/>
                </a:ext>
              </a:extLst>
            </p:cNvPr>
            <p:cNvSpPr/>
            <p:nvPr/>
          </p:nvSpPr>
          <p:spPr>
            <a:xfrm>
              <a:off x="4600733" y="2150661"/>
              <a:ext cx="3267136" cy="4033742"/>
            </a:xfrm>
            <a:custGeom>
              <a:avLst/>
              <a:gdLst>
                <a:gd name="connsiteX0" fmla="*/ 1743740 w 3742661"/>
                <a:gd name="connsiteY0" fmla="*/ 4476307 h 4476307"/>
                <a:gd name="connsiteX1" fmla="*/ 1796903 w 3742661"/>
                <a:gd name="connsiteY1" fmla="*/ 3785190 h 4476307"/>
                <a:gd name="connsiteX2" fmla="*/ 1307805 w 3742661"/>
                <a:gd name="connsiteY2" fmla="*/ 3381153 h 4476307"/>
                <a:gd name="connsiteX3" fmla="*/ 31898 w 3742661"/>
                <a:gd name="connsiteY3" fmla="*/ 2945218 h 4476307"/>
                <a:gd name="connsiteX4" fmla="*/ 1127052 w 3742661"/>
                <a:gd name="connsiteY4" fmla="*/ 3242930 h 4476307"/>
                <a:gd name="connsiteX5" fmla="*/ 393405 w 3742661"/>
                <a:gd name="connsiteY5" fmla="*/ 2456121 h 4476307"/>
                <a:gd name="connsiteX6" fmla="*/ 1775638 w 3742661"/>
                <a:gd name="connsiteY6" fmla="*/ 3519376 h 4476307"/>
                <a:gd name="connsiteX7" fmla="*/ 1679945 w 3742661"/>
                <a:gd name="connsiteY7" fmla="*/ 2392325 h 4476307"/>
                <a:gd name="connsiteX8" fmla="*/ 0 w 3742661"/>
                <a:gd name="connsiteY8" fmla="*/ 754911 h 4476307"/>
                <a:gd name="connsiteX9" fmla="*/ 988828 w 3742661"/>
                <a:gd name="connsiteY9" fmla="*/ 1924493 h 4476307"/>
                <a:gd name="connsiteX10" fmla="*/ 1137684 w 3742661"/>
                <a:gd name="connsiteY10" fmla="*/ 861237 h 4476307"/>
                <a:gd name="connsiteX11" fmla="*/ 1222745 w 3742661"/>
                <a:gd name="connsiteY11" fmla="*/ 2062716 h 4476307"/>
                <a:gd name="connsiteX12" fmla="*/ 1690577 w 3742661"/>
                <a:gd name="connsiteY12" fmla="*/ 2190307 h 4476307"/>
                <a:gd name="connsiteX13" fmla="*/ 1956391 w 3742661"/>
                <a:gd name="connsiteY13" fmla="*/ 0 h 4476307"/>
                <a:gd name="connsiteX14" fmla="*/ 2083982 w 3742661"/>
                <a:gd name="connsiteY14" fmla="*/ 978195 h 4476307"/>
                <a:gd name="connsiteX15" fmla="*/ 1881963 w 3742661"/>
                <a:gd name="connsiteY15" fmla="*/ 2232837 h 4476307"/>
                <a:gd name="connsiteX16" fmla="*/ 2041452 w 3742661"/>
                <a:gd name="connsiteY16" fmla="*/ 3030279 h 4476307"/>
                <a:gd name="connsiteX17" fmla="*/ 2647507 w 3742661"/>
                <a:gd name="connsiteY17" fmla="*/ 2519916 h 4476307"/>
                <a:gd name="connsiteX18" fmla="*/ 2849526 w 3742661"/>
                <a:gd name="connsiteY18" fmla="*/ 1307804 h 4476307"/>
                <a:gd name="connsiteX19" fmla="*/ 2838893 w 3742661"/>
                <a:gd name="connsiteY19" fmla="*/ 2371060 h 4476307"/>
                <a:gd name="connsiteX20" fmla="*/ 3742661 w 3742661"/>
                <a:gd name="connsiteY20" fmla="*/ 1148316 h 4476307"/>
                <a:gd name="connsiteX21" fmla="*/ 2222205 w 3742661"/>
                <a:gd name="connsiteY21" fmla="*/ 3370521 h 4476307"/>
                <a:gd name="connsiteX22" fmla="*/ 2169042 w 3742661"/>
                <a:gd name="connsiteY22" fmla="*/ 3817088 h 4476307"/>
                <a:gd name="connsiteX23" fmla="*/ 3317358 w 3742661"/>
                <a:gd name="connsiteY23" fmla="*/ 3094074 h 4476307"/>
                <a:gd name="connsiteX24" fmla="*/ 2190307 w 3742661"/>
                <a:gd name="connsiteY24" fmla="*/ 4051004 h 4476307"/>
                <a:gd name="connsiteX25" fmla="*/ 2232838 w 3742661"/>
                <a:gd name="connsiteY25" fmla="*/ 4476307 h 4476307"/>
                <a:gd name="connsiteX26" fmla="*/ 1743740 w 3742661"/>
                <a:gd name="connsiteY26" fmla="*/ 4476307 h 4476307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0307 w 3742661"/>
                <a:gd name="connsiteY24" fmla="*/ 4051004 h 4492350"/>
                <a:gd name="connsiteX25" fmla="*/ 2232838 w 3742661"/>
                <a:gd name="connsiteY25" fmla="*/ 4476307 h 4492350"/>
                <a:gd name="connsiteX26" fmla="*/ 1743740 w 3742661"/>
                <a:gd name="connsiteY26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0307 w 3742661"/>
                <a:gd name="connsiteY24" fmla="*/ 4051004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0307 w 3742661"/>
                <a:gd name="connsiteY24" fmla="*/ 4051004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0307 w 3742661"/>
                <a:gd name="connsiteY24" fmla="*/ 4051004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0307 w 3742661"/>
                <a:gd name="connsiteY24" fmla="*/ 4051004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41452 w 3742661"/>
                <a:gd name="connsiteY16" fmla="*/ 3030279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849526 w 3742661"/>
                <a:gd name="connsiteY18" fmla="*/ 1307804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38893 w 3742661"/>
                <a:gd name="connsiteY19" fmla="*/ 2371060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06809 w 3742661"/>
                <a:gd name="connsiteY19" fmla="*/ 2383091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06809 w 3742661"/>
                <a:gd name="connsiteY19" fmla="*/ 2383091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06809 w 3742661"/>
                <a:gd name="connsiteY19" fmla="*/ 2383091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06809 w 3742661"/>
                <a:gd name="connsiteY19" fmla="*/ 2383091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42661"/>
                <a:gd name="connsiteY0" fmla="*/ 4492350 h 4492350"/>
                <a:gd name="connsiteX1" fmla="*/ 1796903 w 3742661"/>
                <a:gd name="connsiteY1" fmla="*/ 3785190 h 4492350"/>
                <a:gd name="connsiteX2" fmla="*/ 1307805 w 3742661"/>
                <a:gd name="connsiteY2" fmla="*/ 3381153 h 4492350"/>
                <a:gd name="connsiteX3" fmla="*/ 31898 w 3742661"/>
                <a:gd name="connsiteY3" fmla="*/ 2945218 h 4492350"/>
                <a:gd name="connsiteX4" fmla="*/ 1127052 w 3742661"/>
                <a:gd name="connsiteY4" fmla="*/ 3242930 h 4492350"/>
                <a:gd name="connsiteX5" fmla="*/ 393405 w 3742661"/>
                <a:gd name="connsiteY5" fmla="*/ 2456121 h 4492350"/>
                <a:gd name="connsiteX6" fmla="*/ 1775638 w 3742661"/>
                <a:gd name="connsiteY6" fmla="*/ 3519376 h 4492350"/>
                <a:gd name="connsiteX7" fmla="*/ 1679945 w 3742661"/>
                <a:gd name="connsiteY7" fmla="*/ 2392325 h 4492350"/>
                <a:gd name="connsiteX8" fmla="*/ 0 w 3742661"/>
                <a:gd name="connsiteY8" fmla="*/ 754911 h 4492350"/>
                <a:gd name="connsiteX9" fmla="*/ 988828 w 3742661"/>
                <a:gd name="connsiteY9" fmla="*/ 1924493 h 4492350"/>
                <a:gd name="connsiteX10" fmla="*/ 1137684 w 3742661"/>
                <a:gd name="connsiteY10" fmla="*/ 861237 h 4492350"/>
                <a:gd name="connsiteX11" fmla="*/ 1222745 w 3742661"/>
                <a:gd name="connsiteY11" fmla="*/ 2062716 h 4492350"/>
                <a:gd name="connsiteX12" fmla="*/ 1690577 w 3742661"/>
                <a:gd name="connsiteY12" fmla="*/ 2190307 h 4492350"/>
                <a:gd name="connsiteX13" fmla="*/ 1956391 w 3742661"/>
                <a:gd name="connsiteY13" fmla="*/ 0 h 4492350"/>
                <a:gd name="connsiteX14" fmla="*/ 2083982 w 3742661"/>
                <a:gd name="connsiteY14" fmla="*/ 978195 h 4492350"/>
                <a:gd name="connsiteX15" fmla="*/ 1881963 w 3742661"/>
                <a:gd name="connsiteY15" fmla="*/ 2232837 h 4492350"/>
                <a:gd name="connsiteX16" fmla="*/ 2057494 w 3742661"/>
                <a:gd name="connsiteY16" fmla="*/ 3046321 h 4492350"/>
                <a:gd name="connsiteX17" fmla="*/ 2647507 w 3742661"/>
                <a:gd name="connsiteY17" fmla="*/ 2519916 h 4492350"/>
                <a:gd name="connsiteX18" fmla="*/ 2913694 w 3742661"/>
                <a:gd name="connsiteY18" fmla="*/ 1291762 h 4492350"/>
                <a:gd name="connsiteX19" fmla="*/ 2806809 w 3742661"/>
                <a:gd name="connsiteY19" fmla="*/ 2383091 h 4492350"/>
                <a:gd name="connsiteX20" fmla="*/ 3742661 w 3742661"/>
                <a:gd name="connsiteY20" fmla="*/ 1148316 h 4492350"/>
                <a:gd name="connsiteX21" fmla="*/ 2222205 w 3742661"/>
                <a:gd name="connsiteY21" fmla="*/ 3370521 h 4492350"/>
                <a:gd name="connsiteX22" fmla="*/ 2169042 w 3742661"/>
                <a:gd name="connsiteY22" fmla="*/ 3817088 h 4492350"/>
                <a:gd name="connsiteX23" fmla="*/ 3317358 w 3742661"/>
                <a:gd name="connsiteY23" fmla="*/ 3094074 h 4492350"/>
                <a:gd name="connsiteX24" fmla="*/ 2194317 w 3742661"/>
                <a:gd name="connsiteY24" fmla="*/ 4030951 h 4492350"/>
                <a:gd name="connsiteX25" fmla="*/ 2232838 w 3742661"/>
                <a:gd name="connsiteY25" fmla="*/ 4476307 h 4492350"/>
                <a:gd name="connsiteX26" fmla="*/ 2218194 w 3742661"/>
                <a:gd name="connsiteY26" fmla="*/ 4491415 h 4492350"/>
                <a:gd name="connsiteX27" fmla="*/ 1743740 w 3742661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718598"/>
                <a:gd name="connsiteY0" fmla="*/ 4492350 h 4492350"/>
                <a:gd name="connsiteX1" fmla="*/ 1796903 w 3718598"/>
                <a:gd name="connsiteY1" fmla="*/ 3785190 h 4492350"/>
                <a:gd name="connsiteX2" fmla="*/ 1307805 w 3718598"/>
                <a:gd name="connsiteY2" fmla="*/ 3381153 h 4492350"/>
                <a:gd name="connsiteX3" fmla="*/ 31898 w 3718598"/>
                <a:gd name="connsiteY3" fmla="*/ 2945218 h 4492350"/>
                <a:gd name="connsiteX4" fmla="*/ 1127052 w 3718598"/>
                <a:gd name="connsiteY4" fmla="*/ 3242930 h 4492350"/>
                <a:gd name="connsiteX5" fmla="*/ 393405 w 3718598"/>
                <a:gd name="connsiteY5" fmla="*/ 2456121 h 4492350"/>
                <a:gd name="connsiteX6" fmla="*/ 1775638 w 3718598"/>
                <a:gd name="connsiteY6" fmla="*/ 3519376 h 4492350"/>
                <a:gd name="connsiteX7" fmla="*/ 1679945 w 3718598"/>
                <a:gd name="connsiteY7" fmla="*/ 2392325 h 4492350"/>
                <a:gd name="connsiteX8" fmla="*/ 0 w 3718598"/>
                <a:gd name="connsiteY8" fmla="*/ 754911 h 4492350"/>
                <a:gd name="connsiteX9" fmla="*/ 988828 w 3718598"/>
                <a:gd name="connsiteY9" fmla="*/ 1924493 h 4492350"/>
                <a:gd name="connsiteX10" fmla="*/ 1137684 w 3718598"/>
                <a:gd name="connsiteY10" fmla="*/ 861237 h 4492350"/>
                <a:gd name="connsiteX11" fmla="*/ 1222745 w 3718598"/>
                <a:gd name="connsiteY11" fmla="*/ 2062716 h 4492350"/>
                <a:gd name="connsiteX12" fmla="*/ 1690577 w 3718598"/>
                <a:gd name="connsiteY12" fmla="*/ 2190307 h 4492350"/>
                <a:gd name="connsiteX13" fmla="*/ 1956391 w 3718598"/>
                <a:gd name="connsiteY13" fmla="*/ 0 h 4492350"/>
                <a:gd name="connsiteX14" fmla="*/ 2083982 w 3718598"/>
                <a:gd name="connsiteY14" fmla="*/ 978195 h 4492350"/>
                <a:gd name="connsiteX15" fmla="*/ 1881963 w 3718598"/>
                <a:gd name="connsiteY15" fmla="*/ 2232837 h 4492350"/>
                <a:gd name="connsiteX16" fmla="*/ 2057494 w 3718598"/>
                <a:gd name="connsiteY16" fmla="*/ 3046321 h 4492350"/>
                <a:gd name="connsiteX17" fmla="*/ 2647507 w 3718598"/>
                <a:gd name="connsiteY17" fmla="*/ 2519916 h 4492350"/>
                <a:gd name="connsiteX18" fmla="*/ 2913694 w 3718598"/>
                <a:gd name="connsiteY18" fmla="*/ 1291762 h 4492350"/>
                <a:gd name="connsiteX19" fmla="*/ 2806809 w 3718598"/>
                <a:gd name="connsiteY19" fmla="*/ 2383091 h 4492350"/>
                <a:gd name="connsiteX20" fmla="*/ 3718598 w 3718598"/>
                <a:gd name="connsiteY20" fmla="*/ 1120242 h 4492350"/>
                <a:gd name="connsiteX21" fmla="*/ 2222205 w 3718598"/>
                <a:gd name="connsiteY21" fmla="*/ 3370521 h 4492350"/>
                <a:gd name="connsiteX22" fmla="*/ 2169042 w 3718598"/>
                <a:gd name="connsiteY22" fmla="*/ 3817088 h 4492350"/>
                <a:gd name="connsiteX23" fmla="*/ 3317358 w 3718598"/>
                <a:gd name="connsiteY23" fmla="*/ 3094074 h 4492350"/>
                <a:gd name="connsiteX24" fmla="*/ 2194317 w 3718598"/>
                <a:gd name="connsiteY24" fmla="*/ 4030951 h 4492350"/>
                <a:gd name="connsiteX25" fmla="*/ 2232838 w 3718598"/>
                <a:gd name="connsiteY25" fmla="*/ 4476307 h 4492350"/>
                <a:gd name="connsiteX26" fmla="*/ 2218194 w 3718598"/>
                <a:gd name="connsiteY26" fmla="*/ 4491415 h 4492350"/>
                <a:gd name="connsiteX27" fmla="*/ 1743740 w 3718598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83982 w 3694535"/>
                <a:gd name="connsiteY14" fmla="*/ 978195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232837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523651 h 4523651"/>
                <a:gd name="connsiteX1" fmla="*/ 1796903 w 3694535"/>
                <a:gd name="connsiteY1" fmla="*/ 3816491 h 4523651"/>
                <a:gd name="connsiteX2" fmla="*/ 1307805 w 3694535"/>
                <a:gd name="connsiteY2" fmla="*/ 3412454 h 4523651"/>
                <a:gd name="connsiteX3" fmla="*/ 31898 w 3694535"/>
                <a:gd name="connsiteY3" fmla="*/ 2976519 h 4523651"/>
                <a:gd name="connsiteX4" fmla="*/ 1127052 w 3694535"/>
                <a:gd name="connsiteY4" fmla="*/ 3274231 h 4523651"/>
                <a:gd name="connsiteX5" fmla="*/ 393405 w 3694535"/>
                <a:gd name="connsiteY5" fmla="*/ 2487422 h 4523651"/>
                <a:gd name="connsiteX6" fmla="*/ 1775638 w 3694535"/>
                <a:gd name="connsiteY6" fmla="*/ 3550677 h 4523651"/>
                <a:gd name="connsiteX7" fmla="*/ 1679945 w 3694535"/>
                <a:gd name="connsiteY7" fmla="*/ 2423626 h 4523651"/>
                <a:gd name="connsiteX8" fmla="*/ 0 w 3694535"/>
                <a:gd name="connsiteY8" fmla="*/ 786212 h 4523651"/>
                <a:gd name="connsiteX9" fmla="*/ 988828 w 3694535"/>
                <a:gd name="connsiteY9" fmla="*/ 1955794 h 4523651"/>
                <a:gd name="connsiteX10" fmla="*/ 1137684 w 3694535"/>
                <a:gd name="connsiteY10" fmla="*/ 892538 h 4523651"/>
                <a:gd name="connsiteX11" fmla="*/ 1222745 w 3694535"/>
                <a:gd name="connsiteY11" fmla="*/ 2094017 h 4523651"/>
                <a:gd name="connsiteX12" fmla="*/ 1690577 w 3694535"/>
                <a:gd name="connsiteY12" fmla="*/ 2221608 h 4523651"/>
                <a:gd name="connsiteX13" fmla="*/ 1956391 w 3694535"/>
                <a:gd name="connsiteY13" fmla="*/ 31301 h 4523651"/>
                <a:gd name="connsiteX14" fmla="*/ 2027834 w 3694535"/>
                <a:gd name="connsiteY14" fmla="*/ 1017517 h 4523651"/>
                <a:gd name="connsiteX15" fmla="*/ 1881963 w 3694535"/>
                <a:gd name="connsiteY15" fmla="*/ 2264138 h 4523651"/>
                <a:gd name="connsiteX16" fmla="*/ 2057494 w 3694535"/>
                <a:gd name="connsiteY16" fmla="*/ 3077622 h 4523651"/>
                <a:gd name="connsiteX17" fmla="*/ 2647507 w 3694535"/>
                <a:gd name="connsiteY17" fmla="*/ 2551217 h 4523651"/>
                <a:gd name="connsiteX18" fmla="*/ 2913694 w 3694535"/>
                <a:gd name="connsiteY18" fmla="*/ 1323063 h 4523651"/>
                <a:gd name="connsiteX19" fmla="*/ 2806809 w 3694535"/>
                <a:gd name="connsiteY19" fmla="*/ 2414392 h 4523651"/>
                <a:gd name="connsiteX20" fmla="*/ 3694535 w 3694535"/>
                <a:gd name="connsiteY20" fmla="*/ 1155553 h 4523651"/>
                <a:gd name="connsiteX21" fmla="*/ 2222205 w 3694535"/>
                <a:gd name="connsiteY21" fmla="*/ 3401822 h 4523651"/>
                <a:gd name="connsiteX22" fmla="*/ 2169042 w 3694535"/>
                <a:gd name="connsiteY22" fmla="*/ 3848389 h 4523651"/>
                <a:gd name="connsiteX23" fmla="*/ 3317358 w 3694535"/>
                <a:gd name="connsiteY23" fmla="*/ 3125375 h 4523651"/>
                <a:gd name="connsiteX24" fmla="*/ 2194317 w 3694535"/>
                <a:gd name="connsiteY24" fmla="*/ 4062252 h 4523651"/>
                <a:gd name="connsiteX25" fmla="*/ 2232838 w 3694535"/>
                <a:gd name="connsiteY25" fmla="*/ 4507608 h 4523651"/>
                <a:gd name="connsiteX26" fmla="*/ 2218194 w 3694535"/>
                <a:gd name="connsiteY26" fmla="*/ 4522716 h 4523651"/>
                <a:gd name="connsiteX27" fmla="*/ 1743740 w 3694535"/>
                <a:gd name="connsiteY27" fmla="*/ 4523651 h 4523651"/>
                <a:gd name="connsiteX0" fmla="*/ 1743740 w 3694535"/>
                <a:gd name="connsiteY0" fmla="*/ 4523651 h 4523651"/>
                <a:gd name="connsiteX1" fmla="*/ 1796903 w 3694535"/>
                <a:gd name="connsiteY1" fmla="*/ 3816491 h 4523651"/>
                <a:gd name="connsiteX2" fmla="*/ 1307805 w 3694535"/>
                <a:gd name="connsiteY2" fmla="*/ 3412454 h 4523651"/>
                <a:gd name="connsiteX3" fmla="*/ 31898 w 3694535"/>
                <a:gd name="connsiteY3" fmla="*/ 2976519 h 4523651"/>
                <a:gd name="connsiteX4" fmla="*/ 1127052 w 3694535"/>
                <a:gd name="connsiteY4" fmla="*/ 3274231 h 4523651"/>
                <a:gd name="connsiteX5" fmla="*/ 393405 w 3694535"/>
                <a:gd name="connsiteY5" fmla="*/ 2487422 h 4523651"/>
                <a:gd name="connsiteX6" fmla="*/ 1775638 w 3694535"/>
                <a:gd name="connsiteY6" fmla="*/ 3550677 h 4523651"/>
                <a:gd name="connsiteX7" fmla="*/ 1679945 w 3694535"/>
                <a:gd name="connsiteY7" fmla="*/ 2423626 h 4523651"/>
                <a:gd name="connsiteX8" fmla="*/ 0 w 3694535"/>
                <a:gd name="connsiteY8" fmla="*/ 786212 h 4523651"/>
                <a:gd name="connsiteX9" fmla="*/ 988828 w 3694535"/>
                <a:gd name="connsiteY9" fmla="*/ 1955794 h 4523651"/>
                <a:gd name="connsiteX10" fmla="*/ 1137684 w 3694535"/>
                <a:gd name="connsiteY10" fmla="*/ 892538 h 4523651"/>
                <a:gd name="connsiteX11" fmla="*/ 1222745 w 3694535"/>
                <a:gd name="connsiteY11" fmla="*/ 2094017 h 4523651"/>
                <a:gd name="connsiteX12" fmla="*/ 1690577 w 3694535"/>
                <a:gd name="connsiteY12" fmla="*/ 2221608 h 4523651"/>
                <a:gd name="connsiteX13" fmla="*/ 1956391 w 3694535"/>
                <a:gd name="connsiteY13" fmla="*/ 31301 h 4523651"/>
                <a:gd name="connsiteX14" fmla="*/ 2027834 w 3694535"/>
                <a:gd name="connsiteY14" fmla="*/ 1017517 h 4523651"/>
                <a:gd name="connsiteX15" fmla="*/ 1881963 w 3694535"/>
                <a:gd name="connsiteY15" fmla="*/ 2264138 h 4523651"/>
                <a:gd name="connsiteX16" fmla="*/ 2057494 w 3694535"/>
                <a:gd name="connsiteY16" fmla="*/ 3077622 h 4523651"/>
                <a:gd name="connsiteX17" fmla="*/ 2647507 w 3694535"/>
                <a:gd name="connsiteY17" fmla="*/ 2551217 h 4523651"/>
                <a:gd name="connsiteX18" fmla="*/ 2913694 w 3694535"/>
                <a:gd name="connsiteY18" fmla="*/ 1323063 h 4523651"/>
                <a:gd name="connsiteX19" fmla="*/ 2806809 w 3694535"/>
                <a:gd name="connsiteY19" fmla="*/ 2414392 h 4523651"/>
                <a:gd name="connsiteX20" fmla="*/ 3694535 w 3694535"/>
                <a:gd name="connsiteY20" fmla="*/ 1155553 h 4523651"/>
                <a:gd name="connsiteX21" fmla="*/ 2222205 w 3694535"/>
                <a:gd name="connsiteY21" fmla="*/ 3401822 h 4523651"/>
                <a:gd name="connsiteX22" fmla="*/ 2169042 w 3694535"/>
                <a:gd name="connsiteY22" fmla="*/ 3848389 h 4523651"/>
                <a:gd name="connsiteX23" fmla="*/ 3317358 w 3694535"/>
                <a:gd name="connsiteY23" fmla="*/ 3125375 h 4523651"/>
                <a:gd name="connsiteX24" fmla="*/ 2194317 w 3694535"/>
                <a:gd name="connsiteY24" fmla="*/ 4062252 h 4523651"/>
                <a:gd name="connsiteX25" fmla="*/ 2232838 w 3694535"/>
                <a:gd name="connsiteY25" fmla="*/ 4507608 h 4523651"/>
                <a:gd name="connsiteX26" fmla="*/ 2218194 w 3694535"/>
                <a:gd name="connsiteY26" fmla="*/ 4522716 h 4523651"/>
                <a:gd name="connsiteX27" fmla="*/ 1743740 w 3694535"/>
                <a:gd name="connsiteY27" fmla="*/ 4523651 h 4523651"/>
                <a:gd name="connsiteX0" fmla="*/ 1743740 w 3694535"/>
                <a:gd name="connsiteY0" fmla="*/ 4523651 h 4523651"/>
                <a:gd name="connsiteX1" fmla="*/ 1796903 w 3694535"/>
                <a:gd name="connsiteY1" fmla="*/ 3816491 h 4523651"/>
                <a:gd name="connsiteX2" fmla="*/ 1307805 w 3694535"/>
                <a:gd name="connsiteY2" fmla="*/ 3412454 h 4523651"/>
                <a:gd name="connsiteX3" fmla="*/ 31898 w 3694535"/>
                <a:gd name="connsiteY3" fmla="*/ 2976519 h 4523651"/>
                <a:gd name="connsiteX4" fmla="*/ 1127052 w 3694535"/>
                <a:gd name="connsiteY4" fmla="*/ 3274231 h 4523651"/>
                <a:gd name="connsiteX5" fmla="*/ 393405 w 3694535"/>
                <a:gd name="connsiteY5" fmla="*/ 2487422 h 4523651"/>
                <a:gd name="connsiteX6" fmla="*/ 1775638 w 3694535"/>
                <a:gd name="connsiteY6" fmla="*/ 3550677 h 4523651"/>
                <a:gd name="connsiteX7" fmla="*/ 1679945 w 3694535"/>
                <a:gd name="connsiteY7" fmla="*/ 2423626 h 4523651"/>
                <a:gd name="connsiteX8" fmla="*/ 0 w 3694535"/>
                <a:gd name="connsiteY8" fmla="*/ 786212 h 4523651"/>
                <a:gd name="connsiteX9" fmla="*/ 988828 w 3694535"/>
                <a:gd name="connsiteY9" fmla="*/ 1955794 h 4523651"/>
                <a:gd name="connsiteX10" fmla="*/ 1137684 w 3694535"/>
                <a:gd name="connsiteY10" fmla="*/ 892538 h 4523651"/>
                <a:gd name="connsiteX11" fmla="*/ 1222745 w 3694535"/>
                <a:gd name="connsiteY11" fmla="*/ 2094017 h 4523651"/>
                <a:gd name="connsiteX12" fmla="*/ 1690577 w 3694535"/>
                <a:gd name="connsiteY12" fmla="*/ 2221608 h 4523651"/>
                <a:gd name="connsiteX13" fmla="*/ 1956391 w 3694535"/>
                <a:gd name="connsiteY13" fmla="*/ 31301 h 4523651"/>
                <a:gd name="connsiteX14" fmla="*/ 2027834 w 3694535"/>
                <a:gd name="connsiteY14" fmla="*/ 1017517 h 4523651"/>
                <a:gd name="connsiteX15" fmla="*/ 1881963 w 3694535"/>
                <a:gd name="connsiteY15" fmla="*/ 2264138 h 4523651"/>
                <a:gd name="connsiteX16" fmla="*/ 2057494 w 3694535"/>
                <a:gd name="connsiteY16" fmla="*/ 3077622 h 4523651"/>
                <a:gd name="connsiteX17" fmla="*/ 2647507 w 3694535"/>
                <a:gd name="connsiteY17" fmla="*/ 2551217 h 4523651"/>
                <a:gd name="connsiteX18" fmla="*/ 2913694 w 3694535"/>
                <a:gd name="connsiteY18" fmla="*/ 1323063 h 4523651"/>
                <a:gd name="connsiteX19" fmla="*/ 2806809 w 3694535"/>
                <a:gd name="connsiteY19" fmla="*/ 2414392 h 4523651"/>
                <a:gd name="connsiteX20" fmla="*/ 3694535 w 3694535"/>
                <a:gd name="connsiteY20" fmla="*/ 1155553 h 4523651"/>
                <a:gd name="connsiteX21" fmla="*/ 2222205 w 3694535"/>
                <a:gd name="connsiteY21" fmla="*/ 3401822 h 4523651"/>
                <a:gd name="connsiteX22" fmla="*/ 2169042 w 3694535"/>
                <a:gd name="connsiteY22" fmla="*/ 3848389 h 4523651"/>
                <a:gd name="connsiteX23" fmla="*/ 3317358 w 3694535"/>
                <a:gd name="connsiteY23" fmla="*/ 3125375 h 4523651"/>
                <a:gd name="connsiteX24" fmla="*/ 2194317 w 3694535"/>
                <a:gd name="connsiteY24" fmla="*/ 4062252 h 4523651"/>
                <a:gd name="connsiteX25" fmla="*/ 2232838 w 3694535"/>
                <a:gd name="connsiteY25" fmla="*/ 4507608 h 4523651"/>
                <a:gd name="connsiteX26" fmla="*/ 2218194 w 3694535"/>
                <a:gd name="connsiteY26" fmla="*/ 4522716 h 4523651"/>
                <a:gd name="connsiteX27" fmla="*/ 1743740 w 3694535"/>
                <a:gd name="connsiteY27" fmla="*/ 4523651 h 4523651"/>
                <a:gd name="connsiteX0" fmla="*/ 1743740 w 3694535"/>
                <a:gd name="connsiteY0" fmla="*/ 4523651 h 4523651"/>
                <a:gd name="connsiteX1" fmla="*/ 1796903 w 3694535"/>
                <a:gd name="connsiteY1" fmla="*/ 3816491 h 4523651"/>
                <a:gd name="connsiteX2" fmla="*/ 1307805 w 3694535"/>
                <a:gd name="connsiteY2" fmla="*/ 3412454 h 4523651"/>
                <a:gd name="connsiteX3" fmla="*/ 31898 w 3694535"/>
                <a:gd name="connsiteY3" fmla="*/ 2976519 h 4523651"/>
                <a:gd name="connsiteX4" fmla="*/ 1127052 w 3694535"/>
                <a:gd name="connsiteY4" fmla="*/ 3274231 h 4523651"/>
                <a:gd name="connsiteX5" fmla="*/ 393405 w 3694535"/>
                <a:gd name="connsiteY5" fmla="*/ 2487422 h 4523651"/>
                <a:gd name="connsiteX6" fmla="*/ 1775638 w 3694535"/>
                <a:gd name="connsiteY6" fmla="*/ 3550677 h 4523651"/>
                <a:gd name="connsiteX7" fmla="*/ 1679945 w 3694535"/>
                <a:gd name="connsiteY7" fmla="*/ 2423626 h 4523651"/>
                <a:gd name="connsiteX8" fmla="*/ 0 w 3694535"/>
                <a:gd name="connsiteY8" fmla="*/ 786212 h 4523651"/>
                <a:gd name="connsiteX9" fmla="*/ 988828 w 3694535"/>
                <a:gd name="connsiteY9" fmla="*/ 1955794 h 4523651"/>
                <a:gd name="connsiteX10" fmla="*/ 1137684 w 3694535"/>
                <a:gd name="connsiteY10" fmla="*/ 892538 h 4523651"/>
                <a:gd name="connsiteX11" fmla="*/ 1222745 w 3694535"/>
                <a:gd name="connsiteY11" fmla="*/ 2094017 h 4523651"/>
                <a:gd name="connsiteX12" fmla="*/ 1690577 w 3694535"/>
                <a:gd name="connsiteY12" fmla="*/ 2221608 h 4523651"/>
                <a:gd name="connsiteX13" fmla="*/ 1956391 w 3694535"/>
                <a:gd name="connsiteY13" fmla="*/ 31301 h 4523651"/>
                <a:gd name="connsiteX14" fmla="*/ 2027834 w 3694535"/>
                <a:gd name="connsiteY14" fmla="*/ 1017517 h 4523651"/>
                <a:gd name="connsiteX15" fmla="*/ 1881963 w 3694535"/>
                <a:gd name="connsiteY15" fmla="*/ 2264138 h 4523651"/>
                <a:gd name="connsiteX16" fmla="*/ 2057494 w 3694535"/>
                <a:gd name="connsiteY16" fmla="*/ 3077622 h 4523651"/>
                <a:gd name="connsiteX17" fmla="*/ 2647507 w 3694535"/>
                <a:gd name="connsiteY17" fmla="*/ 2551217 h 4523651"/>
                <a:gd name="connsiteX18" fmla="*/ 2913694 w 3694535"/>
                <a:gd name="connsiteY18" fmla="*/ 1323063 h 4523651"/>
                <a:gd name="connsiteX19" fmla="*/ 2806809 w 3694535"/>
                <a:gd name="connsiteY19" fmla="*/ 2414392 h 4523651"/>
                <a:gd name="connsiteX20" fmla="*/ 3694535 w 3694535"/>
                <a:gd name="connsiteY20" fmla="*/ 1155553 h 4523651"/>
                <a:gd name="connsiteX21" fmla="*/ 2222205 w 3694535"/>
                <a:gd name="connsiteY21" fmla="*/ 3401822 h 4523651"/>
                <a:gd name="connsiteX22" fmla="*/ 2169042 w 3694535"/>
                <a:gd name="connsiteY22" fmla="*/ 3848389 h 4523651"/>
                <a:gd name="connsiteX23" fmla="*/ 3317358 w 3694535"/>
                <a:gd name="connsiteY23" fmla="*/ 3125375 h 4523651"/>
                <a:gd name="connsiteX24" fmla="*/ 2194317 w 3694535"/>
                <a:gd name="connsiteY24" fmla="*/ 4062252 h 4523651"/>
                <a:gd name="connsiteX25" fmla="*/ 2232838 w 3694535"/>
                <a:gd name="connsiteY25" fmla="*/ 4507608 h 4523651"/>
                <a:gd name="connsiteX26" fmla="*/ 2218194 w 3694535"/>
                <a:gd name="connsiteY26" fmla="*/ 4522716 h 4523651"/>
                <a:gd name="connsiteX27" fmla="*/ 1743740 w 3694535"/>
                <a:gd name="connsiteY27" fmla="*/ 4523651 h 4523651"/>
                <a:gd name="connsiteX0" fmla="*/ 1743740 w 3694535"/>
                <a:gd name="connsiteY0" fmla="*/ 4523651 h 4523651"/>
                <a:gd name="connsiteX1" fmla="*/ 1796903 w 3694535"/>
                <a:gd name="connsiteY1" fmla="*/ 3816491 h 4523651"/>
                <a:gd name="connsiteX2" fmla="*/ 1307805 w 3694535"/>
                <a:gd name="connsiteY2" fmla="*/ 3412454 h 4523651"/>
                <a:gd name="connsiteX3" fmla="*/ 31898 w 3694535"/>
                <a:gd name="connsiteY3" fmla="*/ 2976519 h 4523651"/>
                <a:gd name="connsiteX4" fmla="*/ 1127052 w 3694535"/>
                <a:gd name="connsiteY4" fmla="*/ 3274231 h 4523651"/>
                <a:gd name="connsiteX5" fmla="*/ 393405 w 3694535"/>
                <a:gd name="connsiteY5" fmla="*/ 2487422 h 4523651"/>
                <a:gd name="connsiteX6" fmla="*/ 1775638 w 3694535"/>
                <a:gd name="connsiteY6" fmla="*/ 3550677 h 4523651"/>
                <a:gd name="connsiteX7" fmla="*/ 1679945 w 3694535"/>
                <a:gd name="connsiteY7" fmla="*/ 2423626 h 4523651"/>
                <a:gd name="connsiteX8" fmla="*/ 0 w 3694535"/>
                <a:gd name="connsiteY8" fmla="*/ 786212 h 4523651"/>
                <a:gd name="connsiteX9" fmla="*/ 988828 w 3694535"/>
                <a:gd name="connsiteY9" fmla="*/ 1955794 h 4523651"/>
                <a:gd name="connsiteX10" fmla="*/ 1137684 w 3694535"/>
                <a:gd name="connsiteY10" fmla="*/ 892538 h 4523651"/>
                <a:gd name="connsiteX11" fmla="*/ 1222745 w 3694535"/>
                <a:gd name="connsiteY11" fmla="*/ 2094017 h 4523651"/>
                <a:gd name="connsiteX12" fmla="*/ 1690577 w 3694535"/>
                <a:gd name="connsiteY12" fmla="*/ 2221608 h 4523651"/>
                <a:gd name="connsiteX13" fmla="*/ 1956391 w 3694535"/>
                <a:gd name="connsiteY13" fmla="*/ 31301 h 4523651"/>
                <a:gd name="connsiteX14" fmla="*/ 2027834 w 3694535"/>
                <a:gd name="connsiteY14" fmla="*/ 1017517 h 4523651"/>
                <a:gd name="connsiteX15" fmla="*/ 1881963 w 3694535"/>
                <a:gd name="connsiteY15" fmla="*/ 2264138 h 4523651"/>
                <a:gd name="connsiteX16" fmla="*/ 2057494 w 3694535"/>
                <a:gd name="connsiteY16" fmla="*/ 3077622 h 4523651"/>
                <a:gd name="connsiteX17" fmla="*/ 2647507 w 3694535"/>
                <a:gd name="connsiteY17" fmla="*/ 2551217 h 4523651"/>
                <a:gd name="connsiteX18" fmla="*/ 2913694 w 3694535"/>
                <a:gd name="connsiteY18" fmla="*/ 1323063 h 4523651"/>
                <a:gd name="connsiteX19" fmla="*/ 2806809 w 3694535"/>
                <a:gd name="connsiteY19" fmla="*/ 2414392 h 4523651"/>
                <a:gd name="connsiteX20" fmla="*/ 3694535 w 3694535"/>
                <a:gd name="connsiteY20" fmla="*/ 1155553 h 4523651"/>
                <a:gd name="connsiteX21" fmla="*/ 2222205 w 3694535"/>
                <a:gd name="connsiteY21" fmla="*/ 3401822 h 4523651"/>
                <a:gd name="connsiteX22" fmla="*/ 2169042 w 3694535"/>
                <a:gd name="connsiteY22" fmla="*/ 3848389 h 4523651"/>
                <a:gd name="connsiteX23" fmla="*/ 3317358 w 3694535"/>
                <a:gd name="connsiteY23" fmla="*/ 3125375 h 4523651"/>
                <a:gd name="connsiteX24" fmla="*/ 2194317 w 3694535"/>
                <a:gd name="connsiteY24" fmla="*/ 4062252 h 4523651"/>
                <a:gd name="connsiteX25" fmla="*/ 2232838 w 3694535"/>
                <a:gd name="connsiteY25" fmla="*/ 4507608 h 4523651"/>
                <a:gd name="connsiteX26" fmla="*/ 2218194 w 3694535"/>
                <a:gd name="connsiteY26" fmla="*/ 4522716 h 4523651"/>
                <a:gd name="connsiteX27" fmla="*/ 1743740 w 3694535"/>
                <a:gd name="connsiteY27" fmla="*/ 4523651 h 4523651"/>
                <a:gd name="connsiteX0" fmla="*/ 1743740 w 3694535"/>
                <a:gd name="connsiteY0" fmla="*/ 4523651 h 4523651"/>
                <a:gd name="connsiteX1" fmla="*/ 1796903 w 3694535"/>
                <a:gd name="connsiteY1" fmla="*/ 3816491 h 4523651"/>
                <a:gd name="connsiteX2" fmla="*/ 1307805 w 3694535"/>
                <a:gd name="connsiteY2" fmla="*/ 3412454 h 4523651"/>
                <a:gd name="connsiteX3" fmla="*/ 31898 w 3694535"/>
                <a:gd name="connsiteY3" fmla="*/ 2976519 h 4523651"/>
                <a:gd name="connsiteX4" fmla="*/ 1127052 w 3694535"/>
                <a:gd name="connsiteY4" fmla="*/ 3274231 h 4523651"/>
                <a:gd name="connsiteX5" fmla="*/ 393405 w 3694535"/>
                <a:gd name="connsiteY5" fmla="*/ 2487422 h 4523651"/>
                <a:gd name="connsiteX6" fmla="*/ 1775638 w 3694535"/>
                <a:gd name="connsiteY6" fmla="*/ 3550677 h 4523651"/>
                <a:gd name="connsiteX7" fmla="*/ 1679945 w 3694535"/>
                <a:gd name="connsiteY7" fmla="*/ 2423626 h 4523651"/>
                <a:gd name="connsiteX8" fmla="*/ 0 w 3694535"/>
                <a:gd name="connsiteY8" fmla="*/ 786212 h 4523651"/>
                <a:gd name="connsiteX9" fmla="*/ 988828 w 3694535"/>
                <a:gd name="connsiteY9" fmla="*/ 1955794 h 4523651"/>
                <a:gd name="connsiteX10" fmla="*/ 1137684 w 3694535"/>
                <a:gd name="connsiteY10" fmla="*/ 892538 h 4523651"/>
                <a:gd name="connsiteX11" fmla="*/ 1222745 w 3694535"/>
                <a:gd name="connsiteY11" fmla="*/ 2094017 h 4523651"/>
                <a:gd name="connsiteX12" fmla="*/ 1690577 w 3694535"/>
                <a:gd name="connsiteY12" fmla="*/ 2221608 h 4523651"/>
                <a:gd name="connsiteX13" fmla="*/ 1956391 w 3694535"/>
                <a:gd name="connsiteY13" fmla="*/ 31301 h 4523651"/>
                <a:gd name="connsiteX14" fmla="*/ 2027834 w 3694535"/>
                <a:gd name="connsiteY14" fmla="*/ 1017517 h 4523651"/>
                <a:gd name="connsiteX15" fmla="*/ 1881963 w 3694535"/>
                <a:gd name="connsiteY15" fmla="*/ 2264138 h 4523651"/>
                <a:gd name="connsiteX16" fmla="*/ 2057494 w 3694535"/>
                <a:gd name="connsiteY16" fmla="*/ 3077622 h 4523651"/>
                <a:gd name="connsiteX17" fmla="*/ 2647507 w 3694535"/>
                <a:gd name="connsiteY17" fmla="*/ 2551217 h 4523651"/>
                <a:gd name="connsiteX18" fmla="*/ 2913694 w 3694535"/>
                <a:gd name="connsiteY18" fmla="*/ 1323063 h 4523651"/>
                <a:gd name="connsiteX19" fmla="*/ 2806809 w 3694535"/>
                <a:gd name="connsiteY19" fmla="*/ 2414392 h 4523651"/>
                <a:gd name="connsiteX20" fmla="*/ 3694535 w 3694535"/>
                <a:gd name="connsiteY20" fmla="*/ 1155553 h 4523651"/>
                <a:gd name="connsiteX21" fmla="*/ 2222205 w 3694535"/>
                <a:gd name="connsiteY21" fmla="*/ 3401822 h 4523651"/>
                <a:gd name="connsiteX22" fmla="*/ 2169042 w 3694535"/>
                <a:gd name="connsiteY22" fmla="*/ 3848389 h 4523651"/>
                <a:gd name="connsiteX23" fmla="*/ 3317358 w 3694535"/>
                <a:gd name="connsiteY23" fmla="*/ 3125375 h 4523651"/>
                <a:gd name="connsiteX24" fmla="*/ 2194317 w 3694535"/>
                <a:gd name="connsiteY24" fmla="*/ 4062252 h 4523651"/>
                <a:gd name="connsiteX25" fmla="*/ 2232838 w 3694535"/>
                <a:gd name="connsiteY25" fmla="*/ 4507608 h 4523651"/>
                <a:gd name="connsiteX26" fmla="*/ 2218194 w 3694535"/>
                <a:gd name="connsiteY26" fmla="*/ 4522716 h 4523651"/>
                <a:gd name="connsiteX27" fmla="*/ 1743740 w 3694535"/>
                <a:gd name="connsiteY27" fmla="*/ 4523651 h 4523651"/>
                <a:gd name="connsiteX0" fmla="*/ 1743740 w 3694535"/>
                <a:gd name="connsiteY0" fmla="*/ 4522819 h 4522819"/>
                <a:gd name="connsiteX1" fmla="*/ 1796903 w 3694535"/>
                <a:gd name="connsiteY1" fmla="*/ 3815659 h 4522819"/>
                <a:gd name="connsiteX2" fmla="*/ 1307805 w 3694535"/>
                <a:gd name="connsiteY2" fmla="*/ 3411622 h 4522819"/>
                <a:gd name="connsiteX3" fmla="*/ 31898 w 3694535"/>
                <a:gd name="connsiteY3" fmla="*/ 2975687 h 4522819"/>
                <a:gd name="connsiteX4" fmla="*/ 1127052 w 3694535"/>
                <a:gd name="connsiteY4" fmla="*/ 3273399 h 4522819"/>
                <a:gd name="connsiteX5" fmla="*/ 393405 w 3694535"/>
                <a:gd name="connsiteY5" fmla="*/ 2486590 h 4522819"/>
                <a:gd name="connsiteX6" fmla="*/ 1775638 w 3694535"/>
                <a:gd name="connsiteY6" fmla="*/ 3549845 h 4522819"/>
                <a:gd name="connsiteX7" fmla="*/ 1679945 w 3694535"/>
                <a:gd name="connsiteY7" fmla="*/ 2422794 h 4522819"/>
                <a:gd name="connsiteX8" fmla="*/ 0 w 3694535"/>
                <a:gd name="connsiteY8" fmla="*/ 785380 h 4522819"/>
                <a:gd name="connsiteX9" fmla="*/ 988828 w 3694535"/>
                <a:gd name="connsiteY9" fmla="*/ 1954962 h 4522819"/>
                <a:gd name="connsiteX10" fmla="*/ 1137684 w 3694535"/>
                <a:gd name="connsiteY10" fmla="*/ 891706 h 4522819"/>
                <a:gd name="connsiteX11" fmla="*/ 1222745 w 3694535"/>
                <a:gd name="connsiteY11" fmla="*/ 2093185 h 4522819"/>
                <a:gd name="connsiteX12" fmla="*/ 1690577 w 3694535"/>
                <a:gd name="connsiteY12" fmla="*/ 2220776 h 4522819"/>
                <a:gd name="connsiteX13" fmla="*/ 1956391 w 3694535"/>
                <a:gd name="connsiteY13" fmla="*/ 30469 h 4522819"/>
                <a:gd name="connsiteX14" fmla="*/ 2027834 w 3694535"/>
                <a:gd name="connsiteY14" fmla="*/ 1016685 h 4522819"/>
                <a:gd name="connsiteX15" fmla="*/ 1881963 w 3694535"/>
                <a:gd name="connsiteY15" fmla="*/ 2090854 h 4522819"/>
                <a:gd name="connsiteX16" fmla="*/ 2057494 w 3694535"/>
                <a:gd name="connsiteY16" fmla="*/ 3076790 h 4522819"/>
                <a:gd name="connsiteX17" fmla="*/ 2647507 w 3694535"/>
                <a:gd name="connsiteY17" fmla="*/ 2550385 h 4522819"/>
                <a:gd name="connsiteX18" fmla="*/ 2913694 w 3694535"/>
                <a:gd name="connsiteY18" fmla="*/ 1322231 h 4522819"/>
                <a:gd name="connsiteX19" fmla="*/ 2806809 w 3694535"/>
                <a:gd name="connsiteY19" fmla="*/ 2413560 h 4522819"/>
                <a:gd name="connsiteX20" fmla="*/ 3694535 w 3694535"/>
                <a:gd name="connsiteY20" fmla="*/ 1154721 h 4522819"/>
                <a:gd name="connsiteX21" fmla="*/ 2222205 w 3694535"/>
                <a:gd name="connsiteY21" fmla="*/ 3400990 h 4522819"/>
                <a:gd name="connsiteX22" fmla="*/ 2169042 w 3694535"/>
                <a:gd name="connsiteY22" fmla="*/ 3847557 h 4522819"/>
                <a:gd name="connsiteX23" fmla="*/ 3317358 w 3694535"/>
                <a:gd name="connsiteY23" fmla="*/ 3124543 h 4522819"/>
                <a:gd name="connsiteX24" fmla="*/ 2194317 w 3694535"/>
                <a:gd name="connsiteY24" fmla="*/ 4061420 h 4522819"/>
                <a:gd name="connsiteX25" fmla="*/ 2232838 w 3694535"/>
                <a:gd name="connsiteY25" fmla="*/ 4506776 h 4522819"/>
                <a:gd name="connsiteX26" fmla="*/ 2218194 w 3694535"/>
                <a:gd name="connsiteY26" fmla="*/ 4521884 h 4522819"/>
                <a:gd name="connsiteX27" fmla="*/ 1743740 w 3694535"/>
                <a:gd name="connsiteY27" fmla="*/ 4522819 h 4522819"/>
                <a:gd name="connsiteX0" fmla="*/ 1743740 w 3694535"/>
                <a:gd name="connsiteY0" fmla="*/ 4522819 h 4522819"/>
                <a:gd name="connsiteX1" fmla="*/ 1796903 w 3694535"/>
                <a:gd name="connsiteY1" fmla="*/ 3815659 h 4522819"/>
                <a:gd name="connsiteX2" fmla="*/ 1307805 w 3694535"/>
                <a:gd name="connsiteY2" fmla="*/ 3411622 h 4522819"/>
                <a:gd name="connsiteX3" fmla="*/ 31898 w 3694535"/>
                <a:gd name="connsiteY3" fmla="*/ 2975687 h 4522819"/>
                <a:gd name="connsiteX4" fmla="*/ 1127052 w 3694535"/>
                <a:gd name="connsiteY4" fmla="*/ 3273399 h 4522819"/>
                <a:gd name="connsiteX5" fmla="*/ 393405 w 3694535"/>
                <a:gd name="connsiteY5" fmla="*/ 2486590 h 4522819"/>
                <a:gd name="connsiteX6" fmla="*/ 1775638 w 3694535"/>
                <a:gd name="connsiteY6" fmla="*/ 3549845 h 4522819"/>
                <a:gd name="connsiteX7" fmla="*/ 1679945 w 3694535"/>
                <a:gd name="connsiteY7" fmla="*/ 2422794 h 4522819"/>
                <a:gd name="connsiteX8" fmla="*/ 0 w 3694535"/>
                <a:gd name="connsiteY8" fmla="*/ 785380 h 4522819"/>
                <a:gd name="connsiteX9" fmla="*/ 988828 w 3694535"/>
                <a:gd name="connsiteY9" fmla="*/ 1954962 h 4522819"/>
                <a:gd name="connsiteX10" fmla="*/ 1137684 w 3694535"/>
                <a:gd name="connsiteY10" fmla="*/ 891706 h 4522819"/>
                <a:gd name="connsiteX11" fmla="*/ 1222745 w 3694535"/>
                <a:gd name="connsiteY11" fmla="*/ 2093185 h 4522819"/>
                <a:gd name="connsiteX12" fmla="*/ 1690577 w 3694535"/>
                <a:gd name="connsiteY12" fmla="*/ 2220776 h 4522819"/>
                <a:gd name="connsiteX13" fmla="*/ 1956391 w 3694535"/>
                <a:gd name="connsiteY13" fmla="*/ 30469 h 4522819"/>
                <a:gd name="connsiteX14" fmla="*/ 2027834 w 3694535"/>
                <a:gd name="connsiteY14" fmla="*/ 1016685 h 4522819"/>
                <a:gd name="connsiteX15" fmla="*/ 1881963 w 3694535"/>
                <a:gd name="connsiteY15" fmla="*/ 2090854 h 4522819"/>
                <a:gd name="connsiteX16" fmla="*/ 2057494 w 3694535"/>
                <a:gd name="connsiteY16" fmla="*/ 3076790 h 4522819"/>
                <a:gd name="connsiteX17" fmla="*/ 2647507 w 3694535"/>
                <a:gd name="connsiteY17" fmla="*/ 2550385 h 4522819"/>
                <a:gd name="connsiteX18" fmla="*/ 2913694 w 3694535"/>
                <a:gd name="connsiteY18" fmla="*/ 1322231 h 4522819"/>
                <a:gd name="connsiteX19" fmla="*/ 2806809 w 3694535"/>
                <a:gd name="connsiteY19" fmla="*/ 2413560 h 4522819"/>
                <a:gd name="connsiteX20" fmla="*/ 3694535 w 3694535"/>
                <a:gd name="connsiteY20" fmla="*/ 1154721 h 4522819"/>
                <a:gd name="connsiteX21" fmla="*/ 2222205 w 3694535"/>
                <a:gd name="connsiteY21" fmla="*/ 3400990 h 4522819"/>
                <a:gd name="connsiteX22" fmla="*/ 2169042 w 3694535"/>
                <a:gd name="connsiteY22" fmla="*/ 3847557 h 4522819"/>
                <a:gd name="connsiteX23" fmla="*/ 3317358 w 3694535"/>
                <a:gd name="connsiteY23" fmla="*/ 3124543 h 4522819"/>
                <a:gd name="connsiteX24" fmla="*/ 2194317 w 3694535"/>
                <a:gd name="connsiteY24" fmla="*/ 4061420 h 4522819"/>
                <a:gd name="connsiteX25" fmla="*/ 2232838 w 3694535"/>
                <a:gd name="connsiteY25" fmla="*/ 4506776 h 4522819"/>
                <a:gd name="connsiteX26" fmla="*/ 2218194 w 3694535"/>
                <a:gd name="connsiteY26" fmla="*/ 4521884 h 4522819"/>
                <a:gd name="connsiteX27" fmla="*/ 1743740 w 3694535"/>
                <a:gd name="connsiteY27" fmla="*/ 4522819 h 4522819"/>
                <a:gd name="connsiteX0" fmla="*/ 1743740 w 3694535"/>
                <a:gd name="connsiteY0" fmla="*/ 4522814 h 4522814"/>
                <a:gd name="connsiteX1" fmla="*/ 1796903 w 3694535"/>
                <a:gd name="connsiteY1" fmla="*/ 3815654 h 4522814"/>
                <a:gd name="connsiteX2" fmla="*/ 1307805 w 3694535"/>
                <a:gd name="connsiteY2" fmla="*/ 3411617 h 4522814"/>
                <a:gd name="connsiteX3" fmla="*/ 31898 w 3694535"/>
                <a:gd name="connsiteY3" fmla="*/ 2975682 h 4522814"/>
                <a:gd name="connsiteX4" fmla="*/ 1127052 w 3694535"/>
                <a:gd name="connsiteY4" fmla="*/ 3273394 h 4522814"/>
                <a:gd name="connsiteX5" fmla="*/ 393405 w 3694535"/>
                <a:gd name="connsiteY5" fmla="*/ 2486585 h 4522814"/>
                <a:gd name="connsiteX6" fmla="*/ 1775638 w 3694535"/>
                <a:gd name="connsiteY6" fmla="*/ 3549840 h 4522814"/>
                <a:gd name="connsiteX7" fmla="*/ 1679945 w 3694535"/>
                <a:gd name="connsiteY7" fmla="*/ 2422789 h 4522814"/>
                <a:gd name="connsiteX8" fmla="*/ 0 w 3694535"/>
                <a:gd name="connsiteY8" fmla="*/ 785375 h 4522814"/>
                <a:gd name="connsiteX9" fmla="*/ 988828 w 3694535"/>
                <a:gd name="connsiteY9" fmla="*/ 1954957 h 4522814"/>
                <a:gd name="connsiteX10" fmla="*/ 1137684 w 3694535"/>
                <a:gd name="connsiteY10" fmla="*/ 891701 h 4522814"/>
                <a:gd name="connsiteX11" fmla="*/ 1222745 w 3694535"/>
                <a:gd name="connsiteY11" fmla="*/ 2093180 h 4522814"/>
                <a:gd name="connsiteX12" fmla="*/ 1690577 w 3694535"/>
                <a:gd name="connsiteY12" fmla="*/ 2220771 h 4522814"/>
                <a:gd name="connsiteX13" fmla="*/ 1956391 w 3694535"/>
                <a:gd name="connsiteY13" fmla="*/ 30464 h 4522814"/>
                <a:gd name="connsiteX14" fmla="*/ 2027834 w 3694535"/>
                <a:gd name="connsiteY14" fmla="*/ 1016680 h 4522814"/>
                <a:gd name="connsiteX15" fmla="*/ 1881963 w 3694535"/>
                <a:gd name="connsiteY15" fmla="*/ 2090849 h 4522814"/>
                <a:gd name="connsiteX16" fmla="*/ 2057494 w 3694535"/>
                <a:gd name="connsiteY16" fmla="*/ 3076785 h 4522814"/>
                <a:gd name="connsiteX17" fmla="*/ 2647507 w 3694535"/>
                <a:gd name="connsiteY17" fmla="*/ 2550380 h 4522814"/>
                <a:gd name="connsiteX18" fmla="*/ 2913694 w 3694535"/>
                <a:gd name="connsiteY18" fmla="*/ 1322226 h 4522814"/>
                <a:gd name="connsiteX19" fmla="*/ 2806809 w 3694535"/>
                <a:gd name="connsiteY19" fmla="*/ 2413555 h 4522814"/>
                <a:gd name="connsiteX20" fmla="*/ 3694535 w 3694535"/>
                <a:gd name="connsiteY20" fmla="*/ 1154716 h 4522814"/>
                <a:gd name="connsiteX21" fmla="*/ 2222205 w 3694535"/>
                <a:gd name="connsiteY21" fmla="*/ 3400985 h 4522814"/>
                <a:gd name="connsiteX22" fmla="*/ 2169042 w 3694535"/>
                <a:gd name="connsiteY22" fmla="*/ 3847552 h 4522814"/>
                <a:gd name="connsiteX23" fmla="*/ 3317358 w 3694535"/>
                <a:gd name="connsiteY23" fmla="*/ 3124538 h 4522814"/>
                <a:gd name="connsiteX24" fmla="*/ 2194317 w 3694535"/>
                <a:gd name="connsiteY24" fmla="*/ 4061415 h 4522814"/>
                <a:gd name="connsiteX25" fmla="*/ 2232838 w 3694535"/>
                <a:gd name="connsiteY25" fmla="*/ 4506771 h 4522814"/>
                <a:gd name="connsiteX26" fmla="*/ 2218194 w 3694535"/>
                <a:gd name="connsiteY26" fmla="*/ 4521879 h 4522814"/>
                <a:gd name="connsiteX27" fmla="*/ 1743740 w 3694535"/>
                <a:gd name="connsiteY27" fmla="*/ 4522814 h 4522814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79945 w 3694535"/>
                <a:gd name="connsiteY7" fmla="*/ 2392325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690577 w 3694535"/>
                <a:gd name="connsiteY12" fmla="*/ 2190307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222745 w 3694535"/>
                <a:gd name="connsiteY11" fmla="*/ 2062716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37684 w 3694535"/>
                <a:gd name="connsiteY10" fmla="*/ 861237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13621 w 3694535"/>
                <a:gd name="connsiteY10" fmla="*/ 861237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13621 w 3694535"/>
                <a:gd name="connsiteY10" fmla="*/ 861237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113621 w 3694535"/>
                <a:gd name="connsiteY10" fmla="*/ 861237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093568 w 3694535"/>
                <a:gd name="connsiteY10" fmla="*/ 857226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43740 w 3694535"/>
                <a:gd name="connsiteY0" fmla="*/ 4492350 h 4492350"/>
                <a:gd name="connsiteX1" fmla="*/ 1796903 w 3694535"/>
                <a:gd name="connsiteY1" fmla="*/ 3785190 h 4492350"/>
                <a:gd name="connsiteX2" fmla="*/ 1307805 w 3694535"/>
                <a:gd name="connsiteY2" fmla="*/ 3381153 h 4492350"/>
                <a:gd name="connsiteX3" fmla="*/ 31898 w 3694535"/>
                <a:gd name="connsiteY3" fmla="*/ 2945218 h 4492350"/>
                <a:gd name="connsiteX4" fmla="*/ 1127052 w 3694535"/>
                <a:gd name="connsiteY4" fmla="*/ 3242930 h 4492350"/>
                <a:gd name="connsiteX5" fmla="*/ 393405 w 3694535"/>
                <a:gd name="connsiteY5" fmla="*/ 2456121 h 4492350"/>
                <a:gd name="connsiteX6" fmla="*/ 1775638 w 3694535"/>
                <a:gd name="connsiteY6" fmla="*/ 3519376 h 4492350"/>
                <a:gd name="connsiteX7" fmla="*/ 1683956 w 3694535"/>
                <a:gd name="connsiteY7" fmla="*/ 2424409 h 4492350"/>
                <a:gd name="connsiteX8" fmla="*/ 0 w 3694535"/>
                <a:gd name="connsiteY8" fmla="*/ 754911 h 4492350"/>
                <a:gd name="connsiteX9" fmla="*/ 988828 w 3694535"/>
                <a:gd name="connsiteY9" fmla="*/ 1924493 h 4492350"/>
                <a:gd name="connsiteX10" fmla="*/ 1093568 w 3694535"/>
                <a:gd name="connsiteY10" fmla="*/ 857226 h 4492350"/>
                <a:gd name="connsiteX11" fmla="*/ 1194671 w 3694535"/>
                <a:gd name="connsiteY11" fmla="*/ 2026621 h 4492350"/>
                <a:gd name="connsiteX12" fmla="*/ 1714640 w 3694535"/>
                <a:gd name="connsiteY12" fmla="*/ 2194318 h 4492350"/>
                <a:gd name="connsiteX13" fmla="*/ 1956391 w 3694535"/>
                <a:gd name="connsiteY13" fmla="*/ 0 h 4492350"/>
                <a:gd name="connsiteX14" fmla="*/ 2027834 w 3694535"/>
                <a:gd name="connsiteY14" fmla="*/ 986216 h 4492350"/>
                <a:gd name="connsiteX15" fmla="*/ 1881963 w 3694535"/>
                <a:gd name="connsiteY15" fmla="*/ 2060385 h 4492350"/>
                <a:gd name="connsiteX16" fmla="*/ 2057494 w 3694535"/>
                <a:gd name="connsiteY16" fmla="*/ 3046321 h 4492350"/>
                <a:gd name="connsiteX17" fmla="*/ 2647507 w 3694535"/>
                <a:gd name="connsiteY17" fmla="*/ 2519916 h 4492350"/>
                <a:gd name="connsiteX18" fmla="*/ 2913694 w 3694535"/>
                <a:gd name="connsiteY18" fmla="*/ 1291762 h 4492350"/>
                <a:gd name="connsiteX19" fmla="*/ 2806809 w 3694535"/>
                <a:gd name="connsiteY19" fmla="*/ 2383091 h 4492350"/>
                <a:gd name="connsiteX20" fmla="*/ 3694535 w 3694535"/>
                <a:gd name="connsiteY20" fmla="*/ 1124252 h 4492350"/>
                <a:gd name="connsiteX21" fmla="*/ 2222205 w 3694535"/>
                <a:gd name="connsiteY21" fmla="*/ 3370521 h 4492350"/>
                <a:gd name="connsiteX22" fmla="*/ 2169042 w 3694535"/>
                <a:gd name="connsiteY22" fmla="*/ 3817088 h 4492350"/>
                <a:gd name="connsiteX23" fmla="*/ 3317358 w 3694535"/>
                <a:gd name="connsiteY23" fmla="*/ 3094074 h 4492350"/>
                <a:gd name="connsiteX24" fmla="*/ 2194317 w 3694535"/>
                <a:gd name="connsiteY24" fmla="*/ 4030951 h 4492350"/>
                <a:gd name="connsiteX25" fmla="*/ 2232838 w 3694535"/>
                <a:gd name="connsiteY25" fmla="*/ 4476307 h 4492350"/>
                <a:gd name="connsiteX26" fmla="*/ 2218194 w 3694535"/>
                <a:gd name="connsiteY26" fmla="*/ 4491415 h 4492350"/>
                <a:gd name="connsiteX27" fmla="*/ 1743740 w 3694535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24409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24409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24409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24409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8208 w 3662637"/>
                <a:gd name="connsiteY8" fmla="*/ 750901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61507 w 3662637"/>
                <a:gd name="connsiteY5" fmla="*/ 2456121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095154 w 3662637"/>
                <a:gd name="connsiteY4" fmla="*/ 324293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711842 w 3662637"/>
                <a:gd name="connsiteY0" fmla="*/ 4492350 h 4492350"/>
                <a:gd name="connsiteX1" fmla="*/ 1765005 w 3662637"/>
                <a:gd name="connsiteY1" fmla="*/ 3785190 h 4492350"/>
                <a:gd name="connsiteX2" fmla="*/ 1275907 w 3662637"/>
                <a:gd name="connsiteY2" fmla="*/ 3381153 h 4492350"/>
                <a:gd name="connsiteX3" fmla="*/ 0 w 3662637"/>
                <a:gd name="connsiteY3" fmla="*/ 2945218 h 4492350"/>
                <a:gd name="connsiteX4" fmla="*/ 1111196 w 3662637"/>
                <a:gd name="connsiteY4" fmla="*/ 3238920 h 4492350"/>
                <a:gd name="connsiteX5" fmla="*/ 381560 w 3662637"/>
                <a:gd name="connsiteY5" fmla="*/ 2432058 h 4492350"/>
                <a:gd name="connsiteX6" fmla="*/ 1743740 w 3662637"/>
                <a:gd name="connsiteY6" fmla="*/ 3519376 h 4492350"/>
                <a:gd name="connsiteX7" fmla="*/ 1652058 w 3662637"/>
                <a:gd name="connsiteY7" fmla="*/ 2400346 h 4492350"/>
                <a:gd name="connsiteX8" fmla="*/ 28261 w 3662637"/>
                <a:gd name="connsiteY8" fmla="*/ 742880 h 4492350"/>
                <a:gd name="connsiteX9" fmla="*/ 956930 w 3662637"/>
                <a:gd name="connsiteY9" fmla="*/ 1924493 h 4492350"/>
                <a:gd name="connsiteX10" fmla="*/ 1061670 w 3662637"/>
                <a:gd name="connsiteY10" fmla="*/ 857226 h 4492350"/>
                <a:gd name="connsiteX11" fmla="*/ 1162773 w 3662637"/>
                <a:gd name="connsiteY11" fmla="*/ 2026621 h 4492350"/>
                <a:gd name="connsiteX12" fmla="*/ 1682742 w 3662637"/>
                <a:gd name="connsiteY12" fmla="*/ 2194318 h 4492350"/>
                <a:gd name="connsiteX13" fmla="*/ 1924493 w 3662637"/>
                <a:gd name="connsiteY13" fmla="*/ 0 h 4492350"/>
                <a:gd name="connsiteX14" fmla="*/ 1995936 w 3662637"/>
                <a:gd name="connsiteY14" fmla="*/ 986216 h 4492350"/>
                <a:gd name="connsiteX15" fmla="*/ 1850065 w 3662637"/>
                <a:gd name="connsiteY15" fmla="*/ 2060385 h 4492350"/>
                <a:gd name="connsiteX16" fmla="*/ 2025596 w 3662637"/>
                <a:gd name="connsiteY16" fmla="*/ 3046321 h 4492350"/>
                <a:gd name="connsiteX17" fmla="*/ 2615609 w 3662637"/>
                <a:gd name="connsiteY17" fmla="*/ 2519916 h 4492350"/>
                <a:gd name="connsiteX18" fmla="*/ 2881796 w 3662637"/>
                <a:gd name="connsiteY18" fmla="*/ 1291762 h 4492350"/>
                <a:gd name="connsiteX19" fmla="*/ 2774911 w 3662637"/>
                <a:gd name="connsiteY19" fmla="*/ 2383091 h 4492350"/>
                <a:gd name="connsiteX20" fmla="*/ 3662637 w 3662637"/>
                <a:gd name="connsiteY20" fmla="*/ 1124252 h 4492350"/>
                <a:gd name="connsiteX21" fmla="*/ 2190307 w 3662637"/>
                <a:gd name="connsiteY21" fmla="*/ 3370521 h 4492350"/>
                <a:gd name="connsiteX22" fmla="*/ 2137144 w 3662637"/>
                <a:gd name="connsiteY22" fmla="*/ 3817088 h 4492350"/>
                <a:gd name="connsiteX23" fmla="*/ 3285460 w 3662637"/>
                <a:gd name="connsiteY23" fmla="*/ 3094074 h 4492350"/>
                <a:gd name="connsiteX24" fmla="*/ 2162419 w 3662637"/>
                <a:gd name="connsiteY24" fmla="*/ 4030951 h 4492350"/>
                <a:gd name="connsiteX25" fmla="*/ 2200940 w 3662637"/>
                <a:gd name="connsiteY25" fmla="*/ 4476307 h 4492350"/>
                <a:gd name="connsiteX26" fmla="*/ 2186296 w 3662637"/>
                <a:gd name="connsiteY26" fmla="*/ 4491415 h 4492350"/>
                <a:gd name="connsiteX27" fmla="*/ 1711842 w 3662637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51844 w 3638574"/>
                <a:gd name="connsiteY2" fmla="*/ 3381153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57497 w 3638574"/>
                <a:gd name="connsiteY5" fmla="*/ 2432058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51844 w 3638574"/>
                <a:gd name="connsiteY2" fmla="*/ 3381153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57497 w 3638574"/>
                <a:gd name="connsiteY5" fmla="*/ 2432058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51844 w 3638574"/>
                <a:gd name="connsiteY2" fmla="*/ 3381153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57497 w 3638574"/>
                <a:gd name="connsiteY5" fmla="*/ 2432058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57497 w 3638574"/>
                <a:gd name="connsiteY5" fmla="*/ 2432058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57497 w 3638574"/>
                <a:gd name="connsiteY5" fmla="*/ 2432058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65518 w 3638574"/>
                <a:gd name="connsiteY5" fmla="*/ 2420026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65518 w 3638574"/>
                <a:gd name="connsiteY5" fmla="*/ 2420026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65518 w 3638574"/>
                <a:gd name="connsiteY5" fmla="*/ 2420026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65518 w 3638574"/>
                <a:gd name="connsiteY5" fmla="*/ 2420026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65518 w 3638574"/>
                <a:gd name="connsiteY5" fmla="*/ 2420026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58679 w 3638574"/>
                <a:gd name="connsiteY12" fmla="*/ 2194318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40942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46038 w 3638574"/>
                <a:gd name="connsiteY12" fmla="*/ 2198532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19873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46038 w 3638574"/>
                <a:gd name="connsiteY12" fmla="*/ 2198532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03018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46038 w 3638574"/>
                <a:gd name="connsiteY12" fmla="*/ 2198532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13081 w 3638574"/>
                <a:gd name="connsiteY22" fmla="*/ 3817088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  <a:gd name="connsiteX0" fmla="*/ 1687779 w 3638574"/>
                <a:gd name="connsiteY0" fmla="*/ 4492350 h 4492350"/>
                <a:gd name="connsiteX1" fmla="*/ 1703018 w 3638574"/>
                <a:gd name="connsiteY1" fmla="*/ 3785190 h 4492350"/>
                <a:gd name="connsiteX2" fmla="*/ 1239812 w 3638574"/>
                <a:gd name="connsiteY2" fmla="*/ 3369121 h 4492350"/>
                <a:gd name="connsiteX3" fmla="*/ 0 w 3638574"/>
                <a:gd name="connsiteY3" fmla="*/ 2917145 h 4492350"/>
                <a:gd name="connsiteX4" fmla="*/ 1087133 w 3638574"/>
                <a:gd name="connsiteY4" fmla="*/ 3238920 h 4492350"/>
                <a:gd name="connsiteX5" fmla="*/ 389581 w 3638574"/>
                <a:gd name="connsiteY5" fmla="*/ 2412005 h 4492350"/>
                <a:gd name="connsiteX6" fmla="*/ 1719677 w 3638574"/>
                <a:gd name="connsiteY6" fmla="*/ 3519376 h 4492350"/>
                <a:gd name="connsiteX7" fmla="*/ 1627995 w 3638574"/>
                <a:gd name="connsiteY7" fmla="*/ 2400346 h 4492350"/>
                <a:gd name="connsiteX8" fmla="*/ 4198 w 3638574"/>
                <a:gd name="connsiteY8" fmla="*/ 742880 h 4492350"/>
                <a:gd name="connsiteX9" fmla="*/ 932867 w 3638574"/>
                <a:gd name="connsiteY9" fmla="*/ 1924493 h 4492350"/>
                <a:gd name="connsiteX10" fmla="*/ 1037607 w 3638574"/>
                <a:gd name="connsiteY10" fmla="*/ 857226 h 4492350"/>
                <a:gd name="connsiteX11" fmla="*/ 1138710 w 3638574"/>
                <a:gd name="connsiteY11" fmla="*/ 2026621 h 4492350"/>
                <a:gd name="connsiteX12" fmla="*/ 1646038 w 3638574"/>
                <a:gd name="connsiteY12" fmla="*/ 2198532 h 4492350"/>
                <a:gd name="connsiteX13" fmla="*/ 1900430 w 3638574"/>
                <a:gd name="connsiteY13" fmla="*/ 0 h 4492350"/>
                <a:gd name="connsiteX14" fmla="*/ 1971873 w 3638574"/>
                <a:gd name="connsiteY14" fmla="*/ 986216 h 4492350"/>
                <a:gd name="connsiteX15" fmla="*/ 1826002 w 3638574"/>
                <a:gd name="connsiteY15" fmla="*/ 2060385 h 4492350"/>
                <a:gd name="connsiteX16" fmla="*/ 2001533 w 3638574"/>
                <a:gd name="connsiteY16" fmla="*/ 3046321 h 4492350"/>
                <a:gd name="connsiteX17" fmla="*/ 2591546 w 3638574"/>
                <a:gd name="connsiteY17" fmla="*/ 2519916 h 4492350"/>
                <a:gd name="connsiteX18" fmla="*/ 2857733 w 3638574"/>
                <a:gd name="connsiteY18" fmla="*/ 1291762 h 4492350"/>
                <a:gd name="connsiteX19" fmla="*/ 2750848 w 3638574"/>
                <a:gd name="connsiteY19" fmla="*/ 2383091 h 4492350"/>
                <a:gd name="connsiteX20" fmla="*/ 3638574 w 3638574"/>
                <a:gd name="connsiteY20" fmla="*/ 1124252 h 4492350"/>
                <a:gd name="connsiteX21" fmla="*/ 2166244 w 3638574"/>
                <a:gd name="connsiteY21" fmla="*/ 3370521 h 4492350"/>
                <a:gd name="connsiteX22" fmla="*/ 2121509 w 3638574"/>
                <a:gd name="connsiteY22" fmla="*/ 3808660 h 4492350"/>
                <a:gd name="connsiteX23" fmla="*/ 3261397 w 3638574"/>
                <a:gd name="connsiteY23" fmla="*/ 3094074 h 4492350"/>
                <a:gd name="connsiteX24" fmla="*/ 2138356 w 3638574"/>
                <a:gd name="connsiteY24" fmla="*/ 4030951 h 4492350"/>
                <a:gd name="connsiteX25" fmla="*/ 2176877 w 3638574"/>
                <a:gd name="connsiteY25" fmla="*/ 4476307 h 4492350"/>
                <a:gd name="connsiteX26" fmla="*/ 2162233 w 3638574"/>
                <a:gd name="connsiteY26" fmla="*/ 4491415 h 4492350"/>
                <a:gd name="connsiteX27" fmla="*/ 1687779 w 3638574"/>
                <a:gd name="connsiteY27" fmla="*/ 4492350 h 449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638574" h="4492350">
                  <a:moveTo>
                    <a:pt x="1687779" y="4492350"/>
                  </a:moveTo>
                  <a:cubicBezTo>
                    <a:pt x="1649353" y="4280693"/>
                    <a:pt x="1685297" y="4020910"/>
                    <a:pt x="1703018" y="3785190"/>
                  </a:cubicBezTo>
                  <a:lnTo>
                    <a:pt x="1239812" y="3369121"/>
                  </a:lnTo>
                  <a:cubicBezTo>
                    <a:pt x="710236" y="3436368"/>
                    <a:pt x="325039" y="3138656"/>
                    <a:pt x="0" y="2917145"/>
                  </a:cubicBezTo>
                  <a:cubicBezTo>
                    <a:pt x="370399" y="3119320"/>
                    <a:pt x="1037576" y="3333525"/>
                    <a:pt x="1087133" y="3238920"/>
                  </a:cubicBezTo>
                  <a:cubicBezTo>
                    <a:pt x="945521" y="3141082"/>
                    <a:pt x="539214" y="2730422"/>
                    <a:pt x="389581" y="2412005"/>
                  </a:cubicBezTo>
                  <a:cubicBezTo>
                    <a:pt x="859682" y="2946896"/>
                    <a:pt x="1430048" y="3277253"/>
                    <a:pt x="1719677" y="3519376"/>
                  </a:cubicBezTo>
                  <a:cubicBezTo>
                    <a:pt x="1735906" y="3304113"/>
                    <a:pt x="1659893" y="2776030"/>
                    <a:pt x="1627995" y="2400346"/>
                  </a:cubicBezTo>
                  <a:cubicBezTo>
                    <a:pt x="725782" y="2160678"/>
                    <a:pt x="172484" y="1536000"/>
                    <a:pt x="4198" y="742880"/>
                  </a:cubicBezTo>
                  <a:cubicBezTo>
                    <a:pt x="248250" y="1210277"/>
                    <a:pt x="456205" y="1649601"/>
                    <a:pt x="932867" y="1924493"/>
                  </a:cubicBezTo>
                  <a:cubicBezTo>
                    <a:pt x="1158949" y="1666327"/>
                    <a:pt x="1108304" y="1211645"/>
                    <a:pt x="1037607" y="857226"/>
                  </a:cubicBezTo>
                  <a:cubicBezTo>
                    <a:pt x="1222371" y="1153446"/>
                    <a:pt x="1266767" y="1586023"/>
                    <a:pt x="1138710" y="2026621"/>
                  </a:cubicBezTo>
                  <a:cubicBezTo>
                    <a:pt x="1250538" y="2109256"/>
                    <a:pt x="1570304" y="2252254"/>
                    <a:pt x="1646038" y="2198532"/>
                  </a:cubicBezTo>
                  <a:cubicBezTo>
                    <a:pt x="1690527" y="1476450"/>
                    <a:pt x="1904067" y="874481"/>
                    <a:pt x="1900430" y="0"/>
                  </a:cubicBezTo>
                  <a:cubicBezTo>
                    <a:pt x="1976693" y="192349"/>
                    <a:pt x="2015482" y="645373"/>
                    <a:pt x="1971873" y="986216"/>
                  </a:cubicBezTo>
                  <a:cubicBezTo>
                    <a:pt x="1947436" y="1177213"/>
                    <a:pt x="1846749" y="1657958"/>
                    <a:pt x="1826002" y="2060385"/>
                  </a:cubicBezTo>
                  <a:cubicBezTo>
                    <a:pt x="1811014" y="2351099"/>
                    <a:pt x="1951043" y="3007770"/>
                    <a:pt x="2001533" y="3046321"/>
                  </a:cubicBezTo>
                  <a:cubicBezTo>
                    <a:pt x="2041794" y="3055338"/>
                    <a:pt x="2575349" y="2567047"/>
                    <a:pt x="2591546" y="2519916"/>
                  </a:cubicBezTo>
                  <a:cubicBezTo>
                    <a:pt x="2482423" y="2107858"/>
                    <a:pt x="2569814" y="1503293"/>
                    <a:pt x="2857733" y="1291762"/>
                  </a:cubicBezTo>
                  <a:cubicBezTo>
                    <a:pt x="2648315" y="1639496"/>
                    <a:pt x="2663487" y="2195777"/>
                    <a:pt x="2750848" y="2383091"/>
                  </a:cubicBezTo>
                  <a:cubicBezTo>
                    <a:pt x="3066810" y="2282983"/>
                    <a:pt x="3503085" y="1513118"/>
                    <a:pt x="3638574" y="1124252"/>
                  </a:cubicBezTo>
                  <a:cubicBezTo>
                    <a:pt x="3492704" y="2254009"/>
                    <a:pt x="2460505" y="2814271"/>
                    <a:pt x="2166244" y="3370521"/>
                  </a:cubicBezTo>
                  <a:cubicBezTo>
                    <a:pt x="2148523" y="3519377"/>
                    <a:pt x="2147251" y="3667825"/>
                    <a:pt x="2121509" y="3808660"/>
                  </a:cubicBezTo>
                  <a:cubicBezTo>
                    <a:pt x="2452144" y="3808286"/>
                    <a:pt x="3159362" y="3298984"/>
                    <a:pt x="3261397" y="3094074"/>
                  </a:cubicBezTo>
                  <a:cubicBezTo>
                    <a:pt x="3262702" y="3429094"/>
                    <a:pt x="2493987" y="3820258"/>
                    <a:pt x="2138356" y="4030951"/>
                  </a:cubicBezTo>
                  <a:cubicBezTo>
                    <a:pt x="2116438" y="4040371"/>
                    <a:pt x="2182753" y="4334539"/>
                    <a:pt x="2176877" y="4476307"/>
                  </a:cubicBezTo>
                  <a:cubicBezTo>
                    <a:pt x="2170659" y="4477332"/>
                    <a:pt x="2168451" y="4490390"/>
                    <a:pt x="2162233" y="4491415"/>
                  </a:cubicBezTo>
                  <a:lnTo>
                    <a:pt x="1687779" y="449235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8" name="椭圆 20">
              <a:extLst>
                <a:ext uri="{FF2B5EF4-FFF2-40B4-BE49-F238E27FC236}">
                  <a16:creationId xmlns:a16="http://schemas.microsoft.com/office/drawing/2014/main" xmlns="" id="{26B009C8-8EFE-460F-8508-6328E7CD0B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15841" y="1559390"/>
              <a:ext cx="517200" cy="517199"/>
            </a:xfrm>
            <a:prstGeom prst="ellipse">
              <a:avLst/>
            </a:prstGeom>
            <a:solidFill>
              <a:schemeClr val="accent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sz="1467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9" name="椭圆 21">
              <a:extLst>
                <a:ext uri="{FF2B5EF4-FFF2-40B4-BE49-F238E27FC236}">
                  <a16:creationId xmlns:a16="http://schemas.microsoft.com/office/drawing/2014/main" xmlns="" id="{AE36D654-74F7-49AE-8371-B8CA5EE3AA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09269" y="2568158"/>
              <a:ext cx="517200" cy="517199"/>
            </a:xfrm>
            <a:prstGeom prst="ellipse">
              <a:avLst/>
            </a:prstGeom>
            <a:solidFill>
              <a:srgbClr val="C0392B">
                <a:alpha val="7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0" name="椭圆 22">
              <a:extLst>
                <a:ext uri="{FF2B5EF4-FFF2-40B4-BE49-F238E27FC236}">
                  <a16:creationId xmlns:a16="http://schemas.microsoft.com/office/drawing/2014/main" xmlns="" id="{5207CCD1-2A21-4EEB-B2E5-714F457021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42133" y="2227897"/>
              <a:ext cx="517200" cy="517199"/>
            </a:xfrm>
            <a:prstGeom prst="ellipse">
              <a:avLst/>
            </a:prstGeom>
            <a:solidFill>
              <a:srgbClr val="EA9C1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sz="1467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1" name="椭圆 23">
              <a:extLst>
                <a:ext uri="{FF2B5EF4-FFF2-40B4-BE49-F238E27FC236}">
                  <a16:creationId xmlns:a16="http://schemas.microsoft.com/office/drawing/2014/main" xmlns="" id="{AC0CBD06-94E3-4689-A374-53EF466998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86469" y="4207499"/>
              <a:ext cx="517200" cy="517199"/>
            </a:xfrm>
            <a:prstGeom prst="ellipse">
              <a:avLst/>
            </a:prstGeom>
            <a:solidFill>
              <a:srgbClr val="99BA5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sz="1467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2" name="椭圆 24">
              <a:extLst>
                <a:ext uri="{FF2B5EF4-FFF2-40B4-BE49-F238E27FC236}">
                  <a16:creationId xmlns:a16="http://schemas.microsoft.com/office/drawing/2014/main" xmlns="" id="{E43F7AE9-12CC-41C5-93B2-295C241981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50669" y="4337635"/>
              <a:ext cx="517200" cy="517199"/>
            </a:xfrm>
            <a:prstGeom prst="ellipse">
              <a:avLst/>
            </a:prstGeom>
            <a:solidFill>
              <a:srgbClr val="16587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sz="1467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3" name="椭圆 25">
              <a:extLst>
                <a:ext uri="{FF2B5EF4-FFF2-40B4-BE49-F238E27FC236}">
                  <a16:creationId xmlns:a16="http://schemas.microsoft.com/office/drawing/2014/main" xmlns="" id="{3B139E2F-8AB1-423D-90CF-90CDFF936D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61301" y="2759011"/>
              <a:ext cx="517200" cy="517199"/>
            </a:xfrm>
            <a:prstGeom prst="ellipse">
              <a:avLst/>
            </a:prstGeom>
            <a:solidFill>
              <a:srgbClr val="EA9C12">
                <a:alpha val="64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sz="1467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4" name="椭圆 26">
              <a:extLst>
                <a:ext uri="{FF2B5EF4-FFF2-40B4-BE49-F238E27FC236}">
                  <a16:creationId xmlns:a16="http://schemas.microsoft.com/office/drawing/2014/main" xmlns="" id="{D2510ED8-56F2-4233-8015-A7895C716F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85289" y="2368906"/>
              <a:ext cx="517200" cy="517199"/>
            </a:xfrm>
            <a:prstGeom prst="ellipse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sz="1467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5" name="椭圆 27">
              <a:extLst>
                <a:ext uri="{FF2B5EF4-FFF2-40B4-BE49-F238E27FC236}">
                  <a16:creationId xmlns:a16="http://schemas.microsoft.com/office/drawing/2014/main" xmlns="" id="{D399E46E-FEB2-43AB-BECD-766117F926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6004" y="3473381"/>
              <a:ext cx="258600" cy="258599"/>
            </a:xfrm>
            <a:prstGeom prst="ellipse">
              <a:avLst/>
            </a:prstGeom>
            <a:solidFill>
              <a:schemeClr val="accent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6" name="椭圆 28">
              <a:extLst>
                <a:ext uri="{FF2B5EF4-FFF2-40B4-BE49-F238E27FC236}">
                  <a16:creationId xmlns:a16="http://schemas.microsoft.com/office/drawing/2014/main" xmlns="" id="{BFE84380-906F-4DF1-B54E-DB9E7199FEB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13630" y="3399966"/>
              <a:ext cx="258600" cy="258599"/>
            </a:xfrm>
            <a:prstGeom prst="ellipse">
              <a:avLst/>
            </a:prstGeom>
            <a:solidFill>
              <a:srgbClr val="EA9C1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7" name="椭圆 29">
              <a:extLst>
                <a:ext uri="{FF2B5EF4-FFF2-40B4-BE49-F238E27FC236}">
                  <a16:creationId xmlns:a16="http://schemas.microsoft.com/office/drawing/2014/main" xmlns="" id="{B109C5ED-FB98-4207-9FBC-1980DB60BC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66630" y="2886105"/>
              <a:ext cx="258600" cy="258599"/>
            </a:xfrm>
            <a:prstGeom prst="ellipse">
              <a:avLst/>
            </a:prstGeom>
            <a:solidFill>
              <a:srgbClr val="99BA56">
                <a:alpha val="89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8" name="椭圆 30">
              <a:extLst>
                <a:ext uri="{FF2B5EF4-FFF2-40B4-BE49-F238E27FC236}">
                  <a16:creationId xmlns:a16="http://schemas.microsoft.com/office/drawing/2014/main" xmlns="" id="{E0896C41-D6A4-4F20-8E04-8AF1D9EB220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54521" y="3290125"/>
              <a:ext cx="258600" cy="258599"/>
            </a:xfrm>
            <a:prstGeom prst="ellipse">
              <a:avLst/>
            </a:prstGeom>
            <a:solidFill>
              <a:schemeClr val="accent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9" name="椭圆 31">
              <a:extLst>
                <a:ext uri="{FF2B5EF4-FFF2-40B4-BE49-F238E27FC236}">
                  <a16:creationId xmlns:a16="http://schemas.microsoft.com/office/drawing/2014/main" xmlns="" id="{CBC21DC1-F9B9-4810-B19B-BAC6B57F6B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03212" y="4079036"/>
              <a:ext cx="258600" cy="258599"/>
            </a:xfrm>
            <a:prstGeom prst="ellipse">
              <a:avLst/>
            </a:prstGeom>
            <a:solidFill>
              <a:srgbClr val="C0392B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0" name="椭圆 32">
              <a:extLst>
                <a:ext uri="{FF2B5EF4-FFF2-40B4-BE49-F238E27FC236}">
                  <a16:creationId xmlns:a16="http://schemas.microsoft.com/office/drawing/2014/main" xmlns="" id="{814411C5-38DF-4418-BE5E-E09069785C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85637" y="4637982"/>
              <a:ext cx="258600" cy="258599"/>
            </a:xfrm>
            <a:prstGeom prst="ellipse">
              <a:avLst/>
            </a:prstGeom>
            <a:solidFill>
              <a:schemeClr val="accent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1" name="椭圆 33">
              <a:extLst>
                <a:ext uri="{FF2B5EF4-FFF2-40B4-BE49-F238E27FC236}">
                  <a16:creationId xmlns:a16="http://schemas.microsoft.com/office/drawing/2014/main" xmlns="" id="{B80E467F-2AF0-437B-B75E-0EB80D4E47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19510" y="4337635"/>
              <a:ext cx="258600" cy="258599"/>
            </a:xfrm>
            <a:prstGeom prst="ellipse">
              <a:avLst/>
            </a:prstGeom>
            <a:solidFill>
              <a:srgbClr val="16587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2" name="椭圆 34">
              <a:extLst>
                <a:ext uri="{FF2B5EF4-FFF2-40B4-BE49-F238E27FC236}">
                  <a16:creationId xmlns:a16="http://schemas.microsoft.com/office/drawing/2014/main" xmlns="" id="{13854BF0-47DF-40EB-AB27-52795E7C9A4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12662" y="5062018"/>
              <a:ext cx="258600" cy="258599"/>
            </a:xfrm>
            <a:prstGeom prst="ellipse">
              <a:avLst/>
            </a:prstGeom>
            <a:solidFill>
              <a:schemeClr val="accent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53" name="Straight Connector 22">
            <a:extLst>
              <a:ext uri="{FF2B5EF4-FFF2-40B4-BE49-F238E27FC236}">
                <a16:creationId xmlns:a16="http://schemas.microsoft.com/office/drawing/2014/main" xmlns="" id="{C36D0D10-F671-4599-B335-9C0C4F7A83CC}"/>
              </a:ext>
            </a:extLst>
          </p:cNvPr>
          <p:cNvCxnSpPr/>
          <p:nvPr/>
        </p:nvCxnSpPr>
        <p:spPr>
          <a:xfrm>
            <a:off x="1086428" y="6027649"/>
            <a:ext cx="9952421" cy="0"/>
          </a:xfrm>
          <a:prstGeom prst="line">
            <a:avLst/>
          </a:prstGeom>
          <a:ln cap="sq">
            <a:solidFill>
              <a:schemeClr val="tx2">
                <a:lumMod val="60000"/>
                <a:lumOff val="4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reeform 26">
            <a:extLst>
              <a:ext uri="{FF2B5EF4-FFF2-40B4-BE49-F238E27FC236}">
                <a16:creationId xmlns:a16="http://schemas.microsoft.com/office/drawing/2014/main" xmlns="" id="{52D3BB4B-E9E0-4377-928F-834B99A72186}"/>
              </a:ext>
            </a:extLst>
          </p:cNvPr>
          <p:cNvSpPr>
            <a:spLocks/>
          </p:cNvSpPr>
          <p:nvPr/>
        </p:nvSpPr>
        <p:spPr bwMode="auto">
          <a:xfrm>
            <a:off x="3399378" y="4809054"/>
            <a:ext cx="319436" cy="33128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dirty="0">
              <a:solidFill>
                <a:srgbClr val="5C5C5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BFCD45CC-1AE4-4EAE-84C5-AA6295F053E6}"/>
              </a:ext>
            </a:extLst>
          </p:cNvPr>
          <p:cNvSpPr/>
          <p:nvPr/>
        </p:nvSpPr>
        <p:spPr>
          <a:xfrm>
            <a:off x="1525694" y="1909452"/>
            <a:ext cx="2150220" cy="1246459"/>
          </a:xfrm>
          <a:prstGeom prst="rect">
            <a:avLst/>
          </a:prstGeom>
        </p:spPr>
        <p:txBody>
          <a:bodyPr wrap="square" lIns="68543" tIns="34272" rIns="68543" bIns="3427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A5DEF143-12F1-4351-9A4C-0DA77A9753F9}"/>
              </a:ext>
            </a:extLst>
          </p:cNvPr>
          <p:cNvSpPr/>
          <p:nvPr/>
        </p:nvSpPr>
        <p:spPr>
          <a:xfrm>
            <a:off x="1525694" y="3963224"/>
            <a:ext cx="2150220" cy="1246459"/>
          </a:xfrm>
          <a:prstGeom prst="rect">
            <a:avLst/>
          </a:prstGeom>
        </p:spPr>
        <p:txBody>
          <a:bodyPr wrap="square" lIns="68543" tIns="34272" rIns="68543" bIns="3427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4CB00C64-DA79-43F9-BB83-A56160E07981}"/>
              </a:ext>
            </a:extLst>
          </p:cNvPr>
          <p:cNvSpPr/>
          <p:nvPr/>
        </p:nvSpPr>
        <p:spPr>
          <a:xfrm>
            <a:off x="8713341" y="1909451"/>
            <a:ext cx="2150220" cy="1246459"/>
          </a:xfrm>
          <a:prstGeom prst="rect">
            <a:avLst/>
          </a:prstGeom>
        </p:spPr>
        <p:txBody>
          <a:bodyPr wrap="square" lIns="68543" tIns="34272" rIns="68543" bIns="3427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19A4B721-4E39-46EC-89A6-F03231746B6C}"/>
              </a:ext>
            </a:extLst>
          </p:cNvPr>
          <p:cNvSpPr/>
          <p:nvPr/>
        </p:nvSpPr>
        <p:spPr>
          <a:xfrm>
            <a:off x="8713341" y="3859404"/>
            <a:ext cx="2150220" cy="1246459"/>
          </a:xfrm>
          <a:prstGeom prst="rect">
            <a:avLst/>
          </a:prstGeom>
        </p:spPr>
        <p:txBody>
          <a:bodyPr wrap="square" lIns="68543" tIns="34272" rIns="68543" bIns="3427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35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1B7FAD8-EFF3-4317-AA0A-2843DEE53721}"/>
              </a:ext>
            </a:extLst>
          </p:cNvPr>
          <p:cNvGrpSpPr/>
          <p:nvPr/>
        </p:nvGrpSpPr>
        <p:grpSpPr>
          <a:xfrm>
            <a:off x="8886626" y="1428967"/>
            <a:ext cx="728732" cy="1984775"/>
            <a:chOff x="9683461" y="1965145"/>
            <a:chExt cx="728732" cy="1984775"/>
          </a:xfrm>
        </p:grpSpPr>
        <p:sp>
          <p:nvSpPr>
            <p:cNvPr id="3" name="Rounded Rectangle 20">
              <a:extLst>
                <a:ext uri="{FF2B5EF4-FFF2-40B4-BE49-F238E27FC236}">
                  <a16:creationId xmlns:a16="http://schemas.microsoft.com/office/drawing/2014/main" xmlns="" id="{97A5CE79-0B3D-4184-8D89-6D30AA55FC44}"/>
                </a:ext>
              </a:extLst>
            </p:cNvPr>
            <p:cNvSpPr/>
            <p:nvPr/>
          </p:nvSpPr>
          <p:spPr>
            <a:xfrm>
              <a:off x="9683474" y="3814201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A46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" name="Rounded Rectangle 21">
              <a:extLst>
                <a:ext uri="{FF2B5EF4-FFF2-40B4-BE49-F238E27FC236}">
                  <a16:creationId xmlns:a16="http://schemas.microsoft.com/office/drawing/2014/main" xmlns="" id="{0D055874-3A3E-4809-902F-A574257D8E0D}"/>
                </a:ext>
              </a:extLst>
            </p:cNvPr>
            <p:cNvSpPr/>
            <p:nvPr/>
          </p:nvSpPr>
          <p:spPr>
            <a:xfrm>
              <a:off x="9683473" y="3607941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A46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" name="Rounded Rectangle 22">
              <a:extLst>
                <a:ext uri="{FF2B5EF4-FFF2-40B4-BE49-F238E27FC236}">
                  <a16:creationId xmlns:a16="http://schemas.microsoft.com/office/drawing/2014/main" xmlns="" id="{682BCD25-3121-4F76-B59B-AA4ED7881D9D}"/>
                </a:ext>
              </a:extLst>
            </p:cNvPr>
            <p:cNvSpPr/>
            <p:nvPr/>
          </p:nvSpPr>
          <p:spPr>
            <a:xfrm>
              <a:off x="9683472" y="3401681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A46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" name="Rounded Rectangle 23">
              <a:extLst>
                <a:ext uri="{FF2B5EF4-FFF2-40B4-BE49-F238E27FC236}">
                  <a16:creationId xmlns:a16="http://schemas.microsoft.com/office/drawing/2014/main" xmlns="" id="{8793AD85-641B-4E4C-A9D4-F84F7C63DBC9}"/>
                </a:ext>
              </a:extLst>
            </p:cNvPr>
            <p:cNvSpPr/>
            <p:nvPr/>
          </p:nvSpPr>
          <p:spPr>
            <a:xfrm>
              <a:off x="9683471" y="3195421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A46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" name="Rounded Rectangle 24">
              <a:extLst>
                <a:ext uri="{FF2B5EF4-FFF2-40B4-BE49-F238E27FC236}">
                  <a16:creationId xmlns:a16="http://schemas.microsoft.com/office/drawing/2014/main" xmlns="" id="{731EC053-8B87-42A8-8EBB-2B9DE5A220B8}"/>
                </a:ext>
              </a:extLst>
            </p:cNvPr>
            <p:cNvSpPr/>
            <p:nvPr/>
          </p:nvSpPr>
          <p:spPr>
            <a:xfrm>
              <a:off x="9683470" y="2988128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A46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" name="Rounded Rectangle 25">
              <a:extLst>
                <a:ext uri="{FF2B5EF4-FFF2-40B4-BE49-F238E27FC236}">
                  <a16:creationId xmlns:a16="http://schemas.microsoft.com/office/drawing/2014/main" xmlns="" id="{1F99F506-32D1-4333-9824-035E81D34107}"/>
                </a:ext>
              </a:extLst>
            </p:cNvPr>
            <p:cNvSpPr/>
            <p:nvPr/>
          </p:nvSpPr>
          <p:spPr>
            <a:xfrm>
              <a:off x="9683469" y="2781352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A46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" name="Rounded Rectangle 26">
              <a:extLst>
                <a:ext uri="{FF2B5EF4-FFF2-40B4-BE49-F238E27FC236}">
                  <a16:creationId xmlns:a16="http://schemas.microsoft.com/office/drawing/2014/main" xmlns="" id="{6C5880C4-CDD0-4B43-9346-D879E66CAB09}"/>
                </a:ext>
              </a:extLst>
            </p:cNvPr>
            <p:cNvSpPr/>
            <p:nvPr/>
          </p:nvSpPr>
          <p:spPr>
            <a:xfrm>
              <a:off x="9683464" y="2574317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A46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" name="Rounded Rectangle 27">
              <a:extLst>
                <a:ext uri="{FF2B5EF4-FFF2-40B4-BE49-F238E27FC236}">
                  <a16:creationId xmlns:a16="http://schemas.microsoft.com/office/drawing/2014/main" xmlns="" id="{64DDBB92-F689-4A8F-AB3F-0E97AA3C5149}"/>
                </a:ext>
              </a:extLst>
            </p:cNvPr>
            <p:cNvSpPr/>
            <p:nvPr/>
          </p:nvSpPr>
          <p:spPr>
            <a:xfrm>
              <a:off x="9683462" y="2375237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AFA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" name="Rounded Rectangle 28">
              <a:extLst>
                <a:ext uri="{FF2B5EF4-FFF2-40B4-BE49-F238E27FC236}">
                  <a16:creationId xmlns:a16="http://schemas.microsoft.com/office/drawing/2014/main" xmlns="" id="{227A76B1-53E1-4CD5-9E67-9F89AE493F5E}"/>
                </a:ext>
              </a:extLst>
            </p:cNvPr>
            <p:cNvSpPr/>
            <p:nvPr/>
          </p:nvSpPr>
          <p:spPr>
            <a:xfrm>
              <a:off x="9683463" y="2168977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2" name="Rounded Rectangle 29">
              <a:extLst>
                <a:ext uri="{FF2B5EF4-FFF2-40B4-BE49-F238E27FC236}">
                  <a16:creationId xmlns:a16="http://schemas.microsoft.com/office/drawing/2014/main" xmlns="" id="{02F02556-BF6F-4C15-A6B9-C213235BFB31}"/>
                </a:ext>
              </a:extLst>
            </p:cNvPr>
            <p:cNvSpPr/>
            <p:nvPr/>
          </p:nvSpPr>
          <p:spPr>
            <a:xfrm>
              <a:off x="9683461" y="1965145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9D6813D1-6DF6-4CCA-8C32-216E2D918D77}"/>
              </a:ext>
            </a:extLst>
          </p:cNvPr>
          <p:cNvGrpSpPr/>
          <p:nvPr/>
        </p:nvGrpSpPr>
        <p:grpSpPr>
          <a:xfrm>
            <a:off x="6644456" y="1443480"/>
            <a:ext cx="728732" cy="1984775"/>
            <a:chOff x="7441291" y="1979658"/>
            <a:chExt cx="728732" cy="1984775"/>
          </a:xfrm>
        </p:grpSpPr>
        <p:sp>
          <p:nvSpPr>
            <p:cNvPr id="14" name="Rounded Rectangle 66">
              <a:extLst>
                <a:ext uri="{FF2B5EF4-FFF2-40B4-BE49-F238E27FC236}">
                  <a16:creationId xmlns:a16="http://schemas.microsoft.com/office/drawing/2014/main" xmlns="" id="{710B7507-30C3-404E-9605-152FF8E631DE}"/>
                </a:ext>
              </a:extLst>
            </p:cNvPr>
            <p:cNvSpPr/>
            <p:nvPr/>
          </p:nvSpPr>
          <p:spPr>
            <a:xfrm>
              <a:off x="7441304" y="3828714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D971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5" name="Rounded Rectangle 67">
              <a:extLst>
                <a:ext uri="{FF2B5EF4-FFF2-40B4-BE49-F238E27FC236}">
                  <a16:creationId xmlns:a16="http://schemas.microsoft.com/office/drawing/2014/main" xmlns="" id="{60D2C2D9-E0BC-4ABB-9186-BC9161411B95}"/>
                </a:ext>
              </a:extLst>
            </p:cNvPr>
            <p:cNvSpPr/>
            <p:nvPr/>
          </p:nvSpPr>
          <p:spPr>
            <a:xfrm>
              <a:off x="7441303" y="3622454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D971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6" name="Rounded Rectangle 68">
              <a:extLst>
                <a:ext uri="{FF2B5EF4-FFF2-40B4-BE49-F238E27FC236}">
                  <a16:creationId xmlns:a16="http://schemas.microsoft.com/office/drawing/2014/main" xmlns="" id="{2F68689E-8A71-4E1B-9EC0-7F786B4925C8}"/>
                </a:ext>
              </a:extLst>
            </p:cNvPr>
            <p:cNvSpPr/>
            <p:nvPr/>
          </p:nvSpPr>
          <p:spPr>
            <a:xfrm>
              <a:off x="7441302" y="3416194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D971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7" name="Rounded Rectangle 69">
              <a:extLst>
                <a:ext uri="{FF2B5EF4-FFF2-40B4-BE49-F238E27FC236}">
                  <a16:creationId xmlns:a16="http://schemas.microsoft.com/office/drawing/2014/main" xmlns="" id="{3C05AB17-E41D-4D6E-81F8-E0A0190C71B1}"/>
                </a:ext>
              </a:extLst>
            </p:cNvPr>
            <p:cNvSpPr/>
            <p:nvPr/>
          </p:nvSpPr>
          <p:spPr>
            <a:xfrm>
              <a:off x="7441301" y="3209934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D971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8" name="Rounded Rectangle 70">
              <a:extLst>
                <a:ext uri="{FF2B5EF4-FFF2-40B4-BE49-F238E27FC236}">
                  <a16:creationId xmlns:a16="http://schemas.microsoft.com/office/drawing/2014/main" xmlns="" id="{2D35928F-E94E-4243-B765-635F6A39AECE}"/>
                </a:ext>
              </a:extLst>
            </p:cNvPr>
            <p:cNvSpPr/>
            <p:nvPr/>
          </p:nvSpPr>
          <p:spPr>
            <a:xfrm>
              <a:off x="7441300" y="3002641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D971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9" name="Rounded Rectangle 71">
              <a:extLst>
                <a:ext uri="{FF2B5EF4-FFF2-40B4-BE49-F238E27FC236}">
                  <a16:creationId xmlns:a16="http://schemas.microsoft.com/office/drawing/2014/main" xmlns="" id="{0BD0E2D2-0ECE-4D80-8587-7F6C82FEBFA8}"/>
                </a:ext>
              </a:extLst>
            </p:cNvPr>
            <p:cNvSpPr/>
            <p:nvPr/>
          </p:nvSpPr>
          <p:spPr>
            <a:xfrm>
              <a:off x="7441299" y="2795865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D971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0" name="Rounded Rectangle 72">
              <a:extLst>
                <a:ext uri="{FF2B5EF4-FFF2-40B4-BE49-F238E27FC236}">
                  <a16:creationId xmlns:a16="http://schemas.microsoft.com/office/drawing/2014/main" xmlns="" id="{7FC25B19-EF27-4FEA-ADA6-D79B62E4E46D}"/>
                </a:ext>
              </a:extLst>
            </p:cNvPr>
            <p:cNvSpPr/>
            <p:nvPr/>
          </p:nvSpPr>
          <p:spPr>
            <a:xfrm>
              <a:off x="7441294" y="2588830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1" name="Rounded Rectangle 73">
              <a:extLst>
                <a:ext uri="{FF2B5EF4-FFF2-40B4-BE49-F238E27FC236}">
                  <a16:creationId xmlns:a16="http://schemas.microsoft.com/office/drawing/2014/main" xmlns="" id="{94419BEE-5200-4566-9AF6-51AAE5753F5E}"/>
                </a:ext>
              </a:extLst>
            </p:cNvPr>
            <p:cNvSpPr/>
            <p:nvPr/>
          </p:nvSpPr>
          <p:spPr>
            <a:xfrm>
              <a:off x="7441292" y="2389750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2" name="Rounded Rectangle 74">
              <a:extLst>
                <a:ext uri="{FF2B5EF4-FFF2-40B4-BE49-F238E27FC236}">
                  <a16:creationId xmlns:a16="http://schemas.microsoft.com/office/drawing/2014/main" xmlns="" id="{961EE246-3585-445A-99AE-7B13F47E5B8B}"/>
                </a:ext>
              </a:extLst>
            </p:cNvPr>
            <p:cNvSpPr/>
            <p:nvPr/>
          </p:nvSpPr>
          <p:spPr>
            <a:xfrm>
              <a:off x="7441293" y="2183490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3" name="Rounded Rectangle 75">
              <a:extLst>
                <a:ext uri="{FF2B5EF4-FFF2-40B4-BE49-F238E27FC236}">
                  <a16:creationId xmlns:a16="http://schemas.microsoft.com/office/drawing/2014/main" xmlns="" id="{577C7A67-94FA-4006-A376-D0D270FA50A2}"/>
                </a:ext>
              </a:extLst>
            </p:cNvPr>
            <p:cNvSpPr/>
            <p:nvPr/>
          </p:nvSpPr>
          <p:spPr>
            <a:xfrm>
              <a:off x="7441291" y="1979658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90F8E48C-BA18-4731-9AAD-A1A20819B34F}"/>
              </a:ext>
            </a:extLst>
          </p:cNvPr>
          <p:cNvGrpSpPr/>
          <p:nvPr/>
        </p:nvGrpSpPr>
        <p:grpSpPr>
          <a:xfrm>
            <a:off x="7765541" y="1440019"/>
            <a:ext cx="728732" cy="1984775"/>
            <a:chOff x="8562376" y="1976197"/>
            <a:chExt cx="728732" cy="1984775"/>
          </a:xfrm>
        </p:grpSpPr>
        <p:sp>
          <p:nvSpPr>
            <p:cNvPr id="25" name="Rounded Rectangle 78">
              <a:extLst>
                <a:ext uri="{FF2B5EF4-FFF2-40B4-BE49-F238E27FC236}">
                  <a16:creationId xmlns:a16="http://schemas.microsoft.com/office/drawing/2014/main" xmlns="" id="{F9EA0924-353D-49C4-928E-FAC414690EEB}"/>
                </a:ext>
              </a:extLst>
            </p:cNvPr>
            <p:cNvSpPr/>
            <p:nvPr/>
          </p:nvSpPr>
          <p:spPr>
            <a:xfrm>
              <a:off x="8562389" y="3825253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1A6F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6" name="Rounded Rectangle 79">
              <a:extLst>
                <a:ext uri="{FF2B5EF4-FFF2-40B4-BE49-F238E27FC236}">
                  <a16:creationId xmlns:a16="http://schemas.microsoft.com/office/drawing/2014/main" xmlns="" id="{3DA366C0-3450-4FD7-9D1F-977FC25E7C2C}"/>
                </a:ext>
              </a:extLst>
            </p:cNvPr>
            <p:cNvSpPr/>
            <p:nvPr/>
          </p:nvSpPr>
          <p:spPr>
            <a:xfrm>
              <a:off x="8562388" y="3618993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1A6F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7" name="Rounded Rectangle 80">
              <a:extLst>
                <a:ext uri="{FF2B5EF4-FFF2-40B4-BE49-F238E27FC236}">
                  <a16:creationId xmlns:a16="http://schemas.microsoft.com/office/drawing/2014/main" xmlns="" id="{5EE99D1D-0EFD-41CC-824E-5FC06A89152F}"/>
                </a:ext>
              </a:extLst>
            </p:cNvPr>
            <p:cNvSpPr/>
            <p:nvPr/>
          </p:nvSpPr>
          <p:spPr>
            <a:xfrm>
              <a:off x="8562387" y="3412733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1A6F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8" name="Rounded Rectangle 81">
              <a:extLst>
                <a:ext uri="{FF2B5EF4-FFF2-40B4-BE49-F238E27FC236}">
                  <a16:creationId xmlns:a16="http://schemas.microsoft.com/office/drawing/2014/main" xmlns="" id="{D2AEC555-4EAA-4E9A-BA9A-499883966FEF}"/>
                </a:ext>
              </a:extLst>
            </p:cNvPr>
            <p:cNvSpPr/>
            <p:nvPr/>
          </p:nvSpPr>
          <p:spPr>
            <a:xfrm>
              <a:off x="8562386" y="3206473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1A6F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9" name="Rounded Rectangle 82">
              <a:extLst>
                <a:ext uri="{FF2B5EF4-FFF2-40B4-BE49-F238E27FC236}">
                  <a16:creationId xmlns:a16="http://schemas.microsoft.com/office/drawing/2014/main" xmlns="" id="{26D3CA48-BEE9-4682-A580-ECE0C522746C}"/>
                </a:ext>
              </a:extLst>
            </p:cNvPr>
            <p:cNvSpPr/>
            <p:nvPr/>
          </p:nvSpPr>
          <p:spPr>
            <a:xfrm>
              <a:off x="8562385" y="2999180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1A6F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0" name="Rounded Rectangle 83">
              <a:extLst>
                <a:ext uri="{FF2B5EF4-FFF2-40B4-BE49-F238E27FC236}">
                  <a16:creationId xmlns:a16="http://schemas.microsoft.com/office/drawing/2014/main" xmlns="" id="{10898599-0B06-4B8D-8571-A20A3C93384B}"/>
                </a:ext>
              </a:extLst>
            </p:cNvPr>
            <p:cNvSpPr/>
            <p:nvPr/>
          </p:nvSpPr>
          <p:spPr>
            <a:xfrm>
              <a:off x="8562384" y="2792404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1A6F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1" name="Rounded Rectangle 84">
              <a:extLst>
                <a:ext uri="{FF2B5EF4-FFF2-40B4-BE49-F238E27FC236}">
                  <a16:creationId xmlns:a16="http://schemas.microsoft.com/office/drawing/2014/main" xmlns="" id="{1AB4ECBA-3603-4564-B2F5-F309252CF905}"/>
                </a:ext>
              </a:extLst>
            </p:cNvPr>
            <p:cNvSpPr/>
            <p:nvPr/>
          </p:nvSpPr>
          <p:spPr>
            <a:xfrm>
              <a:off x="8562379" y="2585369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1A6F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2" name="Rounded Rectangle 85">
              <a:extLst>
                <a:ext uri="{FF2B5EF4-FFF2-40B4-BE49-F238E27FC236}">
                  <a16:creationId xmlns:a16="http://schemas.microsoft.com/office/drawing/2014/main" xmlns="" id="{475618BB-AADE-46C2-8656-84D6153016C0}"/>
                </a:ext>
              </a:extLst>
            </p:cNvPr>
            <p:cNvSpPr/>
            <p:nvPr/>
          </p:nvSpPr>
          <p:spPr>
            <a:xfrm>
              <a:off x="8562377" y="2386289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1A6F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3" name="Rounded Rectangle 86">
              <a:extLst>
                <a:ext uri="{FF2B5EF4-FFF2-40B4-BE49-F238E27FC236}">
                  <a16:creationId xmlns:a16="http://schemas.microsoft.com/office/drawing/2014/main" xmlns="" id="{D558A8AB-B8A8-403A-9179-AEF42F0E82AC}"/>
                </a:ext>
              </a:extLst>
            </p:cNvPr>
            <p:cNvSpPr/>
            <p:nvPr/>
          </p:nvSpPr>
          <p:spPr>
            <a:xfrm>
              <a:off x="8562378" y="2180029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AFA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4" name="Rounded Rectangle 87">
              <a:extLst>
                <a:ext uri="{FF2B5EF4-FFF2-40B4-BE49-F238E27FC236}">
                  <a16:creationId xmlns:a16="http://schemas.microsoft.com/office/drawing/2014/main" xmlns="" id="{D0D6E5AD-633C-47D6-A325-989CDBA41080}"/>
                </a:ext>
              </a:extLst>
            </p:cNvPr>
            <p:cNvSpPr/>
            <p:nvPr/>
          </p:nvSpPr>
          <p:spPr>
            <a:xfrm>
              <a:off x="8562376" y="1976197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AFA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E96AC44E-F4E2-4F78-AE4A-6FBE19390F2B}"/>
              </a:ext>
            </a:extLst>
          </p:cNvPr>
          <p:cNvGrpSpPr/>
          <p:nvPr/>
        </p:nvGrpSpPr>
        <p:grpSpPr>
          <a:xfrm>
            <a:off x="5523357" y="1436558"/>
            <a:ext cx="728732" cy="1984775"/>
            <a:chOff x="6320192" y="1972736"/>
            <a:chExt cx="728732" cy="1984775"/>
          </a:xfrm>
        </p:grpSpPr>
        <p:sp>
          <p:nvSpPr>
            <p:cNvPr id="36" name="Rounded Rectangle 90">
              <a:extLst>
                <a:ext uri="{FF2B5EF4-FFF2-40B4-BE49-F238E27FC236}">
                  <a16:creationId xmlns:a16="http://schemas.microsoft.com/office/drawing/2014/main" xmlns="" id="{D03194EB-C34F-4060-8529-945B20DEABF0}"/>
                </a:ext>
              </a:extLst>
            </p:cNvPr>
            <p:cNvSpPr/>
            <p:nvPr/>
          </p:nvSpPr>
          <p:spPr>
            <a:xfrm>
              <a:off x="6320205" y="3821792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EA34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7" name="Rounded Rectangle 91">
              <a:extLst>
                <a:ext uri="{FF2B5EF4-FFF2-40B4-BE49-F238E27FC236}">
                  <a16:creationId xmlns:a16="http://schemas.microsoft.com/office/drawing/2014/main" xmlns="" id="{03D5E415-7972-42CA-932B-710B9E48DBCC}"/>
                </a:ext>
              </a:extLst>
            </p:cNvPr>
            <p:cNvSpPr/>
            <p:nvPr/>
          </p:nvSpPr>
          <p:spPr>
            <a:xfrm>
              <a:off x="6320204" y="3615532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EA34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8" name="Rounded Rectangle 92">
              <a:extLst>
                <a:ext uri="{FF2B5EF4-FFF2-40B4-BE49-F238E27FC236}">
                  <a16:creationId xmlns:a16="http://schemas.microsoft.com/office/drawing/2014/main" xmlns="" id="{10CCC7A8-1CCA-4EFA-B79D-0AEEE8D98B2F}"/>
                </a:ext>
              </a:extLst>
            </p:cNvPr>
            <p:cNvSpPr/>
            <p:nvPr/>
          </p:nvSpPr>
          <p:spPr>
            <a:xfrm>
              <a:off x="6320203" y="3409272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EA34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9" name="Rounded Rectangle 93">
              <a:extLst>
                <a:ext uri="{FF2B5EF4-FFF2-40B4-BE49-F238E27FC236}">
                  <a16:creationId xmlns:a16="http://schemas.microsoft.com/office/drawing/2014/main" xmlns="" id="{F33B58F8-F090-42B2-B6FC-40B0CE17C955}"/>
                </a:ext>
              </a:extLst>
            </p:cNvPr>
            <p:cNvSpPr/>
            <p:nvPr/>
          </p:nvSpPr>
          <p:spPr>
            <a:xfrm>
              <a:off x="6320202" y="3203012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EA34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0" name="Rounded Rectangle 94">
              <a:extLst>
                <a:ext uri="{FF2B5EF4-FFF2-40B4-BE49-F238E27FC236}">
                  <a16:creationId xmlns:a16="http://schemas.microsoft.com/office/drawing/2014/main" xmlns="" id="{E4C3D89A-ED9B-4D5E-BF35-0D8AF28828A1}"/>
                </a:ext>
              </a:extLst>
            </p:cNvPr>
            <p:cNvSpPr/>
            <p:nvPr/>
          </p:nvSpPr>
          <p:spPr>
            <a:xfrm>
              <a:off x="6320201" y="2995719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EA34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1" name="Rounded Rectangle 95">
              <a:extLst>
                <a:ext uri="{FF2B5EF4-FFF2-40B4-BE49-F238E27FC236}">
                  <a16:creationId xmlns:a16="http://schemas.microsoft.com/office/drawing/2014/main" xmlns="" id="{3BEB951E-3B1A-425B-9D6C-B76CB5F2E528}"/>
                </a:ext>
              </a:extLst>
            </p:cNvPr>
            <p:cNvSpPr/>
            <p:nvPr/>
          </p:nvSpPr>
          <p:spPr>
            <a:xfrm>
              <a:off x="6320200" y="2788943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AFA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2" name="Rounded Rectangle 96">
              <a:extLst>
                <a:ext uri="{FF2B5EF4-FFF2-40B4-BE49-F238E27FC236}">
                  <a16:creationId xmlns:a16="http://schemas.microsoft.com/office/drawing/2014/main" xmlns="" id="{2D44F2EA-631F-4D92-AEF5-8EAFC87BC8CF}"/>
                </a:ext>
              </a:extLst>
            </p:cNvPr>
            <p:cNvSpPr/>
            <p:nvPr/>
          </p:nvSpPr>
          <p:spPr>
            <a:xfrm>
              <a:off x="6320195" y="2581908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AFA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3" name="Rounded Rectangle 97">
              <a:extLst>
                <a:ext uri="{FF2B5EF4-FFF2-40B4-BE49-F238E27FC236}">
                  <a16:creationId xmlns:a16="http://schemas.microsoft.com/office/drawing/2014/main" xmlns="" id="{4E44151F-26DC-4850-A0B2-DA433E70994A}"/>
                </a:ext>
              </a:extLst>
            </p:cNvPr>
            <p:cNvSpPr/>
            <p:nvPr/>
          </p:nvSpPr>
          <p:spPr>
            <a:xfrm>
              <a:off x="6320193" y="2382828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AFA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4" name="Rounded Rectangle 98">
              <a:extLst>
                <a:ext uri="{FF2B5EF4-FFF2-40B4-BE49-F238E27FC236}">
                  <a16:creationId xmlns:a16="http://schemas.microsoft.com/office/drawing/2014/main" xmlns="" id="{31D5F5D8-9A1E-46E9-89BD-CA8A92BC32D4}"/>
                </a:ext>
              </a:extLst>
            </p:cNvPr>
            <p:cNvSpPr/>
            <p:nvPr/>
          </p:nvSpPr>
          <p:spPr>
            <a:xfrm>
              <a:off x="6320194" y="2176568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5" name="Rounded Rectangle 99">
              <a:extLst>
                <a:ext uri="{FF2B5EF4-FFF2-40B4-BE49-F238E27FC236}">
                  <a16:creationId xmlns:a16="http://schemas.microsoft.com/office/drawing/2014/main" xmlns="" id="{95020252-888D-4BFF-BE04-82D737884D1D}"/>
                </a:ext>
              </a:extLst>
            </p:cNvPr>
            <p:cNvSpPr/>
            <p:nvPr/>
          </p:nvSpPr>
          <p:spPr>
            <a:xfrm>
              <a:off x="6320192" y="1972736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D88644E6-C0CB-4485-8D7A-AA5ED801DC5D}"/>
              </a:ext>
            </a:extLst>
          </p:cNvPr>
          <p:cNvGrpSpPr/>
          <p:nvPr/>
        </p:nvGrpSpPr>
        <p:grpSpPr>
          <a:xfrm>
            <a:off x="10007700" y="1440019"/>
            <a:ext cx="728732" cy="1984775"/>
            <a:chOff x="10804535" y="1976197"/>
            <a:chExt cx="728732" cy="1984775"/>
          </a:xfrm>
        </p:grpSpPr>
        <p:sp>
          <p:nvSpPr>
            <p:cNvPr id="47" name="Rounded Rectangle 102">
              <a:extLst>
                <a:ext uri="{FF2B5EF4-FFF2-40B4-BE49-F238E27FC236}">
                  <a16:creationId xmlns:a16="http://schemas.microsoft.com/office/drawing/2014/main" xmlns="" id="{C4C0A956-F8DA-4557-9316-DED9973F49B0}"/>
                </a:ext>
              </a:extLst>
            </p:cNvPr>
            <p:cNvSpPr/>
            <p:nvPr/>
          </p:nvSpPr>
          <p:spPr>
            <a:xfrm>
              <a:off x="10804548" y="3825253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33B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8" name="Rounded Rectangle 103">
              <a:extLst>
                <a:ext uri="{FF2B5EF4-FFF2-40B4-BE49-F238E27FC236}">
                  <a16:creationId xmlns:a16="http://schemas.microsoft.com/office/drawing/2014/main" xmlns="" id="{745EA42F-266A-4CDE-AC4F-263E5D3B47F7}"/>
                </a:ext>
              </a:extLst>
            </p:cNvPr>
            <p:cNvSpPr/>
            <p:nvPr/>
          </p:nvSpPr>
          <p:spPr>
            <a:xfrm>
              <a:off x="10804547" y="3618993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33B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9" name="Rounded Rectangle 104">
              <a:extLst>
                <a:ext uri="{FF2B5EF4-FFF2-40B4-BE49-F238E27FC236}">
                  <a16:creationId xmlns:a16="http://schemas.microsoft.com/office/drawing/2014/main" xmlns="" id="{7C5AB29B-69CB-41C2-B501-3FBFA5758F0B}"/>
                </a:ext>
              </a:extLst>
            </p:cNvPr>
            <p:cNvSpPr/>
            <p:nvPr/>
          </p:nvSpPr>
          <p:spPr>
            <a:xfrm>
              <a:off x="10804546" y="3412733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33B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0" name="Rounded Rectangle 105">
              <a:extLst>
                <a:ext uri="{FF2B5EF4-FFF2-40B4-BE49-F238E27FC236}">
                  <a16:creationId xmlns:a16="http://schemas.microsoft.com/office/drawing/2014/main" xmlns="" id="{BE1388C0-F037-46E2-91DF-9F1D7E2009DD}"/>
                </a:ext>
              </a:extLst>
            </p:cNvPr>
            <p:cNvSpPr/>
            <p:nvPr/>
          </p:nvSpPr>
          <p:spPr>
            <a:xfrm>
              <a:off x="10804545" y="3206473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33B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1" name="Rounded Rectangle 106">
              <a:extLst>
                <a:ext uri="{FF2B5EF4-FFF2-40B4-BE49-F238E27FC236}">
                  <a16:creationId xmlns:a16="http://schemas.microsoft.com/office/drawing/2014/main" xmlns="" id="{2CE50916-B6C3-4801-82D4-2F4163562BDB}"/>
                </a:ext>
              </a:extLst>
            </p:cNvPr>
            <p:cNvSpPr/>
            <p:nvPr/>
          </p:nvSpPr>
          <p:spPr>
            <a:xfrm>
              <a:off x="10804544" y="2999180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33B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2" name="Rounded Rectangle 107">
              <a:extLst>
                <a:ext uri="{FF2B5EF4-FFF2-40B4-BE49-F238E27FC236}">
                  <a16:creationId xmlns:a16="http://schemas.microsoft.com/office/drawing/2014/main" xmlns="" id="{4F1A6F27-ABF8-42A1-B0C6-8EC56700FF60}"/>
                </a:ext>
              </a:extLst>
            </p:cNvPr>
            <p:cNvSpPr/>
            <p:nvPr/>
          </p:nvSpPr>
          <p:spPr>
            <a:xfrm>
              <a:off x="10804543" y="2792404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33B2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3" name="Rounded Rectangle 108">
              <a:extLst>
                <a:ext uri="{FF2B5EF4-FFF2-40B4-BE49-F238E27FC236}">
                  <a16:creationId xmlns:a16="http://schemas.microsoft.com/office/drawing/2014/main" xmlns="" id="{F68CAC74-9A0B-4A46-96FC-08D47173BBBD}"/>
                </a:ext>
              </a:extLst>
            </p:cNvPr>
            <p:cNvSpPr/>
            <p:nvPr/>
          </p:nvSpPr>
          <p:spPr>
            <a:xfrm>
              <a:off x="10804538" y="2585369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rgbClr val="AFA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4" name="Rounded Rectangle 109">
              <a:extLst>
                <a:ext uri="{FF2B5EF4-FFF2-40B4-BE49-F238E27FC236}">
                  <a16:creationId xmlns:a16="http://schemas.microsoft.com/office/drawing/2014/main" xmlns="" id="{B0C1D506-87F4-41A5-8660-DD35D3AE4A6C}"/>
                </a:ext>
              </a:extLst>
            </p:cNvPr>
            <p:cNvSpPr/>
            <p:nvPr/>
          </p:nvSpPr>
          <p:spPr>
            <a:xfrm>
              <a:off x="10804536" y="2386289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5" name="Rounded Rectangle 110">
              <a:extLst>
                <a:ext uri="{FF2B5EF4-FFF2-40B4-BE49-F238E27FC236}">
                  <a16:creationId xmlns:a16="http://schemas.microsoft.com/office/drawing/2014/main" xmlns="" id="{C4938E80-A98D-4F91-A17E-D8219F073F34}"/>
                </a:ext>
              </a:extLst>
            </p:cNvPr>
            <p:cNvSpPr/>
            <p:nvPr/>
          </p:nvSpPr>
          <p:spPr>
            <a:xfrm>
              <a:off x="10804537" y="2180029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6" name="Rounded Rectangle 111">
              <a:extLst>
                <a:ext uri="{FF2B5EF4-FFF2-40B4-BE49-F238E27FC236}">
                  <a16:creationId xmlns:a16="http://schemas.microsoft.com/office/drawing/2014/main" xmlns="" id="{8A82A295-2F9B-4FD3-835F-A32E4E9A8E5D}"/>
                </a:ext>
              </a:extLst>
            </p:cNvPr>
            <p:cNvSpPr/>
            <p:nvPr/>
          </p:nvSpPr>
          <p:spPr>
            <a:xfrm>
              <a:off x="10804535" y="1976197"/>
              <a:ext cx="728719" cy="135719"/>
            </a:xfrm>
            <a:prstGeom prst="roundRect">
              <a:avLst>
                <a:gd name="adj" fmla="val 35128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0569E565-C0AC-4035-AB9F-5BBE03DD9421}"/>
              </a:ext>
            </a:extLst>
          </p:cNvPr>
          <p:cNvGrpSpPr/>
          <p:nvPr/>
        </p:nvGrpSpPr>
        <p:grpSpPr>
          <a:xfrm>
            <a:off x="7764387" y="3583230"/>
            <a:ext cx="693552" cy="901882"/>
            <a:chOff x="8561222" y="4119408"/>
            <a:chExt cx="693552" cy="901882"/>
          </a:xfrm>
        </p:grpSpPr>
        <p:pic>
          <p:nvPicPr>
            <p:cNvPr id="58" name="图形 57">
              <a:extLst>
                <a:ext uri="{FF2B5EF4-FFF2-40B4-BE49-F238E27FC236}">
                  <a16:creationId xmlns:a16="http://schemas.microsoft.com/office/drawing/2014/main" xmlns="" id="{ECDC010E-B887-483A-B765-AB55AF888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561222" y="4119408"/>
              <a:ext cx="693552" cy="476668"/>
            </a:xfrm>
            <a:prstGeom prst="rect">
              <a:avLst/>
            </a:prstGeom>
          </p:spPr>
        </p:pic>
        <p:sp>
          <p:nvSpPr>
            <p:cNvPr id="59" name="TextBox 124">
              <a:extLst>
                <a:ext uri="{FF2B5EF4-FFF2-40B4-BE49-F238E27FC236}">
                  <a16:creationId xmlns:a16="http://schemas.microsoft.com/office/drawing/2014/main" xmlns="" id="{A928B094-835F-45BB-A8B5-A2A50E42F2C9}"/>
                </a:ext>
              </a:extLst>
            </p:cNvPr>
            <p:cNvSpPr txBox="1"/>
            <p:nvPr/>
          </p:nvSpPr>
          <p:spPr>
            <a:xfrm>
              <a:off x="8588836" y="4651958"/>
              <a:ext cx="6511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en-US" b="1">
                  <a:solidFill>
                    <a:srgbClr val="1A6FAE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80%</a:t>
              </a:r>
              <a:endParaRPr lang="en-GB" b="1">
                <a:solidFill>
                  <a:srgbClr val="1A6FAE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E77EB5E0-806A-480C-B087-B65EBD073526}"/>
              </a:ext>
            </a:extLst>
          </p:cNvPr>
          <p:cNvGrpSpPr/>
          <p:nvPr/>
        </p:nvGrpSpPr>
        <p:grpSpPr>
          <a:xfrm>
            <a:off x="8871678" y="3583230"/>
            <a:ext cx="693552" cy="901882"/>
            <a:chOff x="9668513" y="4119408"/>
            <a:chExt cx="693552" cy="901882"/>
          </a:xfrm>
        </p:grpSpPr>
        <p:pic>
          <p:nvPicPr>
            <p:cNvPr id="61" name="图形 60">
              <a:extLst>
                <a:ext uri="{FF2B5EF4-FFF2-40B4-BE49-F238E27FC236}">
                  <a16:creationId xmlns:a16="http://schemas.microsoft.com/office/drawing/2014/main" xmlns="" id="{02025974-51FE-4ECD-9DC2-1F4152C86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668513" y="4119408"/>
              <a:ext cx="693552" cy="476668"/>
            </a:xfrm>
            <a:prstGeom prst="rect">
              <a:avLst/>
            </a:prstGeom>
          </p:spPr>
        </p:pic>
        <p:sp>
          <p:nvSpPr>
            <p:cNvPr id="62" name="TextBox 125">
              <a:extLst>
                <a:ext uri="{FF2B5EF4-FFF2-40B4-BE49-F238E27FC236}">
                  <a16:creationId xmlns:a16="http://schemas.microsoft.com/office/drawing/2014/main" xmlns="" id="{84F64142-8B86-4107-AC89-265BA0ADE2B3}"/>
                </a:ext>
              </a:extLst>
            </p:cNvPr>
            <p:cNvSpPr txBox="1"/>
            <p:nvPr/>
          </p:nvSpPr>
          <p:spPr>
            <a:xfrm>
              <a:off x="9709908" y="4651958"/>
              <a:ext cx="6511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en-US" b="1">
                  <a:solidFill>
                    <a:srgbClr val="A469BC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70%</a:t>
              </a:r>
              <a:endParaRPr lang="en-GB" b="1">
                <a:solidFill>
                  <a:srgbClr val="A469BC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35B413F4-8D16-44FD-863E-FB3F4A290F25}"/>
              </a:ext>
            </a:extLst>
          </p:cNvPr>
          <p:cNvGrpSpPr/>
          <p:nvPr/>
        </p:nvGrpSpPr>
        <p:grpSpPr>
          <a:xfrm>
            <a:off x="9978969" y="3583230"/>
            <a:ext cx="732764" cy="901882"/>
            <a:chOff x="10775804" y="4119408"/>
            <a:chExt cx="732764" cy="901882"/>
          </a:xfrm>
        </p:grpSpPr>
        <p:pic>
          <p:nvPicPr>
            <p:cNvPr id="64" name="图形 63">
              <a:extLst>
                <a:ext uri="{FF2B5EF4-FFF2-40B4-BE49-F238E27FC236}">
                  <a16:creationId xmlns:a16="http://schemas.microsoft.com/office/drawing/2014/main" xmlns="" id="{F4E04E3B-3976-44C8-B296-8CDD1E84B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775804" y="4119408"/>
              <a:ext cx="693552" cy="476668"/>
            </a:xfrm>
            <a:prstGeom prst="rect">
              <a:avLst/>
            </a:prstGeom>
          </p:spPr>
        </p:pic>
        <p:sp>
          <p:nvSpPr>
            <p:cNvPr id="65" name="TextBox 126">
              <a:extLst>
                <a:ext uri="{FF2B5EF4-FFF2-40B4-BE49-F238E27FC236}">
                  <a16:creationId xmlns:a16="http://schemas.microsoft.com/office/drawing/2014/main" xmlns="" id="{B5030033-2C13-4650-BA0D-E617FAA08ACF}"/>
                </a:ext>
              </a:extLst>
            </p:cNvPr>
            <p:cNvSpPr txBox="1"/>
            <p:nvPr/>
          </p:nvSpPr>
          <p:spPr>
            <a:xfrm>
              <a:off x="10857428" y="4651958"/>
              <a:ext cx="6511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en-US" b="1">
                  <a:solidFill>
                    <a:srgbClr val="33B24D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60%</a:t>
              </a:r>
              <a:endParaRPr lang="en-GB" b="1">
                <a:solidFill>
                  <a:srgbClr val="33B24D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742E9CDC-1D32-494E-B925-3DB691825A97}"/>
              </a:ext>
            </a:extLst>
          </p:cNvPr>
          <p:cNvGrpSpPr/>
          <p:nvPr/>
        </p:nvGrpSpPr>
        <p:grpSpPr>
          <a:xfrm>
            <a:off x="7174703" y="4597077"/>
            <a:ext cx="3679201" cy="997957"/>
            <a:chOff x="7971538" y="5168503"/>
            <a:chExt cx="3679201" cy="997957"/>
          </a:xfrm>
        </p:grpSpPr>
        <p:sp>
          <p:nvSpPr>
            <p:cNvPr id="67" name="TextBox 127">
              <a:extLst>
                <a:ext uri="{FF2B5EF4-FFF2-40B4-BE49-F238E27FC236}">
                  <a16:creationId xmlns:a16="http://schemas.microsoft.com/office/drawing/2014/main" xmlns="" id="{83659C5E-7C2D-43A3-8826-F08F75FA1CC5}"/>
                </a:ext>
              </a:extLst>
            </p:cNvPr>
            <p:cNvSpPr txBox="1"/>
            <p:nvPr/>
          </p:nvSpPr>
          <p:spPr>
            <a:xfrm>
              <a:off x="7971538" y="5168503"/>
              <a:ext cx="36792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377"/>
              <a:r>
                <a:rPr lang="en-US" sz="2800" b="1" dirty="0">
                  <a:solidFill>
                    <a:srgbClr val="2980B9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ENTER KEYWORD</a:t>
              </a:r>
              <a:endParaRPr lang="en-GB" sz="2800" b="1" dirty="0">
                <a:solidFill>
                  <a:srgbClr val="2980B9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8" name="TextBox 128">
              <a:extLst>
                <a:ext uri="{FF2B5EF4-FFF2-40B4-BE49-F238E27FC236}">
                  <a16:creationId xmlns:a16="http://schemas.microsoft.com/office/drawing/2014/main" xmlns="" id="{E3A6CC3F-6F82-4B49-87FC-ED109B2A76C3}"/>
                </a:ext>
              </a:extLst>
            </p:cNvPr>
            <p:cNvSpPr txBox="1"/>
            <p:nvPr/>
          </p:nvSpPr>
          <p:spPr>
            <a:xfrm>
              <a:off x="7982787" y="5552766"/>
              <a:ext cx="3656702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9" name="TextBox 131">
            <a:extLst>
              <a:ext uri="{FF2B5EF4-FFF2-40B4-BE49-F238E27FC236}">
                <a16:creationId xmlns:a16="http://schemas.microsoft.com/office/drawing/2014/main" xmlns="" id="{4F31F453-8C3E-44EA-BC91-C3EA6DBD4300}"/>
              </a:ext>
            </a:extLst>
          </p:cNvPr>
          <p:cNvSpPr txBox="1"/>
          <p:nvPr/>
        </p:nvSpPr>
        <p:spPr>
          <a:xfrm>
            <a:off x="5469567" y="5491296"/>
            <a:ext cx="805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sz="2400" b="1">
                <a:solidFill>
                  <a:srgbClr val="5C5C5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75%</a:t>
            </a:r>
            <a:endParaRPr lang="en-GB" sz="2400" b="1">
              <a:solidFill>
                <a:srgbClr val="5C5C5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0" name="TextBox 134">
            <a:extLst>
              <a:ext uri="{FF2B5EF4-FFF2-40B4-BE49-F238E27FC236}">
                <a16:creationId xmlns:a16="http://schemas.microsoft.com/office/drawing/2014/main" xmlns="" id="{F0E9D9D5-0538-4B27-9716-DF1875105DF7}"/>
              </a:ext>
            </a:extLst>
          </p:cNvPr>
          <p:cNvSpPr txBox="1"/>
          <p:nvPr/>
        </p:nvSpPr>
        <p:spPr>
          <a:xfrm>
            <a:off x="6369675" y="5485334"/>
            <a:ext cx="805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sz="2400" b="1">
                <a:solidFill>
                  <a:srgbClr val="5C5C5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50%</a:t>
            </a:r>
            <a:endParaRPr lang="en-GB" sz="2400" b="1">
              <a:solidFill>
                <a:srgbClr val="5C5C5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9292782A-32F9-4B53-8D57-96679BE03488}"/>
              </a:ext>
            </a:extLst>
          </p:cNvPr>
          <p:cNvGrpSpPr/>
          <p:nvPr/>
        </p:nvGrpSpPr>
        <p:grpSpPr>
          <a:xfrm>
            <a:off x="5549804" y="3583230"/>
            <a:ext cx="693553" cy="901882"/>
            <a:chOff x="6346639" y="4119408"/>
            <a:chExt cx="693553" cy="901882"/>
          </a:xfrm>
        </p:grpSpPr>
        <p:sp>
          <p:nvSpPr>
            <p:cNvPr id="72" name="TextBox 121">
              <a:extLst>
                <a:ext uri="{FF2B5EF4-FFF2-40B4-BE49-F238E27FC236}">
                  <a16:creationId xmlns:a16="http://schemas.microsoft.com/office/drawing/2014/main" xmlns="" id="{1D6A3F53-D348-445B-AAF6-A57E6336C90F}"/>
                </a:ext>
              </a:extLst>
            </p:cNvPr>
            <p:cNvSpPr txBox="1"/>
            <p:nvPr/>
          </p:nvSpPr>
          <p:spPr>
            <a:xfrm>
              <a:off x="6346639" y="4651958"/>
              <a:ext cx="6511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en-US" b="1">
                  <a:solidFill>
                    <a:srgbClr val="EA3448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50%</a:t>
              </a:r>
              <a:endParaRPr lang="en-GB" b="1">
                <a:solidFill>
                  <a:srgbClr val="EA3448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73" name="图形 72">
              <a:extLst>
                <a:ext uri="{FF2B5EF4-FFF2-40B4-BE49-F238E27FC236}">
                  <a16:creationId xmlns:a16="http://schemas.microsoft.com/office/drawing/2014/main" xmlns="" id="{326BB2D8-F464-41F7-9049-D2FB41B1EA0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346640" y="4119408"/>
              <a:ext cx="693552" cy="476668"/>
            </a:xfrm>
            <a:prstGeom prst="rect">
              <a:avLst/>
            </a:prstGeom>
          </p:spPr>
        </p:pic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9252558F-EB8D-49BE-AEE9-32F28ED20E41}"/>
              </a:ext>
            </a:extLst>
          </p:cNvPr>
          <p:cNvGrpSpPr/>
          <p:nvPr/>
        </p:nvGrpSpPr>
        <p:grpSpPr>
          <a:xfrm>
            <a:off x="6657096" y="3583230"/>
            <a:ext cx="693552" cy="901882"/>
            <a:chOff x="7453931" y="4119408"/>
            <a:chExt cx="693552" cy="901882"/>
          </a:xfrm>
        </p:grpSpPr>
        <p:sp>
          <p:nvSpPr>
            <p:cNvPr id="75" name="TextBox 123">
              <a:extLst>
                <a:ext uri="{FF2B5EF4-FFF2-40B4-BE49-F238E27FC236}">
                  <a16:creationId xmlns:a16="http://schemas.microsoft.com/office/drawing/2014/main" xmlns="" id="{F52D41CB-FC38-4261-B00C-D956B4376655}"/>
                </a:ext>
              </a:extLst>
            </p:cNvPr>
            <p:cNvSpPr txBox="1"/>
            <p:nvPr/>
          </p:nvSpPr>
          <p:spPr>
            <a:xfrm>
              <a:off x="7467738" y="4651958"/>
              <a:ext cx="6511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en-US" b="1">
                  <a:solidFill>
                    <a:srgbClr val="D97128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60%</a:t>
              </a:r>
              <a:endParaRPr lang="en-GB" b="1">
                <a:solidFill>
                  <a:srgbClr val="D97128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76" name="图形 75">
              <a:extLst>
                <a:ext uri="{FF2B5EF4-FFF2-40B4-BE49-F238E27FC236}">
                  <a16:creationId xmlns:a16="http://schemas.microsoft.com/office/drawing/2014/main" xmlns="" id="{0623FEE8-1E41-49F0-9A97-7116AEC3CA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7453931" y="4119408"/>
              <a:ext cx="693552" cy="476668"/>
            </a:xfrm>
            <a:prstGeom prst="rect">
              <a:avLst/>
            </a:prstGeom>
          </p:spPr>
        </p:pic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B65FEF31-122E-45C3-AF34-7E5769692879}"/>
              </a:ext>
            </a:extLst>
          </p:cNvPr>
          <p:cNvGrpSpPr/>
          <p:nvPr/>
        </p:nvGrpSpPr>
        <p:grpSpPr>
          <a:xfrm>
            <a:off x="5512081" y="4695198"/>
            <a:ext cx="720000" cy="720000"/>
            <a:chOff x="6320191" y="5266624"/>
            <a:chExt cx="720000" cy="720000"/>
          </a:xfrm>
        </p:grpSpPr>
        <p:sp>
          <p:nvSpPr>
            <p:cNvPr id="78" name="Rounded Rectangle 119">
              <a:extLst>
                <a:ext uri="{FF2B5EF4-FFF2-40B4-BE49-F238E27FC236}">
                  <a16:creationId xmlns:a16="http://schemas.microsoft.com/office/drawing/2014/main" xmlns="" id="{0EA73B5A-B37A-4753-8340-B733B84A0995}"/>
                </a:ext>
              </a:extLst>
            </p:cNvPr>
            <p:cNvSpPr/>
            <p:nvPr/>
          </p:nvSpPr>
          <p:spPr>
            <a:xfrm>
              <a:off x="6320191" y="5266624"/>
              <a:ext cx="720000" cy="7200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79" name="图形 78">
              <a:extLst>
                <a:ext uri="{FF2B5EF4-FFF2-40B4-BE49-F238E27FC236}">
                  <a16:creationId xmlns:a16="http://schemas.microsoft.com/office/drawing/2014/main" xmlns="" id="{F81AFF03-1679-46C8-8D53-4E9490ADE4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6394064" y="5363754"/>
              <a:ext cx="561832" cy="561832"/>
            </a:xfrm>
            <a:prstGeom prst="rect">
              <a:avLst/>
            </a:prstGeom>
          </p:spPr>
        </p:pic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B65ADD21-68BB-469D-8DDF-3CD843885B71}"/>
              </a:ext>
            </a:extLst>
          </p:cNvPr>
          <p:cNvGrpSpPr/>
          <p:nvPr/>
        </p:nvGrpSpPr>
        <p:grpSpPr>
          <a:xfrm>
            <a:off x="6374317" y="4695198"/>
            <a:ext cx="720000" cy="720000"/>
            <a:chOff x="7171152" y="5266624"/>
            <a:chExt cx="720000" cy="720000"/>
          </a:xfrm>
        </p:grpSpPr>
        <p:sp>
          <p:nvSpPr>
            <p:cNvPr id="81" name="Rounded Rectangle 120">
              <a:extLst>
                <a:ext uri="{FF2B5EF4-FFF2-40B4-BE49-F238E27FC236}">
                  <a16:creationId xmlns:a16="http://schemas.microsoft.com/office/drawing/2014/main" xmlns="" id="{2ABFFBA3-523C-48D3-8E71-77F07473F071}"/>
                </a:ext>
              </a:extLst>
            </p:cNvPr>
            <p:cNvSpPr/>
            <p:nvPr/>
          </p:nvSpPr>
          <p:spPr>
            <a:xfrm>
              <a:off x="7171152" y="5266624"/>
              <a:ext cx="720000" cy="720000"/>
            </a:xfrm>
            <a:prstGeom prst="roundRect">
              <a:avLst/>
            </a:prstGeom>
            <a:solidFill>
              <a:srgbClr val="EA34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82" name="图形 81">
              <a:extLst>
                <a:ext uri="{FF2B5EF4-FFF2-40B4-BE49-F238E27FC236}">
                  <a16:creationId xmlns:a16="http://schemas.microsoft.com/office/drawing/2014/main" xmlns="" id="{FE2CEC7A-E892-437C-A01F-0D7B04B6E7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7274038" y="5387556"/>
              <a:ext cx="514227" cy="514227"/>
            </a:xfrm>
            <a:prstGeom prst="rect">
              <a:avLst/>
            </a:prstGeom>
          </p:spPr>
        </p:pic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793A339A-BB0A-4E45-A04A-493C829BCF47}"/>
              </a:ext>
            </a:extLst>
          </p:cNvPr>
          <p:cNvGrpSpPr/>
          <p:nvPr/>
        </p:nvGrpSpPr>
        <p:grpSpPr>
          <a:xfrm>
            <a:off x="953589" y="2312124"/>
            <a:ext cx="3553970" cy="702231"/>
            <a:chOff x="1" y="2638695"/>
            <a:chExt cx="4607514" cy="702231"/>
          </a:xfrm>
        </p:grpSpPr>
        <p:sp>
          <p:nvSpPr>
            <p:cNvPr id="84" name="Pentagon 5">
              <a:extLst>
                <a:ext uri="{FF2B5EF4-FFF2-40B4-BE49-F238E27FC236}">
                  <a16:creationId xmlns:a16="http://schemas.microsoft.com/office/drawing/2014/main" xmlns="" id="{2BF34837-E281-4AB7-BAB7-17183A09AE58}"/>
                </a:ext>
              </a:extLst>
            </p:cNvPr>
            <p:cNvSpPr/>
            <p:nvPr/>
          </p:nvSpPr>
          <p:spPr>
            <a:xfrm>
              <a:off x="1" y="2638695"/>
              <a:ext cx="4607514" cy="702231"/>
            </a:xfrm>
            <a:prstGeom prst="homePlate">
              <a:avLst/>
            </a:prstGeom>
            <a:solidFill>
              <a:srgbClr val="D9712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 altLang="zh-CN" sz="2400" b="1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BC7B1E08-7573-4EB6-A71D-5D80C099160C}"/>
                </a:ext>
              </a:extLst>
            </p:cNvPr>
            <p:cNvSpPr/>
            <p:nvPr/>
          </p:nvSpPr>
          <p:spPr>
            <a:xfrm>
              <a:off x="1081133" y="2758978"/>
              <a:ext cx="191469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377"/>
              <a:r>
                <a:rPr lang="en-US" altLang="zh-CN" sz="2400" b="1">
                  <a:solidFill>
                    <a:srgbClr val="FFFFFF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PROJECT 02</a:t>
              </a:r>
              <a:endParaRPr lang="en-GB" altLang="zh-CN" sz="2400" b="1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FA5543A0-E50A-4368-8850-A17AA1C31094}"/>
              </a:ext>
            </a:extLst>
          </p:cNvPr>
          <p:cNvGrpSpPr/>
          <p:nvPr/>
        </p:nvGrpSpPr>
        <p:grpSpPr>
          <a:xfrm>
            <a:off x="953589" y="3237400"/>
            <a:ext cx="4010298" cy="702231"/>
            <a:chOff x="0" y="3563971"/>
            <a:chExt cx="5199117" cy="702231"/>
          </a:xfrm>
        </p:grpSpPr>
        <p:sp>
          <p:nvSpPr>
            <p:cNvPr id="87" name="Pentagon 6">
              <a:extLst>
                <a:ext uri="{FF2B5EF4-FFF2-40B4-BE49-F238E27FC236}">
                  <a16:creationId xmlns:a16="http://schemas.microsoft.com/office/drawing/2014/main" xmlns="" id="{1F34D192-0E9D-4325-B462-A3626B9F9E83}"/>
                </a:ext>
              </a:extLst>
            </p:cNvPr>
            <p:cNvSpPr/>
            <p:nvPr/>
          </p:nvSpPr>
          <p:spPr>
            <a:xfrm>
              <a:off x="0" y="3563971"/>
              <a:ext cx="5199117" cy="702231"/>
            </a:xfrm>
            <a:prstGeom prst="homePlate">
              <a:avLst/>
            </a:prstGeom>
            <a:solidFill>
              <a:srgbClr val="1A6FA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 altLang="zh-CN" sz="2400" b="1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xmlns="" id="{A822FCB7-77AA-41DF-ABD1-6FBA43198FBE}"/>
                </a:ext>
              </a:extLst>
            </p:cNvPr>
            <p:cNvSpPr/>
            <p:nvPr/>
          </p:nvSpPr>
          <p:spPr>
            <a:xfrm>
              <a:off x="1081133" y="3684254"/>
              <a:ext cx="191469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377"/>
              <a:r>
                <a:rPr lang="en-US" altLang="zh-CN" sz="2400" b="1">
                  <a:solidFill>
                    <a:srgbClr val="FFFFFF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PROJECT 03</a:t>
              </a:r>
              <a:endParaRPr lang="en-GB" altLang="zh-CN" sz="2400" b="1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D1F3BF24-6741-49D9-AB38-86A390954D2D}"/>
              </a:ext>
            </a:extLst>
          </p:cNvPr>
          <p:cNvGrpSpPr/>
          <p:nvPr/>
        </p:nvGrpSpPr>
        <p:grpSpPr>
          <a:xfrm>
            <a:off x="953587" y="4162676"/>
            <a:ext cx="4313668" cy="702231"/>
            <a:chOff x="-2" y="4489247"/>
            <a:chExt cx="5592419" cy="702231"/>
          </a:xfrm>
        </p:grpSpPr>
        <p:sp>
          <p:nvSpPr>
            <p:cNvPr id="90" name="Pentagon 7">
              <a:extLst>
                <a:ext uri="{FF2B5EF4-FFF2-40B4-BE49-F238E27FC236}">
                  <a16:creationId xmlns:a16="http://schemas.microsoft.com/office/drawing/2014/main" xmlns="" id="{78AB9629-F5D1-4077-BAFE-E13BD06CCCE7}"/>
                </a:ext>
              </a:extLst>
            </p:cNvPr>
            <p:cNvSpPr/>
            <p:nvPr/>
          </p:nvSpPr>
          <p:spPr>
            <a:xfrm>
              <a:off x="-2" y="4489247"/>
              <a:ext cx="5592419" cy="702231"/>
            </a:xfrm>
            <a:prstGeom prst="homePlate">
              <a:avLst/>
            </a:prstGeom>
            <a:solidFill>
              <a:srgbClr val="A469B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 altLang="zh-CN" sz="2400" b="1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xmlns="" id="{13687789-CC61-4FB3-961C-5D296985026F}"/>
                </a:ext>
              </a:extLst>
            </p:cNvPr>
            <p:cNvSpPr/>
            <p:nvPr/>
          </p:nvSpPr>
          <p:spPr>
            <a:xfrm>
              <a:off x="1081133" y="4609530"/>
              <a:ext cx="191469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377"/>
              <a:r>
                <a:rPr lang="en-US" altLang="zh-CN" sz="2400" b="1">
                  <a:solidFill>
                    <a:srgbClr val="FFFFFF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PROJECT 04</a:t>
              </a:r>
              <a:endParaRPr lang="en-GB" altLang="zh-CN" sz="2400" b="1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DBE8E3A5-A441-4A26-909D-39AB8D458573}"/>
              </a:ext>
            </a:extLst>
          </p:cNvPr>
          <p:cNvGrpSpPr/>
          <p:nvPr/>
        </p:nvGrpSpPr>
        <p:grpSpPr>
          <a:xfrm>
            <a:off x="953589" y="5087950"/>
            <a:ext cx="3545493" cy="702231"/>
            <a:chOff x="1" y="5414521"/>
            <a:chExt cx="4596524" cy="702231"/>
          </a:xfrm>
        </p:grpSpPr>
        <p:sp>
          <p:nvSpPr>
            <p:cNvPr id="93" name="Pentagon 8">
              <a:extLst>
                <a:ext uri="{FF2B5EF4-FFF2-40B4-BE49-F238E27FC236}">
                  <a16:creationId xmlns:a16="http://schemas.microsoft.com/office/drawing/2014/main" xmlns="" id="{248360C9-1D42-42F1-A0F1-BC30429667B4}"/>
                </a:ext>
              </a:extLst>
            </p:cNvPr>
            <p:cNvSpPr/>
            <p:nvPr/>
          </p:nvSpPr>
          <p:spPr>
            <a:xfrm>
              <a:off x="1" y="5414521"/>
              <a:ext cx="4596524" cy="702231"/>
            </a:xfrm>
            <a:prstGeom prst="homePlate">
              <a:avLst/>
            </a:prstGeom>
            <a:solidFill>
              <a:srgbClr val="33B24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 altLang="zh-CN" sz="2400" b="1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xmlns="" id="{0328EFB3-1430-40AA-AE48-D0E8D58879E3}"/>
                </a:ext>
              </a:extLst>
            </p:cNvPr>
            <p:cNvSpPr/>
            <p:nvPr/>
          </p:nvSpPr>
          <p:spPr>
            <a:xfrm>
              <a:off x="1081133" y="5544915"/>
              <a:ext cx="191469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377"/>
              <a:r>
                <a:rPr lang="en-US" altLang="zh-CN" sz="2400" b="1">
                  <a:solidFill>
                    <a:srgbClr val="FFFFFF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PROJECT 05</a:t>
              </a:r>
              <a:endParaRPr lang="en-GB" altLang="zh-CN" sz="2400" b="1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351C16FC-8A11-42F8-AFA1-CD4C45E8356A}"/>
              </a:ext>
            </a:extLst>
          </p:cNvPr>
          <p:cNvGrpSpPr/>
          <p:nvPr/>
        </p:nvGrpSpPr>
        <p:grpSpPr>
          <a:xfrm>
            <a:off x="953589" y="1386848"/>
            <a:ext cx="3455022" cy="702231"/>
            <a:chOff x="1" y="1713419"/>
            <a:chExt cx="4479234" cy="702231"/>
          </a:xfrm>
        </p:grpSpPr>
        <p:sp>
          <p:nvSpPr>
            <p:cNvPr id="96" name="Pentagon 4">
              <a:extLst>
                <a:ext uri="{FF2B5EF4-FFF2-40B4-BE49-F238E27FC236}">
                  <a16:creationId xmlns:a16="http://schemas.microsoft.com/office/drawing/2014/main" xmlns="" id="{77AB0DA6-064D-45D6-A0F8-DD14E56FF20D}"/>
                </a:ext>
              </a:extLst>
            </p:cNvPr>
            <p:cNvSpPr/>
            <p:nvPr/>
          </p:nvSpPr>
          <p:spPr>
            <a:xfrm>
              <a:off x="1" y="1713419"/>
              <a:ext cx="4479234" cy="702231"/>
            </a:xfrm>
            <a:prstGeom prst="homePlate">
              <a:avLst/>
            </a:prstGeom>
            <a:solidFill>
              <a:srgbClr val="EA344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 sz="2400" b="1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xmlns="" id="{8174B961-68CE-4AC9-97D7-F39108809C78}"/>
                </a:ext>
              </a:extLst>
            </p:cNvPr>
            <p:cNvSpPr/>
            <p:nvPr/>
          </p:nvSpPr>
          <p:spPr>
            <a:xfrm>
              <a:off x="1081133" y="1833702"/>
              <a:ext cx="191469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377"/>
              <a:r>
                <a:rPr lang="en-US" altLang="zh-CN" sz="2400" b="1">
                  <a:solidFill>
                    <a:srgbClr val="FFFFFF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PROJECT 01</a:t>
              </a:r>
              <a:endParaRPr lang="en-GB" altLang="zh-CN" sz="2400" b="1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965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25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1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275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350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4250"/>
                            </p:stCondLst>
                            <p:childTnLst>
                              <p:par>
                                <p:cTn id="97" presetID="1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30">
            <a:extLst>
              <a:ext uri="{FF2B5EF4-FFF2-40B4-BE49-F238E27FC236}">
                <a16:creationId xmlns:a16="http://schemas.microsoft.com/office/drawing/2014/main" xmlns="" id="{E687A581-F377-40B1-843F-00844C3098B4}"/>
              </a:ext>
            </a:extLst>
          </p:cNvPr>
          <p:cNvCxnSpPr>
            <a:cxnSpLocks/>
            <a:stCxn id="37" idx="16"/>
          </p:cNvCxnSpPr>
          <p:nvPr/>
        </p:nvCxnSpPr>
        <p:spPr>
          <a:xfrm>
            <a:off x="1988792" y="2735693"/>
            <a:ext cx="8377126" cy="18716"/>
          </a:xfrm>
          <a:prstGeom prst="line">
            <a:avLst/>
          </a:prstGeom>
          <a:ln w="6350">
            <a:solidFill>
              <a:schemeClr val="tx2">
                <a:lumMod val="60000"/>
                <a:lumOff val="4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E39B5E5-89AF-4461-8DCC-6E0D42D07BE2}"/>
              </a:ext>
            </a:extLst>
          </p:cNvPr>
          <p:cNvGrpSpPr/>
          <p:nvPr/>
        </p:nvGrpSpPr>
        <p:grpSpPr>
          <a:xfrm>
            <a:off x="3168751" y="3919391"/>
            <a:ext cx="1800845" cy="1128212"/>
            <a:chOff x="2833847" y="3736511"/>
            <a:chExt cx="1800845" cy="1128212"/>
          </a:xfrm>
        </p:grpSpPr>
        <p:sp>
          <p:nvSpPr>
            <p:cNvPr id="4" name="TextBox 43">
              <a:extLst>
                <a:ext uri="{FF2B5EF4-FFF2-40B4-BE49-F238E27FC236}">
                  <a16:creationId xmlns:a16="http://schemas.microsoft.com/office/drawing/2014/main" xmlns="" id="{30C57C45-7DE9-47E1-BE31-A1BD9865C67C}"/>
                </a:ext>
              </a:extLst>
            </p:cNvPr>
            <p:cNvSpPr txBox="1"/>
            <p:nvPr/>
          </p:nvSpPr>
          <p:spPr>
            <a:xfrm>
              <a:off x="3284167" y="3736511"/>
              <a:ext cx="8322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en-US" sz="2400" b="1">
                  <a:solidFill>
                    <a:srgbClr val="5C5C5C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80M</a:t>
              </a:r>
              <a:endParaRPr lang="en-GB" sz="2400" b="1">
                <a:solidFill>
                  <a:srgbClr val="5C5C5C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" name="Rectangle 44">
              <a:extLst>
                <a:ext uri="{FF2B5EF4-FFF2-40B4-BE49-F238E27FC236}">
                  <a16:creationId xmlns:a16="http://schemas.microsoft.com/office/drawing/2014/main" xmlns="" id="{6A7310CF-2A18-4FD7-8CCB-68FAE6CB7858}"/>
                </a:ext>
              </a:extLst>
            </p:cNvPr>
            <p:cNvSpPr/>
            <p:nvPr/>
          </p:nvSpPr>
          <p:spPr>
            <a:xfrm>
              <a:off x="2833847" y="4218392"/>
              <a:ext cx="180084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</a:t>
              </a:r>
              <a:endPara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3D8BBB3F-7D33-48D8-87A4-ABC57FF1E350}"/>
              </a:ext>
            </a:extLst>
          </p:cNvPr>
          <p:cNvGrpSpPr/>
          <p:nvPr/>
        </p:nvGrpSpPr>
        <p:grpSpPr>
          <a:xfrm>
            <a:off x="5259928" y="3908830"/>
            <a:ext cx="1800881" cy="1138773"/>
            <a:chOff x="5248613" y="3725950"/>
            <a:chExt cx="1800881" cy="1138773"/>
          </a:xfrm>
        </p:grpSpPr>
        <p:sp>
          <p:nvSpPr>
            <p:cNvPr id="7" name="TextBox 45">
              <a:extLst>
                <a:ext uri="{FF2B5EF4-FFF2-40B4-BE49-F238E27FC236}">
                  <a16:creationId xmlns:a16="http://schemas.microsoft.com/office/drawing/2014/main" xmlns="" id="{4EF7E039-2A97-4798-9912-1E6DC6086328}"/>
                </a:ext>
              </a:extLst>
            </p:cNvPr>
            <p:cNvSpPr txBox="1"/>
            <p:nvPr/>
          </p:nvSpPr>
          <p:spPr>
            <a:xfrm>
              <a:off x="5644750" y="3725950"/>
              <a:ext cx="10086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en-US" sz="2400" b="1">
                  <a:solidFill>
                    <a:srgbClr val="5C5C5C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100M</a:t>
              </a:r>
              <a:endParaRPr lang="en-GB" sz="2400" b="1">
                <a:solidFill>
                  <a:srgbClr val="5C5C5C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" name="Rectangle 46">
              <a:extLst>
                <a:ext uri="{FF2B5EF4-FFF2-40B4-BE49-F238E27FC236}">
                  <a16:creationId xmlns:a16="http://schemas.microsoft.com/office/drawing/2014/main" xmlns="" id="{971B150B-3574-42F4-8F40-73F2647F8E0D}"/>
                </a:ext>
              </a:extLst>
            </p:cNvPr>
            <p:cNvSpPr/>
            <p:nvPr/>
          </p:nvSpPr>
          <p:spPr>
            <a:xfrm>
              <a:off x="5248613" y="4218392"/>
              <a:ext cx="180088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</a:t>
              </a:r>
              <a:endPara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F80D938-2F85-4746-98ED-93D28CCD0D9D}"/>
              </a:ext>
            </a:extLst>
          </p:cNvPr>
          <p:cNvGrpSpPr/>
          <p:nvPr/>
        </p:nvGrpSpPr>
        <p:grpSpPr>
          <a:xfrm>
            <a:off x="7351141" y="3919391"/>
            <a:ext cx="1826370" cy="1150344"/>
            <a:chOff x="7620983" y="3736511"/>
            <a:chExt cx="1826370" cy="1150344"/>
          </a:xfrm>
        </p:grpSpPr>
        <p:sp>
          <p:nvSpPr>
            <p:cNvPr id="10" name="TextBox 47">
              <a:extLst>
                <a:ext uri="{FF2B5EF4-FFF2-40B4-BE49-F238E27FC236}">
                  <a16:creationId xmlns:a16="http://schemas.microsoft.com/office/drawing/2014/main" xmlns="" id="{D5141733-644B-48BB-A4EA-A4C4EAD44CF9}"/>
                </a:ext>
              </a:extLst>
            </p:cNvPr>
            <p:cNvSpPr txBox="1"/>
            <p:nvPr/>
          </p:nvSpPr>
          <p:spPr>
            <a:xfrm>
              <a:off x="8005334" y="3736511"/>
              <a:ext cx="8322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en-US" sz="2400" b="1">
                  <a:solidFill>
                    <a:srgbClr val="5C5C5C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80M</a:t>
              </a:r>
              <a:endParaRPr lang="en-GB" sz="2400" b="1">
                <a:solidFill>
                  <a:srgbClr val="5C5C5C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" name="Rectangle 48">
              <a:extLst>
                <a:ext uri="{FF2B5EF4-FFF2-40B4-BE49-F238E27FC236}">
                  <a16:creationId xmlns:a16="http://schemas.microsoft.com/office/drawing/2014/main" xmlns="" id="{0E2AE75F-4CBC-48EC-B49E-AC7190E0EC3C}"/>
                </a:ext>
              </a:extLst>
            </p:cNvPr>
            <p:cNvSpPr/>
            <p:nvPr/>
          </p:nvSpPr>
          <p:spPr>
            <a:xfrm>
              <a:off x="7620983" y="4240524"/>
              <a:ext cx="18263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</a:t>
              </a:r>
              <a:endPara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DE8B8E64-04AF-47D5-A01B-3004078740D3}"/>
              </a:ext>
            </a:extLst>
          </p:cNvPr>
          <p:cNvGrpSpPr/>
          <p:nvPr/>
        </p:nvGrpSpPr>
        <p:grpSpPr>
          <a:xfrm>
            <a:off x="9467843" y="3884475"/>
            <a:ext cx="1796150" cy="1185260"/>
            <a:chOff x="9881040" y="3732693"/>
            <a:chExt cx="1796150" cy="1185260"/>
          </a:xfrm>
        </p:grpSpPr>
        <p:sp>
          <p:nvSpPr>
            <p:cNvPr id="13" name="TextBox 49">
              <a:extLst>
                <a:ext uri="{FF2B5EF4-FFF2-40B4-BE49-F238E27FC236}">
                  <a16:creationId xmlns:a16="http://schemas.microsoft.com/office/drawing/2014/main" xmlns="" id="{22CC27F8-BC9E-4427-AC8C-84D414A4F78F}"/>
                </a:ext>
              </a:extLst>
            </p:cNvPr>
            <p:cNvSpPr txBox="1"/>
            <p:nvPr/>
          </p:nvSpPr>
          <p:spPr>
            <a:xfrm>
              <a:off x="10365918" y="3732693"/>
              <a:ext cx="8322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en-US" sz="2400" b="1">
                  <a:solidFill>
                    <a:srgbClr val="5C5C5C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60M</a:t>
              </a:r>
              <a:endParaRPr lang="en-GB" sz="2400" b="1">
                <a:solidFill>
                  <a:srgbClr val="5C5C5C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4" name="Rectangle 50">
              <a:extLst>
                <a:ext uri="{FF2B5EF4-FFF2-40B4-BE49-F238E27FC236}">
                  <a16:creationId xmlns:a16="http://schemas.microsoft.com/office/drawing/2014/main" xmlns="" id="{D5FFF334-F166-4B1E-BDD5-42FA8F4E3793}"/>
                </a:ext>
              </a:extLst>
            </p:cNvPr>
            <p:cNvSpPr/>
            <p:nvPr/>
          </p:nvSpPr>
          <p:spPr>
            <a:xfrm>
              <a:off x="9881040" y="4225135"/>
              <a:ext cx="1796150" cy="692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</a:t>
              </a:r>
              <a:r>
                <a:rPr lang="en-GB" altLang="zh-CN" sz="1600" dirty="0">
                  <a:solidFill>
                    <a:srgbClr val="5C5C5C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</a:t>
              </a:r>
              <a:endParaRPr lang="en-GB" altLang="zh-CN" sz="1467" dirty="0">
                <a:solidFill>
                  <a:srgbClr val="5C5C5C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929BA920-336D-4FCB-AF34-35388137D01E}"/>
              </a:ext>
            </a:extLst>
          </p:cNvPr>
          <p:cNvGrpSpPr/>
          <p:nvPr/>
        </p:nvGrpSpPr>
        <p:grpSpPr>
          <a:xfrm>
            <a:off x="1072018" y="3908829"/>
            <a:ext cx="1806401" cy="1138774"/>
            <a:chOff x="444136" y="3736512"/>
            <a:chExt cx="1806401" cy="1138774"/>
          </a:xfrm>
        </p:grpSpPr>
        <p:sp>
          <p:nvSpPr>
            <p:cNvPr id="16" name="TextBox 41">
              <a:extLst>
                <a:ext uri="{FF2B5EF4-FFF2-40B4-BE49-F238E27FC236}">
                  <a16:creationId xmlns:a16="http://schemas.microsoft.com/office/drawing/2014/main" xmlns="" id="{FF522C9A-1D5C-42A7-8C41-E4F9AB805055}"/>
                </a:ext>
              </a:extLst>
            </p:cNvPr>
            <p:cNvSpPr txBox="1"/>
            <p:nvPr/>
          </p:nvSpPr>
          <p:spPr>
            <a:xfrm>
              <a:off x="923583" y="3736512"/>
              <a:ext cx="8322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en-US" sz="2400" b="1" dirty="0">
                  <a:solidFill>
                    <a:srgbClr val="5C5C5C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60M</a:t>
              </a:r>
              <a:endParaRPr lang="en-GB" sz="2400" b="1" dirty="0">
                <a:solidFill>
                  <a:srgbClr val="5C5C5C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7" name="Rectangle 42">
              <a:extLst>
                <a:ext uri="{FF2B5EF4-FFF2-40B4-BE49-F238E27FC236}">
                  <a16:creationId xmlns:a16="http://schemas.microsoft.com/office/drawing/2014/main" xmlns="" id="{CF9224FC-E78F-4552-8B6D-EACDC4930EF8}"/>
                </a:ext>
              </a:extLst>
            </p:cNvPr>
            <p:cNvSpPr/>
            <p:nvPr/>
          </p:nvSpPr>
          <p:spPr>
            <a:xfrm>
              <a:off x="444136" y="4228955"/>
              <a:ext cx="180640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</a:t>
              </a:r>
              <a:endPara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265D6BE-8CF3-464C-AFC9-DA1B4F1F500A}"/>
              </a:ext>
            </a:extLst>
          </p:cNvPr>
          <p:cNvGrpSpPr/>
          <p:nvPr/>
        </p:nvGrpSpPr>
        <p:grpSpPr>
          <a:xfrm>
            <a:off x="2952676" y="3839607"/>
            <a:ext cx="6335015" cy="1620668"/>
            <a:chOff x="2456536" y="3522394"/>
            <a:chExt cx="7152468" cy="2419200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CF779A52-30F9-4708-B271-C44A653345FD}"/>
                </a:ext>
              </a:extLst>
            </p:cNvPr>
            <p:cNvCxnSpPr>
              <a:cxnSpLocks/>
            </p:cNvCxnSpPr>
            <p:nvPr/>
          </p:nvCxnSpPr>
          <p:spPr>
            <a:xfrm>
              <a:off x="2456536" y="3523114"/>
              <a:ext cx="0" cy="241848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AF3E6B28-4C55-4202-B96A-094D300127D6}"/>
                </a:ext>
              </a:extLst>
            </p:cNvPr>
            <p:cNvCxnSpPr>
              <a:cxnSpLocks/>
            </p:cNvCxnSpPr>
            <p:nvPr/>
          </p:nvCxnSpPr>
          <p:spPr>
            <a:xfrm>
              <a:off x="4840692" y="3522394"/>
              <a:ext cx="0" cy="24192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8D5C0995-EB77-4D34-BC82-240C28421AEB}"/>
                </a:ext>
              </a:extLst>
            </p:cNvPr>
            <p:cNvCxnSpPr>
              <a:cxnSpLocks/>
            </p:cNvCxnSpPr>
            <p:nvPr/>
          </p:nvCxnSpPr>
          <p:spPr>
            <a:xfrm>
              <a:off x="7224848" y="3522394"/>
              <a:ext cx="0" cy="24192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ACB42597-73EA-4762-A775-9FBC70CB7A77}"/>
                </a:ext>
              </a:extLst>
            </p:cNvPr>
            <p:cNvCxnSpPr>
              <a:cxnSpLocks/>
            </p:cNvCxnSpPr>
            <p:nvPr/>
          </p:nvCxnSpPr>
          <p:spPr>
            <a:xfrm>
              <a:off x="9609004" y="3522394"/>
              <a:ext cx="0" cy="24192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1BD3C477-0189-4C69-B6F5-08234042D133}"/>
              </a:ext>
            </a:extLst>
          </p:cNvPr>
          <p:cNvGrpSpPr/>
          <p:nvPr/>
        </p:nvGrpSpPr>
        <p:grpSpPr>
          <a:xfrm>
            <a:off x="5350397" y="1943033"/>
            <a:ext cx="1622755" cy="1622755"/>
            <a:chOff x="5284623" y="1760153"/>
            <a:chExt cx="1622755" cy="1622755"/>
          </a:xfrm>
        </p:grpSpPr>
        <p:sp>
          <p:nvSpPr>
            <p:cNvPr id="24" name="Oval 4">
              <a:extLst>
                <a:ext uri="{FF2B5EF4-FFF2-40B4-BE49-F238E27FC236}">
                  <a16:creationId xmlns:a16="http://schemas.microsoft.com/office/drawing/2014/main" xmlns="" id="{AF202661-5D9D-440B-813C-EABE4B6145D9}"/>
                </a:ext>
              </a:extLst>
            </p:cNvPr>
            <p:cNvSpPr/>
            <p:nvPr/>
          </p:nvSpPr>
          <p:spPr>
            <a:xfrm>
              <a:off x="5284623" y="1760153"/>
              <a:ext cx="1622755" cy="1622755"/>
            </a:xfrm>
            <a:prstGeom prst="ellipse">
              <a:avLst/>
            </a:prstGeom>
            <a:solidFill>
              <a:srgbClr val="1A6FAE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5" name="Freeform 76">
              <a:extLst>
                <a:ext uri="{FF2B5EF4-FFF2-40B4-BE49-F238E27FC236}">
                  <a16:creationId xmlns:a16="http://schemas.microsoft.com/office/drawing/2014/main" xmlns="" id="{877F7BBE-28AA-4B44-8E5B-B4B80226CE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8107" y="2225839"/>
              <a:ext cx="835787" cy="691382"/>
            </a:xfrm>
            <a:custGeom>
              <a:avLst/>
              <a:gdLst>
                <a:gd name="T0" fmla="*/ 4 w 95"/>
                <a:gd name="T1" fmla="*/ 0 h 79"/>
                <a:gd name="T2" fmla="*/ 4 w 95"/>
                <a:gd name="T3" fmla="*/ 0 h 79"/>
                <a:gd name="T4" fmla="*/ 91 w 95"/>
                <a:gd name="T5" fmla="*/ 0 h 79"/>
                <a:gd name="T6" fmla="*/ 95 w 95"/>
                <a:gd name="T7" fmla="*/ 4 h 79"/>
                <a:gd name="T8" fmla="*/ 95 w 95"/>
                <a:gd name="T9" fmla="*/ 4 h 79"/>
                <a:gd name="T10" fmla="*/ 95 w 95"/>
                <a:gd name="T11" fmla="*/ 66 h 79"/>
                <a:gd name="T12" fmla="*/ 91 w 95"/>
                <a:gd name="T13" fmla="*/ 70 h 79"/>
                <a:gd name="T14" fmla="*/ 91 w 95"/>
                <a:gd name="T15" fmla="*/ 70 h 79"/>
                <a:gd name="T16" fmla="*/ 51 w 95"/>
                <a:gd name="T17" fmla="*/ 70 h 79"/>
                <a:gd name="T18" fmla="*/ 51 w 95"/>
                <a:gd name="T19" fmla="*/ 74 h 79"/>
                <a:gd name="T20" fmla="*/ 51 w 95"/>
                <a:gd name="T21" fmla="*/ 74 h 79"/>
                <a:gd name="T22" fmla="*/ 71 w 95"/>
                <a:gd name="T23" fmla="*/ 74 h 79"/>
                <a:gd name="T24" fmla="*/ 73 w 95"/>
                <a:gd name="T25" fmla="*/ 77 h 79"/>
                <a:gd name="T26" fmla="*/ 71 w 95"/>
                <a:gd name="T27" fmla="*/ 79 h 79"/>
                <a:gd name="T28" fmla="*/ 24 w 95"/>
                <a:gd name="T29" fmla="*/ 79 h 79"/>
                <a:gd name="T30" fmla="*/ 21 w 95"/>
                <a:gd name="T31" fmla="*/ 77 h 79"/>
                <a:gd name="T32" fmla="*/ 24 w 95"/>
                <a:gd name="T33" fmla="*/ 74 h 79"/>
                <a:gd name="T34" fmla="*/ 44 w 95"/>
                <a:gd name="T35" fmla="*/ 74 h 79"/>
                <a:gd name="T36" fmla="*/ 44 w 95"/>
                <a:gd name="T37" fmla="*/ 74 h 79"/>
                <a:gd name="T38" fmla="*/ 44 w 95"/>
                <a:gd name="T39" fmla="*/ 70 h 79"/>
                <a:gd name="T40" fmla="*/ 4 w 95"/>
                <a:gd name="T41" fmla="*/ 70 h 79"/>
                <a:gd name="T42" fmla="*/ 0 w 95"/>
                <a:gd name="T43" fmla="*/ 66 h 79"/>
                <a:gd name="T44" fmla="*/ 0 w 95"/>
                <a:gd name="T45" fmla="*/ 66 h 79"/>
                <a:gd name="T46" fmla="*/ 0 w 95"/>
                <a:gd name="T47" fmla="*/ 4 h 79"/>
                <a:gd name="T48" fmla="*/ 4 w 95"/>
                <a:gd name="T49" fmla="*/ 0 h 79"/>
                <a:gd name="T50" fmla="*/ 81 w 95"/>
                <a:gd name="T51" fmla="*/ 53 h 79"/>
                <a:gd name="T52" fmla="*/ 81 w 95"/>
                <a:gd name="T53" fmla="*/ 53 h 79"/>
                <a:gd name="T54" fmla="*/ 84 w 95"/>
                <a:gd name="T55" fmla="*/ 56 h 79"/>
                <a:gd name="T56" fmla="*/ 81 w 95"/>
                <a:gd name="T57" fmla="*/ 60 h 79"/>
                <a:gd name="T58" fmla="*/ 77 w 95"/>
                <a:gd name="T59" fmla="*/ 56 h 79"/>
                <a:gd name="T60" fmla="*/ 81 w 95"/>
                <a:gd name="T61" fmla="*/ 53 h 79"/>
                <a:gd name="T62" fmla="*/ 87 w 95"/>
                <a:gd name="T63" fmla="*/ 7 h 79"/>
                <a:gd name="T64" fmla="*/ 87 w 95"/>
                <a:gd name="T65" fmla="*/ 7 h 79"/>
                <a:gd name="T66" fmla="*/ 7 w 95"/>
                <a:gd name="T67" fmla="*/ 7 h 79"/>
                <a:gd name="T68" fmla="*/ 7 w 95"/>
                <a:gd name="T69" fmla="*/ 63 h 79"/>
                <a:gd name="T70" fmla="*/ 87 w 95"/>
                <a:gd name="T71" fmla="*/ 63 h 79"/>
                <a:gd name="T72" fmla="*/ 87 w 95"/>
                <a:gd name="T73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" h="79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3" y="0"/>
                    <a:pt x="95" y="2"/>
                    <a:pt x="95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8"/>
                    <a:pt x="93" y="70"/>
                    <a:pt x="91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2" y="74"/>
                    <a:pt x="73" y="75"/>
                    <a:pt x="73" y="77"/>
                  </a:cubicBezTo>
                  <a:cubicBezTo>
                    <a:pt x="73" y="78"/>
                    <a:pt x="72" y="79"/>
                    <a:pt x="71" y="79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2" y="79"/>
                    <a:pt x="21" y="78"/>
                    <a:pt x="21" y="77"/>
                  </a:cubicBezTo>
                  <a:cubicBezTo>
                    <a:pt x="21" y="75"/>
                    <a:pt x="22" y="74"/>
                    <a:pt x="24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2" y="70"/>
                    <a:pt x="0" y="68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81" y="53"/>
                  </a:moveTo>
                  <a:cubicBezTo>
                    <a:pt x="81" y="53"/>
                    <a:pt x="81" y="53"/>
                    <a:pt x="81" y="53"/>
                  </a:cubicBezTo>
                  <a:cubicBezTo>
                    <a:pt x="83" y="53"/>
                    <a:pt x="84" y="54"/>
                    <a:pt x="84" y="56"/>
                  </a:cubicBezTo>
                  <a:cubicBezTo>
                    <a:pt x="84" y="58"/>
                    <a:pt x="83" y="60"/>
                    <a:pt x="81" y="60"/>
                  </a:cubicBezTo>
                  <a:cubicBezTo>
                    <a:pt x="79" y="60"/>
                    <a:pt x="77" y="58"/>
                    <a:pt x="77" y="56"/>
                  </a:cubicBezTo>
                  <a:cubicBezTo>
                    <a:pt x="77" y="54"/>
                    <a:pt x="79" y="53"/>
                    <a:pt x="81" y="53"/>
                  </a:cubicBezTo>
                  <a:close/>
                  <a:moveTo>
                    <a:pt x="87" y="7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26"/>
                    <a:pt x="7" y="44"/>
                    <a:pt x="7" y="63"/>
                  </a:cubicBezTo>
                  <a:cubicBezTo>
                    <a:pt x="34" y="63"/>
                    <a:pt x="61" y="63"/>
                    <a:pt x="87" y="63"/>
                  </a:cubicBezTo>
                  <a:cubicBezTo>
                    <a:pt x="87" y="44"/>
                    <a:pt x="87" y="26"/>
                    <a:pt x="87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D80F7B5D-0255-4361-A4FE-F187D52C5A7D}"/>
              </a:ext>
            </a:extLst>
          </p:cNvPr>
          <p:cNvGrpSpPr/>
          <p:nvPr/>
        </p:nvGrpSpPr>
        <p:grpSpPr>
          <a:xfrm>
            <a:off x="3260545" y="2083851"/>
            <a:ext cx="1341120" cy="1341120"/>
            <a:chOff x="3048768" y="1900971"/>
            <a:chExt cx="1341120" cy="1341120"/>
          </a:xfrm>
        </p:grpSpPr>
        <p:sp>
          <p:nvSpPr>
            <p:cNvPr id="27" name="Oval 7">
              <a:extLst>
                <a:ext uri="{FF2B5EF4-FFF2-40B4-BE49-F238E27FC236}">
                  <a16:creationId xmlns:a16="http://schemas.microsoft.com/office/drawing/2014/main" xmlns="" id="{610E4184-554D-4EED-8CE6-5AA99314DD4A}"/>
                </a:ext>
              </a:extLst>
            </p:cNvPr>
            <p:cNvSpPr/>
            <p:nvPr/>
          </p:nvSpPr>
          <p:spPr>
            <a:xfrm>
              <a:off x="3048768" y="1900971"/>
              <a:ext cx="1341120" cy="1341120"/>
            </a:xfrm>
            <a:prstGeom prst="ellipse">
              <a:avLst/>
            </a:prstGeom>
            <a:solidFill>
              <a:srgbClr val="D97128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8" name="Freeform 115">
              <a:extLst>
                <a:ext uri="{FF2B5EF4-FFF2-40B4-BE49-F238E27FC236}">
                  <a16:creationId xmlns:a16="http://schemas.microsoft.com/office/drawing/2014/main" xmlns="" id="{B26C2099-E7DD-4646-891C-9769064C859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381267" y="2233470"/>
              <a:ext cx="676123" cy="676123"/>
            </a:xfrm>
            <a:custGeom>
              <a:avLst/>
              <a:gdLst>
                <a:gd name="T0" fmla="*/ 16 w 95"/>
                <a:gd name="T1" fmla="*/ 4 h 95"/>
                <a:gd name="T2" fmla="*/ 33 w 95"/>
                <a:gd name="T3" fmla="*/ 8 h 95"/>
                <a:gd name="T4" fmla="*/ 61 w 95"/>
                <a:gd name="T5" fmla="*/ 1 h 95"/>
                <a:gd name="T6" fmla="*/ 63 w 95"/>
                <a:gd name="T7" fmla="*/ 1 h 95"/>
                <a:gd name="T8" fmla="*/ 85 w 95"/>
                <a:gd name="T9" fmla="*/ 7 h 95"/>
                <a:gd name="T10" fmla="*/ 95 w 95"/>
                <a:gd name="T11" fmla="*/ 19 h 95"/>
                <a:gd name="T12" fmla="*/ 95 w 95"/>
                <a:gd name="T13" fmla="*/ 80 h 95"/>
                <a:gd name="T14" fmla="*/ 79 w 95"/>
                <a:gd name="T15" fmla="*/ 92 h 95"/>
                <a:gd name="T16" fmla="*/ 62 w 95"/>
                <a:gd name="T17" fmla="*/ 87 h 95"/>
                <a:gd name="T18" fmla="*/ 34 w 95"/>
                <a:gd name="T19" fmla="*/ 95 h 95"/>
                <a:gd name="T20" fmla="*/ 32 w 95"/>
                <a:gd name="T21" fmla="*/ 95 h 95"/>
                <a:gd name="T22" fmla="*/ 9 w 95"/>
                <a:gd name="T23" fmla="*/ 89 h 95"/>
                <a:gd name="T24" fmla="*/ 0 w 95"/>
                <a:gd name="T25" fmla="*/ 77 h 95"/>
                <a:gd name="T26" fmla="*/ 0 w 95"/>
                <a:gd name="T27" fmla="*/ 16 h 95"/>
                <a:gd name="T28" fmla="*/ 16 w 95"/>
                <a:gd name="T29" fmla="*/ 4 h 95"/>
                <a:gd name="T30" fmla="*/ 35 w 95"/>
                <a:gd name="T31" fmla="*/ 15 h 95"/>
                <a:gd name="T32" fmla="*/ 35 w 95"/>
                <a:gd name="T33" fmla="*/ 15 h 95"/>
                <a:gd name="T34" fmla="*/ 35 w 95"/>
                <a:gd name="T35" fmla="*/ 87 h 95"/>
                <a:gd name="T36" fmla="*/ 60 w 95"/>
                <a:gd name="T37" fmla="*/ 80 h 95"/>
                <a:gd name="T38" fmla="*/ 60 w 95"/>
                <a:gd name="T39" fmla="*/ 8 h 95"/>
                <a:gd name="T40" fmla="*/ 35 w 95"/>
                <a:gd name="T41" fmla="*/ 15 h 95"/>
                <a:gd name="T42" fmla="*/ 31 w 95"/>
                <a:gd name="T43" fmla="*/ 87 h 95"/>
                <a:gd name="T44" fmla="*/ 31 w 95"/>
                <a:gd name="T45" fmla="*/ 87 h 95"/>
                <a:gd name="T46" fmla="*/ 31 w 95"/>
                <a:gd name="T47" fmla="*/ 15 h 95"/>
                <a:gd name="T48" fmla="*/ 14 w 95"/>
                <a:gd name="T49" fmla="*/ 11 h 95"/>
                <a:gd name="T50" fmla="*/ 7 w 95"/>
                <a:gd name="T51" fmla="*/ 16 h 95"/>
                <a:gd name="T52" fmla="*/ 7 w 95"/>
                <a:gd name="T53" fmla="*/ 77 h 95"/>
                <a:gd name="T54" fmla="*/ 11 w 95"/>
                <a:gd name="T55" fmla="*/ 82 h 95"/>
                <a:gd name="T56" fmla="*/ 31 w 95"/>
                <a:gd name="T57" fmla="*/ 87 h 95"/>
                <a:gd name="T58" fmla="*/ 64 w 95"/>
                <a:gd name="T59" fmla="*/ 80 h 95"/>
                <a:gd name="T60" fmla="*/ 64 w 95"/>
                <a:gd name="T61" fmla="*/ 80 h 95"/>
                <a:gd name="T62" fmla="*/ 81 w 95"/>
                <a:gd name="T63" fmla="*/ 85 h 95"/>
                <a:gd name="T64" fmla="*/ 87 w 95"/>
                <a:gd name="T65" fmla="*/ 80 h 95"/>
                <a:gd name="T66" fmla="*/ 87 w 95"/>
                <a:gd name="T67" fmla="*/ 19 h 95"/>
                <a:gd name="T68" fmla="*/ 84 w 95"/>
                <a:gd name="T69" fmla="*/ 14 h 95"/>
                <a:gd name="T70" fmla="*/ 64 w 95"/>
                <a:gd name="T71" fmla="*/ 8 h 95"/>
                <a:gd name="T72" fmla="*/ 64 w 95"/>
                <a:gd name="T73" fmla="*/ 8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" h="95">
                  <a:moveTo>
                    <a:pt x="16" y="4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2" y="0"/>
                    <a:pt x="62" y="0"/>
                    <a:pt x="63" y="1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91" y="8"/>
                    <a:pt x="95" y="13"/>
                    <a:pt x="95" y="19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8"/>
                    <a:pt x="87" y="94"/>
                    <a:pt x="79" y="92"/>
                  </a:cubicBezTo>
                  <a:cubicBezTo>
                    <a:pt x="62" y="87"/>
                    <a:pt x="62" y="87"/>
                    <a:pt x="62" y="87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3" y="95"/>
                    <a:pt x="32" y="95"/>
                    <a:pt x="32" y="95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4" y="87"/>
                    <a:pt x="0" y="82"/>
                    <a:pt x="0" y="7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8" y="1"/>
                    <a:pt x="16" y="4"/>
                  </a:cubicBezTo>
                  <a:close/>
                  <a:moveTo>
                    <a:pt x="35" y="15"/>
                  </a:moveTo>
                  <a:cubicBezTo>
                    <a:pt x="35" y="15"/>
                    <a:pt x="35" y="15"/>
                    <a:pt x="35" y="15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35" y="15"/>
                    <a:pt x="35" y="15"/>
                    <a:pt x="35" y="15"/>
                  </a:cubicBezTo>
                  <a:close/>
                  <a:moveTo>
                    <a:pt x="31" y="87"/>
                  </a:moveTo>
                  <a:cubicBezTo>
                    <a:pt x="31" y="87"/>
                    <a:pt x="31" y="87"/>
                    <a:pt x="31" y="87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1" y="10"/>
                    <a:pt x="7" y="12"/>
                    <a:pt x="7" y="16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7" y="79"/>
                    <a:pt x="9" y="81"/>
                    <a:pt x="11" y="82"/>
                  </a:cubicBezTo>
                  <a:cubicBezTo>
                    <a:pt x="31" y="87"/>
                    <a:pt x="31" y="87"/>
                    <a:pt x="31" y="87"/>
                  </a:cubicBezTo>
                  <a:close/>
                  <a:moveTo>
                    <a:pt x="64" y="80"/>
                  </a:moveTo>
                  <a:cubicBezTo>
                    <a:pt x="64" y="80"/>
                    <a:pt x="64" y="80"/>
                    <a:pt x="64" y="80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4" y="86"/>
                    <a:pt x="87" y="83"/>
                    <a:pt x="87" y="80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7" y="16"/>
                    <a:pt x="86" y="14"/>
                    <a:pt x="84" y="14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0"/>
                    <a:pt x="64" y="80"/>
                    <a:pt x="64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BFF88A47-658E-4611-8CE0-A785CD2B6E88}"/>
              </a:ext>
            </a:extLst>
          </p:cNvPr>
          <p:cNvGrpSpPr/>
          <p:nvPr/>
        </p:nvGrpSpPr>
        <p:grpSpPr>
          <a:xfrm>
            <a:off x="7721884" y="2083851"/>
            <a:ext cx="1341120" cy="1341120"/>
            <a:chOff x="7750913" y="1900971"/>
            <a:chExt cx="1341120" cy="1341120"/>
          </a:xfrm>
        </p:grpSpPr>
        <p:sp>
          <p:nvSpPr>
            <p:cNvPr id="30" name="Oval 5">
              <a:extLst>
                <a:ext uri="{FF2B5EF4-FFF2-40B4-BE49-F238E27FC236}">
                  <a16:creationId xmlns:a16="http://schemas.microsoft.com/office/drawing/2014/main" xmlns="" id="{B3F3A27C-F1F7-4317-B75C-400D0F545972}"/>
                </a:ext>
              </a:extLst>
            </p:cNvPr>
            <p:cNvSpPr/>
            <p:nvPr/>
          </p:nvSpPr>
          <p:spPr>
            <a:xfrm>
              <a:off x="7750913" y="1900971"/>
              <a:ext cx="1341120" cy="1341120"/>
            </a:xfrm>
            <a:prstGeom prst="ellipse">
              <a:avLst/>
            </a:prstGeom>
            <a:solidFill>
              <a:srgbClr val="A469BC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1" name="Freeform 64">
              <a:extLst>
                <a:ext uri="{FF2B5EF4-FFF2-40B4-BE49-F238E27FC236}">
                  <a16:creationId xmlns:a16="http://schemas.microsoft.com/office/drawing/2014/main" xmlns="" id="{AB3B70E0-EAC7-4C0A-8D79-A89DE4009AD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053758" y="2278994"/>
              <a:ext cx="735430" cy="585074"/>
            </a:xfrm>
            <a:custGeom>
              <a:avLst/>
              <a:gdLst>
                <a:gd name="T0" fmla="*/ 55 w 112"/>
                <a:gd name="T1" fmla="*/ 0 h 89"/>
                <a:gd name="T2" fmla="*/ 55 w 112"/>
                <a:gd name="T3" fmla="*/ 4 h 89"/>
                <a:gd name="T4" fmla="*/ 103 w 112"/>
                <a:gd name="T5" fmla="*/ 40 h 89"/>
                <a:gd name="T6" fmla="*/ 8 w 112"/>
                <a:gd name="T7" fmla="*/ 79 h 89"/>
                <a:gd name="T8" fmla="*/ 22 w 112"/>
                <a:gd name="T9" fmla="*/ 46 h 89"/>
                <a:gd name="T10" fmla="*/ 29 w 112"/>
                <a:gd name="T11" fmla="*/ 42 h 89"/>
                <a:gd name="T12" fmla="*/ 82 w 112"/>
                <a:gd name="T13" fmla="*/ 77 h 89"/>
                <a:gd name="T14" fmla="*/ 88 w 112"/>
                <a:gd name="T15" fmla="*/ 73 h 89"/>
                <a:gd name="T16" fmla="*/ 37 w 112"/>
                <a:gd name="T17" fmla="*/ 77 h 89"/>
                <a:gd name="T18" fmla="*/ 74 w 112"/>
                <a:gd name="T19" fmla="*/ 73 h 89"/>
                <a:gd name="T20" fmla="*/ 22 w 112"/>
                <a:gd name="T21" fmla="*/ 77 h 89"/>
                <a:gd name="T22" fmla="*/ 29 w 112"/>
                <a:gd name="T23" fmla="*/ 73 h 89"/>
                <a:gd name="T24" fmla="*/ 82 w 112"/>
                <a:gd name="T25" fmla="*/ 67 h 89"/>
                <a:gd name="T26" fmla="*/ 88 w 112"/>
                <a:gd name="T27" fmla="*/ 63 h 89"/>
                <a:gd name="T28" fmla="*/ 67 w 112"/>
                <a:gd name="T29" fmla="*/ 67 h 89"/>
                <a:gd name="T30" fmla="*/ 74 w 112"/>
                <a:gd name="T31" fmla="*/ 63 h 89"/>
                <a:gd name="T32" fmla="*/ 52 w 112"/>
                <a:gd name="T33" fmla="*/ 67 h 89"/>
                <a:gd name="T34" fmla="*/ 59 w 112"/>
                <a:gd name="T35" fmla="*/ 63 h 89"/>
                <a:gd name="T36" fmla="*/ 37 w 112"/>
                <a:gd name="T37" fmla="*/ 67 h 89"/>
                <a:gd name="T38" fmla="*/ 44 w 112"/>
                <a:gd name="T39" fmla="*/ 63 h 89"/>
                <a:gd name="T40" fmla="*/ 22 w 112"/>
                <a:gd name="T41" fmla="*/ 67 h 89"/>
                <a:gd name="T42" fmla="*/ 29 w 112"/>
                <a:gd name="T43" fmla="*/ 63 h 89"/>
                <a:gd name="T44" fmla="*/ 73 w 112"/>
                <a:gd name="T45" fmla="*/ 57 h 89"/>
                <a:gd name="T46" fmla="*/ 79 w 112"/>
                <a:gd name="T47" fmla="*/ 52 h 89"/>
                <a:gd name="T48" fmla="*/ 59 w 112"/>
                <a:gd name="T49" fmla="*/ 57 h 89"/>
                <a:gd name="T50" fmla="*/ 65 w 112"/>
                <a:gd name="T51" fmla="*/ 52 h 89"/>
                <a:gd name="T52" fmla="*/ 45 w 112"/>
                <a:gd name="T53" fmla="*/ 57 h 89"/>
                <a:gd name="T54" fmla="*/ 51 w 112"/>
                <a:gd name="T55" fmla="*/ 52 h 89"/>
                <a:gd name="T56" fmla="*/ 32 w 112"/>
                <a:gd name="T57" fmla="*/ 57 h 89"/>
                <a:gd name="T58" fmla="*/ 38 w 112"/>
                <a:gd name="T59" fmla="*/ 52 h 89"/>
                <a:gd name="T60" fmla="*/ 82 w 112"/>
                <a:gd name="T61" fmla="*/ 46 h 89"/>
                <a:gd name="T62" fmla="*/ 88 w 112"/>
                <a:gd name="T63" fmla="*/ 42 h 89"/>
                <a:gd name="T64" fmla="*/ 87 w 112"/>
                <a:gd name="T65" fmla="*/ 57 h 89"/>
                <a:gd name="T66" fmla="*/ 88 w 112"/>
                <a:gd name="T67" fmla="*/ 52 h 89"/>
                <a:gd name="T68" fmla="*/ 22 w 112"/>
                <a:gd name="T69" fmla="*/ 57 h 89"/>
                <a:gd name="T70" fmla="*/ 24 w 112"/>
                <a:gd name="T71" fmla="*/ 52 h 89"/>
                <a:gd name="T72" fmla="*/ 67 w 112"/>
                <a:gd name="T73" fmla="*/ 46 h 89"/>
                <a:gd name="T74" fmla="*/ 74 w 112"/>
                <a:gd name="T75" fmla="*/ 42 h 89"/>
                <a:gd name="T76" fmla="*/ 52 w 112"/>
                <a:gd name="T77" fmla="*/ 46 h 89"/>
                <a:gd name="T78" fmla="*/ 59 w 112"/>
                <a:gd name="T79" fmla="*/ 42 h 89"/>
                <a:gd name="T80" fmla="*/ 37 w 112"/>
                <a:gd name="T81" fmla="*/ 46 h 89"/>
                <a:gd name="T82" fmla="*/ 44 w 112"/>
                <a:gd name="T83" fmla="*/ 42 h 89"/>
                <a:gd name="T84" fmla="*/ 92 w 112"/>
                <a:gd name="T85" fmla="*/ 37 h 89"/>
                <a:gd name="T86" fmla="*/ 15 w 112"/>
                <a:gd name="T87" fmla="*/ 79 h 89"/>
                <a:gd name="T88" fmla="*/ 95 w 112"/>
                <a:gd name="T89" fmla="*/ 40 h 89"/>
                <a:gd name="T90" fmla="*/ 42 w 112"/>
                <a:gd name="T91" fmla="*/ 21 h 89"/>
                <a:gd name="T92" fmla="*/ 69 w 112"/>
                <a:gd name="T93" fmla="*/ 18 h 89"/>
                <a:gd name="T94" fmla="*/ 45 w 112"/>
                <a:gd name="T95" fmla="*/ 2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" h="89">
                  <a:moveTo>
                    <a:pt x="36" y="12"/>
                  </a:moveTo>
                  <a:cubicBezTo>
                    <a:pt x="35" y="13"/>
                    <a:pt x="34" y="13"/>
                    <a:pt x="33" y="12"/>
                  </a:cubicBezTo>
                  <a:cubicBezTo>
                    <a:pt x="32" y="11"/>
                    <a:pt x="32" y="10"/>
                    <a:pt x="33" y="9"/>
                  </a:cubicBezTo>
                  <a:cubicBezTo>
                    <a:pt x="39" y="3"/>
                    <a:pt x="47" y="0"/>
                    <a:pt x="55" y="0"/>
                  </a:cubicBezTo>
                  <a:cubicBezTo>
                    <a:pt x="63" y="0"/>
                    <a:pt x="72" y="3"/>
                    <a:pt x="78" y="9"/>
                  </a:cubicBezTo>
                  <a:cubicBezTo>
                    <a:pt x="79" y="10"/>
                    <a:pt x="79" y="11"/>
                    <a:pt x="78" y="12"/>
                  </a:cubicBezTo>
                  <a:cubicBezTo>
                    <a:pt x="77" y="13"/>
                    <a:pt x="75" y="13"/>
                    <a:pt x="75" y="12"/>
                  </a:cubicBezTo>
                  <a:cubicBezTo>
                    <a:pt x="69" y="7"/>
                    <a:pt x="62" y="4"/>
                    <a:pt x="55" y="4"/>
                  </a:cubicBezTo>
                  <a:cubicBezTo>
                    <a:pt x="48" y="4"/>
                    <a:pt x="41" y="7"/>
                    <a:pt x="36" y="12"/>
                  </a:cubicBezTo>
                  <a:close/>
                  <a:moveTo>
                    <a:pt x="92" y="30"/>
                  </a:moveTo>
                  <a:cubicBezTo>
                    <a:pt x="92" y="30"/>
                    <a:pt x="92" y="30"/>
                    <a:pt x="92" y="30"/>
                  </a:cubicBezTo>
                  <a:cubicBezTo>
                    <a:pt x="98" y="30"/>
                    <a:pt x="103" y="35"/>
                    <a:pt x="103" y="40"/>
                  </a:cubicBezTo>
                  <a:cubicBezTo>
                    <a:pt x="103" y="79"/>
                    <a:pt x="103" y="79"/>
                    <a:pt x="103" y="79"/>
                  </a:cubicBezTo>
                  <a:cubicBezTo>
                    <a:pt x="103" y="84"/>
                    <a:pt x="98" y="89"/>
                    <a:pt x="92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3" y="89"/>
                    <a:pt x="8" y="84"/>
                    <a:pt x="8" y="7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35"/>
                    <a:pt x="13" y="30"/>
                    <a:pt x="18" y="30"/>
                  </a:cubicBezTo>
                  <a:cubicBezTo>
                    <a:pt x="112" y="30"/>
                    <a:pt x="0" y="30"/>
                    <a:pt x="92" y="30"/>
                  </a:cubicBezTo>
                  <a:close/>
                  <a:moveTo>
                    <a:pt x="22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0" y="45"/>
                    <a:pt x="20" y="44"/>
                  </a:cubicBezTo>
                  <a:cubicBezTo>
                    <a:pt x="20" y="43"/>
                    <a:pt x="21" y="42"/>
                    <a:pt x="22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1" y="43"/>
                    <a:pt x="31" y="44"/>
                  </a:cubicBezTo>
                  <a:cubicBezTo>
                    <a:pt x="31" y="45"/>
                    <a:pt x="30" y="46"/>
                    <a:pt x="29" y="46"/>
                  </a:cubicBezTo>
                  <a:cubicBezTo>
                    <a:pt x="22" y="46"/>
                    <a:pt x="22" y="46"/>
                    <a:pt x="22" y="46"/>
                  </a:cubicBezTo>
                  <a:close/>
                  <a:moveTo>
                    <a:pt x="82" y="77"/>
                  </a:moveTo>
                  <a:cubicBezTo>
                    <a:pt x="82" y="77"/>
                    <a:pt x="82" y="77"/>
                    <a:pt x="82" y="77"/>
                  </a:cubicBezTo>
                  <a:cubicBezTo>
                    <a:pt x="81" y="77"/>
                    <a:pt x="80" y="76"/>
                    <a:pt x="80" y="75"/>
                  </a:cubicBezTo>
                  <a:cubicBezTo>
                    <a:pt x="80" y="74"/>
                    <a:pt x="81" y="73"/>
                    <a:pt x="82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90" y="73"/>
                    <a:pt x="91" y="74"/>
                    <a:pt x="91" y="75"/>
                  </a:cubicBezTo>
                  <a:cubicBezTo>
                    <a:pt x="91" y="76"/>
                    <a:pt x="90" y="77"/>
                    <a:pt x="88" y="77"/>
                  </a:cubicBezTo>
                  <a:cubicBezTo>
                    <a:pt x="82" y="77"/>
                    <a:pt x="82" y="77"/>
                    <a:pt x="82" y="77"/>
                  </a:cubicBezTo>
                  <a:close/>
                  <a:moveTo>
                    <a:pt x="37" y="77"/>
                  </a:moveTo>
                  <a:cubicBezTo>
                    <a:pt x="37" y="77"/>
                    <a:pt x="37" y="77"/>
                    <a:pt x="37" y="77"/>
                  </a:cubicBezTo>
                  <a:cubicBezTo>
                    <a:pt x="36" y="77"/>
                    <a:pt x="35" y="76"/>
                    <a:pt x="35" y="75"/>
                  </a:cubicBezTo>
                  <a:cubicBezTo>
                    <a:pt x="35" y="74"/>
                    <a:pt x="36" y="73"/>
                    <a:pt x="37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6" y="74"/>
                    <a:pt x="76" y="75"/>
                  </a:cubicBezTo>
                  <a:cubicBezTo>
                    <a:pt x="76" y="76"/>
                    <a:pt x="75" y="77"/>
                    <a:pt x="74" y="77"/>
                  </a:cubicBezTo>
                  <a:cubicBezTo>
                    <a:pt x="37" y="77"/>
                    <a:pt x="37" y="77"/>
                    <a:pt x="37" y="77"/>
                  </a:cubicBezTo>
                  <a:close/>
                  <a:moveTo>
                    <a:pt x="22" y="77"/>
                  </a:moveTo>
                  <a:cubicBezTo>
                    <a:pt x="22" y="77"/>
                    <a:pt x="22" y="77"/>
                    <a:pt x="22" y="77"/>
                  </a:cubicBezTo>
                  <a:cubicBezTo>
                    <a:pt x="21" y="77"/>
                    <a:pt x="20" y="76"/>
                    <a:pt x="20" y="75"/>
                  </a:cubicBezTo>
                  <a:cubicBezTo>
                    <a:pt x="20" y="74"/>
                    <a:pt x="21" y="73"/>
                    <a:pt x="22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30" y="73"/>
                    <a:pt x="31" y="74"/>
                    <a:pt x="31" y="75"/>
                  </a:cubicBezTo>
                  <a:cubicBezTo>
                    <a:pt x="31" y="76"/>
                    <a:pt x="30" y="77"/>
                    <a:pt x="29" y="77"/>
                  </a:cubicBezTo>
                  <a:cubicBezTo>
                    <a:pt x="22" y="77"/>
                    <a:pt x="22" y="77"/>
                    <a:pt x="22" y="77"/>
                  </a:cubicBezTo>
                  <a:close/>
                  <a:moveTo>
                    <a:pt x="82" y="67"/>
                  </a:moveTo>
                  <a:cubicBezTo>
                    <a:pt x="82" y="67"/>
                    <a:pt x="82" y="67"/>
                    <a:pt x="82" y="67"/>
                  </a:cubicBezTo>
                  <a:cubicBezTo>
                    <a:pt x="81" y="67"/>
                    <a:pt x="80" y="66"/>
                    <a:pt x="80" y="65"/>
                  </a:cubicBezTo>
                  <a:cubicBezTo>
                    <a:pt x="80" y="64"/>
                    <a:pt x="81" y="63"/>
                    <a:pt x="82" y="63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63"/>
                    <a:pt x="91" y="64"/>
                    <a:pt x="91" y="65"/>
                  </a:cubicBezTo>
                  <a:cubicBezTo>
                    <a:pt x="91" y="66"/>
                    <a:pt x="90" y="67"/>
                    <a:pt x="88" y="67"/>
                  </a:cubicBezTo>
                  <a:cubicBezTo>
                    <a:pt x="82" y="67"/>
                    <a:pt x="82" y="67"/>
                    <a:pt x="82" y="67"/>
                  </a:cubicBezTo>
                  <a:close/>
                  <a:moveTo>
                    <a:pt x="67" y="67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66" y="67"/>
                    <a:pt x="65" y="66"/>
                    <a:pt x="65" y="65"/>
                  </a:cubicBezTo>
                  <a:cubicBezTo>
                    <a:pt x="65" y="64"/>
                    <a:pt x="66" y="63"/>
                    <a:pt x="67" y="6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5" y="63"/>
                    <a:pt x="76" y="64"/>
                    <a:pt x="76" y="65"/>
                  </a:cubicBezTo>
                  <a:cubicBezTo>
                    <a:pt x="76" y="66"/>
                    <a:pt x="75" y="67"/>
                    <a:pt x="74" y="67"/>
                  </a:cubicBezTo>
                  <a:cubicBezTo>
                    <a:pt x="67" y="67"/>
                    <a:pt x="67" y="67"/>
                    <a:pt x="67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1" y="67"/>
                    <a:pt x="50" y="66"/>
                    <a:pt x="50" y="65"/>
                  </a:cubicBezTo>
                  <a:cubicBezTo>
                    <a:pt x="50" y="64"/>
                    <a:pt x="51" y="63"/>
                    <a:pt x="52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3"/>
                    <a:pt x="61" y="64"/>
                    <a:pt x="61" y="65"/>
                  </a:cubicBezTo>
                  <a:cubicBezTo>
                    <a:pt x="61" y="66"/>
                    <a:pt x="60" y="67"/>
                    <a:pt x="59" y="67"/>
                  </a:cubicBezTo>
                  <a:cubicBezTo>
                    <a:pt x="52" y="67"/>
                    <a:pt x="52" y="67"/>
                    <a:pt x="52" y="67"/>
                  </a:cubicBezTo>
                  <a:close/>
                  <a:moveTo>
                    <a:pt x="37" y="67"/>
                  </a:moveTo>
                  <a:cubicBezTo>
                    <a:pt x="37" y="67"/>
                    <a:pt x="37" y="67"/>
                    <a:pt x="37" y="67"/>
                  </a:cubicBezTo>
                  <a:cubicBezTo>
                    <a:pt x="36" y="67"/>
                    <a:pt x="35" y="66"/>
                    <a:pt x="35" y="65"/>
                  </a:cubicBezTo>
                  <a:cubicBezTo>
                    <a:pt x="35" y="64"/>
                    <a:pt x="36" y="63"/>
                    <a:pt x="37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5" y="63"/>
                    <a:pt x="46" y="64"/>
                    <a:pt x="46" y="65"/>
                  </a:cubicBezTo>
                  <a:cubicBezTo>
                    <a:pt x="46" y="66"/>
                    <a:pt x="45" y="67"/>
                    <a:pt x="44" y="67"/>
                  </a:cubicBezTo>
                  <a:cubicBezTo>
                    <a:pt x="37" y="67"/>
                    <a:pt x="37" y="67"/>
                    <a:pt x="37" y="67"/>
                  </a:cubicBezTo>
                  <a:close/>
                  <a:moveTo>
                    <a:pt x="22" y="67"/>
                  </a:moveTo>
                  <a:cubicBezTo>
                    <a:pt x="22" y="67"/>
                    <a:pt x="22" y="67"/>
                    <a:pt x="22" y="67"/>
                  </a:cubicBezTo>
                  <a:cubicBezTo>
                    <a:pt x="21" y="67"/>
                    <a:pt x="20" y="66"/>
                    <a:pt x="20" y="65"/>
                  </a:cubicBezTo>
                  <a:cubicBezTo>
                    <a:pt x="20" y="64"/>
                    <a:pt x="21" y="63"/>
                    <a:pt x="22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30" y="63"/>
                    <a:pt x="31" y="64"/>
                    <a:pt x="31" y="65"/>
                  </a:cubicBezTo>
                  <a:cubicBezTo>
                    <a:pt x="31" y="66"/>
                    <a:pt x="30" y="67"/>
                    <a:pt x="29" y="67"/>
                  </a:cubicBezTo>
                  <a:cubicBezTo>
                    <a:pt x="22" y="67"/>
                    <a:pt x="22" y="67"/>
                    <a:pt x="22" y="67"/>
                  </a:cubicBezTo>
                  <a:close/>
                  <a:moveTo>
                    <a:pt x="73" y="57"/>
                  </a:move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1" y="56"/>
                    <a:pt x="71" y="54"/>
                  </a:cubicBezTo>
                  <a:cubicBezTo>
                    <a:pt x="71" y="53"/>
                    <a:pt x="72" y="52"/>
                    <a:pt x="73" y="52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80" y="52"/>
                    <a:pt x="81" y="53"/>
                    <a:pt x="81" y="54"/>
                  </a:cubicBezTo>
                  <a:cubicBezTo>
                    <a:pt x="81" y="56"/>
                    <a:pt x="80" y="57"/>
                    <a:pt x="79" y="57"/>
                  </a:cubicBezTo>
                  <a:cubicBezTo>
                    <a:pt x="73" y="57"/>
                    <a:pt x="73" y="57"/>
                    <a:pt x="73" y="57"/>
                  </a:cubicBezTo>
                  <a:close/>
                  <a:moveTo>
                    <a:pt x="59" y="57"/>
                  </a:moveTo>
                  <a:cubicBezTo>
                    <a:pt x="59" y="57"/>
                    <a:pt x="59" y="57"/>
                    <a:pt x="59" y="57"/>
                  </a:cubicBezTo>
                  <a:cubicBezTo>
                    <a:pt x="58" y="57"/>
                    <a:pt x="57" y="56"/>
                    <a:pt x="57" y="54"/>
                  </a:cubicBezTo>
                  <a:cubicBezTo>
                    <a:pt x="57" y="53"/>
                    <a:pt x="58" y="52"/>
                    <a:pt x="59" y="52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6" y="52"/>
                    <a:pt x="67" y="53"/>
                    <a:pt x="67" y="54"/>
                  </a:cubicBezTo>
                  <a:cubicBezTo>
                    <a:pt x="67" y="56"/>
                    <a:pt x="66" y="57"/>
                    <a:pt x="65" y="57"/>
                  </a:cubicBezTo>
                  <a:cubicBezTo>
                    <a:pt x="59" y="57"/>
                    <a:pt x="59" y="57"/>
                    <a:pt x="59" y="57"/>
                  </a:cubicBezTo>
                  <a:close/>
                  <a:moveTo>
                    <a:pt x="45" y="57"/>
                  </a:moveTo>
                  <a:cubicBezTo>
                    <a:pt x="45" y="57"/>
                    <a:pt x="45" y="57"/>
                    <a:pt x="45" y="57"/>
                  </a:cubicBezTo>
                  <a:cubicBezTo>
                    <a:pt x="44" y="57"/>
                    <a:pt x="43" y="56"/>
                    <a:pt x="43" y="54"/>
                  </a:cubicBezTo>
                  <a:cubicBezTo>
                    <a:pt x="43" y="53"/>
                    <a:pt x="44" y="52"/>
                    <a:pt x="45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3" y="52"/>
                    <a:pt x="54" y="53"/>
                    <a:pt x="54" y="54"/>
                  </a:cubicBezTo>
                  <a:cubicBezTo>
                    <a:pt x="54" y="56"/>
                    <a:pt x="53" y="57"/>
                    <a:pt x="51" y="57"/>
                  </a:cubicBezTo>
                  <a:cubicBezTo>
                    <a:pt x="45" y="57"/>
                    <a:pt x="45" y="57"/>
                    <a:pt x="45" y="57"/>
                  </a:cubicBezTo>
                  <a:close/>
                  <a:moveTo>
                    <a:pt x="32" y="57"/>
                  </a:moveTo>
                  <a:cubicBezTo>
                    <a:pt x="32" y="57"/>
                    <a:pt x="32" y="57"/>
                    <a:pt x="32" y="57"/>
                  </a:cubicBezTo>
                  <a:cubicBezTo>
                    <a:pt x="30" y="57"/>
                    <a:pt x="30" y="56"/>
                    <a:pt x="30" y="54"/>
                  </a:cubicBezTo>
                  <a:cubicBezTo>
                    <a:pt x="30" y="53"/>
                    <a:pt x="30" y="52"/>
                    <a:pt x="32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2"/>
                    <a:pt x="40" y="53"/>
                    <a:pt x="40" y="54"/>
                  </a:cubicBezTo>
                  <a:cubicBezTo>
                    <a:pt x="40" y="56"/>
                    <a:pt x="39" y="57"/>
                    <a:pt x="38" y="57"/>
                  </a:cubicBezTo>
                  <a:cubicBezTo>
                    <a:pt x="32" y="57"/>
                    <a:pt x="32" y="57"/>
                    <a:pt x="32" y="57"/>
                  </a:cubicBezTo>
                  <a:close/>
                  <a:moveTo>
                    <a:pt x="82" y="46"/>
                  </a:moveTo>
                  <a:cubicBezTo>
                    <a:pt x="82" y="46"/>
                    <a:pt x="82" y="46"/>
                    <a:pt x="82" y="46"/>
                  </a:cubicBezTo>
                  <a:cubicBezTo>
                    <a:pt x="81" y="46"/>
                    <a:pt x="80" y="45"/>
                    <a:pt x="80" y="44"/>
                  </a:cubicBezTo>
                  <a:cubicBezTo>
                    <a:pt x="80" y="43"/>
                    <a:pt x="81" y="42"/>
                    <a:pt x="82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90" y="42"/>
                    <a:pt x="91" y="43"/>
                    <a:pt x="91" y="44"/>
                  </a:cubicBezTo>
                  <a:cubicBezTo>
                    <a:pt x="91" y="45"/>
                    <a:pt x="90" y="46"/>
                    <a:pt x="88" y="46"/>
                  </a:cubicBezTo>
                  <a:cubicBezTo>
                    <a:pt x="82" y="46"/>
                    <a:pt x="82" y="46"/>
                    <a:pt x="82" y="46"/>
                  </a:cubicBezTo>
                  <a:close/>
                  <a:moveTo>
                    <a:pt x="87" y="57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86" y="57"/>
                    <a:pt x="85" y="56"/>
                    <a:pt x="85" y="54"/>
                  </a:cubicBezTo>
                  <a:cubicBezTo>
                    <a:pt x="85" y="53"/>
                    <a:pt x="86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90" y="52"/>
                    <a:pt x="91" y="53"/>
                    <a:pt x="91" y="54"/>
                  </a:cubicBezTo>
                  <a:cubicBezTo>
                    <a:pt x="91" y="56"/>
                    <a:pt x="90" y="57"/>
                    <a:pt x="88" y="57"/>
                  </a:cubicBezTo>
                  <a:cubicBezTo>
                    <a:pt x="87" y="57"/>
                    <a:pt x="87" y="57"/>
                    <a:pt x="87" y="57"/>
                  </a:cubicBezTo>
                  <a:close/>
                  <a:moveTo>
                    <a:pt x="22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1" y="57"/>
                    <a:pt x="20" y="56"/>
                    <a:pt x="20" y="54"/>
                  </a:cubicBezTo>
                  <a:cubicBezTo>
                    <a:pt x="20" y="53"/>
                    <a:pt x="21" y="52"/>
                    <a:pt x="22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5" y="52"/>
                    <a:pt x="26" y="53"/>
                    <a:pt x="26" y="54"/>
                  </a:cubicBezTo>
                  <a:cubicBezTo>
                    <a:pt x="26" y="56"/>
                    <a:pt x="25" y="57"/>
                    <a:pt x="24" y="57"/>
                  </a:cubicBezTo>
                  <a:cubicBezTo>
                    <a:pt x="22" y="57"/>
                    <a:pt x="22" y="57"/>
                    <a:pt x="22" y="57"/>
                  </a:cubicBezTo>
                  <a:close/>
                  <a:moveTo>
                    <a:pt x="67" y="46"/>
                  </a:moveTo>
                  <a:cubicBezTo>
                    <a:pt x="67" y="46"/>
                    <a:pt x="67" y="46"/>
                    <a:pt x="67" y="46"/>
                  </a:cubicBezTo>
                  <a:cubicBezTo>
                    <a:pt x="66" y="46"/>
                    <a:pt x="65" y="45"/>
                    <a:pt x="65" y="44"/>
                  </a:cubicBezTo>
                  <a:cubicBezTo>
                    <a:pt x="65" y="43"/>
                    <a:pt x="66" y="42"/>
                    <a:pt x="67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2"/>
                    <a:pt x="76" y="43"/>
                    <a:pt x="76" y="44"/>
                  </a:cubicBezTo>
                  <a:cubicBezTo>
                    <a:pt x="76" y="45"/>
                    <a:pt x="75" y="46"/>
                    <a:pt x="74" y="46"/>
                  </a:cubicBezTo>
                  <a:cubicBezTo>
                    <a:pt x="67" y="46"/>
                    <a:pt x="67" y="46"/>
                    <a:pt x="67" y="46"/>
                  </a:cubicBezTo>
                  <a:close/>
                  <a:moveTo>
                    <a:pt x="52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1" y="46"/>
                    <a:pt x="50" y="45"/>
                    <a:pt x="50" y="44"/>
                  </a:cubicBezTo>
                  <a:cubicBezTo>
                    <a:pt x="50" y="43"/>
                    <a:pt x="51" y="42"/>
                    <a:pt x="52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60" y="42"/>
                    <a:pt x="61" y="43"/>
                    <a:pt x="61" y="44"/>
                  </a:cubicBezTo>
                  <a:cubicBezTo>
                    <a:pt x="61" y="45"/>
                    <a:pt x="60" y="46"/>
                    <a:pt x="59" y="46"/>
                  </a:cubicBezTo>
                  <a:cubicBezTo>
                    <a:pt x="52" y="46"/>
                    <a:pt x="52" y="46"/>
                    <a:pt x="52" y="46"/>
                  </a:cubicBezTo>
                  <a:close/>
                  <a:moveTo>
                    <a:pt x="37" y="46"/>
                  </a:move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5"/>
                    <a:pt x="35" y="44"/>
                  </a:cubicBezTo>
                  <a:cubicBezTo>
                    <a:pt x="35" y="43"/>
                    <a:pt x="36" y="42"/>
                    <a:pt x="37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6" y="43"/>
                    <a:pt x="46" y="44"/>
                  </a:cubicBezTo>
                  <a:cubicBezTo>
                    <a:pt x="46" y="45"/>
                    <a:pt x="45" y="46"/>
                    <a:pt x="44" y="46"/>
                  </a:cubicBezTo>
                  <a:cubicBezTo>
                    <a:pt x="37" y="46"/>
                    <a:pt x="37" y="46"/>
                    <a:pt x="37" y="46"/>
                  </a:cubicBezTo>
                  <a:close/>
                  <a:moveTo>
                    <a:pt x="92" y="37"/>
                  </a:moveTo>
                  <a:cubicBezTo>
                    <a:pt x="92" y="37"/>
                    <a:pt x="92" y="37"/>
                    <a:pt x="92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5" y="39"/>
                    <a:pt x="15" y="4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80"/>
                    <a:pt x="17" y="82"/>
                    <a:pt x="18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4" y="82"/>
                    <a:pt x="95" y="80"/>
                    <a:pt x="95" y="7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39"/>
                    <a:pt x="94" y="37"/>
                    <a:pt x="92" y="37"/>
                  </a:cubicBezTo>
                  <a:close/>
                  <a:moveTo>
                    <a:pt x="45" y="21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44" y="22"/>
                    <a:pt x="43" y="22"/>
                    <a:pt x="42" y="21"/>
                  </a:cubicBezTo>
                  <a:cubicBezTo>
                    <a:pt x="41" y="21"/>
                    <a:pt x="41" y="19"/>
                    <a:pt x="42" y="18"/>
                  </a:cubicBezTo>
                  <a:cubicBezTo>
                    <a:pt x="46" y="15"/>
                    <a:pt x="51" y="13"/>
                    <a:pt x="55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60" y="13"/>
                    <a:pt x="65" y="15"/>
                    <a:pt x="69" y="18"/>
                  </a:cubicBezTo>
                  <a:cubicBezTo>
                    <a:pt x="69" y="19"/>
                    <a:pt x="69" y="21"/>
                    <a:pt x="69" y="21"/>
                  </a:cubicBezTo>
                  <a:cubicBezTo>
                    <a:pt x="68" y="22"/>
                    <a:pt x="66" y="22"/>
                    <a:pt x="66" y="21"/>
                  </a:cubicBezTo>
                  <a:cubicBezTo>
                    <a:pt x="63" y="19"/>
                    <a:pt x="59" y="17"/>
                    <a:pt x="56" y="17"/>
                  </a:cubicBezTo>
                  <a:cubicBezTo>
                    <a:pt x="52" y="17"/>
                    <a:pt x="48" y="19"/>
                    <a:pt x="45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1A9E5B60-7C9D-4F99-A97D-0AADCF2F846A}"/>
              </a:ext>
            </a:extLst>
          </p:cNvPr>
          <p:cNvGrpSpPr/>
          <p:nvPr/>
        </p:nvGrpSpPr>
        <p:grpSpPr>
          <a:xfrm>
            <a:off x="9811736" y="2200227"/>
            <a:ext cx="1108364" cy="1108364"/>
            <a:chOff x="10246896" y="2017349"/>
            <a:chExt cx="1108364" cy="1108364"/>
          </a:xfrm>
        </p:grpSpPr>
        <p:sp>
          <p:nvSpPr>
            <p:cNvPr id="33" name="Oval 8">
              <a:extLst>
                <a:ext uri="{FF2B5EF4-FFF2-40B4-BE49-F238E27FC236}">
                  <a16:creationId xmlns:a16="http://schemas.microsoft.com/office/drawing/2014/main" xmlns="" id="{A79DA0B4-5A6B-4166-9771-33B34B8F43D0}"/>
                </a:ext>
              </a:extLst>
            </p:cNvPr>
            <p:cNvSpPr/>
            <p:nvPr/>
          </p:nvSpPr>
          <p:spPr>
            <a:xfrm>
              <a:off x="10246896" y="2017349"/>
              <a:ext cx="1108364" cy="1108364"/>
            </a:xfrm>
            <a:prstGeom prst="ellipse">
              <a:avLst/>
            </a:prstGeom>
            <a:solidFill>
              <a:srgbClr val="33B24D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4" name="Freeform 74">
              <a:extLst>
                <a:ext uri="{FF2B5EF4-FFF2-40B4-BE49-F238E27FC236}">
                  <a16:creationId xmlns:a16="http://schemas.microsoft.com/office/drawing/2014/main" xmlns="" id="{DA5E887D-D3A1-47D7-8653-B1C737D1119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0540825" y="2328218"/>
              <a:ext cx="520506" cy="486626"/>
            </a:xfrm>
            <a:custGeom>
              <a:avLst/>
              <a:gdLst>
                <a:gd name="T0" fmla="*/ 18 w 84"/>
                <a:gd name="T1" fmla="*/ 10 h 79"/>
                <a:gd name="T2" fmla="*/ 42 w 84"/>
                <a:gd name="T3" fmla="*/ 0 h 79"/>
                <a:gd name="T4" fmla="*/ 76 w 84"/>
                <a:gd name="T5" fmla="*/ 34 h 79"/>
                <a:gd name="T6" fmla="*/ 79 w 84"/>
                <a:gd name="T7" fmla="*/ 49 h 79"/>
                <a:gd name="T8" fmla="*/ 84 w 84"/>
                <a:gd name="T9" fmla="*/ 54 h 79"/>
                <a:gd name="T10" fmla="*/ 84 w 84"/>
                <a:gd name="T11" fmla="*/ 71 h 79"/>
                <a:gd name="T12" fmla="*/ 83 w 84"/>
                <a:gd name="T13" fmla="*/ 74 h 79"/>
                <a:gd name="T14" fmla="*/ 79 w 84"/>
                <a:gd name="T15" fmla="*/ 78 h 79"/>
                <a:gd name="T16" fmla="*/ 69 w 84"/>
                <a:gd name="T17" fmla="*/ 79 h 79"/>
                <a:gd name="T18" fmla="*/ 63 w 84"/>
                <a:gd name="T19" fmla="*/ 77 h 79"/>
                <a:gd name="T20" fmla="*/ 61 w 84"/>
                <a:gd name="T21" fmla="*/ 57 h 79"/>
                <a:gd name="T22" fmla="*/ 62 w 84"/>
                <a:gd name="T23" fmla="*/ 53 h 79"/>
                <a:gd name="T24" fmla="*/ 69 w 84"/>
                <a:gd name="T25" fmla="*/ 36 h 79"/>
                <a:gd name="T26" fmla="*/ 22 w 84"/>
                <a:gd name="T27" fmla="*/ 25 h 79"/>
                <a:gd name="T28" fmla="*/ 18 w 84"/>
                <a:gd name="T29" fmla="*/ 49 h 79"/>
                <a:gd name="T30" fmla="*/ 23 w 84"/>
                <a:gd name="T31" fmla="*/ 53 h 79"/>
                <a:gd name="T32" fmla="*/ 23 w 84"/>
                <a:gd name="T33" fmla="*/ 64 h 79"/>
                <a:gd name="T34" fmla="*/ 23 w 84"/>
                <a:gd name="T35" fmla="*/ 74 h 79"/>
                <a:gd name="T36" fmla="*/ 18 w 84"/>
                <a:gd name="T37" fmla="*/ 78 h 79"/>
                <a:gd name="T38" fmla="*/ 12 w 84"/>
                <a:gd name="T39" fmla="*/ 79 h 79"/>
                <a:gd name="T40" fmla="*/ 3 w 84"/>
                <a:gd name="T41" fmla="*/ 77 h 79"/>
                <a:gd name="T42" fmla="*/ 0 w 84"/>
                <a:gd name="T43" fmla="*/ 57 h 79"/>
                <a:gd name="T44" fmla="*/ 1 w 84"/>
                <a:gd name="T45" fmla="*/ 53 h 79"/>
                <a:gd name="T46" fmla="*/ 12 w 84"/>
                <a:gd name="T47" fmla="*/ 56 h 79"/>
                <a:gd name="T48" fmla="*/ 8 w 84"/>
                <a:gd name="T49" fmla="*/ 56 h 79"/>
                <a:gd name="T50" fmla="*/ 8 w 84"/>
                <a:gd name="T51" fmla="*/ 57 h 79"/>
                <a:gd name="T52" fmla="*/ 8 w 84"/>
                <a:gd name="T53" fmla="*/ 71 h 79"/>
                <a:gd name="T54" fmla="*/ 12 w 84"/>
                <a:gd name="T55" fmla="*/ 72 h 79"/>
                <a:gd name="T56" fmla="*/ 16 w 84"/>
                <a:gd name="T57" fmla="*/ 72 h 79"/>
                <a:gd name="T58" fmla="*/ 16 w 84"/>
                <a:gd name="T59" fmla="*/ 71 h 79"/>
                <a:gd name="T60" fmla="*/ 16 w 84"/>
                <a:gd name="T61" fmla="*/ 56 h 79"/>
                <a:gd name="T62" fmla="*/ 16 w 84"/>
                <a:gd name="T63" fmla="*/ 56 h 79"/>
                <a:gd name="T64" fmla="*/ 73 w 84"/>
                <a:gd name="T65" fmla="*/ 56 h 79"/>
                <a:gd name="T66" fmla="*/ 69 w 84"/>
                <a:gd name="T67" fmla="*/ 56 h 79"/>
                <a:gd name="T68" fmla="*/ 68 w 84"/>
                <a:gd name="T69" fmla="*/ 64 h 79"/>
                <a:gd name="T70" fmla="*/ 69 w 84"/>
                <a:gd name="T71" fmla="*/ 72 h 79"/>
                <a:gd name="T72" fmla="*/ 76 w 84"/>
                <a:gd name="T73" fmla="*/ 72 h 79"/>
                <a:gd name="T74" fmla="*/ 77 w 84"/>
                <a:gd name="T75" fmla="*/ 71 h 79"/>
                <a:gd name="T76" fmla="*/ 77 w 84"/>
                <a:gd name="T77" fmla="*/ 64 h 79"/>
                <a:gd name="T78" fmla="*/ 77 w 84"/>
                <a:gd name="T79" fmla="*/ 56 h 79"/>
                <a:gd name="T80" fmla="*/ 76 w 84"/>
                <a:gd name="T81" fmla="*/ 56 h 79"/>
                <a:gd name="T82" fmla="*/ 67 w 84"/>
                <a:gd name="T83" fmla="*/ 23 h 79"/>
                <a:gd name="T84" fmla="*/ 42 w 84"/>
                <a:gd name="T85" fmla="*/ 7 h 79"/>
                <a:gd name="T86" fmla="*/ 19 w 84"/>
                <a:gd name="T87" fmla="*/ 22 h 79"/>
                <a:gd name="T88" fmla="*/ 65 w 84"/>
                <a:gd name="T89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" h="79">
                  <a:moveTo>
                    <a:pt x="8" y="48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25"/>
                    <a:pt x="12" y="16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4" y="4"/>
                    <a:pt x="33" y="0"/>
                    <a:pt x="42" y="0"/>
                  </a:cubicBezTo>
                  <a:cubicBezTo>
                    <a:pt x="52" y="0"/>
                    <a:pt x="60" y="4"/>
                    <a:pt x="66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72" y="16"/>
                    <a:pt x="76" y="25"/>
                    <a:pt x="76" y="34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7" y="48"/>
                    <a:pt x="78" y="49"/>
                    <a:pt x="79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49"/>
                    <a:pt x="81" y="50"/>
                    <a:pt x="82" y="51"/>
                  </a:cubicBezTo>
                  <a:cubicBezTo>
                    <a:pt x="82" y="52"/>
                    <a:pt x="83" y="52"/>
                    <a:pt x="83" y="53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5"/>
                    <a:pt x="84" y="56"/>
                    <a:pt x="84" y="57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2"/>
                    <a:pt x="84" y="73"/>
                    <a:pt x="83" y="74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3" y="75"/>
                    <a:pt x="82" y="76"/>
                    <a:pt x="82" y="77"/>
                  </a:cubicBezTo>
                  <a:cubicBezTo>
                    <a:pt x="81" y="77"/>
                    <a:pt x="80" y="78"/>
                    <a:pt x="79" y="78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78" y="79"/>
                    <a:pt x="77" y="79"/>
                    <a:pt x="76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8" y="79"/>
                    <a:pt x="67" y="79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5" y="78"/>
                    <a:pt x="64" y="77"/>
                    <a:pt x="63" y="77"/>
                  </a:cubicBezTo>
                  <a:cubicBezTo>
                    <a:pt x="62" y="75"/>
                    <a:pt x="61" y="73"/>
                    <a:pt x="61" y="71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5"/>
                    <a:pt x="61" y="54"/>
                    <a:pt x="62" y="53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2" y="52"/>
                    <a:pt x="63" y="52"/>
                    <a:pt x="63" y="51"/>
                  </a:cubicBezTo>
                  <a:cubicBezTo>
                    <a:pt x="65" y="49"/>
                    <a:pt x="67" y="49"/>
                    <a:pt x="69" y="48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8" y="32"/>
                    <a:pt x="65" y="28"/>
                    <a:pt x="62" y="25"/>
                  </a:cubicBezTo>
                  <a:cubicBezTo>
                    <a:pt x="57" y="20"/>
                    <a:pt x="50" y="16"/>
                    <a:pt x="42" y="16"/>
                  </a:cubicBezTo>
                  <a:cubicBezTo>
                    <a:pt x="34" y="16"/>
                    <a:pt x="27" y="20"/>
                    <a:pt x="22" y="25"/>
                  </a:cubicBezTo>
                  <a:cubicBezTo>
                    <a:pt x="19" y="28"/>
                    <a:pt x="17" y="32"/>
                    <a:pt x="15" y="36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8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20" y="50"/>
                    <a:pt x="21" y="51"/>
                  </a:cubicBezTo>
                  <a:cubicBezTo>
                    <a:pt x="22" y="52"/>
                    <a:pt x="22" y="52"/>
                    <a:pt x="23" y="5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5"/>
                    <a:pt x="23" y="56"/>
                    <a:pt x="23" y="57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72"/>
                    <a:pt x="23" y="73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2" y="75"/>
                    <a:pt x="22" y="76"/>
                    <a:pt x="21" y="77"/>
                  </a:cubicBezTo>
                  <a:cubicBezTo>
                    <a:pt x="20" y="77"/>
                    <a:pt x="19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7" y="79"/>
                    <a:pt x="16" y="79"/>
                    <a:pt x="15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7" y="79"/>
                    <a:pt x="6" y="79"/>
                    <a:pt x="5" y="78"/>
                  </a:cubicBezTo>
                  <a:cubicBezTo>
                    <a:pt x="4" y="78"/>
                    <a:pt x="3" y="77"/>
                    <a:pt x="3" y="77"/>
                  </a:cubicBezTo>
                  <a:cubicBezTo>
                    <a:pt x="1" y="75"/>
                    <a:pt x="0" y="73"/>
                    <a:pt x="0" y="71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5"/>
                    <a:pt x="1" y="54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2"/>
                    <a:pt x="2" y="52"/>
                    <a:pt x="3" y="51"/>
                  </a:cubicBezTo>
                  <a:cubicBezTo>
                    <a:pt x="4" y="49"/>
                    <a:pt x="6" y="49"/>
                    <a:pt x="8" y="48"/>
                  </a:cubicBezTo>
                  <a:close/>
                  <a:moveTo>
                    <a:pt x="12" y="56"/>
                  </a:moveTo>
                  <a:cubicBezTo>
                    <a:pt x="12" y="56"/>
                    <a:pt x="12" y="56"/>
                    <a:pt x="12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7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1"/>
                    <a:pt x="8" y="72"/>
                    <a:pt x="8" y="72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1"/>
                    <a:pt x="16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2" y="56"/>
                    <a:pt x="12" y="56"/>
                    <a:pt x="12" y="56"/>
                  </a:cubicBezTo>
                  <a:close/>
                  <a:moveTo>
                    <a:pt x="73" y="56"/>
                  </a:moveTo>
                  <a:cubicBezTo>
                    <a:pt x="73" y="56"/>
                    <a:pt x="73" y="56"/>
                    <a:pt x="73" y="56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6"/>
                    <a:pt x="68" y="56"/>
                    <a:pt x="68" y="57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71"/>
                    <a:pt x="68" y="71"/>
                    <a:pt x="69" y="71"/>
                  </a:cubicBezTo>
                  <a:cubicBezTo>
                    <a:pt x="69" y="71"/>
                    <a:pt x="69" y="72"/>
                    <a:pt x="69" y="72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1"/>
                    <a:pt x="77" y="71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3" y="56"/>
                    <a:pt x="73" y="56"/>
                    <a:pt x="73" y="56"/>
                  </a:cubicBezTo>
                  <a:close/>
                  <a:moveTo>
                    <a:pt x="67" y="23"/>
                  </a:moveTo>
                  <a:cubicBezTo>
                    <a:pt x="67" y="23"/>
                    <a:pt x="67" y="23"/>
                    <a:pt x="67" y="23"/>
                  </a:cubicBezTo>
                  <a:cubicBezTo>
                    <a:pt x="65" y="20"/>
                    <a:pt x="63" y="18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56" y="10"/>
                    <a:pt x="50" y="7"/>
                    <a:pt x="42" y="7"/>
                  </a:cubicBezTo>
                  <a:cubicBezTo>
                    <a:pt x="35" y="7"/>
                    <a:pt x="28" y="10"/>
                    <a:pt x="23" y="15"/>
                  </a:cubicBezTo>
                  <a:cubicBezTo>
                    <a:pt x="21" y="18"/>
                    <a:pt x="19" y="20"/>
                    <a:pt x="18" y="23"/>
                  </a:cubicBezTo>
                  <a:cubicBezTo>
                    <a:pt x="18" y="23"/>
                    <a:pt x="19" y="22"/>
                    <a:pt x="19" y="22"/>
                  </a:cubicBezTo>
                  <a:cubicBezTo>
                    <a:pt x="25" y="16"/>
                    <a:pt x="33" y="12"/>
                    <a:pt x="42" y="12"/>
                  </a:cubicBezTo>
                  <a:cubicBezTo>
                    <a:pt x="51" y="12"/>
                    <a:pt x="59" y="16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6" y="22"/>
                    <a:pt x="66" y="23"/>
                    <a:pt x="67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9D057A91-1081-4B5B-8574-C441ADCB1C88}"/>
              </a:ext>
            </a:extLst>
          </p:cNvPr>
          <p:cNvGrpSpPr/>
          <p:nvPr/>
        </p:nvGrpSpPr>
        <p:grpSpPr>
          <a:xfrm>
            <a:off x="1403449" y="2200227"/>
            <a:ext cx="1108364" cy="1108364"/>
            <a:chOff x="785540" y="2017347"/>
            <a:chExt cx="1108364" cy="1108364"/>
          </a:xfrm>
        </p:grpSpPr>
        <p:sp>
          <p:nvSpPr>
            <p:cNvPr id="36" name="Oval 10">
              <a:extLst>
                <a:ext uri="{FF2B5EF4-FFF2-40B4-BE49-F238E27FC236}">
                  <a16:creationId xmlns:a16="http://schemas.microsoft.com/office/drawing/2014/main" xmlns="" id="{6081ACCF-6938-4B3D-B1BC-25E6DC6D3080}"/>
                </a:ext>
              </a:extLst>
            </p:cNvPr>
            <p:cNvSpPr/>
            <p:nvPr/>
          </p:nvSpPr>
          <p:spPr>
            <a:xfrm>
              <a:off x="785540" y="2017347"/>
              <a:ext cx="1108364" cy="1108364"/>
            </a:xfrm>
            <a:prstGeom prst="ellipse">
              <a:avLst/>
            </a:prstGeom>
            <a:solidFill>
              <a:srgbClr val="EA3448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GB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7" name="Freeform 107">
              <a:extLst>
                <a:ext uri="{FF2B5EF4-FFF2-40B4-BE49-F238E27FC236}">
                  <a16:creationId xmlns:a16="http://schemas.microsoft.com/office/drawing/2014/main" xmlns="" id="{B54D0A44-4F71-457A-82CF-15DC5B38DC8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046817" y="2328216"/>
              <a:ext cx="585811" cy="486626"/>
            </a:xfrm>
            <a:custGeom>
              <a:avLst/>
              <a:gdLst>
                <a:gd name="T0" fmla="*/ 87 w 94"/>
                <a:gd name="T1" fmla="*/ 18 h 78"/>
                <a:gd name="T2" fmla="*/ 93 w 94"/>
                <a:gd name="T3" fmla="*/ 38 h 78"/>
                <a:gd name="T4" fmla="*/ 94 w 94"/>
                <a:gd name="T5" fmla="*/ 59 h 78"/>
                <a:gd name="T6" fmla="*/ 92 w 94"/>
                <a:gd name="T7" fmla="*/ 66 h 78"/>
                <a:gd name="T8" fmla="*/ 68 w 94"/>
                <a:gd name="T9" fmla="*/ 68 h 78"/>
                <a:gd name="T10" fmla="*/ 58 w 94"/>
                <a:gd name="T11" fmla="*/ 54 h 78"/>
                <a:gd name="T12" fmla="*/ 36 w 94"/>
                <a:gd name="T13" fmla="*/ 54 h 78"/>
                <a:gd name="T14" fmla="*/ 26 w 94"/>
                <a:gd name="T15" fmla="*/ 68 h 78"/>
                <a:gd name="T16" fmla="*/ 20 w 94"/>
                <a:gd name="T17" fmla="*/ 72 h 78"/>
                <a:gd name="T18" fmla="*/ 0 w 94"/>
                <a:gd name="T19" fmla="*/ 59 h 78"/>
                <a:gd name="T20" fmla="*/ 1 w 94"/>
                <a:gd name="T21" fmla="*/ 38 h 78"/>
                <a:gd name="T22" fmla="*/ 7 w 94"/>
                <a:gd name="T23" fmla="*/ 18 h 78"/>
                <a:gd name="T24" fmla="*/ 40 w 94"/>
                <a:gd name="T25" fmla="*/ 2 h 78"/>
                <a:gd name="T26" fmla="*/ 54 w 94"/>
                <a:gd name="T27" fmla="*/ 2 h 78"/>
                <a:gd name="T28" fmla="*/ 41 w 94"/>
                <a:gd name="T29" fmla="*/ 40 h 78"/>
                <a:gd name="T30" fmla="*/ 39 w 94"/>
                <a:gd name="T31" fmla="*/ 38 h 78"/>
                <a:gd name="T32" fmla="*/ 52 w 94"/>
                <a:gd name="T33" fmla="*/ 36 h 78"/>
                <a:gd name="T34" fmla="*/ 52 w 94"/>
                <a:gd name="T35" fmla="*/ 40 h 78"/>
                <a:gd name="T36" fmla="*/ 41 w 94"/>
                <a:gd name="T37" fmla="*/ 20 h 78"/>
                <a:gd name="T38" fmla="*/ 39 w 94"/>
                <a:gd name="T39" fmla="*/ 18 h 78"/>
                <a:gd name="T40" fmla="*/ 52 w 94"/>
                <a:gd name="T41" fmla="*/ 16 h 78"/>
                <a:gd name="T42" fmla="*/ 52 w 94"/>
                <a:gd name="T43" fmla="*/ 20 h 78"/>
                <a:gd name="T44" fmla="*/ 27 w 94"/>
                <a:gd name="T45" fmla="*/ 18 h 78"/>
                <a:gd name="T46" fmla="*/ 29 w 94"/>
                <a:gd name="T47" fmla="*/ 16 h 78"/>
                <a:gd name="T48" fmla="*/ 31 w 94"/>
                <a:gd name="T49" fmla="*/ 26 h 78"/>
                <a:gd name="T50" fmla="*/ 41 w 94"/>
                <a:gd name="T51" fmla="*/ 28 h 78"/>
                <a:gd name="T52" fmla="*/ 31 w 94"/>
                <a:gd name="T53" fmla="*/ 30 h 78"/>
                <a:gd name="T54" fmla="*/ 29 w 94"/>
                <a:gd name="T55" fmla="*/ 40 h 78"/>
                <a:gd name="T56" fmla="*/ 27 w 94"/>
                <a:gd name="T57" fmla="*/ 30 h 78"/>
                <a:gd name="T58" fmla="*/ 17 w 94"/>
                <a:gd name="T59" fmla="*/ 28 h 78"/>
                <a:gd name="T60" fmla="*/ 27 w 94"/>
                <a:gd name="T61" fmla="*/ 26 h 78"/>
                <a:gd name="T62" fmla="*/ 66 w 94"/>
                <a:gd name="T63" fmla="*/ 18 h 78"/>
                <a:gd name="T64" fmla="*/ 69 w 94"/>
                <a:gd name="T65" fmla="*/ 22 h 78"/>
                <a:gd name="T66" fmla="*/ 62 w 94"/>
                <a:gd name="T67" fmla="*/ 22 h 78"/>
                <a:gd name="T68" fmla="*/ 63 w 94"/>
                <a:gd name="T69" fmla="*/ 28 h 78"/>
                <a:gd name="T70" fmla="*/ 59 w 94"/>
                <a:gd name="T71" fmla="*/ 32 h 78"/>
                <a:gd name="T72" fmla="*/ 59 w 94"/>
                <a:gd name="T73" fmla="*/ 24 h 78"/>
                <a:gd name="T74" fmla="*/ 66 w 94"/>
                <a:gd name="T75" fmla="*/ 31 h 78"/>
                <a:gd name="T76" fmla="*/ 69 w 94"/>
                <a:gd name="T77" fmla="*/ 34 h 78"/>
                <a:gd name="T78" fmla="*/ 62 w 94"/>
                <a:gd name="T79" fmla="*/ 34 h 78"/>
                <a:gd name="T80" fmla="*/ 76 w 94"/>
                <a:gd name="T81" fmla="*/ 28 h 78"/>
                <a:gd name="T82" fmla="*/ 72 w 94"/>
                <a:gd name="T83" fmla="*/ 32 h 78"/>
                <a:gd name="T84" fmla="*/ 72 w 94"/>
                <a:gd name="T85" fmla="*/ 24 h 78"/>
                <a:gd name="T86" fmla="*/ 71 w 94"/>
                <a:gd name="T87" fmla="*/ 11 h 78"/>
                <a:gd name="T88" fmla="*/ 54 w 94"/>
                <a:gd name="T89" fmla="*/ 9 h 78"/>
                <a:gd name="T90" fmla="*/ 39 w 94"/>
                <a:gd name="T91" fmla="*/ 9 h 78"/>
                <a:gd name="T92" fmla="*/ 14 w 94"/>
                <a:gd name="T93" fmla="*/ 21 h 78"/>
                <a:gd name="T94" fmla="*/ 8 w 94"/>
                <a:gd name="T95" fmla="*/ 39 h 78"/>
                <a:gd name="T96" fmla="*/ 7 w 94"/>
                <a:gd name="T97" fmla="*/ 58 h 78"/>
                <a:gd name="T98" fmla="*/ 8 w 94"/>
                <a:gd name="T99" fmla="*/ 63 h 78"/>
                <a:gd name="T100" fmla="*/ 23 w 94"/>
                <a:gd name="T101" fmla="*/ 59 h 78"/>
                <a:gd name="T102" fmla="*/ 32 w 94"/>
                <a:gd name="T103" fmla="*/ 48 h 78"/>
                <a:gd name="T104" fmla="*/ 61 w 94"/>
                <a:gd name="T105" fmla="*/ 48 h 78"/>
                <a:gd name="T106" fmla="*/ 71 w 94"/>
                <a:gd name="T107" fmla="*/ 59 h 78"/>
                <a:gd name="T108" fmla="*/ 86 w 94"/>
                <a:gd name="T109" fmla="*/ 63 h 78"/>
                <a:gd name="T110" fmla="*/ 87 w 94"/>
                <a:gd name="T111" fmla="*/ 49 h 78"/>
                <a:gd name="T112" fmla="*/ 83 w 94"/>
                <a:gd name="T113" fmla="*/ 30 h 78"/>
                <a:gd name="T114" fmla="*/ 71 w 94"/>
                <a:gd name="T115" fmla="*/ 1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4" h="78">
                  <a:moveTo>
                    <a:pt x="75" y="5"/>
                  </a:moveTo>
                  <a:cubicBezTo>
                    <a:pt x="80" y="8"/>
                    <a:pt x="84" y="13"/>
                    <a:pt x="87" y="18"/>
                  </a:cubicBezTo>
                  <a:cubicBezTo>
                    <a:pt x="88" y="21"/>
                    <a:pt x="89" y="24"/>
                    <a:pt x="90" y="28"/>
                  </a:cubicBezTo>
                  <a:cubicBezTo>
                    <a:pt x="91" y="31"/>
                    <a:pt x="92" y="35"/>
                    <a:pt x="93" y="38"/>
                  </a:cubicBezTo>
                  <a:cubicBezTo>
                    <a:pt x="93" y="42"/>
                    <a:pt x="94" y="45"/>
                    <a:pt x="94" y="49"/>
                  </a:cubicBezTo>
                  <a:cubicBezTo>
                    <a:pt x="94" y="52"/>
                    <a:pt x="94" y="55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61"/>
                    <a:pt x="93" y="64"/>
                    <a:pt x="92" y="66"/>
                  </a:cubicBezTo>
                  <a:cubicBezTo>
                    <a:pt x="89" y="73"/>
                    <a:pt x="81" y="76"/>
                    <a:pt x="73" y="72"/>
                  </a:cubicBezTo>
                  <a:cubicBezTo>
                    <a:pt x="71" y="71"/>
                    <a:pt x="69" y="70"/>
                    <a:pt x="68" y="68"/>
                  </a:cubicBezTo>
                  <a:cubicBezTo>
                    <a:pt x="67" y="66"/>
                    <a:pt x="66" y="65"/>
                    <a:pt x="65" y="63"/>
                  </a:cubicBezTo>
                  <a:cubicBezTo>
                    <a:pt x="63" y="59"/>
                    <a:pt x="60" y="56"/>
                    <a:pt x="58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1" y="50"/>
                    <a:pt x="42" y="50"/>
                    <a:pt x="36" y="54"/>
                  </a:cubicBezTo>
                  <a:cubicBezTo>
                    <a:pt x="33" y="56"/>
                    <a:pt x="31" y="59"/>
                    <a:pt x="29" y="63"/>
                  </a:cubicBezTo>
                  <a:cubicBezTo>
                    <a:pt x="28" y="65"/>
                    <a:pt x="27" y="66"/>
                    <a:pt x="26" y="68"/>
                  </a:cubicBezTo>
                  <a:cubicBezTo>
                    <a:pt x="25" y="70"/>
                    <a:pt x="23" y="71"/>
                    <a:pt x="21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0" y="78"/>
                    <a:pt x="0" y="70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5"/>
                    <a:pt x="0" y="52"/>
                    <a:pt x="0" y="49"/>
                  </a:cubicBezTo>
                  <a:cubicBezTo>
                    <a:pt x="0" y="45"/>
                    <a:pt x="1" y="42"/>
                    <a:pt x="1" y="38"/>
                  </a:cubicBezTo>
                  <a:cubicBezTo>
                    <a:pt x="2" y="35"/>
                    <a:pt x="3" y="31"/>
                    <a:pt x="4" y="28"/>
                  </a:cubicBezTo>
                  <a:cubicBezTo>
                    <a:pt x="5" y="24"/>
                    <a:pt x="6" y="21"/>
                    <a:pt x="7" y="18"/>
                  </a:cubicBezTo>
                  <a:cubicBezTo>
                    <a:pt x="9" y="13"/>
                    <a:pt x="13" y="8"/>
                    <a:pt x="19" y="5"/>
                  </a:cubicBezTo>
                  <a:cubicBezTo>
                    <a:pt x="26" y="0"/>
                    <a:pt x="33" y="1"/>
                    <a:pt x="40" y="2"/>
                  </a:cubicBezTo>
                  <a:cubicBezTo>
                    <a:pt x="42" y="2"/>
                    <a:pt x="45" y="2"/>
                    <a:pt x="47" y="2"/>
                  </a:cubicBezTo>
                  <a:cubicBezTo>
                    <a:pt x="49" y="2"/>
                    <a:pt x="52" y="2"/>
                    <a:pt x="54" y="2"/>
                  </a:cubicBezTo>
                  <a:cubicBezTo>
                    <a:pt x="61" y="1"/>
                    <a:pt x="68" y="0"/>
                    <a:pt x="75" y="5"/>
                  </a:cubicBezTo>
                  <a:close/>
                  <a:moveTo>
                    <a:pt x="41" y="40"/>
                  </a:moveTo>
                  <a:cubicBezTo>
                    <a:pt x="41" y="40"/>
                    <a:pt x="41" y="40"/>
                    <a:pt x="41" y="40"/>
                  </a:cubicBezTo>
                  <a:cubicBezTo>
                    <a:pt x="40" y="40"/>
                    <a:pt x="39" y="39"/>
                    <a:pt x="39" y="38"/>
                  </a:cubicBezTo>
                  <a:cubicBezTo>
                    <a:pt x="39" y="37"/>
                    <a:pt x="40" y="36"/>
                    <a:pt x="4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4" y="36"/>
                    <a:pt x="55" y="37"/>
                    <a:pt x="55" y="38"/>
                  </a:cubicBezTo>
                  <a:cubicBezTo>
                    <a:pt x="55" y="39"/>
                    <a:pt x="54" y="40"/>
                    <a:pt x="52" y="40"/>
                  </a:cubicBezTo>
                  <a:cubicBezTo>
                    <a:pt x="41" y="40"/>
                    <a:pt x="41" y="40"/>
                    <a:pt x="41" y="40"/>
                  </a:cubicBezTo>
                  <a:close/>
                  <a:moveTo>
                    <a:pt x="41" y="20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0" y="20"/>
                    <a:pt x="39" y="19"/>
                    <a:pt x="39" y="18"/>
                  </a:cubicBezTo>
                  <a:cubicBezTo>
                    <a:pt x="39" y="17"/>
                    <a:pt x="40" y="16"/>
                    <a:pt x="4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4" y="16"/>
                    <a:pt x="55" y="17"/>
                    <a:pt x="55" y="18"/>
                  </a:cubicBezTo>
                  <a:cubicBezTo>
                    <a:pt x="55" y="19"/>
                    <a:pt x="54" y="20"/>
                    <a:pt x="52" y="20"/>
                  </a:cubicBezTo>
                  <a:cubicBezTo>
                    <a:pt x="41" y="20"/>
                    <a:pt x="41" y="20"/>
                    <a:pt x="41" y="20"/>
                  </a:cubicBezTo>
                  <a:close/>
                  <a:moveTo>
                    <a:pt x="27" y="1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8" y="16"/>
                    <a:pt x="29" y="16"/>
                  </a:cubicBezTo>
                  <a:cubicBezTo>
                    <a:pt x="30" y="16"/>
                    <a:pt x="31" y="17"/>
                    <a:pt x="31" y="18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6"/>
                    <a:pt x="41" y="27"/>
                    <a:pt x="41" y="28"/>
                  </a:cubicBezTo>
                  <a:cubicBezTo>
                    <a:pt x="41" y="29"/>
                    <a:pt x="40" y="30"/>
                    <a:pt x="39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9"/>
                    <a:pt x="30" y="40"/>
                    <a:pt x="29" y="40"/>
                  </a:cubicBezTo>
                  <a:cubicBezTo>
                    <a:pt x="28" y="40"/>
                    <a:pt x="27" y="39"/>
                    <a:pt x="27" y="38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0"/>
                    <a:pt x="17" y="29"/>
                    <a:pt x="17" y="28"/>
                  </a:cubicBezTo>
                  <a:cubicBezTo>
                    <a:pt x="17" y="27"/>
                    <a:pt x="18" y="26"/>
                    <a:pt x="19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18"/>
                    <a:pt x="27" y="18"/>
                    <a:pt x="27" y="18"/>
                  </a:cubicBezTo>
                  <a:close/>
                  <a:moveTo>
                    <a:pt x="66" y="18"/>
                  </a:moveTo>
                  <a:cubicBezTo>
                    <a:pt x="66" y="18"/>
                    <a:pt x="66" y="18"/>
                    <a:pt x="66" y="18"/>
                  </a:cubicBezTo>
                  <a:cubicBezTo>
                    <a:pt x="68" y="18"/>
                    <a:pt x="69" y="20"/>
                    <a:pt x="69" y="22"/>
                  </a:cubicBezTo>
                  <a:cubicBezTo>
                    <a:pt x="69" y="24"/>
                    <a:pt x="68" y="25"/>
                    <a:pt x="66" y="25"/>
                  </a:cubicBezTo>
                  <a:cubicBezTo>
                    <a:pt x="64" y="25"/>
                    <a:pt x="62" y="24"/>
                    <a:pt x="62" y="22"/>
                  </a:cubicBezTo>
                  <a:cubicBezTo>
                    <a:pt x="62" y="20"/>
                    <a:pt x="64" y="18"/>
                    <a:pt x="66" y="18"/>
                  </a:cubicBezTo>
                  <a:close/>
                  <a:moveTo>
                    <a:pt x="63" y="28"/>
                  </a:moveTo>
                  <a:cubicBezTo>
                    <a:pt x="63" y="28"/>
                    <a:pt x="63" y="28"/>
                    <a:pt x="63" y="28"/>
                  </a:cubicBezTo>
                  <a:cubicBezTo>
                    <a:pt x="63" y="30"/>
                    <a:pt x="61" y="32"/>
                    <a:pt x="59" y="32"/>
                  </a:cubicBezTo>
                  <a:cubicBezTo>
                    <a:pt x="57" y="32"/>
                    <a:pt x="56" y="30"/>
                    <a:pt x="56" y="28"/>
                  </a:cubicBezTo>
                  <a:cubicBezTo>
                    <a:pt x="56" y="26"/>
                    <a:pt x="57" y="24"/>
                    <a:pt x="59" y="24"/>
                  </a:cubicBezTo>
                  <a:cubicBezTo>
                    <a:pt x="61" y="24"/>
                    <a:pt x="63" y="26"/>
                    <a:pt x="63" y="28"/>
                  </a:cubicBezTo>
                  <a:close/>
                  <a:moveTo>
                    <a:pt x="66" y="31"/>
                  </a:moveTo>
                  <a:cubicBezTo>
                    <a:pt x="66" y="31"/>
                    <a:pt x="66" y="31"/>
                    <a:pt x="66" y="31"/>
                  </a:cubicBezTo>
                  <a:cubicBezTo>
                    <a:pt x="68" y="31"/>
                    <a:pt x="69" y="32"/>
                    <a:pt x="69" y="34"/>
                  </a:cubicBezTo>
                  <a:cubicBezTo>
                    <a:pt x="69" y="36"/>
                    <a:pt x="68" y="38"/>
                    <a:pt x="66" y="38"/>
                  </a:cubicBezTo>
                  <a:cubicBezTo>
                    <a:pt x="64" y="38"/>
                    <a:pt x="62" y="36"/>
                    <a:pt x="62" y="34"/>
                  </a:cubicBezTo>
                  <a:cubicBezTo>
                    <a:pt x="62" y="32"/>
                    <a:pt x="64" y="31"/>
                    <a:pt x="66" y="31"/>
                  </a:cubicBezTo>
                  <a:close/>
                  <a:moveTo>
                    <a:pt x="76" y="28"/>
                  </a:moveTo>
                  <a:cubicBezTo>
                    <a:pt x="76" y="28"/>
                    <a:pt x="76" y="28"/>
                    <a:pt x="76" y="28"/>
                  </a:cubicBezTo>
                  <a:cubicBezTo>
                    <a:pt x="76" y="30"/>
                    <a:pt x="74" y="32"/>
                    <a:pt x="72" y="32"/>
                  </a:cubicBezTo>
                  <a:cubicBezTo>
                    <a:pt x="70" y="32"/>
                    <a:pt x="68" y="30"/>
                    <a:pt x="68" y="28"/>
                  </a:cubicBezTo>
                  <a:cubicBezTo>
                    <a:pt x="68" y="26"/>
                    <a:pt x="70" y="24"/>
                    <a:pt x="72" y="24"/>
                  </a:cubicBezTo>
                  <a:cubicBezTo>
                    <a:pt x="74" y="24"/>
                    <a:pt x="76" y="26"/>
                    <a:pt x="76" y="28"/>
                  </a:cubicBezTo>
                  <a:close/>
                  <a:moveTo>
                    <a:pt x="71" y="11"/>
                  </a:moveTo>
                  <a:cubicBezTo>
                    <a:pt x="71" y="11"/>
                    <a:pt x="71" y="11"/>
                    <a:pt x="71" y="11"/>
                  </a:cubicBezTo>
                  <a:cubicBezTo>
                    <a:pt x="66" y="8"/>
                    <a:pt x="60" y="8"/>
                    <a:pt x="54" y="9"/>
                  </a:cubicBezTo>
                  <a:cubicBezTo>
                    <a:pt x="52" y="9"/>
                    <a:pt x="49" y="9"/>
                    <a:pt x="47" y="9"/>
                  </a:cubicBezTo>
                  <a:cubicBezTo>
                    <a:pt x="44" y="9"/>
                    <a:pt x="42" y="9"/>
                    <a:pt x="39" y="9"/>
                  </a:cubicBezTo>
                  <a:cubicBezTo>
                    <a:pt x="33" y="8"/>
                    <a:pt x="28" y="8"/>
                    <a:pt x="23" y="11"/>
                  </a:cubicBezTo>
                  <a:cubicBezTo>
                    <a:pt x="18" y="13"/>
                    <a:pt x="15" y="17"/>
                    <a:pt x="14" y="21"/>
                  </a:cubicBezTo>
                  <a:cubicBezTo>
                    <a:pt x="12" y="24"/>
                    <a:pt x="11" y="27"/>
                    <a:pt x="11" y="30"/>
                  </a:cubicBezTo>
                  <a:cubicBezTo>
                    <a:pt x="10" y="33"/>
                    <a:pt x="9" y="36"/>
                    <a:pt x="8" y="39"/>
                  </a:cubicBezTo>
                  <a:cubicBezTo>
                    <a:pt x="8" y="43"/>
                    <a:pt x="7" y="46"/>
                    <a:pt x="7" y="49"/>
                  </a:cubicBezTo>
                  <a:cubicBezTo>
                    <a:pt x="7" y="52"/>
                    <a:pt x="7" y="56"/>
                    <a:pt x="7" y="58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60"/>
                    <a:pt x="7" y="62"/>
                    <a:pt x="8" y="63"/>
                  </a:cubicBezTo>
                  <a:cubicBezTo>
                    <a:pt x="11" y="68"/>
                    <a:pt x="17" y="68"/>
                    <a:pt x="20" y="63"/>
                  </a:cubicBezTo>
                  <a:cubicBezTo>
                    <a:pt x="21" y="62"/>
                    <a:pt x="22" y="61"/>
                    <a:pt x="23" y="59"/>
                  </a:cubicBezTo>
                  <a:cubicBezTo>
                    <a:pt x="25" y="55"/>
                    <a:pt x="28" y="51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40" y="43"/>
                    <a:pt x="53" y="42"/>
                    <a:pt x="61" y="48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5" y="51"/>
                    <a:pt x="68" y="55"/>
                    <a:pt x="71" y="59"/>
                  </a:cubicBezTo>
                  <a:cubicBezTo>
                    <a:pt x="72" y="61"/>
                    <a:pt x="73" y="62"/>
                    <a:pt x="74" y="63"/>
                  </a:cubicBezTo>
                  <a:cubicBezTo>
                    <a:pt x="77" y="68"/>
                    <a:pt x="83" y="68"/>
                    <a:pt x="86" y="63"/>
                  </a:cubicBezTo>
                  <a:cubicBezTo>
                    <a:pt x="86" y="62"/>
                    <a:pt x="87" y="60"/>
                    <a:pt x="87" y="59"/>
                  </a:cubicBezTo>
                  <a:cubicBezTo>
                    <a:pt x="87" y="56"/>
                    <a:pt x="87" y="52"/>
                    <a:pt x="87" y="49"/>
                  </a:cubicBezTo>
                  <a:cubicBezTo>
                    <a:pt x="86" y="46"/>
                    <a:pt x="86" y="43"/>
                    <a:pt x="85" y="39"/>
                  </a:cubicBezTo>
                  <a:cubicBezTo>
                    <a:pt x="85" y="36"/>
                    <a:pt x="84" y="33"/>
                    <a:pt x="83" y="30"/>
                  </a:cubicBezTo>
                  <a:cubicBezTo>
                    <a:pt x="82" y="27"/>
                    <a:pt x="81" y="24"/>
                    <a:pt x="80" y="21"/>
                  </a:cubicBezTo>
                  <a:cubicBezTo>
                    <a:pt x="78" y="17"/>
                    <a:pt x="75" y="13"/>
                    <a:pt x="71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1728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75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xmlns="" id="{A6F0FF90-58C6-40AC-A04C-1996D11C61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7125712"/>
              </p:ext>
            </p:extLst>
          </p:nvPr>
        </p:nvGraphicFramePr>
        <p:xfrm>
          <a:off x="1700283" y="1712092"/>
          <a:ext cx="3435927" cy="2694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xmlns="" id="{7D237F09-F712-45B0-AE5C-E29E24BC26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0460005"/>
              </p:ext>
            </p:extLst>
          </p:nvPr>
        </p:nvGraphicFramePr>
        <p:xfrm>
          <a:off x="6875599" y="1712092"/>
          <a:ext cx="3435927" cy="2694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15AB749E-5B8E-483B-B1F5-4D410C80EA3B}"/>
              </a:ext>
            </a:extLst>
          </p:cNvPr>
          <p:cNvSpPr/>
          <p:nvPr/>
        </p:nvSpPr>
        <p:spPr>
          <a:xfrm>
            <a:off x="1416917" y="4507203"/>
            <a:ext cx="9410699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014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16551" y="-50947"/>
            <a:ext cx="2000136" cy="19575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244249" y="1042162"/>
            <a:ext cx="7090263" cy="581608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70939" y="787169"/>
            <a:ext cx="10250123" cy="5283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184483" y="1906633"/>
            <a:ext cx="2828553" cy="2219187"/>
          </a:xfrm>
          <a:prstGeom prst="rect">
            <a:avLst/>
          </a:prstGeom>
        </p:spPr>
      </p:pic>
      <p:sp>
        <p:nvSpPr>
          <p:cNvPr id="30" name="任意多边形: 形状 29"/>
          <p:cNvSpPr/>
          <p:nvPr/>
        </p:nvSpPr>
        <p:spPr>
          <a:xfrm>
            <a:off x="1766564" y="1276140"/>
            <a:ext cx="8647573" cy="4340888"/>
          </a:xfrm>
          <a:custGeom>
            <a:avLst/>
            <a:gdLst>
              <a:gd name="connsiteX0" fmla="*/ 0 w 8647573"/>
              <a:gd name="connsiteY0" fmla="*/ 0 h 4340888"/>
              <a:gd name="connsiteX1" fmla="*/ 8647573 w 8647573"/>
              <a:gd name="connsiteY1" fmla="*/ 0 h 4340888"/>
              <a:gd name="connsiteX2" fmla="*/ 8647573 w 8647573"/>
              <a:gd name="connsiteY2" fmla="*/ 4340888 h 4340888"/>
              <a:gd name="connsiteX3" fmla="*/ 0 w 8647573"/>
              <a:gd name="connsiteY3" fmla="*/ 4340888 h 4340888"/>
              <a:gd name="connsiteX4" fmla="*/ 0 w 8647573"/>
              <a:gd name="connsiteY4" fmla="*/ 0 h 4340888"/>
              <a:gd name="connsiteX5" fmla="*/ 142623 w 8647573"/>
              <a:gd name="connsiteY5" fmla="*/ 130628 h 4340888"/>
              <a:gd name="connsiteX6" fmla="*/ 142623 w 8647573"/>
              <a:gd name="connsiteY6" fmla="*/ 4200211 h 4340888"/>
              <a:gd name="connsiteX7" fmla="*/ 8495148 w 8647573"/>
              <a:gd name="connsiteY7" fmla="*/ 4200211 h 4340888"/>
              <a:gd name="connsiteX8" fmla="*/ 8495148 w 8647573"/>
              <a:gd name="connsiteY8" fmla="*/ 130628 h 4340888"/>
              <a:gd name="connsiteX9" fmla="*/ 142623 w 8647573"/>
              <a:gd name="connsiteY9" fmla="*/ 130628 h 4340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647573" h="4340888">
                <a:moveTo>
                  <a:pt x="0" y="0"/>
                </a:moveTo>
                <a:lnTo>
                  <a:pt x="8647573" y="0"/>
                </a:lnTo>
                <a:lnTo>
                  <a:pt x="8647573" y="4340888"/>
                </a:lnTo>
                <a:lnTo>
                  <a:pt x="0" y="4340888"/>
                </a:lnTo>
                <a:lnTo>
                  <a:pt x="0" y="0"/>
                </a:lnTo>
                <a:close/>
                <a:moveTo>
                  <a:pt x="142623" y="130628"/>
                </a:moveTo>
                <a:lnTo>
                  <a:pt x="142623" y="4200211"/>
                </a:lnTo>
                <a:lnTo>
                  <a:pt x="8495148" y="4200211"/>
                </a:lnTo>
                <a:lnTo>
                  <a:pt x="8495148" y="130628"/>
                </a:lnTo>
                <a:lnTo>
                  <a:pt x="142623" y="130628"/>
                </a:lnTo>
                <a:close/>
              </a:path>
            </a:pathLst>
          </a:custGeom>
          <a:blipFill dpi="0" rotWithShape="1">
            <a:blip r:embed="rId12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/>
          <p:cNvSpPr/>
          <p:nvPr/>
        </p:nvSpPr>
        <p:spPr>
          <a:xfrm>
            <a:off x="1863778" y="1378473"/>
            <a:ext cx="8437224" cy="4144946"/>
          </a:xfrm>
          <a:custGeom>
            <a:avLst/>
            <a:gdLst>
              <a:gd name="connsiteX0" fmla="*/ 0 w 8352525"/>
              <a:gd name="connsiteY0" fmla="*/ 0 h 4069583"/>
              <a:gd name="connsiteX1" fmla="*/ 8352525 w 8352525"/>
              <a:gd name="connsiteY1" fmla="*/ 0 h 4069583"/>
              <a:gd name="connsiteX2" fmla="*/ 8352525 w 8352525"/>
              <a:gd name="connsiteY2" fmla="*/ 4069583 h 4069583"/>
              <a:gd name="connsiteX3" fmla="*/ 0 w 8352525"/>
              <a:gd name="connsiteY3" fmla="*/ 4069583 h 4069583"/>
              <a:gd name="connsiteX4" fmla="*/ 0 w 8352525"/>
              <a:gd name="connsiteY4" fmla="*/ 0 h 4069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2525" h="4069583">
                <a:moveTo>
                  <a:pt x="0" y="0"/>
                </a:moveTo>
                <a:lnTo>
                  <a:pt x="8352525" y="0"/>
                </a:lnTo>
                <a:lnTo>
                  <a:pt x="8352525" y="4069583"/>
                </a:lnTo>
                <a:lnTo>
                  <a:pt x="0" y="406958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72103" y="-602746"/>
            <a:ext cx="3360940" cy="242488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7546275">
            <a:off x="9140617" y="3512204"/>
            <a:ext cx="3383573" cy="308484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59161" y="4871398"/>
            <a:ext cx="2780017" cy="201185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328411" y="29663"/>
            <a:ext cx="3394325" cy="244897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269433" y="1532956"/>
            <a:ext cx="3815514" cy="275286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1015425">
            <a:off x="7477513" y="-335188"/>
            <a:ext cx="3395154" cy="2457019"/>
          </a:xfrm>
          <a:prstGeom prst="rect">
            <a:avLst/>
          </a:prstGeom>
        </p:spPr>
      </p:pic>
      <p:sp>
        <p:nvSpPr>
          <p:cNvPr id="32" name="任意多边形: 形状 31"/>
          <p:cNvSpPr/>
          <p:nvPr/>
        </p:nvSpPr>
        <p:spPr>
          <a:xfrm>
            <a:off x="1979525" y="1455887"/>
            <a:ext cx="8529073" cy="4266648"/>
          </a:xfrm>
          <a:custGeom>
            <a:avLst/>
            <a:gdLst>
              <a:gd name="connsiteX0" fmla="*/ 0 w 8352525"/>
              <a:gd name="connsiteY0" fmla="*/ 0 h 4069583"/>
              <a:gd name="connsiteX1" fmla="*/ 8352525 w 8352525"/>
              <a:gd name="connsiteY1" fmla="*/ 0 h 4069583"/>
              <a:gd name="connsiteX2" fmla="*/ 8352525 w 8352525"/>
              <a:gd name="connsiteY2" fmla="*/ 4069583 h 4069583"/>
              <a:gd name="connsiteX3" fmla="*/ 0 w 8352525"/>
              <a:gd name="connsiteY3" fmla="*/ 4069583 h 4069583"/>
              <a:gd name="connsiteX4" fmla="*/ 0 w 8352525"/>
              <a:gd name="connsiteY4" fmla="*/ 0 h 4069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2525" h="4069583">
                <a:moveTo>
                  <a:pt x="0" y="0"/>
                </a:moveTo>
                <a:lnTo>
                  <a:pt x="8352525" y="0"/>
                </a:lnTo>
                <a:lnTo>
                  <a:pt x="8352525" y="4069583"/>
                </a:lnTo>
                <a:lnTo>
                  <a:pt x="0" y="4069583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rgbClr val="001B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8292627" y="5019776"/>
            <a:ext cx="2442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1B34"/>
                </a:solidFill>
                <a:latin typeface="Gaposis Outline (BRK)" pitchFamily="2" charset="-122"/>
                <a:ea typeface="Gaposis Outline (BRK)" pitchFamily="2" charset="-122"/>
              </a:rPr>
              <a:t>SUMMER</a:t>
            </a:r>
            <a:endParaRPr lang="zh-CN" altLang="en-US" sz="2800" dirty="0">
              <a:solidFill>
                <a:srgbClr val="001B34"/>
              </a:solidFill>
              <a:latin typeface="Gaposis Outline (BRK)" pitchFamily="2" charset="-122"/>
              <a:ea typeface="Gaposis Outline (BRK)" pitchFamily="2" charset="-122"/>
            </a:endParaRPr>
          </a:p>
        </p:txBody>
      </p:sp>
      <p:sp>
        <p:nvSpPr>
          <p:cNvPr id="36" name="PA_只为设计_Shape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9181581" y="1708643"/>
            <a:ext cx="817109" cy="817109"/>
          </a:xfrm>
          <a:custGeom>
            <a:avLst/>
            <a:gdLst>
              <a:gd name="T0" fmla="*/ 1410948 w 2667001"/>
              <a:gd name="T1" fmla="*/ 2158926 h 2665413"/>
              <a:gd name="T2" fmla="*/ 1410948 w 2667001"/>
              <a:gd name="T3" fmla="*/ 2622308 h 2665413"/>
              <a:gd name="T4" fmla="*/ 1325070 w 2667001"/>
              <a:gd name="T5" fmla="*/ 2665096 h 2665413"/>
              <a:gd name="T6" fmla="*/ 1250007 w 2667001"/>
              <a:gd name="T7" fmla="*/ 2606777 h 2665413"/>
              <a:gd name="T8" fmla="*/ 1267819 w 2667001"/>
              <a:gd name="T9" fmla="*/ 2145298 h 2665413"/>
              <a:gd name="T10" fmla="*/ 1963341 w 2667001"/>
              <a:gd name="T11" fmla="*/ 1853246 h 2665413"/>
              <a:gd name="T12" fmla="*/ 2291400 w 2667001"/>
              <a:gd name="T13" fmla="*/ 2181305 h 2665413"/>
              <a:gd name="T14" fmla="*/ 2260942 w 2667001"/>
              <a:gd name="T15" fmla="*/ 2272045 h 2665413"/>
              <a:gd name="T16" fmla="*/ 2166712 w 2667001"/>
              <a:gd name="T17" fmla="*/ 2283784 h 2665413"/>
              <a:gd name="T18" fmla="*/ 1852930 w 2667001"/>
              <a:gd name="T19" fmla="*/ 1944620 h 2665413"/>
              <a:gd name="T20" fmla="*/ 1900521 w 2667001"/>
              <a:gd name="T21" fmla="*/ 1861178 h 2665413"/>
              <a:gd name="T22" fmla="*/ 775394 w 2667001"/>
              <a:gd name="T23" fmla="*/ 1865937 h 2665413"/>
              <a:gd name="T24" fmla="*/ 815024 w 2667001"/>
              <a:gd name="T25" fmla="*/ 1953504 h 2665413"/>
              <a:gd name="T26" fmla="*/ 493858 w 2667001"/>
              <a:gd name="T27" fmla="*/ 2287274 h 2665413"/>
              <a:gd name="T28" fmla="*/ 400964 w 2667001"/>
              <a:gd name="T29" fmla="*/ 2266334 h 2665413"/>
              <a:gd name="T30" fmla="*/ 380039 w 2667001"/>
              <a:gd name="T31" fmla="*/ 2173056 h 2665413"/>
              <a:gd name="T32" fmla="*/ 713570 w 2667001"/>
              <a:gd name="T33" fmla="*/ 1851660 h 2665413"/>
              <a:gd name="T34" fmla="*/ 2649200 w 2667001"/>
              <a:gd name="T35" fmla="*/ 1279272 h 2665413"/>
              <a:gd name="T36" fmla="*/ 2656194 w 2667001"/>
              <a:gd name="T37" fmla="*/ 1375646 h 2665413"/>
              <a:gd name="T38" fmla="*/ 2205776 w 2667001"/>
              <a:gd name="T39" fmla="*/ 1422401 h 2665413"/>
              <a:gd name="T40" fmla="*/ 2125038 w 2667001"/>
              <a:gd name="T41" fmla="*/ 1371511 h 2665413"/>
              <a:gd name="T42" fmla="*/ 2136481 w 2667001"/>
              <a:gd name="T43" fmla="*/ 1275456 h 2665413"/>
              <a:gd name="T44" fmla="*/ 474893 w 2667001"/>
              <a:gd name="T45" fmla="*/ 1243967 h 2665413"/>
              <a:gd name="T46" fmla="*/ 547048 w 2667001"/>
              <a:gd name="T47" fmla="*/ 1305990 h 2665413"/>
              <a:gd name="T48" fmla="*/ 521619 w 2667001"/>
              <a:gd name="T49" fmla="*/ 1399182 h 2665413"/>
              <a:gd name="T50" fmla="*/ 58805 w 2667001"/>
              <a:gd name="T51" fmla="*/ 1416994 h 2665413"/>
              <a:gd name="T52" fmla="*/ 318 w 2667001"/>
              <a:gd name="T53" fmla="*/ 1341931 h 2665413"/>
              <a:gd name="T54" fmla="*/ 43230 w 2667001"/>
              <a:gd name="T55" fmla="*/ 1256054 h 2665413"/>
              <a:gd name="T56" fmla="*/ 1404666 w 2667001"/>
              <a:gd name="T57" fmla="*/ 790517 h 2665413"/>
              <a:gd name="T58" fmla="*/ 1674370 w 2667001"/>
              <a:gd name="T59" fmla="*/ 935931 h 2665413"/>
              <a:gd name="T60" fmla="*/ 1849726 w 2667001"/>
              <a:gd name="T61" fmla="*/ 1183356 h 2665413"/>
              <a:gd name="T62" fmla="*/ 1896742 w 2667001"/>
              <a:gd name="T63" fmla="*/ 1184623 h 2665413"/>
              <a:gd name="T64" fmla="*/ 1731552 w 2667001"/>
              <a:gd name="T65" fmla="*/ 893162 h 2665413"/>
              <a:gd name="T66" fmla="*/ 1423091 w 2667001"/>
              <a:gd name="T67" fmla="*/ 763905 h 2665413"/>
              <a:gd name="T68" fmla="*/ 1646873 w 2667001"/>
              <a:gd name="T69" fmla="*/ 755631 h 2665413"/>
              <a:gd name="T70" fmla="*/ 1903731 w 2667001"/>
              <a:gd name="T71" fmla="*/ 1006078 h 2665413"/>
              <a:gd name="T72" fmla="*/ 1990091 w 2667001"/>
              <a:gd name="T73" fmla="*/ 1366354 h 2665413"/>
              <a:gd name="T74" fmla="*/ 1869441 w 2667001"/>
              <a:gd name="T75" fmla="*/ 1712662 h 2665413"/>
              <a:gd name="T76" fmla="*/ 1589406 w 2667001"/>
              <a:gd name="T77" fmla="*/ 1937398 h 2665413"/>
              <a:gd name="T78" fmla="*/ 1217931 w 2667001"/>
              <a:gd name="T79" fmla="*/ 1978663 h 2665413"/>
              <a:gd name="T80" fmla="*/ 892811 w 2667001"/>
              <a:gd name="T81" fmla="*/ 1818682 h 2665413"/>
              <a:gd name="T82" fmla="*/ 702628 w 2667001"/>
              <a:gd name="T83" fmla="*/ 1512368 h 2665413"/>
              <a:gd name="T84" fmla="*/ 707073 w 2667001"/>
              <a:gd name="T85" fmla="*/ 1137809 h 2665413"/>
              <a:gd name="T86" fmla="*/ 904558 w 2667001"/>
              <a:gd name="T87" fmla="*/ 836574 h 2665413"/>
              <a:gd name="T88" fmla="*/ 1234123 w 2667001"/>
              <a:gd name="T89" fmla="*/ 683893 h 2665413"/>
              <a:gd name="T90" fmla="*/ 2264432 w 2667001"/>
              <a:gd name="T91" fmla="*/ 395906 h 2665413"/>
              <a:gd name="T92" fmla="*/ 2290131 w 2667001"/>
              <a:gd name="T93" fmla="*/ 488233 h 2665413"/>
              <a:gd name="T94" fmla="*/ 1959216 w 2667001"/>
              <a:gd name="T95" fmla="*/ 812802 h 2665413"/>
              <a:gd name="T96" fmla="*/ 1869746 w 2667001"/>
              <a:gd name="T97" fmla="*/ 777902 h 2665413"/>
              <a:gd name="T98" fmla="*/ 1863083 w 2667001"/>
              <a:gd name="T99" fmla="*/ 683355 h 2665413"/>
              <a:gd name="T100" fmla="*/ 459935 w 2667001"/>
              <a:gd name="T101" fmla="*/ 373063 h 2665413"/>
              <a:gd name="T102" fmla="*/ 803611 w 2667001"/>
              <a:gd name="T103" fmla="*/ 679548 h 2665413"/>
              <a:gd name="T104" fmla="*/ 800757 w 2667001"/>
              <a:gd name="T105" fmla="*/ 774412 h 2665413"/>
              <a:gd name="T106" fmla="*/ 713570 w 2667001"/>
              <a:gd name="T107" fmla="*/ 813436 h 2665413"/>
              <a:gd name="T108" fmla="*/ 380039 w 2667001"/>
              <a:gd name="T109" fmla="*/ 492357 h 2665413"/>
              <a:gd name="T110" fmla="*/ 400964 w 2667001"/>
              <a:gd name="T111" fmla="*/ 399396 h 2665413"/>
              <a:gd name="T112" fmla="*/ 1365146 w 2667001"/>
              <a:gd name="T113" fmla="*/ 5388 h 2665413"/>
              <a:gd name="T114" fmla="*/ 1423670 w 2667001"/>
              <a:gd name="T115" fmla="*/ 80188 h 2665413"/>
              <a:gd name="T116" fmla="*/ 1384548 w 2667001"/>
              <a:gd name="T117" fmla="*/ 534061 h 2665413"/>
              <a:gd name="T118" fmla="*/ 1287857 w 2667001"/>
              <a:gd name="T119" fmla="*/ 536280 h 2665413"/>
              <a:gd name="T120" fmla="*/ 1244600 w 2667001"/>
              <a:gd name="T121" fmla="*/ 84943 h 2665413"/>
              <a:gd name="T122" fmla="*/ 1299625 w 2667001"/>
              <a:gd name="T123" fmla="*/ 6973 h 2665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7001" h="2665413">
                <a:moveTo>
                  <a:pt x="1329523" y="2116138"/>
                </a:moveTo>
                <a:lnTo>
                  <a:pt x="1334294" y="2116138"/>
                </a:lnTo>
                <a:lnTo>
                  <a:pt x="1339065" y="2116138"/>
                </a:lnTo>
                <a:lnTo>
                  <a:pt x="1343518" y="2116455"/>
                </a:lnTo>
                <a:lnTo>
                  <a:pt x="1347971" y="2117089"/>
                </a:lnTo>
                <a:lnTo>
                  <a:pt x="1352424" y="2118040"/>
                </a:lnTo>
                <a:lnTo>
                  <a:pt x="1356877" y="2118991"/>
                </a:lnTo>
                <a:lnTo>
                  <a:pt x="1361012" y="2119942"/>
                </a:lnTo>
                <a:lnTo>
                  <a:pt x="1365146" y="2121526"/>
                </a:lnTo>
                <a:lnTo>
                  <a:pt x="1369281" y="2123111"/>
                </a:lnTo>
                <a:lnTo>
                  <a:pt x="1373098" y="2125013"/>
                </a:lnTo>
                <a:lnTo>
                  <a:pt x="1376915" y="2126914"/>
                </a:lnTo>
                <a:lnTo>
                  <a:pt x="1381050" y="2129133"/>
                </a:lnTo>
                <a:lnTo>
                  <a:pt x="1384548" y="2131352"/>
                </a:lnTo>
                <a:lnTo>
                  <a:pt x="1388047" y="2133887"/>
                </a:lnTo>
                <a:lnTo>
                  <a:pt x="1391546" y="2136740"/>
                </a:lnTo>
                <a:lnTo>
                  <a:pt x="1394726" y="2139276"/>
                </a:lnTo>
                <a:lnTo>
                  <a:pt x="1397907" y="2142128"/>
                </a:lnTo>
                <a:lnTo>
                  <a:pt x="1400770" y="2145298"/>
                </a:lnTo>
                <a:lnTo>
                  <a:pt x="1403632" y="2148784"/>
                </a:lnTo>
                <a:lnTo>
                  <a:pt x="1406177" y="2151954"/>
                </a:lnTo>
                <a:lnTo>
                  <a:pt x="1408721" y="2155440"/>
                </a:lnTo>
                <a:lnTo>
                  <a:pt x="1410948" y="2158926"/>
                </a:lnTo>
                <a:lnTo>
                  <a:pt x="1413174" y="2163047"/>
                </a:lnTo>
                <a:lnTo>
                  <a:pt x="1415401" y="2166850"/>
                </a:lnTo>
                <a:lnTo>
                  <a:pt x="1416991" y="2170654"/>
                </a:lnTo>
                <a:lnTo>
                  <a:pt x="1418581" y="2174774"/>
                </a:lnTo>
                <a:lnTo>
                  <a:pt x="1420171" y="2178894"/>
                </a:lnTo>
                <a:lnTo>
                  <a:pt x="1421126" y="2183332"/>
                </a:lnTo>
                <a:lnTo>
                  <a:pt x="1422080" y="2187452"/>
                </a:lnTo>
                <a:lnTo>
                  <a:pt x="1423034" y="2191889"/>
                </a:lnTo>
                <a:lnTo>
                  <a:pt x="1423670" y="2196644"/>
                </a:lnTo>
                <a:lnTo>
                  <a:pt x="1423988" y="2200764"/>
                </a:lnTo>
                <a:lnTo>
                  <a:pt x="1423988" y="2205518"/>
                </a:lnTo>
                <a:lnTo>
                  <a:pt x="1423988" y="2576033"/>
                </a:lnTo>
                <a:lnTo>
                  <a:pt x="1423988" y="2580471"/>
                </a:lnTo>
                <a:lnTo>
                  <a:pt x="1423670" y="2585225"/>
                </a:lnTo>
                <a:lnTo>
                  <a:pt x="1423034" y="2589662"/>
                </a:lnTo>
                <a:lnTo>
                  <a:pt x="1422080" y="2594099"/>
                </a:lnTo>
                <a:lnTo>
                  <a:pt x="1421126" y="2598220"/>
                </a:lnTo>
                <a:lnTo>
                  <a:pt x="1420171" y="2602340"/>
                </a:lnTo>
                <a:lnTo>
                  <a:pt x="1418581" y="2606777"/>
                </a:lnTo>
                <a:lnTo>
                  <a:pt x="1416991" y="2610898"/>
                </a:lnTo>
                <a:lnTo>
                  <a:pt x="1415401" y="2614701"/>
                </a:lnTo>
                <a:lnTo>
                  <a:pt x="1413174" y="2618822"/>
                </a:lnTo>
                <a:lnTo>
                  <a:pt x="1410948" y="2622308"/>
                </a:lnTo>
                <a:lnTo>
                  <a:pt x="1408721" y="2625794"/>
                </a:lnTo>
                <a:lnTo>
                  <a:pt x="1406177" y="2629598"/>
                </a:lnTo>
                <a:lnTo>
                  <a:pt x="1403632" y="2632767"/>
                </a:lnTo>
                <a:lnTo>
                  <a:pt x="1400770" y="2635937"/>
                </a:lnTo>
                <a:lnTo>
                  <a:pt x="1397907" y="2639106"/>
                </a:lnTo>
                <a:lnTo>
                  <a:pt x="1394726" y="2642276"/>
                </a:lnTo>
                <a:lnTo>
                  <a:pt x="1391546" y="2645128"/>
                </a:lnTo>
                <a:lnTo>
                  <a:pt x="1388047" y="2647664"/>
                </a:lnTo>
                <a:lnTo>
                  <a:pt x="1384548" y="2650200"/>
                </a:lnTo>
                <a:lnTo>
                  <a:pt x="1381050" y="2652735"/>
                </a:lnTo>
                <a:lnTo>
                  <a:pt x="1376915" y="2654637"/>
                </a:lnTo>
                <a:lnTo>
                  <a:pt x="1373098" y="2656539"/>
                </a:lnTo>
                <a:lnTo>
                  <a:pt x="1369281" y="2658440"/>
                </a:lnTo>
                <a:lnTo>
                  <a:pt x="1365146" y="2660025"/>
                </a:lnTo>
                <a:lnTo>
                  <a:pt x="1361012" y="2661293"/>
                </a:lnTo>
                <a:lnTo>
                  <a:pt x="1356877" y="2662561"/>
                </a:lnTo>
                <a:lnTo>
                  <a:pt x="1352424" y="2663828"/>
                </a:lnTo>
                <a:lnTo>
                  <a:pt x="1347971" y="2664462"/>
                </a:lnTo>
                <a:lnTo>
                  <a:pt x="1343518" y="2665096"/>
                </a:lnTo>
                <a:lnTo>
                  <a:pt x="1339065" y="2665413"/>
                </a:lnTo>
                <a:lnTo>
                  <a:pt x="1334294" y="2665413"/>
                </a:lnTo>
                <a:lnTo>
                  <a:pt x="1329523" y="2665413"/>
                </a:lnTo>
                <a:lnTo>
                  <a:pt x="1325070" y="2665096"/>
                </a:lnTo>
                <a:lnTo>
                  <a:pt x="1320936" y="2664462"/>
                </a:lnTo>
                <a:lnTo>
                  <a:pt x="1316165" y="2663828"/>
                </a:lnTo>
                <a:lnTo>
                  <a:pt x="1312030" y="2662561"/>
                </a:lnTo>
                <a:lnTo>
                  <a:pt x="1307895" y="2661293"/>
                </a:lnTo>
                <a:lnTo>
                  <a:pt x="1303442" y="2660025"/>
                </a:lnTo>
                <a:lnTo>
                  <a:pt x="1299625" y="2658440"/>
                </a:lnTo>
                <a:lnTo>
                  <a:pt x="1295172" y="2656539"/>
                </a:lnTo>
                <a:lnTo>
                  <a:pt x="1291356" y="2654637"/>
                </a:lnTo>
                <a:lnTo>
                  <a:pt x="1287857" y="2652735"/>
                </a:lnTo>
                <a:lnTo>
                  <a:pt x="1284358" y="2650200"/>
                </a:lnTo>
                <a:lnTo>
                  <a:pt x="1280541" y="2647664"/>
                </a:lnTo>
                <a:lnTo>
                  <a:pt x="1277361" y="2645128"/>
                </a:lnTo>
                <a:lnTo>
                  <a:pt x="1274180" y="2642276"/>
                </a:lnTo>
                <a:lnTo>
                  <a:pt x="1270681" y="2639106"/>
                </a:lnTo>
                <a:lnTo>
                  <a:pt x="1267819" y="2635937"/>
                </a:lnTo>
                <a:lnTo>
                  <a:pt x="1265274" y="2632767"/>
                </a:lnTo>
                <a:lnTo>
                  <a:pt x="1262412" y="2629598"/>
                </a:lnTo>
                <a:lnTo>
                  <a:pt x="1259867" y="2625794"/>
                </a:lnTo>
                <a:lnTo>
                  <a:pt x="1257641" y="2622308"/>
                </a:lnTo>
                <a:lnTo>
                  <a:pt x="1255414" y="2618822"/>
                </a:lnTo>
                <a:lnTo>
                  <a:pt x="1253506" y="2614701"/>
                </a:lnTo>
                <a:lnTo>
                  <a:pt x="1251598" y="2610898"/>
                </a:lnTo>
                <a:lnTo>
                  <a:pt x="1250007" y="2606777"/>
                </a:lnTo>
                <a:lnTo>
                  <a:pt x="1248417" y="2602340"/>
                </a:lnTo>
                <a:lnTo>
                  <a:pt x="1247145" y="2598220"/>
                </a:lnTo>
                <a:lnTo>
                  <a:pt x="1246191" y="2594099"/>
                </a:lnTo>
                <a:lnTo>
                  <a:pt x="1245554" y="2589662"/>
                </a:lnTo>
                <a:lnTo>
                  <a:pt x="1244918" y="2585225"/>
                </a:lnTo>
                <a:lnTo>
                  <a:pt x="1244600" y="2580471"/>
                </a:lnTo>
                <a:lnTo>
                  <a:pt x="1244600" y="2576033"/>
                </a:lnTo>
                <a:lnTo>
                  <a:pt x="1244600" y="2205518"/>
                </a:lnTo>
                <a:lnTo>
                  <a:pt x="1244600" y="2200764"/>
                </a:lnTo>
                <a:lnTo>
                  <a:pt x="1244918" y="2196644"/>
                </a:lnTo>
                <a:lnTo>
                  <a:pt x="1245554" y="2191889"/>
                </a:lnTo>
                <a:lnTo>
                  <a:pt x="1246191" y="2187452"/>
                </a:lnTo>
                <a:lnTo>
                  <a:pt x="1247145" y="2183332"/>
                </a:lnTo>
                <a:lnTo>
                  <a:pt x="1248417" y="2178894"/>
                </a:lnTo>
                <a:lnTo>
                  <a:pt x="1250007" y="2174774"/>
                </a:lnTo>
                <a:lnTo>
                  <a:pt x="1251598" y="2170654"/>
                </a:lnTo>
                <a:lnTo>
                  <a:pt x="1253506" y="2166850"/>
                </a:lnTo>
                <a:lnTo>
                  <a:pt x="1255414" y="2163047"/>
                </a:lnTo>
                <a:lnTo>
                  <a:pt x="1257641" y="2158926"/>
                </a:lnTo>
                <a:lnTo>
                  <a:pt x="1259867" y="2155440"/>
                </a:lnTo>
                <a:lnTo>
                  <a:pt x="1262412" y="2151954"/>
                </a:lnTo>
                <a:lnTo>
                  <a:pt x="1265274" y="2148784"/>
                </a:lnTo>
                <a:lnTo>
                  <a:pt x="1267819" y="2145298"/>
                </a:lnTo>
                <a:lnTo>
                  <a:pt x="1270681" y="2142128"/>
                </a:lnTo>
                <a:lnTo>
                  <a:pt x="1274180" y="2139276"/>
                </a:lnTo>
                <a:lnTo>
                  <a:pt x="1277361" y="2136740"/>
                </a:lnTo>
                <a:lnTo>
                  <a:pt x="1280541" y="2133887"/>
                </a:lnTo>
                <a:lnTo>
                  <a:pt x="1284358" y="2131352"/>
                </a:lnTo>
                <a:lnTo>
                  <a:pt x="1287857" y="2129133"/>
                </a:lnTo>
                <a:lnTo>
                  <a:pt x="1291356" y="2126914"/>
                </a:lnTo>
                <a:lnTo>
                  <a:pt x="1295172" y="2125013"/>
                </a:lnTo>
                <a:lnTo>
                  <a:pt x="1299625" y="2123111"/>
                </a:lnTo>
                <a:lnTo>
                  <a:pt x="1303442" y="2121526"/>
                </a:lnTo>
                <a:lnTo>
                  <a:pt x="1307895" y="2119942"/>
                </a:lnTo>
                <a:lnTo>
                  <a:pt x="1312030" y="2118991"/>
                </a:lnTo>
                <a:lnTo>
                  <a:pt x="1316165" y="2118040"/>
                </a:lnTo>
                <a:lnTo>
                  <a:pt x="1320936" y="2117089"/>
                </a:lnTo>
                <a:lnTo>
                  <a:pt x="1325070" y="2116455"/>
                </a:lnTo>
                <a:lnTo>
                  <a:pt x="1329523" y="2116138"/>
                </a:lnTo>
                <a:close/>
                <a:moveTo>
                  <a:pt x="1937959" y="1851025"/>
                </a:moveTo>
                <a:lnTo>
                  <a:pt x="1942084" y="1851025"/>
                </a:lnTo>
                <a:lnTo>
                  <a:pt x="1946525" y="1851025"/>
                </a:lnTo>
                <a:lnTo>
                  <a:pt x="1950650" y="1851342"/>
                </a:lnTo>
                <a:lnTo>
                  <a:pt x="1955092" y="1851660"/>
                </a:lnTo>
                <a:lnTo>
                  <a:pt x="1959216" y="1852611"/>
                </a:lnTo>
                <a:lnTo>
                  <a:pt x="1963341" y="1853246"/>
                </a:lnTo>
                <a:lnTo>
                  <a:pt x="1967783" y="1854832"/>
                </a:lnTo>
                <a:lnTo>
                  <a:pt x="1971907" y="1856101"/>
                </a:lnTo>
                <a:lnTo>
                  <a:pt x="1975714" y="1857688"/>
                </a:lnTo>
                <a:lnTo>
                  <a:pt x="1979839" y="1859274"/>
                </a:lnTo>
                <a:lnTo>
                  <a:pt x="1983964" y="1861178"/>
                </a:lnTo>
                <a:lnTo>
                  <a:pt x="1987454" y="1863399"/>
                </a:lnTo>
                <a:lnTo>
                  <a:pt x="1991578" y="1865937"/>
                </a:lnTo>
                <a:lnTo>
                  <a:pt x="1995068" y="1868475"/>
                </a:lnTo>
                <a:lnTo>
                  <a:pt x="1998558" y="1871013"/>
                </a:lnTo>
                <a:lnTo>
                  <a:pt x="2002365" y="1873869"/>
                </a:lnTo>
                <a:lnTo>
                  <a:pt x="2005538" y="1877359"/>
                </a:lnTo>
                <a:lnTo>
                  <a:pt x="2267604" y="2139425"/>
                </a:lnTo>
                <a:lnTo>
                  <a:pt x="2270777" y="2142598"/>
                </a:lnTo>
                <a:lnTo>
                  <a:pt x="2273950" y="2146088"/>
                </a:lnTo>
                <a:lnTo>
                  <a:pt x="2276488" y="2149895"/>
                </a:lnTo>
                <a:lnTo>
                  <a:pt x="2279026" y="2153385"/>
                </a:lnTo>
                <a:lnTo>
                  <a:pt x="2281247" y="2157192"/>
                </a:lnTo>
                <a:lnTo>
                  <a:pt x="2283785" y="2161317"/>
                </a:lnTo>
                <a:lnTo>
                  <a:pt x="2285689" y="2165124"/>
                </a:lnTo>
                <a:lnTo>
                  <a:pt x="2287275" y="2168931"/>
                </a:lnTo>
                <a:lnTo>
                  <a:pt x="2288862" y="2173056"/>
                </a:lnTo>
                <a:lnTo>
                  <a:pt x="2290131" y="2177180"/>
                </a:lnTo>
                <a:lnTo>
                  <a:pt x="2291400" y="2181305"/>
                </a:lnTo>
                <a:lnTo>
                  <a:pt x="2292352" y="2185747"/>
                </a:lnTo>
                <a:lnTo>
                  <a:pt x="2292986" y="2189871"/>
                </a:lnTo>
                <a:lnTo>
                  <a:pt x="2293303" y="2194313"/>
                </a:lnTo>
                <a:lnTo>
                  <a:pt x="2293621" y="2198438"/>
                </a:lnTo>
                <a:lnTo>
                  <a:pt x="2293938" y="2202562"/>
                </a:lnTo>
                <a:lnTo>
                  <a:pt x="2293621" y="2207004"/>
                </a:lnTo>
                <a:lnTo>
                  <a:pt x="2293303" y="2211446"/>
                </a:lnTo>
                <a:lnTo>
                  <a:pt x="2292986" y="2215570"/>
                </a:lnTo>
                <a:lnTo>
                  <a:pt x="2292352" y="2220012"/>
                </a:lnTo>
                <a:lnTo>
                  <a:pt x="2291400" y="2224137"/>
                </a:lnTo>
                <a:lnTo>
                  <a:pt x="2290131" y="2228261"/>
                </a:lnTo>
                <a:lnTo>
                  <a:pt x="2288862" y="2232386"/>
                </a:lnTo>
                <a:lnTo>
                  <a:pt x="2287275" y="2236510"/>
                </a:lnTo>
                <a:lnTo>
                  <a:pt x="2285689" y="2240318"/>
                </a:lnTo>
                <a:lnTo>
                  <a:pt x="2283785" y="2244442"/>
                </a:lnTo>
                <a:lnTo>
                  <a:pt x="2281564" y="2248249"/>
                </a:lnTo>
                <a:lnTo>
                  <a:pt x="2279026" y="2251739"/>
                </a:lnTo>
                <a:lnTo>
                  <a:pt x="2276488" y="2255864"/>
                </a:lnTo>
                <a:lnTo>
                  <a:pt x="2273950" y="2259354"/>
                </a:lnTo>
                <a:lnTo>
                  <a:pt x="2270777" y="2262527"/>
                </a:lnTo>
                <a:lnTo>
                  <a:pt x="2267604" y="2266334"/>
                </a:lnTo>
                <a:lnTo>
                  <a:pt x="2264432" y="2269189"/>
                </a:lnTo>
                <a:lnTo>
                  <a:pt x="2260942" y="2272045"/>
                </a:lnTo>
                <a:lnTo>
                  <a:pt x="2257134" y="2274900"/>
                </a:lnTo>
                <a:lnTo>
                  <a:pt x="2253644" y="2277756"/>
                </a:lnTo>
                <a:lnTo>
                  <a:pt x="2249837" y="2279977"/>
                </a:lnTo>
                <a:lnTo>
                  <a:pt x="2246030" y="2282198"/>
                </a:lnTo>
                <a:lnTo>
                  <a:pt x="2242223" y="2284101"/>
                </a:lnTo>
                <a:lnTo>
                  <a:pt x="2238098" y="2285688"/>
                </a:lnTo>
                <a:lnTo>
                  <a:pt x="2233974" y="2287274"/>
                </a:lnTo>
                <a:lnTo>
                  <a:pt x="2229849" y="2288860"/>
                </a:lnTo>
                <a:lnTo>
                  <a:pt x="2225725" y="2289812"/>
                </a:lnTo>
                <a:lnTo>
                  <a:pt x="2221283" y="2290764"/>
                </a:lnTo>
                <a:lnTo>
                  <a:pt x="2217158" y="2291398"/>
                </a:lnTo>
                <a:lnTo>
                  <a:pt x="2213034" y="2292033"/>
                </a:lnTo>
                <a:lnTo>
                  <a:pt x="2208592" y="2292350"/>
                </a:lnTo>
                <a:lnTo>
                  <a:pt x="2204467" y="2292350"/>
                </a:lnTo>
                <a:lnTo>
                  <a:pt x="2200026" y="2292350"/>
                </a:lnTo>
                <a:lnTo>
                  <a:pt x="2195901" y="2292033"/>
                </a:lnTo>
                <a:lnTo>
                  <a:pt x="2191459" y="2291398"/>
                </a:lnTo>
                <a:lnTo>
                  <a:pt x="2187017" y="2290764"/>
                </a:lnTo>
                <a:lnTo>
                  <a:pt x="2182893" y="2289812"/>
                </a:lnTo>
                <a:lnTo>
                  <a:pt x="2179086" y="2288860"/>
                </a:lnTo>
                <a:lnTo>
                  <a:pt x="2174644" y="2287274"/>
                </a:lnTo>
                <a:lnTo>
                  <a:pt x="2170837" y="2285688"/>
                </a:lnTo>
                <a:lnTo>
                  <a:pt x="2166712" y="2283784"/>
                </a:lnTo>
                <a:lnTo>
                  <a:pt x="2162588" y="2282198"/>
                </a:lnTo>
                <a:lnTo>
                  <a:pt x="2158780" y="2279977"/>
                </a:lnTo>
                <a:lnTo>
                  <a:pt x="2155290" y="2277756"/>
                </a:lnTo>
                <a:lnTo>
                  <a:pt x="2151166" y="2274900"/>
                </a:lnTo>
                <a:lnTo>
                  <a:pt x="2147993" y="2272045"/>
                </a:lnTo>
                <a:lnTo>
                  <a:pt x="2144503" y="2269189"/>
                </a:lnTo>
                <a:lnTo>
                  <a:pt x="2141013" y="2266017"/>
                </a:lnTo>
                <a:lnTo>
                  <a:pt x="1878947" y="2003633"/>
                </a:lnTo>
                <a:lnTo>
                  <a:pt x="1875774" y="2000460"/>
                </a:lnTo>
                <a:lnTo>
                  <a:pt x="1872918" y="1997287"/>
                </a:lnTo>
                <a:lnTo>
                  <a:pt x="1869746" y="1993480"/>
                </a:lnTo>
                <a:lnTo>
                  <a:pt x="1867208" y="1989673"/>
                </a:lnTo>
                <a:lnTo>
                  <a:pt x="1864987" y="1986183"/>
                </a:lnTo>
                <a:lnTo>
                  <a:pt x="1863083" y="1982058"/>
                </a:lnTo>
                <a:lnTo>
                  <a:pt x="1861179" y="1978251"/>
                </a:lnTo>
                <a:lnTo>
                  <a:pt x="1858958" y="1974444"/>
                </a:lnTo>
                <a:lnTo>
                  <a:pt x="1857689" y="1970002"/>
                </a:lnTo>
                <a:lnTo>
                  <a:pt x="1856420" y="1965878"/>
                </a:lnTo>
                <a:lnTo>
                  <a:pt x="1855151" y="1962070"/>
                </a:lnTo>
                <a:lnTo>
                  <a:pt x="1854199" y="1957628"/>
                </a:lnTo>
                <a:lnTo>
                  <a:pt x="1853565" y="1953504"/>
                </a:lnTo>
                <a:lnTo>
                  <a:pt x="1852930" y="1949379"/>
                </a:lnTo>
                <a:lnTo>
                  <a:pt x="1852930" y="1944620"/>
                </a:lnTo>
                <a:lnTo>
                  <a:pt x="1852613" y="1940496"/>
                </a:lnTo>
                <a:lnTo>
                  <a:pt x="1852930" y="1936371"/>
                </a:lnTo>
                <a:lnTo>
                  <a:pt x="1852930" y="1931929"/>
                </a:lnTo>
                <a:lnTo>
                  <a:pt x="1853565" y="1927805"/>
                </a:lnTo>
                <a:lnTo>
                  <a:pt x="1854199" y="1923363"/>
                </a:lnTo>
                <a:lnTo>
                  <a:pt x="1855151" y="1919239"/>
                </a:lnTo>
                <a:lnTo>
                  <a:pt x="1856420" y="1915114"/>
                </a:lnTo>
                <a:lnTo>
                  <a:pt x="1857689" y="1910672"/>
                </a:lnTo>
                <a:lnTo>
                  <a:pt x="1858958" y="1906865"/>
                </a:lnTo>
                <a:lnTo>
                  <a:pt x="1861179" y="1903058"/>
                </a:lnTo>
                <a:lnTo>
                  <a:pt x="1863083" y="1898933"/>
                </a:lnTo>
                <a:lnTo>
                  <a:pt x="1864987" y="1895126"/>
                </a:lnTo>
                <a:lnTo>
                  <a:pt x="1867208" y="1891319"/>
                </a:lnTo>
                <a:lnTo>
                  <a:pt x="1869746" y="1887511"/>
                </a:lnTo>
                <a:lnTo>
                  <a:pt x="1872918" y="1884021"/>
                </a:lnTo>
                <a:lnTo>
                  <a:pt x="1875774" y="1880531"/>
                </a:lnTo>
                <a:lnTo>
                  <a:pt x="1878947" y="1877359"/>
                </a:lnTo>
                <a:lnTo>
                  <a:pt x="1882119" y="1873869"/>
                </a:lnTo>
                <a:lnTo>
                  <a:pt x="1885609" y="1871013"/>
                </a:lnTo>
                <a:lnTo>
                  <a:pt x="1889099" y="1868475"/>
                </a:lnTo>
                <a:lnTo>
                  <a:pt x="1892907" y="1865937"/>
                </a:lnTo>
                <a:lnTo>
                  <a:pt x="1896714" y="1863399"/>
                </a:lnTo>
                <a:lnTo>
                  <a:pt x="1900521" y="1861178"/>
                </a:lnTo>
                <a:lnTo>
                  <a:pt x="1904328" y="1859274"/>
                </a:lnTo>
                <a:lnTo>
                  <a:pt x="1908453" y="1857688"/>
                </a:lnTo>
                <a:lnTo>
                  <a:pt x="1912577" y="1856101"/>
                </a:lnTo>
                <a:lnTo>
                  <a:pt x="1916702" y="1854832"/>
                </a:lnTo>
                <a:lnTo>
                  <a:pt x="1920826" y="1853246"/>
                </a:lnTo>
                <a:lnTo>
                  <a:pt x="1924951" y="1852611"/>
                </a:lnTo>
                <a:lnTo>
                  <a:pt x="1929075" y="1851660"/>
                </a:lnTo>
                <a:lnTo>
                  <a:pt x="1933517" y="1851342"/>
                </a:lnTo>
                <a:lnTo>
                  <a:pt x="1937959" y="1851025"/>
                </a:lnTo>
                <a:close/>
                <a:moveTo>
                  <a:pt x="722130" y="1851025"/>
                </a:moveTo>
                <a:lnTo>
                  <a:pt x="726252" y="1851025"/>
                </a:lnTo>
                <a:lnTo>
                  <a:pt x="730373" y="1851025"/>
                </a:lnTo>
                <a:lnTo>
                  <a:pt x="734812" y="1851342"/>
                </a:lnTo>
                <a:lnTo>
                  <a:pt x="738934" y="1851660"/>
                </a:lnTo>
                <a:lnTo>
                  <a:pt x="743055" y="1852611"/>
                </a:lnTo>
                <a:lnTo>
                  <a:pt x="747494" y="1853246"/>
                </a:lnTo>
                <a:lnTo>
                  <a:pt x="751615" y="1854832"/>
                </a:lnTo>
                <a:lnTo>
                  <a:pt x="756054" y="1856101"/>
                </a:lnTo>
                <a:lnTo>
                  <a:pt x="759858" y="1857688"/>
                </a:lnTo>
                <a:lnTo>
                  <a:pt x="763980" y="1859274"/>
                </a:lnTo>
                <a:lnTo>
                  <a:pt x="768102" y="1861178"/>
                </a:lnTo>
                <a:lnTo>
                  <a:pt x="771906" y="1863399"/>
                </a:lnTo>
                <a:lnTo>
                  <a:pt x="775394" y="1865937"/>
                </a:lnTo>
                <a:lnTo>
                  <a:pt x="779198" y="1868475"/>
                </a:lnTo>
                <a:lnTo>
                  <a:pt x="782686" y="1871013"/>
                </a:lnTo>
                <a:lnTo>
                  <a:pt x="786173" y="1873869"/>
                </a:lnTo>
                <a:lnTo>
                  <a:pt x="789344" y="1877359"/>
                </a:lnTo>
                <a:lnTo>
                  <a:pt x="792831" y="1880531"/>
                </a:lnTo>
                <a:lnTo>
                  <a:pt x="795684" y="1884021"/>
                </a:lnTo>
                <a:lnTo>
                  <a:pt x="798538" y="1887511"/>
                </a:lnTo>
                <a:lnTo>
                  <a:pt x="800757" y="1891319"/>
                </a:lnTo>
                <a:lnTo>
                  <a:pt x="803611" y="1895126"/>
                </a:lnTo>
                <a:lnTo>
                  <a:pt x="805513" y="1898933"/>
                </a:lnTo>
                <a:lnTo>
                  <a:pt x="807415" y="1903058"/>
                </a:lnTo>
                <a:lnTo>
                  <a:pt x="809317" y="1906865"/>
                </a:lnTo>
                <a:lnTo>
                  <a:pt x="810585" y="1910672"/>
                </a:lnTo>
                <a:lnTo>
                  <a:pt x="811854" y="1915114"/>
                </a:lnTo>
                <a:lnTo>
                  <a:pt x="813122" y="1919239"/>
                </a:lnTo>
                <a:lnTo>
                  <a:pt x="814390" y="1923363"/>
                </a:lnTo>
                <a:lnTo>
                  <a:pt x="815024" y="1927805"/>
                </a:lnTo>
                <a:lnTo>
                  <a:pt x="815341" y="1931929"/>
                </a:lnTo>
                <a:lnTo>
                  <a:pt x="815658" y="1936371"/>
                </a:lnTo>
                <a:lnTo>
                  <a:pt x="815975" y="1940496"/>
                </a:lnTo>
                <a:lnTo>
                  <a:pt x="815658" y="1944620"/>
                </a:lnTo>
                <a:lnTo>
                  <a:pt x="815341" y="1949379"/>
                </a:lnTo>
                <a:lnTo>
                  <a:pt x="815024" y="1953504"/>
                </a:lnTo>
                <a:lnTo>
                  <a:pt x="814390" y="1957628"/>
                </a:lnTo>
                <a:lnTo>
                  <a:pt x="813122" y="1962070"/>
                </a:lnTo>
                <a:lnTo>
                  <a:pt x="811854" y="1965878"/>
                </a:lnTo>
                <a:lnTo>
                  <a:pt x="810585" y="1970002"/>
                </a:lnTo>
                <a:lnTo>
                  <a:pt x="809000" y="1974444"/>
                </a:lnTo>
                <a:lnTo>
                  <a:pt x="807415" y="1978251"/>
                </a:lnTo>
                <a:lnTo>
                  <a:pt x="805513" y="1982058"/>
                </a:lnTo>
                <a:lnTo>
                  <a:pt x="803611" y="1986183"/>
                </a:lnTo>
                <a:lnTo>
                  <a:pt x="800757" y="1989673"/>
                </a:lnTo>
                <a:lnTo>
                  <a:pt x="798221" y="1993480"/>
                </a:lnTo>
                <a:lnTo>
                  <a:pt x="795684" y="1997287"/>
                </a:lnTo>
                <a:lnTo>
                  <a:pt x="792831" y="2000460"/>
                </a:lnTo>
                <a:lnTo>
                  <a:pt x="789344" y="2003633"/>
                </a:lnTo>
                <a:lnTo>
                  <a:pt x="527465" y="2266017"/>
                </a:lnTo>
                <a:lnTo>
                  <a:pt x="524294" y="2269189"/>
                </a:lnTo>
                <a:lnTo>
                  <a:pt x="520807" y="2272045"/>
                </a:lnTo>
                <a:lnTo>
                  <a:pt x="517002" y="2274900"/>
                </a:lnTo>
                <a:lnTo>
                  <a:pt x="513515" y="2277756"/>
                </a:lnTo>
                <a:lnTo>
                  <a:pt x="509710" y="2279977"/>
                </a:lnTo>
                <a:lnTo>
                  <a:pt x="505906" y="2282198"/>
                </a:lnTo>
                <a:lnTo>
                  <a:pt x="502101" y="2283784"/>
                </a:lnTo>
                <a:lnTo>
                  <a:pt x="497980" y="2285688"/>
                </a:lnTo>
                <a:lnTo>
                  <a:pt x="493858" y="2287274"/>
                </a:lnTo>
                <a:lnTo>
                  <a:pt x="489737" y="2288860"/>
                </a:lnTo>
                <a:lnTo>
                  <a:pt x="485615" y="2289812"/>
                </a:lnTo>
                <a:lnTo>
                  <a:pt x="481176" y="2290764"/>
                </a:lnTo>
                <a:lnTo>
                  <a:pt x="477055" y="2291398"/>
                </a:lnTo>
                <a:lnTo>
                  <a:pt x="472616" y="2292033"/>
                </a:lnTo>
                <a:lnTo>
                  <a:pt x="468495" y="2292350"/>
                </a:lnTo>
                <a:lnTo>
                  <a:pt x="464373" y="2292350"/>
                </a:lnTo>
                <a:lnTo>
                  <a:pt x="459935" y="2292350"/>
                </a:lnTo>
                <a:lnTo>
                  <a:pt x="455813" y="2292033"/>
                </a:lnTo>
                <a:lnTo>
                  <a:pt x="451691" y="2291398"/>
                </a:lnTo>
                <a:lnTo>
                  <a:pt x="446936" y="2290764"/>
                </a:lnTo>
                <a:lnTo>
                  <a:pt x="443131" y="2289812"/>
                </a:lnTo>
                <a:lnTo>
                  <a:pt x="439010" y="2288860"/>
                </a:lnTo>
                <a:lnTo>
                  <a:pt x="434571" y="2287274"/>
                </a:lnTo>
                <a:lnTo>
                  <a:pt x="430767" y="2285688"/>
                </a:lnTo>
                <a:lnTo>
                  <a:pt x="426645" y="2284101"/>
                </a:lnTo>
                <a:lnTo>
                  <a:pt x="422523" y="2282198"/>
                </a:lnTo>
                <a:lnTo>
                  <a:pt x="418719" y="2279977"/>
                </a:lnTo>
                <a:lnTo>
                  <a:pt x="415231" y="2277756"/>
                </a:lnTo>
                <a:lnTo>
                  <a:pt x="411427" y="2274900"/>
                </a:lnTo>
                <a:lnTo>
                  <a:pt x="407939" y="2272045"/>
                </a:lnTo>
                <a:lnTo>
                  <a:pt x="404452" y="2269189"/>
                </a:lnTo>
                <a:lnTo>
                  <a:pt x="400964" y="2266334"/>
                </a:lnTo>
                <a:lnTo>
                  <a:pt x="397794" y="2262527"/>
                </a:lnTo>
                <a:lnTo>
                  <a:pt x="394941" y="2259354"/>
                </a:lnTo>
                <a:lnTo>
                  <a:pt x="392087" y="2255864"/>
                </a:lnTo>
                <a:lnTo>
                  <a:pt x="389551" y="2251739"/>
                </a:lnTo>
                <a:lnTo>
                  <a:pt x="387014" y="2248249"/>
                </a:lnTo>
                <a:lnTo>
                  <a:pt x="385112" y="2244442"/>
                </a:lnTo>
                <a:lnTo>
                  <a:pt x="383210" y="2240318"/>
                </a:lnTo>
                <a:lnTo>
                  <a:pt x="381308" y="2236510"/>
                </a:lnTo>
                <a:lnTo>
                  <a:pt x="380039" y="2232386"/>
                </a:lnTo>
                <a:lnTo>
                  <a:pt x="378454" y="2228261"/>
                </a:lnTo>
                <a:lnTo>
                  <a:pt x="377186" y="2224137"/>
                </a:lnTo>
                <a:lnTo>
                  <a:pt x="376235" y="2220012"/>
                </a:lnTo>
                <a:lnTo>
                  <a:pt x="375601" y="2215570"/>
                </a:lnTo>
                <a:lnTo>
                  <a:pt x="375284" y="2211446"/>
                </a:lnTo>
                <a:lnTo>
                  <a:pt x="374967" y="2207004"/>
                </a:lnTo>
                <a:lnTo>
                  <a:pt x="374650" y="2202562"/>
                </a:lnTo>
                <a:lnTo>
                  <a:pt x="374967" y="2198438"/>
                </a:lnTo>
                <a:lnTo>
                  <a:pt x="375284" y="2194313"/>
                </a:lnTo>
                <a:lnTo>
                  <a:pt x="375601" y="2189871"/>
                </a:lnTo>
                <a:lnTo>
                  <a:pt x="376235" y="2185747"/>
                </a:lnTo>
                <a:lnTo>
                  <a:pt x="377186" y="2181305"/>
                </a:lnTo>
                <a:lnTo>
                  <a:pt x="378454" y="2177180"/>
                </a:lnTo>
                <a:lnTo>
                  <a:pt x="380039" y="2173056"/>
                </a:lnTo>
                <a:lnTo>
                  <a:pt x="381308" y="2168931"/>
                </a:lnTo>
                <a:lnTo>
                  <a:pt x="383210" y="2165124"/>
                </a:lnTo>
                <a:lnTo>
                  <a:pt x="385112" y="2161317"/>
                </a:lnTo>
                <a:lnTo>
                  <a:pt x="387014" y="2157192"/>
                </a:lnTo>
                <a:lnTo>
                  <a:pt x="389551" y="2153385"/>
                </a:lnTo>
                <a:lnTo>
                  <a:pt x="392087" y="2149895"/>
                </a:lnTo>
                <a:lnTo>
                  <a:pt x="394941" y="2146088"/>
                </a:lnTo>
                <a:lnTo>
                  <a:pt x="397794" y="2142598"/>
                </a:lnTo>
                <a:lnTo>
                  <a:pt x="400964" y="2139425"/>
                </a:lnTo>
                <a:lnTo>
                  <a:pt x="663160" y="1877359"/>
                </a:lnTo>
                <a:lnTo>
                  <a:pt x="666330" y="1873869"/>
                </a:lnTo>
                <a:lnTo>
                  <a:pt x="669818" y="1871013"/>
                </a:lnTo>
                <a:lnTo>
                  <a:pt x="673622" y="1868475"/>
                </a:lnTo>
                <a:lnTo>
                  <a:pt x="677110" y="1865937"/>
                </a:lnTo>
                <a:lnTo>
                  <a:pt x="680598" y="1863399"/>
                </a:lnTo>
                <a:lnTo>
                  <a:pt x="684402" y="1861178"/>
                </a:lnTo>
                <a:lnTo>
                  <a:pt x="688524" y="1859274"/>
                </a:lnTo>
                <a:lnTo>
                  <a:pt x="692645" y="1857688"/>
                </a:lnTo>
                <a:lnTo>
                  <a:pt x="696767" y="1856101"/>
                </a:lnTo>
                <a:lnTo>
                  <a:pt x="700888" y="1854832"/>
                </a:lnTo>
                <a:lnTo>
                  <a:pt x="705010" y="1853246"/>
                </a:lnTo>
                <a:lnTo>
                  <a:pt x="709449" y="1852611"/>
                </a:lnTo>
                <a:lnTo>
                  <a:pt x="713570" y="1851660"/>
                </a:lnTo>
                <a:lnTo>
                  <a:pt x="717692" y="1851342"/>
                </a:lnTo>
                <a:lnTo>
                  <a:pt x="722130" y="1851025"/>
                </a:lnTo>
                <a:close/>
                <a:moveTo>
                  <a:pt x="2205776" y="1243013"/>
                </a:moveTo>
                <a:lnTo>
                  <a:pt x="2577363" y="1243013"/>
                </a:lnTo>
                <a:lnTo>
                  <a:pt x="2581813" y="1243331"/>
                </a:lnTo>
                <a:lnTo>
                  <a:pt x="2586263" y="1243649"/>
                </a:lnTo>
                <a:lnTo>
                  <a:pt x="2591031" y="1243967"/>
                </a:lnTo>
                <a:lnTo>
                  <a:pt x="2595481" y="1244922"/>
                </a:lnTo>
                <a:lnTo>
                  <a:pt x="2599613" y="1245876"/>
                </a:lnTo>
                <a:lnTo>
                  <a:pt x="2604063" y="1247148"/>
                </a:lnTo>
                <a:lnTo>
                  <a:pt x="2608196" y="1248420"/>
                </a:lnTo>
                <a:lnTo>
                  <a:pt x="2612328" y="1250011"/>
                </a:lnTo>
                <a:lnTo>
                  <a:pt x="2616142" y="1251601"/>
                </a:lnTo>
                <a:lnTo>
                  <a:pt x="2619957" y="1253509"/>
                </a:lnTo>
                <a:lnTo>
                  <a:pt x="2624089" y="1256054"/>
                </a:lnTo>
                <a:lnTo>
                  <a:pt x="2627586" y="1258280"/>
                </a:lnTo>
                <a:lnTo>
                  <a:pt x="2631082" y="1260825"/>
                </a:lnTo>
                <a:lnTo>
                  <a:pt x="2634261" y="1263369"/>
                </a:lnTo>
                <a:lnTo>
                  <a:pt x="2637757" y="1266550"/>
                </a:lnTo>
                <a:lnTo>
                  <a:pt x="2640936" y="1269412"/>
                </a:lnTo>
                <a:lnTo>
                  <a:pt x="2643797" y="1272275"/>
                </a:lnTo>
                <a:lnTo>
                  <a:pt x="2646340" y="1275456"/>
                </a:lnTo>
                <a:lnTo>
                  <a:pt x="2649200" y="1279272"/>
                </a:lnTo>
                <a:lnTo>
                  <a:pt x="2651743" y="1282453"/>
                </a:lnTo>
                <a:lnTo>
                  <a:pt x="2653968" y="1285952"/>
                </a:lnTo>
                <a:lnTo>
                  <a:pt x="2656194" y="1290087"/>
                </a:lnTo>
                <a:lnTo>
                  <a:pt x="2658101" y="1293903"/>
                </a:lnTo>
                <a:lnTo>
                  <a:pt x="2660008" y="1297720"/>
                </a:lnTo>
                <a:lnTo>
                  <a:pt x="2661597" y="1301855"/>
                </a:lnTo>
                <a:lnTo>
                  <a:pt x="2663187" y="1305990"/>
                </a:lnTo>
                <a:lnTo>
                  <a:pt x="2664140" y="1310125"/>
                </a:lnTo>
                <a:lnTo>
                  <a:pt x="2665094" y="1314896"/>
                </a:lnTo>
                <a:lnTo>
                  <a:pt x="2666047" y="1319030"/>
                </a:lnTo>
                <a:lnTo>
                  <a:pt x="2666683" y="1323483"/>
                </a:lnTo>
                <a:lnTo>
                  <a:pt x="2667001" y="1328254"/>
                </a:lnTo>
                <a:lnTo>
                  <a:pt x="2667001" y="1332707"/>
                </a:lnTo>
                <a:lnTo>
                  <a:pt x="2667001" y="1337478"/>
                </a:lnTo>
                <a:lnTo>
                  <a:pt x="2666683" y="1341931"/>
                </a:lnTo>
                <a:lnTo>
                  <a:pt x="2666047" y="1346384"/>
                </a:lnTo>
                <a:lnTo>
                  <a:pt x="2665094" y="1350837"/>
                </a:lnTo>
                <a:lnTo>
                  <a:pt x="2664140" y="1355290"/>
                </a:lnTo>
                <a:lnTo>
                  <a:pt x="2663187" y="1359424"/>
                </a:lnTo>
                <a:lnTo>
                  <a:pt x="2661597" y="1363559"/>
                </a:lnTo>
                <a:lnTo>
                  <a:pt x="2660008" y="1367694"/>
                </a:lnTo>
                <a:lnTo>
                  <a:pt x="2658101" y="1371511"/>
                </a:lnTo>
                <a:lnTo>
                  <a:pt x="2656194" y="1375646"/>
                </a:lnTo>
                <a:lnTo>
                  <a:pt x="2653968" y="1379144"/>
                </a:lnTo>
                <a:lnTo>
                  <a:pt x="2651743" y="1382643"/>
                </a:lnTo>
                <a:lnTo>
                  <a:pt x="2649200" y="1386460"/>
                </a:lnTo>
                <a:lnTo>
                  <a:pt x="2646340" y="1389959"/>
                </a:lnTo>
                <a:lnTo>
                  <a:pt x="2643797" y="1393139"/>
                </a:lnTo>
                <a:lnTo>
                  <a:pt x="2640936" y="1396320"/>
                </a:lnTo>
                <a:lnTo>
                  <a:pt x="2637757" y="1399182"/>
                </a:lnTo>
                <a:lnTo>
                  <a:pt x="2634261" y="1402045"/>
                </a:lnTo>
                <a:lnTo>
                  <a:pt x="2631082" y="1404590"/>
                </a:lnTo>
                <a:lnTo>
                  <a:pt x="2627586" y="1407134"/>
                </a:lnTo>
                <a:lnTo>
                  <a:pt x="2624089" y="1409679"/>
                </a:lnTo>
                <a:lnTo>
                  <a:pt x="2619957" y="1411587"/>
                </a:lnTo>
                <a:lnTo>
                  <a:pt x="2616142" y="1413495"/>
                </a:lnTo>
                <a:lnTo>
                  <a:pt x="2612328" y="1415404"/>
                </a:lnTo>
                <a:lnTo>
                  <a:pt x="2608196" y="1416994"/>
                </a:lnTo>
                <a:lnTo>
                  <a:pt x="2604063" y="1418266"/>
                </a:lnTo>
                <a:lnTo>
                  <a:pt x="2599613" y="1419857"/>
                </a:lnTo>
                <a:lnTo>
                  <a:pt x="2595481" y="1420811"/>
                </a:lnTo>
                <a:lnTo>
                  <a:pt x="2591031" y="1421447"/>
                </a:lnTo>
                <a:lnTo>
                  <a:pt x="2586263" y="1422083"/>
                </a:lnTo>
                <a:lnTo>
                  <a:pt x="2581813" y="1422401"/>
                </a:lnTo>
                <a:lnTo>
                  <a:pt x="2577363" y="1422401"/>
                </a:lnTo>
                <a:lnTo>
                  <a:pt x="2205776" y="1422401"/>
                </a:lnTo>
                <a:lnTo>
                  <a:pt x="2201326" y="1422401"/>
                </a:lnTo>
                <a:lnTo>
                  <a:pt x="2196558" y="1422083"/>
                </a:lnTo>
                <a:lnTo>
                  <a:pt x="2192108" y="1421447"/>
                </a:lnTo>
                <a:lnTo>
                  <a:pt x="2187658" y="1420811"/>
                </a:lnTo>
                <a:lnTo>
                  <a:pt x="2183526" y="1419857"/>
                </a:lnTo>
                <a:lnTo>
                  <a:pt x="2179393" y="1418266"/>
                </a:lnTo>
                <a:lnTo>
                  <a:pt x="2174943" y="1416994"/>
                </a:lnTo>
                <a:lnTo>
                  <a:pt x="2170811" y="1415404"/>
                </a:lnTo>
                <a:lnTo>
                  <a:pt x="2166997" y="1413495"/>
                </a:lnTo>
                <a:lnTo>
                  <a:pt x="2162864" y="1411587"/>
                </a:lnTo>
                <a:lnTo>
                  <a:pt x="2159368" y="1409679"/>
                </a:lnTo>
                <a:lnTo>
                  <a:pt x="2155871" y="1407134"/>
                </a:lnTo>
                <a:lnTo>
                  <a:pt x="2152057" y="1404590"/>
                </a:lnTo>
                <a:lnTo>
                  <a:pt x="2148878" y="1402045"/>
                </a:lnTo>
                <a:lnTo>
                  <a:pt x="2145700" y="1399182"/>
                </a:lnTo>
                <a:lnTo>
                  <a:pt x="2142521" y="1396320"/>
                </a:lnTo>
                <a:lnTo>
                  <a:pt x="2139342" y="1393139"/>
                </a:lnTo>
                <a:lnTo>
                  <a:pt x="2136481" y="1389959"/>
                </a:lnTo>
                <a:lnTo>
                  <a:pt x="2133939" y="1386460"/>
                </a:lnTo>
                <a:lnTo>
                  <a:pt x="2131713" y="1382643"/>
                </a:lnTo>
                <a:lnTo>
                  <a:pt x="2128853" y="1379144"/>
                </a:lnTo>
                <a:lnTo>
                  <a:pt x="2126945" y="1375646"/>
                </a:lnTo>
                <a:lnTo>
                  <a:pt x="2125038" y="1371511"/>
                </a:lnTo>
                <a:lnTo>
                  <a:pt x="2123131" y="1367694"/>
                </a:lnTo>
                <a:lnTo>
                  <a:pt x="2121542" y="1363559"/>
                </a:lnTo>
                <a:lnTo>
                  <a:pt x="2120270" y="1359424"/>
                </a:lnTo>
                <a:lnTo>
                  <a:pt x="2118999" y="1355290"/>
                </a:lnTo>
                <a:lnTo>
                  <a:pt x="2118045" y="1350837"/>
                </a:lnTo>
                <a:lnTo>
                  <a:pt x="2117092" y="1346384"/>
                </a:lnTo>
                <a:lnTo>
                  <a:pt x="2116456" y="1341931"/>
                </a:lnTo>
                <a:lnTo>
                  <a:pt x="2116138" y="1337478"/>
                </a:lnTo>
                <a:lnTo>
                  <a:pt x="2116138" y="1332707"/>
                </a:lnTo>
                <a:lnTo>
                  <a:pt x="2116138" y="1328254"/>
                </a:lnTo>
                <a:lnTo>
                  <a:pt x="2116456" y="1323483"/>
                </a:lnTo>
                <a:lnTo>
                  <a:pt x="2117092" y="1319030"/>
                </a:lnTo>
                <a:lnTo>
                  <a:pt x="2118045" y="1314896"/>
                </a:lnTo>
                <a:lnTo>
                  <a:pt x="2118999" y="1310125"/>
                </a:lnTo>
                <a:lnTo>
                  <a:pt x="2120270" y="1305990"/>
                </a:lnTo>
                <a:lnTo>
                  <a:pt x="2121542" y="1301855"/>
                </a:lnTo>
                <a:lnTo>
                  <a:pt x="2123131" y="1297720"/>
                </a:lnTo>
                <a:lnTo>
                  <a:pt x="2125038" y="1293903"/>
                </a:lnTo>
                <a:lnTo>
                  <a:pt x="2126945" y="1290087"/>
                </a:lnTo>
                <a:lnTo>
                  <a:pt x="2128853" y="1285952"/>
                </a:lnTo>
                <a:lnTo>
                  <a:pt x="2131713" y="1282453"/>
                </a:lnTo>
                <a:lnTo>
                  <a:pt x="2133939" y="1279272"/>
                </a:lnTo>
                <a:lnTo>
                  <a:pt x="2136481" y="1275456"/>
                </a:lnTo>
                <a:lnTo>
                  <a:pt x="2139342" y="1272275"/>
                </a:lnTo>
                <a:lnTo>
                  <a:pt x="2142521" y="1269412"/>
                </a:lnTo>
                <a:lnTo>
                  <a:pt x="2145700" y="1266550"/>
                </a:lnTo>
                <a:lnTo>
                  <a:pt x="2148878" y="1263369"/>
                </a:lnTo>
                <a:lnTo>
                  <a:pt x="2152057" y="1260825"/>
                </a:lnTo>
                <a:lnTo>
                  <a:pt x="2155871" y="1258280"/>
                </a:lnTo>
                <a:lnTo>
                  <a:pt x="2159368" y="1256054"/>
                </a:lnTo>
                <a:lnTo>
                  <a:pt x="2162864" y="1253509"/>
                </a:lnTo>
                <a:lnTo>
                  <a:pt x="2166997" y="1251601"/>
                </a:lnTo>
                <a:lnTo>
                  <a:pt x="2170811" y="1250011"/>
                </a:lnTo>
                <a:lnTo>
                  <a:pt x="2174943" y="1248420"/>
                </a:lnTo>
                <a:lnTo>
                  <a:pt x="2179393" y="1247148"/>
                </a:lnTo>
                <a:lnTo>
                  <a:pt x="2183526" y="1245876"/>
                </a:lnTo>
                <a:lnTo>
                  <a:pt x="2187658" y="1244922"/>
                </a:lnTo>
                <a:lnTo>
                  <a:pt x="2192108" y="1243967"/>
                </a:lnTo>
                <a:lnTo>
                  <a:pt x="2196558" y="1243649"/>
                </a:lnTo>
                <a:lnTo>
                  <a:pt x="2201326" y="1243331"/>
                </a:lnTo>
                <a:lnTo>
                  <a:pt x="2205776" y="1243013"/>
                </a:lnTo>
                <a:close/>
                <a:moveTo>
                  <a:pt x="89956" y="1243013"/>
                </a:moveTo>
                <a:lnTo>
                  <a:pt x="461542" y="1243013"/>
                </a:lnTo>
                <a:lnTo>
                  <a:pt x="465992" y="1243331"/>
                </a:lnTo>
                <a:lnTo>
                  <a:pt x="470442" y="1243649"/>
                </a:lnTo>
                <a:lnTo>
                  <a:pt x="474893" y="1243967"/>
                </a:lnTo>
                <a:lnTo>
                  <a:pt x="479343" y="1244922"/>
                </a:lnTo>
                <a:lnTo>
                  <a:pt x="483475" y="1245876"/>
                </a:lnTo>
                <a:lnTo>
                  <a:pt x="487925" y="1247148"/>
                </a:lnTo>
                <a:lnTo>
                  <a:pt x="492057" y="1248420"/>
                </a:lnTo>
                <a:lnTo>
                  <a:pt x="496508" y="1250011"/>
                </a:lnTo>
                <a:lnTo>
                  <a:pt x="500322" y="1251601"/>
                </a:lnTo>
                <a:lnTo>
                  <a:pt x="504136" y="1253509"/>
                </a:lnTo>
                <a:lnTo>
                  <a:pt x="507633" y="1256054"/>
                </a:lnTo>
                <a:lnTo>
                  <a:pt x="511447" y="1258280"/>
                </a:lnTo>
                <a:lnTo>
                  <a:pt x="514944" y="1260825"/>
                </a:lnTo>
                <a:lnTo>
                  <a:pt x="518122" y="1263369"/>
                </a:lnTo>
                <a:lnTo>
                  <a:pt x="521619" y="1266550"/>
                </a:lnTo>
                <a:lnTo>
                  <a:pt x="524798" y="1269412"/>
                </a:lnTo>
                <a:lnTo>
                  <a:pt x="527659" y="1272275"/>
                </a:lnTo>
                <a:lnTo>
                  <a:pt x="530519" y="1275456"/>
                </a:lnTo>
                <a:lnTo>
                  <a:pt x="533380" y="1279272"/>
                </a:lnTo>
                <a:lnTo>
                  <a:pt x="535605" y="1282453"/>
                </a:lnTo>
                <a:lnTo>
                  <a:pt x="537830" y="1285952"/>
                </a:lnTo>
                <a:lnTo>
                  <a:pt x="540055" y="1290087"/>
                </a:lnTo>
                <a:lnTo>
                  <a:pt x="541963" y="1293903"/>
                </a:lnTo>
                <a:lnTo>
                  <a:pt x="544188" y="1297720"/>
                </a:lnTo>
                <a:lnTo>
                  <a:pt x="545777" y="1301855"/>
                </a:lnTo>
                <a:lnTo>
                  <a:pt x="547048" y="1305990"/>
                </a:lnTo>
                <a:lnTo>
                  <a:pt x="548320" y="1310125"/>
                </a:lnTo>
                <a:lnTo>
                  <a:pt x="549273" y="1314577"/>
                </a:lnTo>
                <a:lnTo>
                  <a:pt x="549909" y="1319030"/>
                </a:lnTo>
                <a:lnTo>
                  <a:pt x="550545" y="1323483"/>
                </a:lnTo>
                <a:lnTo>
                  <a:pt x="550863" y="1328254"/>
                </a:lnTo>
                <a:lnTo>
                  <a:pt x="550863" y="1332707"/>
                </a:lnTo>
                <a:lnTo>
                  <a:pt x="550863" y="1337478"/>
                </a:lnTo>
                <a:lnTo>
                  <a:pt x="550545" y="1341931"/>
                </a:lnTo>
                <a:lnTo>
                  <a:pt x="549909" y="1346384"/>
                </a:lnTo>
                <a:lnTo>
                  <a:pt x="549273" y="1350837"/>
                </a:lnTo>
                <a:lnTo>
                  <a:pt x="548320" y="1354972"/>
                </a:lnTo>
                <a:lnTo>
                  <a:pt x="547048" y="1359106"/>
                </a:lnTo>
                <a:lnTo>
                  <a:pt x="545777" y="1363559"/>
                </a:lnTo>
                <a:lnTo>
                  <a:pt x="544188" y="1367694"/>
                </a:lnTo>
                <a:lnTo>
                  <a:pt x="541963" y="1371511"/>
                </a:lnTo>
                <a:lnTo>
                  <a:pt x="540055" y="1375646"/>
                </a:lnTo>
                <a:lnTo>
                  <a:pt x="537830" y="1379144"/>
                </a:lnTo>
                <a:lnTo>
                  <a:pt x="535605" y="1382643"/>
                </a:lnTo>
                <a:lnTo>
                  <a:pt x="533380" y="1386460"/>
                </a:lnTo>
                <a:lnTo>
                  <a:pt x="530519" y="1389959"/>
                </a:lnTo>
                <a:lnTo>
                  <a:pt x="527659" y="1392821"/>
                </a:lnTo>
                <a:lnTo>
                  <a:pt x="524798" y="1396320"/>
                </a:lnTo>
                <a:lnTo>
                  <a:pt x="521619" y="1399182"/>
                </a:lnTo>
                <a:lnTo>
                  <a:pt x="518122" y="1402045"/>
                </a:lnTo>
                <a:lnTo>
                  <a:pt x="514944" y="1404590"/>
                </a:lnTo>
                <a:lnTo>
                  <a:pt x="511447" y="1407134"/>
                </a:lnTo>
                <a:lnTo>
                  <a:pt x="507633" y="1409679"/>
                </a:lnTo>
                <a:lnTo>
                  <a:pt x="504136" y="1411587"/>
                </a:lnTo>
                <a:lnTo>
                  <a:pt x="500322" y="1413495"/>
                </a:lnTo>
                <a:lnTo>
                  <a:pt x="496508" y="1415404"/>
                </a:lnTo>
                <a:lnTo>
                  <a:pt x="492057" y="1416994"/>
                </a:lnTo>
                <a:lnTo>
                  <a:pt x="487925" y="1418266"/>
                </a:lnTo>
                <a:lnTo>
                  <a:pt x="483475" y="1419857"/>
                </a:lnTo>
                <a:lnTo>
                  <a:pt x="479343" y="1420811"/>
                </a:lnTo>
                <a:lnTo>
                  <a:pt x="474893" y="1421447"/>
                </a:lnTo>
                <a:lnTo>
                  <a:pt x="470442" y="1422083"/>
                </a:lnTo>
                <a:lnTo>
                  <a:pt x="465992" y="1422401"/>
                </a:lnTo>
                <a:lnTo>
                  <a:pt x="461542" y="1422401"/>
                </a:lnTo>
                <a:lnTo>
                  <a:pt x="89956" y="1422401"/>
                </a:lnTo>
                <a:lnTo>
                  <a:pt x="85188" y="1422401"/>
                </a:lnTo>
                <a:lnTo>
                  <a:pt x="80420" y="1422083"/>
                </a:lnTo>
                <a:lnTo>
                  <a:pt x="76288" y="1421447"/>
                </a:lnTo>
                <a:lnTo>
                  <a:pt x="71520" y="1420811"/>
                </a:lnTo>
                <a:lnTo>
                  <a:pt x="67387" y="1419857"/>
                </a:lnTo>
                <a:lnTo>
                  <a:pt x="63255" y="1418266"/>
                </a:lnTo>
                <a:lnTo>
                  <a:pt x="58805" y="1416994"/>
                </a:lnTo>
                <a:lnTo>
                  <a:pt x="54991" y="1415404"/>
                </a:lnTo>
                <a:lnTo>
                  <a:pt x="50858" y="1413495"/>
                </a:lnTo>
                <a:lnTo>
                  <a:pt x="47044" y="1411587"/>
                </a:lnTo>
                <a:lnTo>
                  <a:pt x="43230" y="1409679"/>
                </a:lnTo>
                <a:lnTo>
                  <a:pt x="39733" y="1407134"/>
                </a:lnTo>
                <a:lnTo>
                  <a:pt x="35919" y="1404590"/>
                </a:lnTo>
                <a:lnTo>
                  <a:pt x="32740" y="1402045"/>
                </a:lnTo>
                <a:lnTo>
                  <a:pt x="29561" y="1399182"/>
                </a:lnTo>
                <a:lnTo>
                  <a:pt x="26383" y="1396320"/>
                </a:lnTo>
                <a:lnTo>
                  <a:pt x="23204" y="1393139"/>
                </a:lnTo>
                <a:lnTo>
                  <a:pt x="20661" y="1389959"/>
                </a:lnTo>
                <a:lnTo>
                  <a:pt x="17800" y="1386460"/>
                </a:lnTo>
                <a:lnTo>
                  <a:pt x="15575" y="1382643"/>
                </a:lnTo>
                <a:lnTo>
                  <a:pt x="13032" y="1379144"/>
                </a:lnTo>
                <a:lnTo>
                  <a:pt x="10807" y="1375646"/>
                </a:lnTo>
                <a:lnTo>
                  <a:pt x="8900" y="1371511"/>
                </a:lnTo>
                <a:lnTo>
                  <a:pt x="6993" y="1367694"/>
                </a:lnTo>
                <a:lnTo>
                  <a:pt x="5403" y="1363559"/>
                </a:lnTo>
                <a:lnTo>
                  <a:pt x="4132" y="1359424"/>
                </a:lnTo>
                <a:lnTo>
                  <a:pt x="2861" y="1355290"/>
                </a:lnTo>
                <a:lnTo>
                  <a:pt x="1589" y="1350837"/>
                </a:lnTo>
                <a:lnTo>
                  <a:pt x="953" y="1346384"/>
                </a:lnTo>
                <a:lnTo>
                  <a:pt x="318" y="1341931"/>
                </a:lnTo>
                <a:lnTo>
                  <a:pt x="0" y="1337478"/>
                </a:lnTo>
                <a:lnTo>
                  <a:pt x="0" y="1332707"/>
                </a:lnTo>
                <a:lnTo>
                  <a:pt x="0" y="1328254"/>
                </a:lnTo>
                <a:lnTo>
                  <a:pt x="318" y="1323483"/>
                </a:lnTo>
                <a:lnTo>
                  <a:pt x="953" y="1319030"/>
                </a:lnTo>
                <a:lnTo>
                  <a:pt x="1589" y="1314896"/>
                </a:lnTo>
                <a:lnTo>
                  <a:pt x="2861" y="1310125"/>
                </a:lnTo>
                <a:lnTo>
                  <a:pt x="4132" y="1305990"/>
                </a:lnTo>
                <a:lnTo>
                  <a:pt x="5403" y="1301855"/>
                </a:lnTo>
                <a:lnTo>
                  <a:pt x="6993" y="1297720"/>
                </a:lnTo>
                <a:lnTo>
                  <a:pt x="8900" y="1293903"/>
                </a:lnTo>
                <a:lnTo>
                  <a:pt x="10807" y="1290087"/>
                </a:lnTo>
                <a:lnTo>
                  <a:pt x="13032" y="1285952"/>
                </a:lnTo>
                <a:lnTo>
                  <a:pt x="15575" y="1282453"/>
                </a:lnTo>
                <a:lnTo>
                  <a:pt x="17800" y="1279272"/>
                </a:lnTo>
                <a:lnTo>
                  <a:pt x="20661" y="1275456"/>
                </a:lnTo>
                <a:lnTo>
                  <a:pt x="23204" y="1272275"/>
                </a:lnTo>
                <a:lnTo>
                  <a:pt x="26383" y="1269412"/>
                </a:lnTo>
                <a:lnTo>
                  <a:pt x="29561" y="1266550"/>
                </a:lnTo>
                <a:lnTo>
                  <a:pt x="32740" y="1263369"/>
                </a:lnTo>
                <a:lnTo>
                  <a:pt x="35919" y="1260825"/>
                </a:lnTo>
                <a:lnTo>
                  <a:pt x="39733" y="1258280"/>
                </a:lnTo>
                <a:lnTo>
                  <a:pt x="43230" y="1256054"/>
                </a:lnTo>
                <a:lnTo>
                  <a:pt x="47044" y="1253509"/>
                </a:lnTo>
                <a:lnTo>
                  <a:pt x="50858" y="1251601"/>
                </a:lnTo>
                <a:lnTo>
                  <a:pt x="54991" y="1250011"/>
                </a:lnTo>
                <a:lnTo>
                  <a:pt x="58805" y="1248420"/>
                </a:lnTo>
                <a:lnTo>
                  <a:pt x="63255" y="1247148"/>
                </a:lnTo>
                <a:lnTo>
                  <a:pt x="67387" y="1245876"/>
                </a:lnTo>
                <a:lnTo>
                  <a:pt x="71520" y="1244922"/>
                </a:lnTo>
                <a:lnTo>
                  <a:pt x="76288" y="1243967"/>
                </a:lnTo>
                <a:lnTo>
                  <a:pt x="80420" y="1243649"/>
                </a:lnTo>
                <a:lnTo>
                  <a:pt x="85188" y="1243331"/>
                </a:lnTo>
                <a:lnTo>
                  <a:pt x="89956" y="1243013"/>
                </a:lnTo>
                <a:close/>
                <a:moveTo>
                  <a:pt x="1394182" y="763588"/>
                </a:moveTo>
                <a:lnTo>
                  <a:pt x="1379887" y="763905"/>
                </a:lnTo>
                <a:lnTo>
                  <a:pt x="1364957" y="764855"/>
                </a:lnTo>
                <a:lnTo>
                  <a:pt x="1350979" y="766439"/>
                </a:lnTo>
                <a:lnTo>
                  <a:pt x="1336684" y="768340"/>
                </a:lnTo>
                <a:lnTo>
                  <a:pt x="1322388" y="770558"/>
                </a:lnTo>
                <a:lnTo>
                  <a:pt x="1336366" y="773726"/>
                </a:lnTo>
                <a:lnTo>
                  <a:pt x="1350344" y="776577"/>
                </a:lnTo>
                <a:lnTo>
                  <a:pt x="1364003" y="779745"/>
                </a:lnTo>
                <a:lnTo>
                  <a:pt x="1377981" y="783230"/>
                </a:lnTo>
                <a:lnTo>
                  <a:pt x="1391323" y="787032"/>
                </a:lnTo>
                <a:lnTo>
                  <a:pt x="1404666" y="790517"/>
                </a:lnTo>
                <a:lnTo>
                  <a:pt x="1418008" y="794318"/>
                </a:lnTo>
                <a:lnTo>
                  <a:pt x="1431033" y="798754"/>
                </a:lnTo>
                <a:lnTo>
                  <a:pt x="1444057" y="802872"/>
                </a:lnTo>
                <a:lnTo>
                  <a:pt x="1456764" y="807624"/>
                </a:lnTo>
                <a:lnTo>
                  <a:pt x="1469471" y="812376"/>
                </a:lnTo>
                <a:lnTo>
                  <a:pt x="1482178" y="817445"/>
                </a:lnTo>
                <a:lnTo>
                  <a:pt x="1494567" y="822831"/>
                </a:lnTo>
                <a:lnTo>
                  <a:pt x="1507274" y="828217"/>
                </a:lnTo>
                <a:lnTo>
                  <a:pt x="1519664" y="833919"/>
                </a:lnTo>
                <a:lnTo>
                  <a:pt x="1531735" y="839622"/>
                </a:lnTo>
                <a:lnTo>
                  <a:pt x="1543489" y="845958"/>
                </a:lnTo>
                <a:lnTo>
                  <a:pt x="1555243" y="852294"/>
                </a:lnTo>
                <a:lnTo>
                  <a:pt x="1566997" y="858947"/>
                </a:lnTo>
                <a:lnTo>
                  <a:pt x="1578433" y="865600"/>
                </a:lnTo>
                <a:lnTo>
                  <a:pt x="1589869" y="872569"/>
                </a:lnTo>
                <a:lnTo>
                  <a:pt x="1600670" y="879856"/>
                </a:lnTo>
                <a:lnTo>
                  <a:pt x="1611789" y="887142"/>
                </a:lnTo>
                <a:lnTo>
                  <a:pt x="1622590" y="895063"/>
                </a:lnTo>
                <a:lnTo>
                  <a:pt x="1633073" y="902983"/>
                </a:lnTo>
                <a:lnTo>
                  <a:pt x="1643874" y="910586"/>
                </a:lnTo>
                <a:lnTo>
                  <a:pt x="1654039" y="919140"/>
                </a:lnTo>
                <a:lnTo>
                  <a:pt x="1664522" y="927694"/>
                </a:lnTo>
                <a:lnTo>
                  <a:pt x="1674370" y="935931"/>
                </a:lnTo>
                <a:lnTo>
                  <a:pt x="1684218" y="944801"/>
                </a:lnTo>
                <a:lnTo>
                  <a:pt x="1693748" y="953988"/>
                </a:lnTo>
                <a:lnTo>
                  <a:pt x="1703279" y="963493"/>
                </a:lnTo>
                <a:lnTo>
                  <a:pt x="1712491" y="972363"/>
                </a:lnTo>
                <a:lnTo>
                  <a:pt x="1721704" y="982184"/>
                </a:lnTo>
                <a:lnTo>
                  <a:pt x="1730599" y="992005"/>
                </a:lnTo>
                <a:lnTo>
                  <a:pt x="1739176" y="1002143"/>
                </a:lnTo>
                <a:lnTo>
                  <a:pt x="1747753" y="1012281"/>
                </a:lnTo>
                <a:lnTo>
                  <a:pt x="1756012" y="1022419"/>
                </a:lnTo>
                <a:lnTo>
                  <a:pt x="1763954" y="1033190"/>
                </a:lnTo>
                <a:lnTo>
                  <a:pt x="1771896" y="1043645"/>
                </a:lnTo>
                <a:lnTo>
                  <a:pt x="1779520" y="1054416"/>
                </a:lnTo>
                <a:lnTo>
                  <a:pt x="1786827" y="1065187"/>
                </a:lnTo>
                <a:lnTo>
                  <a:pt x="1794133" y="1076276"/>
                </a:lnTo>
                <a:lnTo>
                  <a:pt x="1801440" y="1087681"/>
                </a:lnTo>
                <a:lnTo>
                  <a:pt x="1808111" y="1099086"/>
                </a:lnTo>
                <a:lnTo>
                  <a:pt x="1814782" y="1110807"/>
                </a:lnTo>
                <a:lnTo>
                  <a:pt x="1820818" y="1122529"/>
                </a:lnTo>
                <a:lnTo>
                  <a:pt x="1827171" y="1134568"/>
                </a:lnTo>
                <a:lnTo>
                  <a:pt x="1832889" y="1146606"/>
                </a:lnTo>
                <a:lnTo>
                  <a:pt x="1838925" y="1158645"/>
                </a:lnTo>
                <a:lnTo>
                  <a:pt x="1844326" y="1171001"/>
                </a:lnTo>
                <a:lnTo>
                  <a:pt x="1849726" y="1183356"/>
                </a:lnTo>
                <a:lnTo>
                  <a:pt x="1854491" y="1196345"/>
                </a:lnTo>
                <a:lnTo>
                  <a:pt x="1859256" y="1209017"/>
                </a:lnTo>
                <a:lnTo>
                  <a:pt x="1864022" y="1221689"/>
                </a:lnTo>
                <a:lnTo>
                  <a:pt x="1868151" y="1234679"/>
                </a:lnTo>
                <a:lnTo>
                  <a:pt x="1872599" y="1247668"/>
                </a:lnTo>
                <a:lnTo>
                  <a:pt x="1876411" y="1260973"/>
                </a:lnTo>
                <a:lnTo>
                  <a:pt x="1880223" y="1274279"/>
                </a:lnTo>
                <a:lnTo>
                  <a:pt x="1884035" y="1287585"/>
                </a:lnTo>
                <a:lnTo>
                  <a:pt x="1887212" y="1301525"/>
                </a:lnTo>
                <a:lnTo>
                  <a:pt x="1890388" y="1315147"/>
                </a:lnTo>
                <a:lnTo>
                  <a:pt x="1893247" y="1329087"/>
                </a:lnTo>
                <a:lnTo>
                  <a:pt x="1896424" y="1343026"/>
                </a:lnTo>
                <a:lnTo>
                  <a:pt x="1898648" y="1328770"/>
                </a:lnTo>
                <a:lnTo>
                  <a:pt x="1900554" y="1314830"/>
                </a:lnTo>
                <a:lnTo>
                  <a:pt x="1902142" y="1300257"/>
                </a:lnTo>
                <a:lnTo>
                  <a:pt x="1903095" y="1286001"/>
                </a:lnTo>
                <a:lnTo>
                  <a:pt x="1903413" y="1271428"/>
                </a:lnTo>
                <a:lnTo>
                  <a:pt x="1903413" y="1257172"/>
                </a:lnTo>
                <a:lnTo>
                  <a:pt x="1903095" y="1242599"/>
                </a:lnTo>
                <a:lnTo>
                  <a:pt x="1902142" y="1228026"/>
                </a:lnTo>
                <a:lnTo>
                  <a:pt x="1900872" y="1213453"/>
                </a:lnTo>
                <a:lnTo>
                  <a:pt x="1898966" y="1199196"/>
                </a:lnTo>
                <a:lnTo>
                  <a:pt x="1896742" y="1184623"/>
                </a:lnTo>
                <a:lnTo>
                  <a:pt x="1893565" y="1170050"/>
                </a:lnTo>
                <a:lnTo>
                  <a:pt x="1890388" y="1155794"/>
                </a:lnTo>
                <a:lnTo>
                  <a:pt x="1886894" y="1141538"/>
                </a:lnTo>
                <a:lnTo>
                  <a:pt x="1882447" y="1127598"/>
                </a:lnTo>
                <a:lnTo>
                  <a:pt x="1877999" y="1113659"/>
                </a:lnTo>
                <a:lnTo>
                  <a:pt x="1873234" y="1099402"/>
                </a:lnTo>
                <a:lnTo>
                  <a:pt x="1867834" y="1085780"/>
                </a:lnTo>
                <a:lnTo>
                  <a:pt x="1862115" y="1072157"/>
                </a:lnTo>
                <a:lnTo>
                  <a:pt x="1855762" y="1058534"/>
                </a:lnTo>
                <a:lnTo>
                  <a:pt x="1849408" y="1045545"/>
                </a:lnTo>
                <a:lnTo>
                  <a:pt x="1842420" y="1032240"/>
                </a:lnTo>
                <a:lnTo>
                  <a:pt x="1834796" y="1019250"/>
                </a:lnTo>
                <a:lnTo>
                  <a:pt x="1827489" y="1006578"/>
                </a:lnTo>
                <a:lnTo>
                  <a:pt x="1819230" y="993906"/>
                </a:lnTo>
                <a:lnTo>
                  <a:pt x="1810652" y="981867"/>
                </a:lnTo>
                <a:lnTo>
                  <a:pt x="1802075" y="969829"/>
                </a:lnTo>
                <a:lnTo>
                  <a:pt x="1792863" y="957790"/>
                </a:lnTo>
                <a:lnTo>
                  <a:pt x="1783332" y="946385"/>
                </a:lnTo>
                <a:lnTo>
                  <a:pt x="1773484" y="934980"/>
                </a:lnTo>
                <a:lnTo>
                  <a:pt x="1763319" y="924209"/>
                </a:lnTo>
                <a:lnTo>
                  <a:pt x="1752836" y="913437"/>
                </a:lnTo>
                <a:lnTo>
                  <a:pt x="1742670" y="903300"/>
                </a:lnTo>
                <a:lnTo>
                  <a:pt x="1731552" y="893162"/>
                </a:lnTo>
                <a:lnTo>
                  <a:pt x="1720115" y="883341"/>
                </a:lnTo>
                <a:lnTo>
                  <a:pt x="1708679" y="873837"/>
                </a:lnTo>
                <a:lnTo>
                  <a:pt x="1696925" y="864649"/>
                </a:lnTo>
                <a:lnTo>
                  <a:pt x="1684854" y="856095"/>
                </a:lnTo>
                <a:lnTo>
                  <a:pt x="1672464" y="847542"/>
                </a:lnTo>
                <a:lnTo>
                  <a:pt x="1660075" y="839305"/>
                </a:lnTo>
                <a:lnTo>
                  <a:pt x="1647050" y="831701"/>
                </a:lnTo>
                <a:lnTo>
                  <a:pt x="1634026" y="824415"/>
                </a:lnTo>
                <a:lnTo>
                  <a:pt x="1621001" y="817445"/>
                </a:lnTo>
                <a:lnTo>
                  <a:pt x="1607659" y="811109"/>
                </a:lnTo>
                <a:lnTo>
                  <a:pt x="1594317" y="804773"/>
                </a:lnTo>
                <a:lnTo>
                  <a:pt x="1580657" y="799070"/>
                </a:lnTo>
                <a:lnTo>
                  <a:pt x="1566679" y="793685"/>
                </a:lnTo>
                <a:lnTo>
                  <a:pt x="1552702" y="788616"/>
                </a:lnTo>
                <a:lnTo>
                  <a:pt x="1538724" y="784181"/>
                </a:lnTo>
                <a:lnTo>
                  <a:pt x="1524429" y="780062"/>
                </a:lnTo>
                <a:lnTo>
                  <a:pt x="1510133" y="776577"/>
                </a:lnTo>
                <a:lnTo>
                  <a:pt x="1495838" y="773092"/>
                </a:lnTo>
                <a:lnTo>
                  <a:pt x="1481225" y="770241"/>
                </a:lnTo>
                <a:lnTo>
                  <a:pt x="1466930" y="768023"/>
                </a:lnTo>
                <a:lnTo>
                  <a:pt x="1452317" y="766123"/>
                </a:lnTo>
                <a:lnTo>
                  <a:pt x="1438021" y="764855"/>
                </a:lnTo>
                <a:lnTo>
                  <a:pt x="1423091" y="763905"/>
                </a:lnTo>
                <a:lnTo>
                  <a:pt x="1408478" y="763588"/>
                </a:lnTo>
                <a:lnTo>
                  <a:pt x="1394182" y="763588"/>
                </a:lnTo>
                <a:close/>
                <a:moveTo>
                  <a:pt x="1334136" y="676275"/>
                </a:moveTo>
                <a:lnTo>
                  <a:pt x="1350963" y="676593"/>
                </a:lnTo>
                <a:lnTo>
                  <a:pt x="1368108" y="677227"/>
                </a:lnTo>
                <a:lnTo>
                  <a:pt x="1384618" y="678180"/>
                </a:lnTo>
                <a:lnTo>
                  <a:pt x="1401128" y="679767"/>
                </a:lnTo>
                <a:lnTo>
                  <a:pt x="1417956" y="681671"/>
                </a:lnTo>
                <a:lnTo>
                  <a:pt x="1434149" y="683893"/>
                </a:lnTo>
                <a:lnTo>
                  <a:pt x="1450341" y="686750"/>
                </a:lnTo>
                <a:lnTo>
                  <a:pt x="1466534" y="689607"/>
                </a:lnTo>
                <a:lnTo>
                  <a:pt x="1482409" y="693416"/>
                </a:lnTo>
                <a:lnTo>
                  <a:pt x="1498284" y="696908"/>
                </a:lnTo>
                <a:lnTo>
                  <a:pt x="1513841" y="701034"/>
                </a:lnTo>
                <a:lnTo>
                  <a:pt x="1529399" y="706113"/>
                </a:lnTo>
                <a:lnTo>
                  <a:pt x="1544956" y="710874"/>
                </a:lnTo>
                <a:lnTo>
                  <a:pt x="1559879" y="716270"/>
                </a:lnTo>
                <a:lnTo>
                  <a:pt x="1574801" y="721984"/>
                </a:lnTo>
                <a:lnTo>
                  <a:pt x="1589406" y="728015"/>
                </a:lnTo>
                <a:lnTo>
                  <a:pt x="1604328" y="734364"/>
                </a:lnTo>
                <a:lnTo>
                  <a:pt x="1618933" y="741029"/>
                </a:lnTo>
                <a:lnTo>
                  <a:pt x="1632903" y="748013"/>
                </a:lnTo>
                <a:lnTo>
                  <a:pt x="1646873" y="755631"/>
                </a:lnTo>
                <a:lnTo>
                  <a:pt x="1661161" y="763567"/>
                </a:lnTo>
                <a:lnTo>
                  <a:pt x="1674813" y="771185"/>
                </a:lnTo>
                <a:lnTo>
                  <a:pt x="1688148" y="779755"/>
                </a:lnTo>
                <a:lnTo>
                  <a:pt x="1701166" y="788643"/>
                </a:lnTo>
                <a:lnTo>
                  <a:pt x="1714183" y="797531"/>
                </a:lnTo>
                <a:lnTo>
                  <a:pt x="1726883" y="806736"/>
                </a:lnTo>
                <a:lnTo>
                  <a:pt x="1739266" y="816259"/>
                </a:lnTo>
                <a:lnTo>
                  <a:pt x="1751648" y="826416"/>
                </a:lnTo>
                <a:lnTo>
                  <a:pt x="1763713" y="836574"/>
                </a:lnTo>
                <a:lnTo>
                  <a:pt x="1775461" y="847049"/>
                </a:lnTo>
                <a:lnTo>
                  <a:pt x="1786891" y="857841"/>
                </a:lnTo>
                <a:lnTo>
                  <a:pt x="1798321" y="868634"/>
                </a:lnTo>
                <a:lnTo>
                  <a:pt x="1809433" y="880061"/>
                </a:lnTo>
                <a:lnTo>
                  <a:pt x="1820228" y="891488"/>
                </a:lnTo>
                <a:lnTo>
                  <a:pt x="1830706" y="903233"/>
                </a:lnTo>
                <a:lnTo>
                  <a:pt x="1840866" y="915295"/>
                </a:lnTo>
                <a:lnTo>
                  <a:pt x="1850708" y="927674"/>
                </a:lnTo>
                <a:lnTo>
                  <a:pt x="1860234" y="940054"/>
                </a:lnTo>
                <a:lnTo>
                  <a:pt x="1869441" y="952751"/>
                </a:lnTo>
                <a:lnTo>
                  <a:pt x="1878648" y="965765"/>
                </a:lnTo>
                <a:lnTo>
                  <a:pt x="1887221" y="979097"/>
                </a:lnTo>
                <a:lnTo>
                  <a:pt x="1895794" y="992429"/>
                </a:lnTo>
                <a:lnTo>
                  <a:pt x="1903731" y="1006078"/>
                </a:lnTo>
                <a:lnTo>
                  <a:pt x="1911351" y="1020045"/>
                </a:lnTo>
                <a:lnTo>
                  <a:pt x="1918971" y="1034011"/>
                </a:lnTo>
                <a:lnTo>
                  <a:pt x="1925956" y="1048295"/>
                </a:lnTo>
                <a:lnTo>
                  <a:pt x="1932624" y="1062579"/>
                </a:lnTo>
                <a:lnTo>
                  <a:pt x="1938974" y="1077181"/>
                </a:lnTo>
                <a:lnTo>
                  <a:pt x="1945324" y="1092100"/>
                </a:lnTo>
                <a:lnTo>
                  <a:pt x="1950721" y="1107019"/>
                </a:lnTo>
                <a:lnTo>
                  <a:pt x="1956118" y="1122255"/>
                </a:lnTo>
                <a:lnTo>
                  <a:pt x="1961198" y="1137809"/>
                </a:lnTo>
                <a:lnTo>
                  <a:pt x="1965961" y="1153045"/>
                </a:lnTo>
                <a:lnTo>
                  <a:pt x="1970088" y="1168599"/>
                </a:lnTo>
                <a:lnTo>
                  <a:pt x="1973898" y="1184787"/>
                </a:lnTo>
                <a:lnTo>
                  <a:pt x="1977074" y="1200341"/>
                </a:lnTo>
                <a:lnTo>
                  <a:pt x="1980566" y="1216530"/>
                </a:lnTo>
                <a:lnTo>
                  <a:pt x="1983106" y="1232718"/>
                </a:lnTo>
                <a:lnTo>
                  <a:pt x="1985328" y="1249224"/>
                </a:lnTo>
                <a:lnTo>
                  <a:pt x="1987234" y="1265413"/>
                </a:lnTo>
                <a:lnTo>
                  <a:pt x="1988504" y="1282236"/>
                </a:lnTo>
                <a:lnTo>
                  <a:pt x="1990091" y="1298742"/>
                </a:lnTo>
                <a:lnTo>
                  <a:pt x="1990726" y="1315883"/>
                </a:lnTo>
                <a:lnTo>
                  <a:pt x="1990726" y="1332707"/>
                </a:lnTo>
                <a:lnTo>
                  <a:pt x="1990726" y="1349848"/>
                </a:lnTo>
                <a:lnTo>
                  <a:pt x="1990091" y="1366354"/>
                </a:lnTo>
                <a:lnTo>
                  <a:pt x="1988504" y="1383177"/>
                </a:lnTo>
                <a:lnTo>
                  <a:pt x="1987234" y="1400000"/>
                </a:lnTo>
                <a:lnTo>
                  <a:pt x="1985328" y="1416189"/>
                </a:lnTo>
                <a:lnTo>
                  <a:pt x="1983106" y="1432695"/>
                </a:lnTo>
                <a:lnTo>
                  <a:pt x="1980566" y="1448884"/>
                </a:lnTo>
                <a:lnTo>
                  <a:pt x="1977074" y="1464755"/>
                </a:lnTo>
                <a:lnTo>
                  <a:pt x="1973898" y="1480943"/>
                </a:lnTo>
                <a:lnTo>
                  <a:pt x="1970088" y="1496815"/>
                </a:lnTo>
                <a:lnTo>
                  <a:pt x="1965961" y="1512368"/>
                </a:lnTo>
                <a:lnTo>
                  <a:pt x="1961198" y="1527922"/>
                </a:lnTo>
                <a:lnTo>
                  <a:pt x="1956118" y="1543158"/>
                </a:lnTo>
                <a:lnTo>
                  <a:pt x="1950721" y="1558395"/>
                </a:lnTo>
                <a:lnTo>
                  <a:pt x="1945324" y="1573314"/>
                </a:lnTo>
                <a:lnTo>
                  <a:pt x="1938974" y="1588232"/>
                </a:lnTo>
                <a:lnTo>
                  <a:pt x="1932624" y="1602834"/>
                </a:lnTo>
                <a:lnTo>
                  <a:pt x="1925956" y="1617118"/>
                </a:lnTo>
                <a:lnTo>
                  <a:pt x="1918971" y="1631719"/>
                </a:lnTo>
                <a:lnTo>
                  <a:pt x="1911351" y="1645686"/>
                </a:lnTo>
                <a:lnTo>
                  <a:pt x="1903731" y="1659335"/>
                </a:lnTo>
                <a:lnTo>
                  <a:pt x="1895794" y="1672984"/>
                </a:lnTo>
                <a:lnTo>
                  <a:pt x="1887221" y="1686316"/>
                </a:lnTo>
                <a:lnTo>
                  <a:pt x="1878648" y="1699648"/>
                </a:lnTo>
                <a:lnTo>
                  <a:pt x="1869441" y="1712662"/>
                </a:lnTo>
                <a:lnTo>
                  <a:pt x="1860234" y="1725359"/>
                </a:lnTo>
                <a:lnTo>
                  <a:pt x="1850708" y="1738056"/>
                </a:lnTo>
                <a:lnTo>
                  <a:pt x="1840866" y="1750118"/>
                </a:lnTo>
                <a:lnTo>
                  <a:pt x="1830706" y="1762180"/>
                </a:lnTo>
                <a:lnTo>
                  <a:pt x="1820228" y="1773925"/>
                </a:lnTo>
                <a:lnTo>
                  <a:pt x="1809433" y="1785670"/>
                </a:lnTo>
                <a:lnTo>
                  <a:pt x="1798321" y="1796780"/>
                </a:lnTo>
                <a:lnTo>
                  <a:pt x="1786891" y="1807889"/>
                </a:lnTo>
                <a:lnTo>
                  <a:pt x="1775461" y="1818682"/>
                </a:lnTo>
                <a:lnTo>
                  <a:pt x="1763713" y="1828839"/>
                </a:lnTo>
                <a:lnTo>
                  <a:pt x="1751648" y="1838997"/>
                </a:lnTo>
                <a:lnTo>
                  <a:pt x="1739266" y="1848837"/>
                </a:lnTo>
                <a:lnTo>
                  <a:pt x="1726883" y="1858677"/>
                </a:lnTo>
                <a:lnTo>
                  <a:pt x="1714183" y="1867882"/>
                </a:lnTo>
                <a:lnTo>
                  <a:pt x="1701166" y="1877088"/>
                </a:lnTo>
                <a:lnTo>
                  <a:pt x="1688148" y="1885658"/>
                </a:lnTo>
                <a:lnTo>
                  <a:pt x="1674813" y="1893911"/>
                </a:lnTo>
                <a:lnTo>
                  <a:pt x="1661161" y="1902164"/>
                </a:lnTo>
                <a:lnTo>
                  <a:pt x="1646873" y="1909782"/>
                </a:lnTo>
                <a:lnTo>
                  <a:pt x="1632903" y="1917083"/>
                </a:lnTo>
                <a:lnTo>
                  <a:pt x="1618933" y="1924384"/>
                </a:lnTo>
                <a:lnTo>
                  <a:pt x="1604328" y="1931050"/>
                </a:lnTo>
                <a:lnTo>
                  <a:pt x="1589406" y="1937398"/>
                </a:lnTo>
                <a:lnTo>
                  <a:pt x="1574801" y="1943429"/>
                </a:lnTo>
                <a:lnTo>
                  <a:pt x="1559879" y="1949143"/>
                </a:lnTo>
                <a:lnTo>
                  <a:pt x="1544956" y="1954539"/>
                </a:lnTo>
                <a:lnTo>
                  <a:pt x="1529399" y="1959618"/>
                </a:lnTo>
                <a:lnTo>
                  <a:pt x="1513841" y="1964062"/>
                </a:lnTo>
                <a:lnTo>
                  <a:pt x="1498284" y="1968188"/>
                </a:lnTo>
                <a:lnTo>
                  <a:pt x="1482409" y="1972315"/>
                </a:lnTo>
                <a:lnTo>
                  <a:pt x="1466534" y="1975806"/>
                </a:lnTo>
                <a:lnTo>
                  <a:pt x="1450341" y="1978663"/>
                </a:lnTo>
                <a:lnTo>
                  <a:pt x="1434149" y="1981203"/>
                </a:lnTo>
                <a:lnTo>
                  <a:pt x="1417956" y="1983742"/>
                </a:lnTo>
                <a:lnTo>
                  <a:pt x="1401128" y="1985647"/>
                </a:lnTo>
                <a:lnTo>
                  <a:pt x="1384618" y="1987234"/>
                </a:lnTo>
                <a:lnTo>
                  <a:pt x="1368108" y="1988186"/>
                </a:lnTo>
                <a:lnTo>
                  <a:pt x="1350963" y="1988821"/>
                </a:lnTo>
                <a:lnTo>
                  <a:pt x="1334136" y="1989138"/>
                </a:lnTo>
                <a:lnTo>
                  <a:pt x="1316991" y="1988821"/>
                </a:lnTo>
                <a:lnTo>
                  <a:pt x="1300481" y="1988186"/>
                </a:lnTo>
                <a:lnTo>
                  <a:pt x="1283653" y="1987234"/>
                </a:lnTo>
                <a:lnTo>
                  <a:pt x="1267143" y="1985647"/>
                </a:lnTo>
                <a:lnTo>
                  <a:pt x="1250633" y="1983742"/>
                </a:lnTo>
                <a:lnTo>
                  <a:pt x="1234123" y="1981203"/>
                </a:lnTo>
                <a:lnTo>
                  <a:pt x="1217931" y="1978663"/>
                </a:lnTo>
                <a:lnTo>
                  <a:pt x="1202056" y="1975806"/>
                </a:lnTo>
                <a:lnTo>
                  <a:pt x="1185863" y="1972315"/>
                </a:lnTo>
                <a:lnTo>
                  <a:pt x="1170306" y="1968188"/>
                </a:lnTo>
                <a:lnTo>
                  <a:pt x="1154431" y="1964062"/>
                </a:lnTo>
                <a:lnTo>
                  <a:pt x="1138873" y="1959618"/>
                </a:lnTo>
                <a:lnTo>
                  <a:pt x="1123633" y="1954539"/>
                </a:lnTo>
                <a:lnTo>
                  <a:pt x="1108711" y="1949143"/>
                </a:lnTo>
                <a:lnTo>
                  <a:pt x="1093471" y="1943429"/>
                </a:lnTo>
                <a:lnTo>
                  <a:pt x="1078548" y="1937398"/>
                </a:lnTo>
                <a:lnTo>
                  <a:pt x="1064261" y="1931050"/>
                </a:lnTo>
                <a:lnTo>
                  <a:pt x="1049656" y="1924384"/>
                </a:lnTo>
                <a:lnTo>
                  <a:pt x="1035368" y="1917083"/>
                </a:lnTo>
                <a:lnTo>
                  <a:pt x="1021398" y="1909782"/>
                </a:lnTo>
                <a:lnTo>
                  <a:pt x="1007428" y="1902164"/>
                </a:lnTo>
                <a:lnTo>
                  <a:pt x="993776" y="1893911"/>
                </a:lnTo>
                <a:lnTo>
                  <a:pt x="980441" y="1885658"/>
                </a:lnTo>
                <a:lnTo>
                  <a:pt x="967423" y="1877088"/>
                </a:lnTo>
                <a:lnTo>
                  <a:pt x="954088" y="1867882"/>
                </a:lnTo>
                <a:lnTo>
                  <a:pt x="941388" y="1858677"/>
                </a:lnTo>
                <a:lnTo>
                  <a:pt x="928688" y="1848837"/>
                </a:lnTo>
                <a:lnTo>
                  <a:pt x="916623" y="1838997"/>
                </a:lnTo>
                <a:lnTo>
                  <a:pt x="904558" y="1828839"/>
                </a:lnTo>
                <a:lnTo>
                  <a:pt x="892811" y="1818682"/>
                </a:lnTo>
                <a:lnTo>
                  <a:pt x="881063" y="1807889"/>
                </a:lnTo>
                <a:lnTo>
                  <a:pt x="869951" y="1796780"/>
                </a:lnTo>
                <a:lnTo>
                  <a:pt x="858838" y="1785670"/>
                </a:lnTo>
                <a:lnTo>
                  <a:pt x="848043" y="1773925"/>
                </a:lnTo>
                <a:lnTo>
                  <a:pt x="837883" y="1762180"/>
                </a:lnTo>
                <a:lnTo>
                  <a:pt x="827723" y="1750118"/>
                </a:lnTo>
                <a:lnTo>
                  <a:pt x="817881" y="1738056"/>
                </a:lnTo>
                <a:lnTo>
                  <a:pt x="808038" y="1725359"/>
                </a:lnTo>
                <a:lnTo>
                  <a:pt x="798831" y="1712662"/>
                </a:lnTo>
                <a:lnTo>
                  <a:pt x="789623" y="1699648"/>
                </a:lnTo>
                <a:lnTo>
                  <a:pt x="781368" y="1686316"/>
                </a:lnTo>
                <a:lnTo>
                  <a:pt x="772796" y="1672984"/>
                </a:lnTo>
                <a:lnTo>
                  <a:pt x="764541" y="1659335"/>
                </a:lnTo>
                <a:lnTo>
                  <a:pt x="756921" y="1645686"/>
                </a:lnTo>
                <a:lnTo>
                  <a:pt x="749618" y="1631719"/>
                </a:lnTo>
                <a:lnTo>
                  <a:pt x="742316" y="1617118"/>
                </a:lnTo>
                <a:lnTo>
                  <a:pt x="735648" y="1602834"/>
                </a:lnTo>
                <a:lnTo>
                  <a:pt x="729298" y="1588232"/>
                </a:lnTo>
                <a:lnTo>
                  <a:pt x="723266" y="1573314"/>
                </a:lnTo>
                <a:lnTo>
                  <a:pt x="717551" y="1558395"/>
                </a:lnTo>
                <a:lnTo>
                  <a:pt x="712153" y="1543158"/>
                </a:lnTo>
                <a:lnTo>
                  <a:pt x="707073" y="1527922"/>
                </a:lnTo>
                <a:lnTo>
                  <a:pt x="702628" y="1512368"/>
                </a:lnTo>
                <a:lnTo>
                  <a:pt x="698501" y="1496815"/>
                </a:lnTo>
                <a:lnTo>
                  <a:pt x="694373" y="1480943"/>
                </a:lnTo>
                <a:lnTo>
                  <a:pt x="691198" y="1464755"/>
                </a:lnTo>
                <a:lnTo>
                  <a:pt x="688023" y="1448884"/>
                </a:lnTo>
                <a:lnTo>
                  <a:pt x="685483" y="1432695"/>
                </a:lnTo>
                <a:lnTo>
                  <a:pt x="682943" y="1416189"/>
                </a:lnTo>
                <a:lnTo>
                  <a:pt x="681038" y="1400000"/>
                </a:lnTo>
                <a:lnTo>
                  <a:pt x="679768" y="1383177"/>
                </a:lnTo>
                <a:lnTo>
                  <a:pt x="678498" y="1366354"/>
                </a:lnTo>
                <a:lnTo>
                  <a:pt x="677863" y="1349848"/>
                </a:lnTo>
                <a:lnTo>
                  <a:pt x="677863" y="1332707"/>
                </a:lnTo>
                <a:lnTo>
                  <a:pt x="677863" y="1315883"/>
                </a:lnTo>
                <a:lnTo>
                  <a:pt x="678498" y="1298742"/>
                </a:lnTo>
                <a:lnTo>
                  <a:pt x="679768" y="1282236"/>
                </a:lnTo>
                <a:lnTo>
                  <a:pt x="681038" y="1265413"/>
                </a:lnTo>
                <a:lnTo>
                  <a:pt x="682943" y="1249224"/>
                </a:lnTo>
                <a:lnTo>
                  <a:pt x="685483" y="1232718"/>
                </a:lnTo>
                <a:lnTo>
                  <a:pt x="688023" y="1216530"/>
                </a:lnTo>
                <a:lnTo>
                  <a:pt x="691198" y="1200341"/>
                </a:lnTo>
                <a:lnTo>
                  <a:pt x="694373" y="1184787"/>
                </a:lnTo>
                <a:lnTo>
                  <a:pt x="698501" y="1168599"/>
                </a:lnTo>
                <a:lnTo>
                  <a:pt x="702628" y="1153045"/>
                </a:lnTo>
                <a:lnTo>
                  <a:pt x="707073" y="1137809"/>
                </a:lnTo>
                <a:lnTo>
                  <a:pt x="712153" y="1122255"/>
                </a:lnTo>
                <a:lnTo>
                  <a:pt x="717551" y="1107019"/>
                </a:lnTo>
                <a:lnTo>
                  <a:pt x="723266" y="1092100"/>
                </a:lnTo>
                <a:lnTo>
                  <a:pt x="729298" y="1077181"/>
                </a:lnTo>
                <a:lnTo>
                  <a:pt x="735648" y="1062579"/>
                </a:lnTo>
                <a:lnTo>
                  <a:pt x="742316" y="1048295"/>
                </a:lnTo>
                <a:lnTo>
                  <a:pt x="749618" y="1034011"/>
                </a:lnTo>
                <a:lnTo>
                  <a:pt x="756921" y="1020045"/>
                </a:lnTo>
                <a:lnTo>
                  <a:pt x="764541" y="1006078"/>
                </a:lnTo>
                <a:lnTo>
                  <a:pt x="772796" y="992429"/>
                </a:lnTo>
                <a:lnTo>
                  <a:pt x="781368" y="979097"/>
                </a:lnTo>
                <a:lnTo>
                  <a:pt x="789623" y="965765"/>
                </a:lnTo>
                <a:lnTo>
                  <a:pt x="798831" y="952751"/>
                </a:lnTo>
                <a:lnTo>
                  <a:pt x="808038" y="940054"/>
                </a:lnTo>
                <a:lnTo>
                  <a:pt x="817881" y="927674"/>
                </a:lnTo>
                <a:lnTo>
                  <a:pt x="827723" y="915295"/>
                </a:lnTo>
                <a:lnTo>
                  <a:pt x="837883" y="903233"/>
                </a:lnTo>
                <a:lnTo>
                  <a:pt x="848043" y="891488"/>
                </a:lnTo>
                <a:lnTo>
                  <a:pt x="858838" y="880061"/>
                </a:lnTo>
                <a:lnTo>
                  <a:pt x="869951" y="868634"/>
                </a:lnTo>
                <a:lnTo>
                  <a:pt x="881063" y="857841"/>
                </a:lnTo>
                <a:lnTo>
                  <a:pt x="892811" y="847049"/>
                </a:lnTo>
                <a:lnTo>
                  <a:pt x="904558" y="836574"/>
                </a:lnTo>
                <a:lnTo>
                  <a:pt x="916623" y="826416"/>
                </a:lnTo>
                <a:lnTo>
                  <a:pt x="928688" y="816259"/>
                </a:lnTo>
                <a:lnTo>
                  <a:pt x="941388" y="806736"/>
                </a:lnTo>
                <a:lnTo>
                  <a:pt x="954088" y="797531"/>
                </a:lnTo>
                <a:lnTo>
                  <a:pt x="967423" y="788643"/>
                </a:lnTo>
                <a:lnTo>
                  <a:pt x="980441" y="779755"/>
                </a:lnTo>
                <a:lnTo>
                  <a:pt x="993776" y="771185"/>
                </a:lnTo>
                <a:lnTo>
                  <a:pt x="1007428" y="763567"/>
                </a:lnTo>
                <a:lnTo>
                  <a:pt x="1021398" y="755631"/>
                </a:lnTo>
                <a:lnTo>
                  <a:pt x="1035368" y="748013"/>
                </a:lnTo>
                <a:lnTo>
                  <a:pt x="1049656" y="741029"/>
                </a:lnTo>
                <a:lnTo>
                  <a:pt x="1064261" y="734364"/>
                </a:lnTo>
                <a:lnTo>
                  <a:pt x="1078548" y="728015"/>
                </a:lnTo>
                <a:lnTo>
                  <a:pt x="1093471" y="721984"/>
                </a:lnTo>
                <a:lnTo>
                  <a:pt x="1108711" y="716270"/>
                </a:lnTo>
                <a:lnTo>
                  <a:pt x="1123633" y="710874"/>
                </a:lnTo>
                <a:lnTo>
                  <a:pt x="1138873" y="706113"/>
                </a:lnTo>
                <a:lnTo>
                  <a:pt x="1154431" y="701034"/>
                </a:lnTo>
                <a:lnTo>
                  <a:pt x="1170306" y="696908"/>
                </a:lnTo>
                <a:lnTo>
                  <a:pt x="1185863" y="693416"/>
                </a:lnTo>
                <a:lnTo>
                  <a:pt x="1202056" y="689607"/>
                </a:lnTo>
                <a:lnTo>
                  <a:pt x="1217931" y="686750"/>
                </a:lnTo>
                <a:lnTo>
                  <a:pt x="1234123" y="683893"/>
                </a:lnTo>
                <a:lnTo>
                  <a:pt x="1250633" y="681671"/>
                </a:lnTo>
                <a:lnTo>
                  <a:pt x="1267143" y="679767"/>
                </a:lnTo>
                <a:lnTo>
                  <a:pt x="1283653" y="678180"/>
                </a:lnTo>
                <a:lnTo>
                  <a:pt x="1300481" y="677227"/>
                </a:lnTo>
                <a:lnTo>
                  <a:pt x="1316991" y="676593"/>
                </a:lnTo>
                <a:lnTo>
                  <a:pt x="1334136" y="676275"/>
                </a:lnTo>
                <a:close/>
                <a:moveTo>
                  <a:pt x="2200026" y="373063"/>
                </a:moveTo>
                <a:lnTo>
                  <a:pt x="2204467" y="373063"/>
                </a:lnTo>
                <a:lnTo>
                  <a:pt x="2208592" y="373063"/>
                </a:lnTo>
                <a:lnTo>
                  <a:pt x="2213034" y="373380"/>
                </a:lnTo>
                <a:lnTo>
                  <a:pt x="2217158" y="374332"/>
                </a:lnTo>
                <a:lnTo>
                  <a:pt x="2221283" y="374967"/>
                </a:lnTo>
                <a:lnTo>
                  <a:pt x="2225725" y="375918"/>
                </a:lnTo>
                <a:lnTo>
                  <a:pt x="2229849" y="376870"/>
                </a:lnTo>
                <a:lnTo>
                  <a:pt x="2233974" y="378139"/>
                </a:lnTo>
                <a:lnTo>
                  <a:pt x="2238098" y="379726"/>
                </a:lnTo>
                <a:lnTo>
                  <a:pt x="2242223" y="381312"/>
                </a:lnTo>
                <a:lnTo>
                  <a:pt x="2246030" y="383216"/>
                </a:lnTo>
                <a:lnTo>
                  <a:pt x="2249837" y="385436"/>
                </a:lnTo>
                <a:lnTo>
                  <a:pt x="2253644" y="387975"/>
                </a:lnTo>
                <a:lnTo>
                  <a:pt x="2257134" y="390513"/>
                </a:lnTo>
                <a:lnTo>
                  <a:pt x="2260942" y="393051"/>
                </a:lnTo>
                <a:lnTo>
                  <a:pt x="2264432" y="395906"/>
                </a:lnTo>
                <a:lnTo>
                  <a:pt x="2267604" y="399396"/>
                </a:lnTo>
                <a:lnTo>
                  <a:pt x="2270777" y="402569"/>
                </a:lnTo>
                <a:lnTo>
                  <a:pt x="2273950" y="406059"/>
                </a:lnTo>
                <a:lnTo>
                  <a:pt x="2276488" y="409866"/>
                </a:lnTo>
                <a:lnTo>
                  <a:pt x="2279026" y="413356"/>
                </a:lnTo>
                <a:lnTo>
                  <a:pt x="2281564" y="417164"/>
                </a:lnTo>
                <a:lnTo>
                  <a:pt x="2283785" y="421288"/>
                </a:lnTo>
                <a:lnTo>
                  <a:pt x="2285689" y="425095"/>
                </a:lnTo>
                <a:lnTo>
                  <a:pt x="2287275" y="428903"/>
                </a:lnTo>
                <a:lnTo>
                  <a:pt x="2288862" y="433345"/>
                </a:lnTo>
                <a:lnTo>
                  <a:pt x="2290131" y="437152"/>
                </a:lnTo>
                <a:lnTo>
                  <a:pt x="2291400" y="441276"/>
                </a:lnTo>
                <a:lnTo>
                  <a:pt x="2292352" y="445718"/>
                </a:lnTo>
                <a:lnTo>
                  <a:pt x="2292986" y="449843"/>
                </a:lnTo>
                <a:lnTo>
                  <a:pt x="2293303" y="453967"/>
                </a:lnTo>
                <a:lnTo>
                  <a:pt x="2293621" y="458409"/>
                </a:lnTo>
                <a:lnTo>
                  <a:pt x="2293938" y="462534"/>
                </a:lnTo>
                <a:lnTo>
                  <a:pt x="2293621" y="466975"/>
                </a:lnTo>
                <a:lnTo>
                  <a:pt x="2293303" y="471417"/>
                </a:lnTo>
                <a:lnTo>
                  <a:pt x="2292986" y="475542"/>
                </a:lnTo>
                <a:lnTo>
                  <a:pt x="2292352" y="479983"/>
                </a:lnTo>
                <a:lnTo>
                  <a:pt x="2291400" y="484108"/>
                </a:lnTo>
                <a:lnTo>
                  <a:pt x="2290131" y="488233"/>
                </a:lnTo>
                <a:lnTo>
                  <a:pt x="2288862" y="492357"/>
                </a:lnTo>
                <a:lnTo>
                  <a:pt x="2287275" y="496482"/>
                </a:lnTo>
                <a:lnTo>
                  <a:pt x="2285689" y="500289"/>
                </a:lnTo>
                <a:lnTo>
                  <a:pt x="2283785" y="504413"/>
                </a:lnTo>
                <a:lnTo>
                  <a:pt x="2281247" y="508221"/>
                </a:lnTo>
                <a:lnTo>
                  <a:pt x="2279026" y="512028"/>
                </a:lnTo>
                <a:lnTo>
                  <a:pt x="2276488" y="515835"/>
                </a:lnTo>
                <a:lnTo>
                  <a:pt x="2273950" y="519325"/>
                </a:lnTo>
                <a:lnTo>
                  <a:pt x="2270777" y="522498"/>
                </a:lnTo>
                <a:lnTo>
                  <a:pt x="2267604" y="525988"/>
                </a:lnTo>
                <a:lnTo>
                  <a:pt x="2005538" y="788372"/>
                </a:lnTo>
                <a:lnTo>
                  <a:pt x="2002365" y="791227"/>
                </a:lnTo>
                <a:lnTo>
                  <a:pt x="1998558" y="794400"/>
                </a:lnTo>
                <a:lnTo>
                  <a:pt x="1995068" y="797255"/>
                </a:lnTo>
                <a:lnTo>
                  <a:pt x="1991578" y="799794"/>
                </a:lnTo>
                <a:lnTo>
                  <a:pt x="1987454" y="802015"/>
                </a:lnTo>
                <a:lnTo>
                  <a:pt x="1983964" y="804235"/>
                </a:lnTo>
                <a:lnTo>
                  <a:pt x="1979839" y="806139"/>
                </a:lnTo>
                <a:lnTo>
                  <a:pt x="1975714" y="807725"/>
                </a:lnTo>
                <a:lnTo>
                  <a:pt x="1971907" y="809629"/>
                </a:lnTo>
                <a:lnTo>
                  <a:pt x="1967783" y="810898"/>
                </a:lnTo>
                <a:lnTo>
                  <a:pt x="1963341" y="811850"/>
                </a:lnTo>
                <a:lnTo>
                  <a:pt x="1959216" y="812802"/>
                </a:lnTo>
                <a:lnTo>
                  <a:pt x="1955092" y="813436"/>
                </a:lnTo>
                <a:lnTo>
                  <a:pt x="1950650" y="814071"/>
                </a:lnTo>
                <a:lnTo>
                  <a:pt x="1946525" y="814388"/>
                </a:lnTo>
                <a:lnTo>
                  <a:pt x="1942084" y="814388"/>
                </a:lnTo>
                <a:lnTo>
                  <a:pt x="1937959" y="814388"/>
                </a:lnTo>
                <a:lnTo>
                  <a:pt x="1933835" y="814071"/>
                </a:lnTo>
                <a:lnTo>
                  <a:pt x="1929075" y="813436"/>
                </a:lnTo>
                <a:lnTo>
                  <a:pt x="1924951" y="812802"/>
                </a:lnTo>
                <a:lnTo>
                  <a:pt x="1920826" y="811850"/>
                </a:lnTo>
                <a:lnTo>
                  <a:pt x="1916702" y="810898"/>
                </a:lnTo>
                <a:lnTo>
                  <a:pt x="1912577" y="809629"/>
                </a:lnTo>
                <a:lnTo>
                  <a:pt x="1908770" y="807725"/>
                </a:lnTo>
                <a:lnTo>
                  <a:pt x="1904328" y="806139"/>
                </a:lnTo>
                <a:lnTo>
                  <a:pt x="1900521" y="804235"/>
                </a:lnTo>
                <a:lnTo>
                  <a:pt x="1896714" y="802015"/>
                </a:lnTo>
                <a:lnTo>
                  <a:pt x="1892907" y="799794"/>
                </a:lnTo>
                <a:lnTo>
                  <a:pt x="1889099" y="797255"/>
                </a:lnTo>
                <a:lnTo>
                  <a:pt x="1885927" y="794400"/>
                </a:lnTo>
                <a:lnTo>
                  <a:pt x="1882119" y="791227"/>
                </a:lnTo>
                <a:lnTo>
                  <a:pt x="1878947" y="788372"/>
                </a:lnTo>
                <a:lnTo>
                  <a:pt x="1875774" y="784882"/>
                </a:lnTo>
                <a:lnTo>
                  <a:pt x="1872918" y="781392"/>
                </a:lnTo>
                <a:lnTo>
                  <a:pt x="1869746" y="777902"/>
                </a:lnTo>
                <a:lnTo>
                  <a:pt x="1867208" y="774412"/>
                </a:lnTo>
                <a:lnTo>
                  <a:pt x="1864987" y="770287"/>
                </a:lnTo>
                <a:lnTo>
                  <a:pt x="1863083" y="766480"/>
                </a:lnTo>
                <a:lnTo>
                  <a:pt x="1861179" y="762673"/>
                </a:lnTo>
                <a:lnTo>
                  <a:pt x="1858958" y="758548"/>
                </a:lnTo>
                <a:lnTo>
                  <a:pt x="1857689" y="754424"/>
                </a:lnTo>
                <a:lnTo>
                  <a:pt x="1856420" y="750617"/>
                </a:lnTo>
                <a:lnTo>
                  <a:pt x="1855151" y="746175"/>
                </a:lnTo>
                <a:lnTo>
                  <a:pt x="1854199" y="742050"/>
                </a:lnTo>
                <a:lnTo>
                  <a:pt x="1853565" y="737926"/>
                </a:lnTo>
                <a:lnTo>
                  <a:pt x="1852930" y="733484"/>
                </a:lnTo>
                <a:lnTo>
                  <a:pt x="1852930" y="729359"/>
                </a:lnTo>
                <a:lnTo>
                  <a:pt x="1852613" y="724600"/>
                </a:lnTo>
                <a:lnTo>
                  <a:pt x="1852930" y="720476"/>
                </a:lnTo>
                <a:lnTo>
                  <a:pt x="1852930" y="716351"/>
                </a:lnTo>
                <a:lnTo>
                  <a:pt x="1853565" y="711909"/>
                </a:lnTo>
                <a:lnTo>
                  <a:pt x="1854199" y="707785"/>
                </a:lnTo>
                <a:lnTo>
                  <a:pt x="1855151" y="703660"/>
                </a:lnTo>
                <a:lnTo>
                  <a:pt x="1856420" y="699218"/>
                </a:lnTo>
                <a:lnTo>
                  <a:pt x="1857689" y="695411"/>
                </a:lnTo>
                <a:lnTo>
                  <a:pt x="1858958" y="691287"/>
                </a:lnTo>
                <a:lnTo>
                  <a:pt x="1861179" y="687162"/>
                </a:lnTo>
                <a:lnTo>
                  <a:pt x="1863083" y="683355"/>
                </a:lnTo>
                <a:lnTo>
                  <a:pt x="1864987" y="679548"/>
                </a:lnTo>
                <a:lnTo>
                  <a:pt x="1867208" y="675423"/>
                </a:lnTo>
                <a:lnTo>
                  <a:pt x="1869746" y="671933"/>
                </a:lnTo>
                <a:lnTo>
                  <a:pt x="1872918" y="668443"/>
                </a:lnTo>
                <a:lnTo>
                  <a:pt x="1875774" y="664953"/>
                </a:lnTo>
                <a:lnTo>
                  <a:pt x="1878947" y="661463"/>
                </a:lnTo>
                <a:lnTo>
                  <a:pt x="2141013" y="399396"/>
                </a:lnTo>
                <a:lnTo>
                  <a:pt x="2144503" y="395906"/>
                </a:lnTo>
                <a:lnTo>
                  <a:pt x="2147993" y="393051"/>
                </a:lnTo>
                <a:lnTo>
                  <a:pt x="2151483" y="390513"/>
                </a:lnTo>
                <a:lnTo>
                  <a:pt x="2155290" y="387975"/>
                </a:lnTo>
                <a:lnTo>
                  <a:pt x="2158780" y="385436"/>
                </a:lnTo>
                <a:lnTo>
                  <a:pt x="2162588" y="383216"/>
                </a:lnTo>
                <a:lnTo>
                  <a:pt x="2166712" y="381312"/>
                </a:lnTo>
                <a:lnTo>
                  <a:pt x="2170837" y="379726"/>
                </a:lnTo>
                <a:lnTo>
                  <a:pt x="2174644" y="378139"/>
                </a:lnTo>
                <a:lnTo>
                  <a:pt x="2179086" y="376870"/>
                </a:lnTo>
                <a:lnTo>
                  <a:pt x="2183210" y="375918"/>
                </a:lnTo>
                <a:lnTo>
                  <a:pt x="2187017" y="374967"/>
                </a:lnTo>
                <a:lnTo>
                  <a:pt x="2191459" y="374332"/>
                </a:lnTo>
                <a:lnTo>
                  <a:pt x="2195901" y="373380"/>
                </a:lnTo>
                <a:lnTo>
                  <a:pt x="2200026" y="373063"/>
                </a:lnTo>
                <a:close/>
                <a:moveTo>
                  <a:pt x="459935" y="373063"/>
                </a:moveTo>
                <a:lnTo>
                  <a:pt x="464373" y="373063"/>
                </a:lnTo>
                <a:lnTo>
                  <a:pt x="468495" y="373063"/>
                </a:lnTo>
                <a:lnTo>
                  <a:pt x="472616" y="373380"/>
                </a:lnTo>
                <a:lnTo>
                  <a:pt x="477055" y="374332"/>
                </a:lnTo>
                <a:lnTo>
                  <a:pt x="481176" y="374967"/>
                </a:lnTo>
                <a:lnTo>
                  <a:pt x="485615" y="375918"/>
                </a:lnTo>
                <a:lnTo>
                  <a:pt x="489737" y="376870"/>
                </a:lnTo>
                <a:lnTo>
                  <a:pt x="493858" y="378139"/>
                </a:lnTo>
                <a:lnTo>
                  <a:pt x="497980" y="379726"/>
                </a:lnTo>
                <a:lnTo>
                  <a:pt x="502101" y="381312"/>
                </a:lnTo>
                <a:lnTo>
                  <a:pt x="505906" y="383216"/>
                </a:lnTo>
                <a:lnTo>
                  <a:pt x="509710" y="385436"/>
                </a:lnTo>
                <a:lnTo>
                  <a:pt x="513515" y="387975"/>
                </a:lnTo>
                <a:lnTo>
                  <a:pt x="517002" y="390513"/>
                </a:lnTo>
                <a:lnTo>
                  <a:pt x="520807" y="393051"/>
                </a:lnTo>
                <a:lnTo>
                  <a:pt x="524294" y="395906"/>
                </a:lnTo>
                <a:lnTo>
                  <a:pt x="527465" y="399396"/>
                </a:lnTo>
                <a:lnTo>
                  <a:pt x="789344" y="661463"/>
                </a:lnTo>
                <a:lnTo>
                  <a:pt x="792831" y="664953"/>
                </a:lnTo>
                <a:lnTo>
                  <a:pt x="795684" y="668443"/>
                </a:lnTo>
                <a:lnTo>
                  <a:pt x="798538" y="671933"/>
                </a:lnTo>
                <a:lnTo>
                  <a:pt x="800757" y="675423"/>
                </a:lnTo>
                <a:lnTo>
                  <a:pt x="803611" y="679548"/>
                </a:lnTo>
                <a:lnTo>
                  <a:pt x="805513" y="683355"/>
                </a:lnTo>
                <a:lnTo>
                  <a:pt x="807415" y="687162"/>
                </a:lnTo>
                <a:lnTo>
                  <a:pt x="809317" y="691287"/>
                </a:lnTo>
                <a:lnTo>
                  <a:pt x="810585" y="695411"/>
                </a:lnTo>
                <a:lnTo>
                  <a:pt x="811854" y="699218"/>
                </a:lnTo>
                <a:lnTo>
                  <a:pt x="813122" y="703660"/>
                </a:lnTo>
                <a:lnTo>
                  <a:pt x="814390" y="707785"/>
                </a:lnTo>
                <a:lnTo>
                  <a:pt x="815024" y="711909"/>
                </a:lnTo>
                <a:lnTo>
                  <a:pt x="815341" y="716351"/>
                </a:lnTo>
                <a:lnTo>
                  <a:pt x="815658" y="720476"/>
                </a:lnTo>
                <a:lnTo>
                  <a:pt x="815975" y="724600"/>
                </a:lnTo>
                <a:lnTo>
                  <a:pt x="815658" y="729359"/>
                </a:lnTo>
                <a:lnTo>
                  <a:pt x="815341" y="733484"/>
                </a:lnTo>
                <a:lnTo>
                  <a:pt x="815024" y="737926"/>
                </a:lnTo>
                <a:lnTo>
                  <a:pt x="814390" y="742050"/>
                </a:lnTo>
                <a:lnTo>
                  <a:pt x="813122" y="746175"/>
                </a:lnTo>
                <a:lnTo>
                  <a:pt x="811854" y="750617"/>
                </a:lnTo>
                <a:lnTo>
                  <a:pt x="810585" y="754424"/>
                </a:lnTo>
                <a:lnTo>
                  <a:pt x="809317" y="758548"/>
                </a:lnTo>
                <a:lnTo>
                  <a:pt x="807415" y="762673"/>
                </a:lnTo>
                <a:lnTo>
                  <a:pt x="805513" y="766480"/>
                </a:lnTo>
                <a:lnTo>
                  <a:pt x="803611" y="770287"/>
                </a:lnTo>
                <a:lnTo>
                  <a:pt x="800757" y="774412"/>
                </a:lnTo>
                <a:lnTo>
                  <a:pt x="798538" y="777902"/>
                </a:lnTo>
                <a:lnTo>
                  <a:pt x="795684" y="781392"/>
                </a:lnTo>
                <a:lnTo>
                  <a:pt x="792831" y="784882"/>
                </a:lnTo>
                <a:lnTo>
                  <a:pt x="789344" y="788372"/>
                </a:lnTo>
                <a:lnTo>
                  <a:pt x="786173" y="791227"/>
                </a:lnTo>
                <a:lnTo>
                  <a:pt x="782686" y="794083"/>
                </a:lnTo>
                <a:lnTo>
                  <a:pt x="779198" y="797255"/>
                </a:lnTo>
                <a:lnTo>
                  <a:pt x="775394" y="799794"/>
                </a:lnTo>
                <a:lnTo>
                  <a:pt x="771906" y="802015"/>
                </a:lnTo>
                <a:lnTo>
                  <a:pt x="768102" y="804235"/>
                </a:lnTo>
                <a:lnTo>
                  <a:pt x="763980" y="806139"/>
                </a:lnTo>
                <a:lnTo>
                  <a:pt x="759858" y="807725"/>
                </a:lnTo>
                <a:lnTo>
                  <a:pt x="756054" y="809629"/>
                </a:lnTo>
                <a:lnTo>
                  <a:pt x="751615" y="810898"/>
                </a:lnTo>
                <a:lnTo>
                  <a:pt x="747494" y="811850"/>
                </a:lnTo>
                <a:lnTo>
                  <a:pt x="743689" y="812802"/>
                </a:lnTo>
                <a:lnTo>
                  <a:pt x="738934" y="813436"/>
                </a:lnTo>
                <a:lnTo>
                  <a:pt x="734812" y="814071"/>
                </a:lnTo>
                <a:lnTo>
                  <a:pt x="730373" y="814388"/>
                </a:lnTo>
                <a:lnTo>
                  <a:pt x="726252" y="814388"/>
                </a:lnTo>
                <a:lnTo>
                  <a:pt x="722130" y="814388"/>
                </a:lnTo>
                <a:lnTo>
                  <a:pt x="717692" y="814071"/>
                </a:lnTo>
                <a:lnTo>
                  <a:pt x="713570" y="813436"/>
                </a:lnTo>
                <a:lnTo>
                  <a:pt x="709449" y="812802"/>
                </a:lnTo>
                <a:lnTo>
                  <a:pt x="705010" y="811850"/>
                </a:lnTo>
                <a:lnTo>
                  <a:pt x="700888" y="810898"/>
                </a:lnTo>
                <a:lnTo>
                  <a:pt x="696767" y="809629"/>
                </a:lnTo>
                <a:lnTo>
                  <a:pt x="692645" y="807725"/>
                </a:lnTo>
                <a:lnTo>
                  <a:pt x="688524" y="806139"/>
                </a:lnTo>
                <a:lnTo>
                  <a:pt x="684402" y="804235"/>
                </a:lnTo>
                <a:lnTo>
                  <a:pt x="680915" y="802015"/>
                </a:lnTo>
                <a:lnTo>
                  <a:pt x="677110" y="799794"/>
                </a:lnTo>
                <a:lnTo>
                  <a:pt x="673622" y="797255"/>
                </a:lnTo>
                <a:lnTo>
                  <a:pt x="669818" y="794083"/>
                </a:lnTo>
                <a:lnTo>
                  <a:pt x="666330" y="791227"/>
                </a:lnTo>
                <a:lnTo>
                  <a:pt x="663160" y="788372"/>
                </a:lnTo>
                <a:lnTo>
                  <a:pt x="400964" y="525988"/>
                </a:lnTo>
                <a:lnTo>
                  <a:pt x="397794" y="522498"/>
                </a:lnTo>
                <a:lnTo>
                  <a:pt x="394941" y="519325"/>
                </a:lnTo>
                <a:lnTo>
                  <a:pt x="392087" y="515835"/>
                </a:lnTo>
                <a:lnTo>
                  <a:pt x="389551" y="512028"/>
                </a:lnTo>
                <a:lnTo>
                  <a:pt x="387014" y="508221"/>
                </a:lnTo>
                <a:lnTo>
                  <a:pt x="385112" y="504413"/>
                </a:lnTo>
                <a:lnTo>
                  <a:pt x="383210" y="500289"/>
                </a:lnTo>
                <a:lnTo>
                  <a:pt x="381308" y="496482"/>
                </a:lnTo>
                <a:lnTo>
                  <a:pt x="380039" y="492357"/>
                </a:lnTo>
                <a:lnTo>
                  <a:pt x="378454" y="488233"/>
                </a:lnTo>
                <a:lnTo>
                  <a:pt x="377186" y="484108"/>
                </a:lnTo>
                <a:lnTo>
                  <a:pt x="376235" y="479983"/>
                </a:lnTo>
                <a:lnTo>
                  <a:pt x="375601" y="475542"/>
                </a:lnTo>
                <a:lnTo>
                  <a:pt x="375284" y="471417"/>
                </a:lnTo>
                <a:lnTo>
                  <a:pt x="374967" y="466975"/>
                </a:lnTo>
                <a:lnTo>
                  <a:pt x="374650" y="462534"/>
                </a:lnTo>
                <a:lnTo>
                  <a:pt x="374967" y="458409"/>
                </a:lnTo>
                <a:lnTo>
                  <a:pt x="375284" y="453967"/>
                </a:lnTo>
                <a:lnTo>
                  <a:pt x="375601" y="449843"/>
                </a:lnTo>
                <a:lnTo>
                  <a:pt x="376235" y="445718"/>
                </a:lnTo>
                <a:lnTo>
                  <a:pt x="377186" y="441276"/>
                </a:lnTo>
                <a:lnTo>
                  <a:pt x="378454" y="437152"/>
                </a:lnTo>
                <a:lnTo>
                  <a:pt x="380039" y="433345"/>
                </a:lnTo>
                <a:lnTo>
                  <a:pt x="381308" y="428903"/>
                </a:lnTo>
                <a:lnTo>
                  <a:pt x="383210" y="425095"/>
                </a:lnTo>
                <a:lnTo>
                  <a:pt x="385112" y="421288"/>
                </a:lnTo>
                <a:lnTo>
                  <a:pt x="387014" y="417164"/>
                </a:lnTo>
                <a:lnTo>
                  <a:pt x="389551" y="413356"/>
                </a:lnTo>
                <a:lnTo>
                  <a:pt x="392087" y="409866"/>
                </a:lnTo>
                <a:lnTo>
                  <a:pt x="394941" y="406059"/>
                </a:lnTo>
                <a:lnTo>
                  <a:pt x="397794" y="402569"/>
                </a:lnTo>
                <a:lnTo>
                  <a:pt x="400964" y="399396"/>
                </a:lnTo>
                <a:lnTo>
                  <a:pt x="404452" y="395906"/>
                </a:lnTo>
                <a:lnTo>
                  <a:pt x="407939" y="393051"/>
                </a:lnTo>
                <a:lnTo>
                  <a:pt x="411427" y="390513"/>
                </a:lnTo>
                <a:lnTo>
                  <a:pt x="415231" y="387975"/>
                </a:lnTo>
                <a:lnTo>
                  <a:pt x="418719" y="385436"/>
                </a:lnTo>
                <a:lnTo>
                  <a:pt x="422523" y="383216"/>
                </a:lnTo>
                <a:lnTo>
                  <a:pt x="426645" y="381312"/>
                </a:lnTo>
                <a:lnTo>
                  <a:pt x="430767" y="379726"/>
                </a:lnTo>
                <a:lnTo>
                  <a:pt x="434571" y="378139"/>
                </a:lnTo>
                <a:lnTo>
                  <a:pt x="439010" y="376870"/>
                </a:lnTo>
                <a:lnTo>
                  <a:pt x="443131" y="375918"/>
                </a:lnTo>
                <a:lnTo>
                  <a:pt x="446936" y="374967"/>
                </a:lnTo>
                <a:lnTo>
                  <a:pt x="451691" y="374332"/>
                </a:lnTo>
                <a:lnTo>
                  <a:pt x="455813" y="373380"/>
                </a:lnTo>
                <a:lnTo>
                  <a:pt x="459935" y="373063"/>
                </a:lnTo>
                <a:close/>
                <a:moveTo>
                  <a:pt x="1334294" y="0"/>
                </a:moveTo>
                <a:lnTo>
                  <a:pt x="1339065" y="317"/>
                </a:lnTo>
                <a:lnTo>
                  <a:pt x="1343518" y="634"/>
                </a:lnTo>
                <a:lnTo>
                  <a:pt x="1347971" y="951"/>
                </a:lnTo>
                <a:lnTo>
                  <a:pt x="1352424" y="1902"/>
                </a:lnTo>
                <a:lnTo>
                  <a:pt x="1356877" y="2852"/>
                </a:lnTo>
                <a:lnTo>
                  <a:pt x="1361012" y="4120"/>
                </a:lnTo>
                <a:lnTo>
                  <a:pt x="1365146" y="5388"/>
                </a:lnTo>
                <a:lnTo>
                  <a:pt x="1369281" y="6973"/>
                </a:lnTo>
                <a:lnTo>
                  <a:pt x="1373098" y="8558"/>
                </a:lnTo>
                <a:lnTo>
                  <a:pt x="1376915" y="10776"/>
                </a:lnTo>
                <a:lnTo>
                  <a:pt x="1381050" y="12995"/>
                </a:lnTo>
                <a:lnTo>
                  <a:pt x="1384548" y="15214"/>
                </a:lnTo>
                <a:lnTo>
                  <a:pt x="1388047" y="17749"/>
                </a:lnTo>
                <a:lnTo>
                  <a:pt x="1391546" y="20285"/>
                </a:lnTo>
                <a:lnTo>
                  <a:pt x="1394726" y="23454"/>
                </a:lnTo>
                <a:lnTo>
                  <a:pt x="1397907" y="26307"/>
                </a:lnTo>
                <a:lnTo>
                  <a:pt x="1400770" y="29159"/>
                </a:lnTo>
                <a:lnTo>
                  <a:pt x="1403632" y="32329"/>
                </a:lnTo>
                <a:lnTo>
                  <a:pt x="1406177" y="36132"/>
                </a:lnTo>
                <a:lnTo>
                  <a:pt x="1408721" y="39302"/>
                </a:lnTo>
                <a:lnTo>
                  <a:pt x="1410948" y="43105"/>
                </a:lnTo>
                <a:lnTo>
                  <a:pt x="1413174" y="46909"/>
                </a:lnTo>
                <a:lnTo>
                  <a:pt x="1415401" y="50712"/>
                </a:lnTo>
                <a:lnTo>
                  <a:pt x="1416991" y="54515"/>
                </a:lnTo>
                <a:lnTo>
                  <a:pt x="1418581" y="58636"/>
                </a:lnTo>
                <a:lnTo>
                  <a:pt x="1420171" y="62756"/>
                </a:lnTo>
                <a:lnTo>
                  <a:pt x="1421126" y="66876"/>
                </a:lnTo>
                <a:lnTo>
                  <a:pt x="1422080" y="71631"/>
                </a:lnTo>
                <a:lnTo>
                  <a:pt x="1423034" y="75751"/>
                </a:lnTo>
                <a:lnTo>
                  <a:pt x="1423670" y="80188"/>
                </a:lnTo>
                <a:lnTo>
                  <a:pt x="1423988" y="84943"/>
                </a:lnTo>
                <a:lnTo>
                  <a:pt x="1423988" y="89380"/>
                </a:lnTo>
                <a:lnTo>
                  <a:pt x="1423988" y="459895"/>
                </a:lnTo>
                <a:lnTo>
                  <a:pt x="1423988" y="464332"/>
                </a:lnTo>
                <a:lnTo>
                  <a:pt x="1423670" y="469086"/>
                </a:lnTo>
                <a:lnTo>
                  <a:pt x="1423034" y="473524"/>
                </a:lnTo>
                <a:lnTo>
                  <a:pt x="1422080" y="477644"/>
                </a:lnTo>
                <a:lnTo>
                  <a:pt x="1421126" y="482398"/>
                </a:lnTo>
                <a:lnTo>
                  <a:pt x="1420171" y="486519"/>
                </a:lnTo>
                <a:lnTo>
                  <a:pt x="1418581" y="490639"/>
                </a:lnTo>
                <a:lnTo>
                  <a:pt x="1416991" y="494759"/>
                </a:lnTo>
                <a:lnTo>
                  <a:pt x="1415401" y="498563"/>
                </a:lnTo>
                <a:lnTo>
                  <a:pt x="1413174" y="502366"/>
                </a:lnTo>
                <a:lnTo>
                  <a:pt x="1410948" y="506170"/>
                </a:lnTo>
                <a:lnTo>
                  <a:pt x="1408721" y="509973"/>
                </a:lnTo>
                <a:lnTo>
                  <a:pt x="1406177" y="513143"/>
                </a:lnTo>
                <a:lnTo>
                  <a:pt x="1403632" y="516946"/>
                </a:lnTo>
                <a:lnTo>
                  <a:pt x="1400770" y="520115"/>
                </a:lnTo>
                <a:lnTo>
                  <a:pt x="1397907" y="522968"/>
                </a:lnTo>
                <a:lnTo>
                  <a:pt x="1394726" y="525821"/>
                </a:lnTo>
                <a:lnTo>
                  <a:pt x="1391546" y="528990"/>
                </a:lnTo>
                <a:lnTo>
                  <a:pt x="1388047" y="531526"/>
                </a:lnTo>
                <a:lnTo>
                  <a:pt x="1384548" y="534061"/>
                </a:lnTo>
                <a:lnTo>
                  <a:pt x="1381050" y="536280"/>
                </a:lnTo>
                <a:lnTo>
                  <a:pt x="1376915" y="538815"/>
                </a:lnTo>
                <a:lnTo>
                  <a:pt x="1373098" y="540717"/>
                </a:lnTo>
                <a:lnTo>
                  <a:pt x="1369281" y="542302"/>
                </a:lnTo>
                <a:lnTo>
                  <a:pt x="1365146" y="543887"/>
                </a:lnTo>
                <a:lnTo>
                  <a:pt x="1361012" y="545154"/>
                </a:lnTo>
                <a:lnTo>
                  <a:pt x="1356877" y="546422"/>
                </a:lnTo>
                <a:lnTo>
                  <a:pt x="1352424" y="547373"/>
                </a:lnTo>
                <a:lnTo>
                  <a:pt x="1347971" y="548324"/>
                </a:lnTo>
                <a:lnTo>
                  <a:pt x="1343518" y="548641"/>
                </a:lnTo>
                <a:lnTo>
                  <a:pt x="1339065" y="548958"/>
                </a:lnTo>
                <a:lnTo>
                  <a:pt x="1334294" y="549275"/>
                </a:lnTo>
                <a:lnTo>
                  <a:pt x="1329523" y="548958"/>
                </a:lnTo>
                <a:lnTo>
                  <a:pt x="1325070" y="548641"/>
                </a:lnTo>
                <a:lnTo>
                  <a:pt x="1320936" y="548324"/>
                </a:lnTo>
                <a:lnTo>
                  <a:pt x="1316165" y="547373"/>
                </a:lnTo>
                <a:lnTo>
                  <a:pt x="1312030" y="546422"/>
                </a:lnTo>
                <a:lnTo>
                  <a:pt x="1307895" y="545154"/>
                </a:lnTo>
                <a:lnTo>
                  <a:pt x="1303442" y="543887"/>
                </a:lnTo>
                <a:lnTo>
                  <a:pt x="1299625" y="542302"/>
                </a:lnTo>
                <a:lnTo>
                  <a:pt x="1295172" y="540717"/>
                </a:lnTo>
                <a:lnTo>
                  <a:pt x="1291356" y="538815"/>
                </a:lnTo>
                <a:lnTo>
                  <a:pt x="1287857" y="536280"/>
                </a:lnTo>
                <a:lnTo>
                  <a:pt x="1284358" y="534061"/>
                </a:lnTo>
                <a:lnTo>
                  <a:pt x="1280541" y="531526"/>
                </a:lnTo>
                <a:lnTo>
                  <a:pt x="1277361" y="528990"/>
                </a:lnTo>
                <a:lnTo>
                  <a:pt x="1274180" y="525821"/>
                </a:lnTo>
                <a:lnTo>
                  <a:pt x="1270681" y="522968"/>
                </a:lnTo>
                <a:lnTo>
                  <a:pt x="1267819" y="520115"/>
                </a:lnTo>
                <a:lnTo>
                  <a:pt x="1265274" y="516946"/>
                </a:lnTo>
                <a:lnTo>
                  <a:pt x="1262412" y="513143"/>
                </a:lnTo>
                <a:lnTo>
                  <a:pt x="1259867" y="509973"/>
                </a:lnTo>
                <a:lnTo>
                  <a:pt x="1257641" y="506170"/>
                </a:lnTo>
                <a:lnTo>
                  <a:pt x="1255414" y="502366"/>
                </a:lnTo>
                <a:lnTo>
                  <a:pt x="1253506" y="498563"/>
                </a:lnTo>
                <a:lnTo>
                  <a:pt x="1251598" y="494759"/>
                </a:lnTo>
                <a:lnTo>
                  <a:pt x="1250007" y="490639"/>
                </a:lnTo>
                <a:lnTo>
                  <a:pt x="1248417" y="486519"/>
                </a:lnTo>
                <a:lnTo>
                  <a:pt x="1247145" y="482398"/>
                </a:lnTo>
                <a:lnTo>
                  <a:pt x="1246191" y="477644"/>
                </a:lnTo>
                <a:lnTo>
                  <a:pt x="1245554" y="473524"/>
                </a:lnTo>
                <a:lnTo>
                  <a:pt x="1244918" y="469086"/>
                </a:lnTo>
                <a:lnTo>
                  <a:pt x="1244600" y="464332"/>
                </a:lnTo>
                <a:lnTo>
                  <a:pt x="1244600" y="459895"/>
                </a:lnTo>
                <a:lnTo>
                  <a:pt x="1244600" y="89380"/>
                </a:lnTo>
                <a:lnTo>
                  <a:pt x="1244600" y="84943"/>
                </a:lnTo>
                <a:lnTo>
                  <a:pt x="1244918" y="80188"/>
                </a:lnTo>
                <a:lnTo>
                  <a:pt x="1245554" y="75751"/>
                </a:lnTo>
                <a:lnTo>
                  <a:pt x="1246191" y="71631"/>
                </a:lnTo>
                <a:lnTo>
                  <a:pt x="1247145" y="66876"/>
                </a:lnTo>
                <a:lnTo>
                  <a:pt x="1248417" y="62756"/>
                </a:lnTo>
                <a:lnTo>
                  <a:pt x="1250007" y="58636"/>
                </a:lnTo>
                <a:lnTo>
                  <a:pt x="1251598" y="54515"/>
                </a:lnTo>
                <a:lnTo>
                  <a:pt x="1253506" y="50712"/>
                </a:lnTo>
                <a:lnTo>
                  <a:pt x="1255414" y="46909"/>
                </a:lnTo>
                <a:lnTo>
                  <a:pt x="1257641" y="43105"/>
                </a:lnTo>
                <a:lnTo>
                  <a:pt x="1259867" y="39302"/>
                </a:lnTo>
                <a:lnTo>
                  <a:pt x="1262412" y="36132"/>
                </a:lnTo>
                <a:lnTo>
                  <a:pt x="1265274" y="32329"/>
                </a:lnTo>
                <a:lnTo>
                  <a:pt x="1267819" y="29159"/>
                </a:lnTo>
                <a:lnTo>
                  <a:pt x="1270681" y="26307"/>
                </a:lnTo>
                <a:lnTo>
                  <a:pt x="1274180" y="23454"/>
                </a:lnTo>
                <a:lnTo>
                  <a:pt x="1277361" y="20285"/>
                </a:lnTo>
                <a:lnTo>
                  <a:pt x="1280541" y="17749"/>
                </a:lnTo>
                <a:lnTo>
                  <a:pt x="1284358" y="15214"/>
                </a:lnTo>
                <a:lnTo>
                  <a:pt x="1287857" y="12995"/>
                </a:lnTo>
                <a:lnTo>
                  <a:pt x="1291356" y="10776"/>
                </a:lnTo>
                <a:lnTo>
                  <a:pt x="1295172" y="8558"/>
                </a:lnTo>
                <a:lnTo>
                  <a:pt x="1299625" y="6973"/>
                </a:lnTo>
                <a:lnTo>
                  <a:pt x="1303442" y="5388"/>
                </a:lnTo>
                <a:lnTo>
                  <a:pt x="1307895" y="4120"/>
                </a:lnTo>
                <a:lnTo>
                  <a:pt x="1312030" y="2852"/>
                </a:lnTo>
                <a:lnTo>
                  <a:pt x="1316165" y="1902"/>
                </a:lnTo>
                <a:lnTo>
                  <a:pt x="1320936" y="951"/>
                </a:lnTo>
                <a:lnTo>
                  <a:pt x="1325070" y="634"/>
                </a:lnTo>
                <a:lnTo>
                  <a:pt x="1329523" y="317"/>
                </a:lnTo>
                <a:lnTo>
                  <a:pt x="1334294" y="0"/>
                </a:lnTo>
                <a:close/>
              </a:path>
            </a:pathLst>
          </a:custGeom>
          <a:solidFill>
            <a:srgbClr val="001B34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001B34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8088119">
            <a:off x="3175582" y="1559949"/>
            <a:ext cx="1464551" cy="1059872"/>
          </a:xfrm>
          <a:prstGeom prst="rect">
            <a:avLst/>
          </a:prstGeom>
        </p:spPr>
      </p:pic>
      <p:grpSp>
        <p:nvGrpSpPr>
          <p:cNvPr id="2" name="PA_只为设计_组合 1"/>
          <p:cNvGrpSpPr/>
          <p:nvPr>
            <p:custDataLst>
              <p:tags r:id="rId2"/>
            </p:custDataLst>
          </p:nvPr>
        </p:nvGrpSpPr>
        <p:grpSpPr>
          <a:xfrm>
            <a:off x="2382715" y="1708643"/>
            <a:ext cx="1610234" cy="923330"/>
            <a:chOff x="2397207" y="2346489"/>
            <a:chExt cx="1610234" cy="923330"/>
          </a:xfrm>
        </p:grpSpPr>
        <p:sp>
          <p:nvSpPr>
            <p:cNvPr id="20" name="文本框 19"/>
            <p:cNvSpPr txBox="1"/>
            <p:nvPr/>
          </p:nvSpPr>
          <p:spPr>
            <a:xfrm>
              <a:off x="2397207" y="2346489"/>
              <a:ext cx="16102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001B34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C</a:t>
              </a:r>
              <a:r>
                <a:rPr lang="en-US" altLang="zh-CN" sz="2000" dirty="0">
                  <a:solidFill>
                    <a:srgbClr val="001B34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ontents</a:t>
              </a:r>
              <a:endParaRPr lang="zh-CN" altLang="en-US" sz="3600" dirty="0">
                <a:solidFill>
                  <a:srgbClr val="001B3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816167" y="2505945"/>
              <a:ext cx="11272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001B34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目录</a:t>
              </a:r>
            </a:p>
          </p:txBody>
        </p:sp>
      </p:grpSp>
      <p:grpSp>
        <p:nvGrpSpPr>
          <p:cNvPr id="6" name="PA_蓝剑_组合 5">
            <a:extLst>
              <a:ext uri="{FF2B5EF4-FFF2-40B4-BE49-F238E27FC236}">
                <a16:creationId xmlns:a16="http://schemas.microsoft.com/office/drawing/2014/main" xmlns="" id="{B1E40199-0CF3-4C27-A330-EEBB22DCBF8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467018" y="2441630"/>
            <a:ext cx="4068017" cy="432545"/>
            <a:chOff x="4467018" y="2441630"/>
            <a:chExt cx="4068017" cy="432545"/>
          </a:xfrm>
        </p:grpSpPr>
        <p:sp>
          <p:nvSpPr>
            <p:cNvPr id="38" name="矩形 37"/>
            <p:cNvSpPr/>
            <p:nvPr/>
          </p:nvSpPr>
          <p:spPr>
            <a:xfrm>
              <a:off x="5809684" y="2441630"/>
              <a:ext cx="2725351" cy="4314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rgbClr val="001B34"/>
                  </a:solidFill>
                  <a:latin typeface="方正小标宋简体" panose="03000509000000000000" pitchFamily="65" charset="-122"/>
                  <a:ea typeface="方正小标宋简体" panose="03000509000000000000" pitchFamily="65" charset="-122"/>
                </a:rPr>
                <a:t>请插入您的标题的内容一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467018" y="2504843"/>
              <a:ext cx="531282" cy="369332"/>
              <a:chOff x="4542336" y="2601566"/>
              <a:chExt cx="531282" cy="369332"/>
            </a:xfrm>
          </p:grpSpPr>
          <p:sp>
            <p:nvSpPr>
              <p:cNvPr id="3" name="矩形: 圆角 2"/>
              <p:cNvSpPr/>
              <p:nvPr/>
            </p:nvSpPr>
            <p:spPr>
              <a:xfrm>
                <a:off x="4582048" y="2611614"/>
                <a:ext cx="333576" cy="333576"/>
              </a:xfrm>
              <a:prstGeom prst="roundRect">
                <a:avLst/>
              </a:prstGeom>
              <a:solidFill>
                <a:srgbClr val="001B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4542336" y="2601566"/>
                <a:ext cx="5312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5400">
                    <a:solidFill>
                      <a:srgbClr val="001B34"/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defRPr>
                </a:lvl1pPr>
              </a:lstStyle>
              <a:p>
                <a:r>
                  <a:rPr lang="en-US" altLang="zh-CN" sz="1800" b="1" dirty="0">
                    <a:solidFill>
                      <a:schemeClr val="bg1"/>
                    </a:solidFill>
                    <a:latin typeface="方正小标宋简体" panose="03000509000000000000" pitchFamily="65" charset="-122"/>
                    <a:ea typeface="方正小标宋简体" panose="03000509000000000000" pitchFamily="65" charset="-122"/>
                  </a:rPr>
                  <a:t>01</a:t>
                </a:r>
                <a:endParaRPr lang="zh-CN" altLang="en-US" sz="1800" b="1" dirty="0">
                  <a:solidFill>
                    <a:schemeClr val="bg1"/>
                  </a:solidFill>
                  <a:latin typeface="方正小标宋简体" panose="03000509000000000000" pitchFamily="65" charset="-122"/>
                  <a:ea typeface="方正小标宋简体" panose="03000509000000000000" pitchFamily="65" charset="-122"/>
                </a:endParaRPr>
              </a:p>
            </p:txBody>
          </p:sp>
        </p:grpSp>
        <p:cxnSp>
          <p:nvCxnSpPr>
            <p:cNvPr id="7" name="直接连接符 6"/>
            <p:cNvCxnSpPr>
              <a:cxnSpLocks/>
            </p:cNvCxnSpPr>
            <p:nvPr/>
          </p:nvCxnSpPr>
          <p:spPr>
            <a:xfrm flipV="1">
              <a:off x="4843251" y="2812093"/>
              <a:ext cx="3603932" cy="12854"/>
            </a:xfrm>
            <a:prstGeom prst="line">
              <a:avLst/>
            </a:prstGeom>
            <a:ln>
              <a:solidFill>
                <a:srgbClr val="001B34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PA_蓝剑_组合 7">
            <a:extLst>
              <a:ext uri="{FF2B5EF4-FFF2-40B4-BE49-F238E27FC236}">
                <a16:creationId xmlns:a16="http://schemas.microsoft.com/office/drawing/2014/main" xmlns="" id="{14F99B47-32E4-42CB-9821-82F229D2C506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467018" y="3056078"/>
            <a:ext cx="4078676" cy="431420"/>
            <a:chOff x="4467018" y="3056078"/>
            <a:chExt cx="4078676" cy="431420"/>
          </a:xfrm>
        </p:grpSpPr>
        <p:grpSp>
          <p:nvGrpSpPr>
            <p:cNvPr id="29" name="组合 28"/>
            <p:cNvGrpSpPr/>
            <p:nvPr/>
          </p:nvGrpSpPr>
          <p:grpSpPr>
            <a:xfrm>
              <a:off x="4467018" y="3113542"/>
              <a:ext cx="531282" cy="369332"/>
              <a:chOff x="4542336" y="2601566"/>
              <a:chExt cx="531282" cy="369332"/>
            </a:xfrm>
          </p:grpSpPr>
          <p:sp>
            <p:nvSpPr>
              <p:cNvPr id="34" name="矩形: 圆角 33"/>
              <p:cNvSpPr/>
              <p:nvPr/>
            </p:nvSpPr>
            <p:spPr>
              <a:xfrm>
                <a:off x="4582048" y="2611614"/>
                <a:ext cx="333576" cy="333576"/>
              </a:xfrm>
              <a:prstGeom prst="roundRect">
                <a:avLst/>
              </a:prstGeom>
              <a:solidFill>
                <a:srgbClr val="001B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4542336" y="2601566"/>
                <a:ext cx="5312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5400">
                    <a:solidFill>
                      <a:srgbClr val="001B34"/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defRPr>
                </a:lvl1pPr>
              </a:lstStyle>
              <a:p>
                <a:r>
                  <a:rPr lang="en-US" altLang="zh-CN" sz="1800" b="1" dirty="0">
                    <a:solidFill>
                      <a:schemeClr val="bg1"/>
                    </a:solidFill>
                    <a:latin typeface="方正小标宋简体" panose="03000509000000000000" pitchFamily="65" charset="-122"/>
                    <a:ea typeface="方正小标宋简体" panose="03000509000000000000" pitchFamily="65" charset="-122"/>
                  </a:rPr>
                  <a:t>02</a:t>
                </a:r>
                <a:endParaRPr lang="zh-CN" altLang="en-US" sz="1800" b="1" dirty="0">
                  <a:solidFill>
                    <a:schemeClr val="bg1"/>
                  </a:solidFill>
                  <a:latin typeface="方正小标宋简体" panose="03000509000000000000" pitchFamily="65" charset="-122"/>
                  <a:ea typeface="方正小标宋简体" panose="03000509000000000000" pitchFamily="65" charset="-122"/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5820343" y="3056078"/>
              <a:ext cx="2725351" cy="4314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rgbClr val="001B34"/>
                  </a:solidFill>
                  <a:latin typeface="方正小标宋简体" panose="03000509000000000000" pitchFamily="65" charset="-122"/>
                  <a:ea typeface="方正小标宋简体" panose="03000509000000000000" pitchFamily="65" charset="-122"/>
                </a:rPr>
                <a:t>请插入您的标题的内容二</a:t>
              </a:r>
            </a:p>
          </p:txBody>
        </p:sp>
        <p:cxnSp>
          <p:nvCxnSpPr>
            <p:cNvPr id="47" name="直接连接符 46"/>
            <p:cNvCxnSpPr>
              <a:cxnSpLocks/>
            </p:cNvCxnSpPr>
            <p:nvPr/>
          </p:nvCxnSpPr>
          <p:spPr>
            <a:xfrm flipV="1">
              <a:off x="4853910" y="3426541"/>
              <a:ext cx="3603932" cy="12854"/>
            </a:xfrm>
            <a:prstGeom prst="line">
              <a:avLst/>
            </a:prstGeom>
            <a:ln>
              <a:solidFill>
                <a:srgbClr val="001B34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PA_蓝剑_组合 8">
            <a:extLst>
              <a:ext uri="{FF2B5EF4-FFF2-40B4-BE49-F238E27FC236}">
                <a16:creationId xmlns:a16="http://schemas.microsoft.com/office/drawing/2014/main" xmlns="" id="{863948DB-CA47-4C34-BBA5-0AE63EE11AB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467018" y="3669839"/>
            <a:ext cx="4099814" cy="431420"/>
            <a:chOff x="4467018" y="3669839"/>
            <a:chExt cx="4099814" cy="431420"/>
          </a:xfrm>
        </p:grpSpPr>
        <p:grpSp>
          <p:nvGrpSpPr>
            <p:cNvPr id="40" name="组合 39"/>
            <p:cNvGrpSpPr/>
            <p:nvPr/>
          </p:nvGrpSpPr>
          <p:grpSpPr>
            <a:xfrm>
              <a:off x="4467018" y="3722241"/>
              <a:ext cx="531282" cy="369332"/>
              <a:chOff x="4542336" y="2601566"/>
              <a:chExt cx="531282" cy="369332"/>
            </a:xfrm>
          </p:grpSpPr>
          <p:sp>
            <p:nvSpPr>
              <p:cNvPr id="41" name="矩形: 圆角 40"/>
              <p:cNvSpPr/>
              <p:nvPr/>
            </p:nvSpPr>
            <p:spPr>
              <a:xfrm>
                <a:off x="4582048" y="2611614"/>
                <a:ext cx="333576" cy="333576"/>
              </a:xfrm>
              <a:prstGeom prst="roundRect">
                <a:avLst/>
              </a:prstGeom>
              <a:solidFill>
                <a:srgbClr val="001B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4542336" y="2601566"/>
                <a:ext cx="5312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5400">
                    <a:solidFill>
                      <a:srgbClr val="001B34"/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defRPr>
                </a:lvl1pPr>
              </a:lstStyle>
              <a:p>
                <a:r>
                  <a:rPr lang="en-US" altLang="zh-CN" sz="1800" b="1" dirty="0">
                    <a:solidFill>
                      <a:schemeClr val="bg1"/>
                    </a:solidFill>
                    <a:latin typeface="方正小标宋简体" panose="03000509000000000000" pitchFamily="65" charset="-122"/>
                    <a:ea typeface="方正小标宋简体" panose="03000509000000000000" pitchFamily="65" charset="-122"/>
                  </a:rPr>
                  <a:t>03</a:t>
                </a:r>
                <a:endParaRPr lang="zh-CN" altLang="en-US" sz="1800" b="1" dirty="0">
                  <a:solidFill>
                    <a:schemeClr val="bg1"/>
                  </a:solidFill>
                  <a:latin typeface="方正小标宋简体" panose="03000509000000000000" pitchFamily="65" charset="-122"/>
                  <a:ea typeface="方正小标宋简体" panose="03000509000000000000" pitchFamily="65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5841481" y="3669839"/>
              <a:ext cx="2725351" cy="4314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rgbClr val="001B34"/>
                  </a:solidFill>
                  <a:latin typeface="方正小标宋简体" panose="03000509000000000000" pitchFamily="65" charset="-122"/>
                  <a:ea typeface="方正小标宋简体" panose="03000509000000000000" pitchFamily="65" charset="-122"/>
                </a:rPr>
                <a:t>请插入您的标题的内容三</a:t>
              </a:r>
            </a:p>
          </p:txBody>
        </p:sp>
        <p:cxnSp>
          <p:nvCxnSpPr>
            <p:cNvPr id="49" name="直接连接符 48"/>
            <p:cNvCxnSpPr>
              <a:cxnSpLocks/>
            </p:cNvCxnSpPr>
            <p:nvPr/>
          </p:nvCxnSpPr>
          <p:spPr>
            <a:xfrm flipV="1">
              <a:off x="4875048" y="4040302"/>
              <a:ext cx="3603932" cy="12854"/>
            </a:xfrm>
            <a:prstGeom prst="line">
              <a:avLst/>
            </a:prstGeom>
            <a:ln>
              <a:solidFill>
                <a:srgbClr val="001B34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PA_蓝剑_组合 10">
            <a:extLst>
              <a:ext uri="{FF2B5EF4-FFF2-40B4-BE49-F238E27FC236}">
                <a16:creationId xmlns:a16="http://schemas.microsoft.com/office/drawing/2014/main" xmlns="" id="{4F93C94B-AA46-480E-9F81-39A0526EF0D0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467018" y="4272134"/>
            <a:ext cx="4099814" cy="431420"/>
            <a:chOff x="4467018" y="4272134"/>
            <a:chExt cx="4099814" cy="431420"/>
          </a:xfrm>
        </p:grpSpPr>
        <p:grpSp>
          <p:nvGrpSpPr>
            <p:cNvPr id="43" name="组合 42"/>
            <p:cNvGrpSpPr/>
            <p:nvPr/>
          </p:nvGrpSpPr>
          <p:grpSpPr>
            <a:xfrm>
              <a:off x="4467018" y="4330941"/>
              <a:ext cx="531282" cy="369332"/>
              <a:chOff x="4542336" y="2601566"/>
              <a:chExt cx="531282" cy="369332"/>
            </a:xfrm>
          </p:grpSpPr>
          <p:sp>
            <p:nvSpPr>
              <p:cNvPr id="44" name="矩形: 圆角 43"/>
              <p:cNvSpPr/>
              <p:nvPr/>
            </p:nvSpPr>
            <p:spPr>
              <a:xfrm>
                <a:off x="4582048" y="2611614"/>
                <a:ext cx="333576" cy="333576"/>
              </a:xfrm>
              <a:prstGeom prst="roundRect">
                <a:avLst/>
              </a:prstGeom>
              <a:solidFill>
                <a:srgbClr val="001B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4542336" y="2601566"/>
                <a:ext cx="5312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5400">
                    <a:solidFill>
                      <a:srgbClr val="001B34"/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</a:defRPr>
                </a:lvl1pPr>
              </a:lstStyle>
              <a:p>
                <a:r>
                  <a:rPr lang="en-US" altLang="zh-CN" sz="1800" b="1" dirty="0">
                    <a:solidFill>
                      <a:schemeClr val="bg1"/>
                    </a:solidFill>
                    <a:latin typeface="方正小标宋简体" panose="03000509000000000000" pitchFamily="65" charset="-122"/>
                    <a:ea typeface="方正小标宋简体" panose="03000509000000000000" pitchFamily="65" charset="-122"/>
                  </a:rPr>
                  <a:t>04</a:t>
                </a:r>
                <a:endParaRPr lang="zh-CN" altLang="en-US" sz="1800" b="1" dirty="0">
                  <a:solidFill>
                    <a:schemeClr val="bg1"/>
                  </a:solidFill>
                  <a:latin typeface="方正小标宋简体" panose="03000509000000000000" pitchFamily="65" charset="-122"/>
                  <a:ea typeface="方正小标宋简体" panose="03000509000000000000" pitchFamily="65" charset="-122"/>
                </a:endParaRP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5841481" y="4272134"/>
              <a:ext cx="2725351" cy="4314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rgbClr val="001B34"/>
                  </a:solidFill>
                  <a:latin typeface="方正小标宋简体" panose="03000509000000000000" pitchFamily="65" charset="-122"/>
                  <a:ea typeface="方正小标宋简体" panose="03000509000000000000" pitchFamily="65" charset="-122"/>
                </a:rPr>
                <a:t>请插入您的标题的内容四</a:t>
              </a:r>
            </a:p>
          </p:txBody>
        </p:sp>
        <p:cxnSp>
          <p:nvCxnSpPr>
            <p:cNvPr id="51" name="直接连接符 50"/>
            <p:cNvCxnSpPr>
              <a:cxnSpLocks/>
            </p:cNvCxnSpPr>
            <p:nvPr/>
          </p:nvCxnSpPr>
          <p:spPr>
            <a:xfrm flipV="1">
              <a:off x="4875048" y="4642597"/>
              <a:ext cx="3603932" cy="12854"/>
            </a:xfrm>
            <a:prstGeom prst="line">
              <a:avLst/>
            </a:prstGeom>
            <a:ln>
              <a:solidFill>
                <a:srgbClr val="001B34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7420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repeatCount="500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100000" y="100000"/>
                                          <p:to x="140000" y="60000"/>
                                        </p:animScale>
                                        <p:animScale>
                                          <p:cBhvr>
                                            <p:cTn id="8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140000" y="60000"/>
                                          <p:to x="80000" y="120000"/>
                                        </p:animScale>
                                        <p:animScale>
                                          <p:cBhvr>
                                            <p:cTn id="9" dur="3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80000" y="120000"/>
                                          <p:to x="120000" y="80000"/>
                                        </p:animScale>
                                        <p:animScale>
                                          <p:cBhvr>
                                            <p:cTn id="10" dur="300" fill="hold">
                                              <p:stCondLst>
                                                <p:cond delay="7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120000" y="80000"/>
                                          <p:to x="90000" y="110000"/>
                                        </p:animScale>
                                        <p:animScale>
                                          <p:cBhvr>
                                            <p:cTn id="11" dur="3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90000" y="110000"/>
                                          <p:to x="105000" y="95000"/>
                                        </p:animScale>
                                        <p:animScale>
                                          <p:cBhvr>
                                            <p:cTn id="12" dur="300" fill="hold">
                                              <p:stCondLst>
                                                <p:cond delay="13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105000" y="95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fade">
                                          <p:cBhvr>
                                            <p:cTn id="15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150000" y="150000"/>
                                          <p:to x="100000" y="100000"/>
                                        </p:animScale>
                                        <p:anim to="" calcmode="lin" valueType="num">
                                          <p:cBhvr>
                                            <p:cTn id="17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8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 p14:presetBounceEnd="10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 p14:presetBounceEnd="10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 p14:presetBounceEnd="10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 p14:presetBounceEnd="10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2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repeatCount="500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100000" y="100000"/>
                                          <p:to x="140000" y="60000"/>
                                        </p:animScale>
                                        <p:animScale>
                                          <p:cBhvr>
                                            <p:cTn id="8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140000" y="60000"/>
                                          <p:to x="80000" y="120000"/>
                                        </p:animScale>
                                        <p:animScale>
                                          <p:cBhvr>
                                            <p:cTn id="9" dur="3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80000" y="120000"/>
                                          <p:to x="120000" y="80000"/>
                                        </p:animScale>
                                        <p:animScale>
                                          <p:cBhvr>
                                            <p:cTn id="10" dur="300" fill="hold">
                                              <p:stCondLst>
                                                <p:cond delay="7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120000" y="80000"/>
                                          <p:to x="90000" y="110000"/>
                                        </p:animScale>
                                        <p:animScale>
                                          <p:cBhvr>
                                            <p:cTn id="11" dur="3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90000" y="110000"/>
                                          <p:to x="105000" y="95000"/>
                                        </p:animScale>
                                        <p:animScale>
                                          <p:cBhvr>
                                            <p:cTn id="12" dur="300" fill="hold">
                                              <p:stCondLst>
                                                <p:cond delay="13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105000" y="95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fade">
                                          <p:cBhvr>
                                            <p:cTn id="15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150000" y="150000"/>
                                          <p:to x="100000" y="100000"/>
                                        </p:animScale>
                                        <p:anim to="" calcmode="lin" valueType="num">
                                          <p:cBhvr>
                                            <p:cTn id="17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8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0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2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椭圆 107">
            <a:extLst>
              <a:ext uri="{FF2B5EF4-FFF2-40B4-BE49-F238E27FC236}">
                <a16:creationId xmlns:a16="http://schemas.microsoft.com/office/drawing/2014/main" xmlns="" id="{53C44ACD-AC2E-471D-9129-5639FE211303}"/>
              </a:ext>
            </a:extLst>
          </p:cNvPr>
          <p:cNvSpPr/>
          <p:nvPr/>
        </p:nvSpPr>
        <p:spPr bwMode="auto">
          <a:xfrm rot="351052">
            <a:off x="2694702" y="4268523"/>
            <a:ext cx="369658" cy="37789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68543" tIns="34272" rIns="68543" bIns="34272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xmlns="" id="{FF1F8415-83C3-4982-A1DD-A7F9C2C8B471}"/>
              </a:ext>
            </a:extLst>
          </p:cNvPr>
          <p:cNvSpPr/>
          <p:nvPr/>
        </p:nvSpPr>
        <p:spPr bwMode="auto">
          <a:xfrm rot="285728">
            <a:off x="3291717" y="3674320"/>
            <a:ext cx="369658" cy="37789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68543" tIns="34272" rIns="68543" bIns="34272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xmlns="" id="{F068BD45-1860-408A-858C-D8DF7DD529AF}"/>
              </a:ext>
            </a:extLst>
          </p:cNvPr>
          <p:cNvSpPr/>
          <p:nvPr/>
        </p:nvSpPr>
        <p:spPr bwMode="auto">
          <a:xfrm rot="20925770">
            <a:off x="4060672" y="3191703"/>
            <a:ext cx="367625" cy="37789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68543" tIns="34272" rIns="68543" bIns="34272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1" name="椭圆 110">
            <a:extLst>
              <a:ext uri="{FF2B5EF4-FFF2-40B4-BE49-F238E27FC236}">
                <a16:creationId xmlns:a16="http://schemas.microsoft.com/office/drawing/2014/main" xmlns="" id="{642C30D4-CE43-4003-BF8E-26853AD58BD1}"/>
              </a:ext>
            </a:extLst>
          </p:cNvPr>
          <p:cNvSpPr/>
          <p:nvPr/>
        </p:nvSpPr>
        <p:spPr bwMode="auto">
          <a:xfrm rot="21146216">
            <a:off x="4667280" y="3807000"/>
            <a:ext cx="369658" cy="37789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68543" tIns="34272" rIns="68543" bIns="34272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xmlns="" id="{8B7E86ED-DD33-4DAE-8F36-E2EF33E319C9}"/>
              </a:ext>
            </a:extLst>
          </p:cNvPr>
          <p:cNvSpPr/>
          <p:nvPr/>
        </p:nvSpPr>
        <p:spPr bwMode="auto">
          <a:xfrm rot="372077">
            <a:off x="6121962" y="3462729"/>
            <a:ext cx="367625" cy="37789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68543" tIns="34272" rIns="68543" bIns="34272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xmlns="" id="{C39F973C-37F0-45EE-9FD9-B694FF360F56}"/>
              </a:ext>
            </a:extLst>
          </p:cNvPr>
          <p:cNvSpPr/>
          <p:nvPr/>
        </p:nvSpPr>
        <p:spPr bwMode="auto">
          <a:xfrm rot="444650">
            <a:off x="6813211" y="3087999"/>
            <a:ext cx="367625" cy="37585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68543" tIns="34272" rIns="68543" bIns="34272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xmlns="" id="{227F6929-31D3-4EFA-96B4-48694A67135B}"/>
              </a:ext>
            </a:extLst>
          </p:cNvPr>
          <p:cNvSpPr/>
          <p:nvPr/>
        </p:nvSpPr>
        <p:spPr bwMode="auto">
          <a:xfrm rot="411978">
            <a:off x="7339681" y="2605758"/>
            <a:ext cx="369658" cy="37585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68543" tIns="34272" rIns="68543" bIns="34272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xmlns="" id="{A98CD983-BAE3-467F-BCDA-75FD1BBEE695}"/>
              </a:ext>
            </a:extLst>
          </p:cNvPr>
          <p:cNvSpPr/>
          <p:nvPr/>
        </p:nvSpPr>
        <p:spPr bwMode="auto">
          <a:xfrm rot="705091">
            <a:off x="8365697" y="2141041"/>
            <a:ext cx="369658" cy="37585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68543" tIns="34272" rIns="68543" bIns="34272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xmlns="" id="{0D87E8A2-82E1-4F9A-9F28-66640995B9D4}"/>
              </a:ext>
            </a:extLst>
          </p:cNvPr>
          <p:cNvSpPr/>
          <p:nvPr/>
        </p:nvSpPr>
        <p:spPr bwMode="auto">
          <a:xfrm rot="1654378">
            <a:off x="9299370" y="1644324"/>
            <a:ext cx="367625" cy="37789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68543" tIns="34272" rIns="68543" bIns="34272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7" name="文本框 30">
            <a:extLst>
              <a:ext uri="{FF2B5EF4-FFF2-40B4-BE49-F238E27FC236}">
                <a16:creationId xmlns:a16="http://schemas.microsoft.com/office/drawing/2014/main" xmlns="" id="{DB1B27E5-98E6-4568-9224-3D13B63E5F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3943" y="4904932"/>
            <a:ext cx="5854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en-US" altLang="zh-CN" sz="13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3</a:t>
            </a:r>
            <a:r>
              <a:rPr lang="zh-CN" altLang="en-US" sz="13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18" name="文本框 31">
            <a:extLst>
              <a:ext uri="{FF2B5EF4-FFF2-40B4-BE49-F238E27FC236}">
                <a16:creationId xmlns:a16="http://schemas.microsoft.com/office/drawing/2014/main" xmlns="" id="{312C3734-4A94-4A97-B8DC-B5ED45BDF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6967" y="4904932"/>
            <a:ext cx="5854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en-US" altLang="zh-CN" sz="13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4</a:t>
            </a:r>
            <a:r>
              <a:rPr lang="zh-CN" altLang="en-US" sz="13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19" name="文本框 32">
            <a:extLst>
              <a:ext uri="{FF2B5EF4-FFF2-40B4-BE49-F238E27FC236}">
                <a16:creationId xmlns:a16="http://schemas.microsoft.com/office/drawing/2014/main" xmlns="" id="{8842AED5-846E-4048-B4F5-AFE28C10B9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9109" y="4904932"/>
            <a:ext cx="5854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en-US" altLang="zh-CN" sz="13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5</a:t>
            </a:r>
            <a:r>
              <a:rPr lang="zh-CN" altLang="en-US" sz="13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20" name="文本框 33">
            <a:extLst>
              <a:ext uri="{FF2B5EF4-FFF2-40B4-BE49-F238E27FC236}">
                <a16:creationId xmlns:a16="http://schemas.microsoft.com/office/drawing/2014/main" xmlns="" id="{5A1A84DA-BBA5-4AD0-9640-172D92081F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6261" y="4904932"/>
            <a:ext cx="5854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en-US" altLang="zh-CN" sz="13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6</a:t>
            </a:r>
            <a:r>
              <a:rPr lang="zh-CN" altLang="en-US" sz="13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21" name="文本框 34">
            <a:extLst>
              <a:ext uri="{FF2B5EF4-FFF2-40B4-BE49-F238E27FC236}">
                <a16:creationId xmlns:a16="http://schemas.microsoft.com/office/drawing/2014/main" xmlns="" id="{BFCC0D73-9DE5-4FB3-9A40-6886EF9C49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4478" y="4904932"/>
            <a:ext cx="5854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en-US" altLang="zh-CN" sz="13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8</a:t>
            </a:r>
            <a:r>
              <a:rPr lang="zh-CN" altLang="en-US" sz="13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22" name="文本框 35">
            <a:extLst>
              <a:ext uri="{FF2B5EF4-FFF2-40B4-BE49-F238E27FC236}">
                <a16:creationId xmlns:a16="http://schemas.microsoft.com/office/drawing/2014/main" xmlns="" id="{6A72BD09-E29C-44E8-9EFE-4B04B51549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3923" y="4904932"/>
            <a:ext cx="5854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en-US" altLang="zh-CN" sz="13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9</a:t>
            </a:r>
            <a:r>
              <a:rPr lang="zh-CN" altLang="en-US" sz="13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23" name="文本框 36">
            <a:extLst>
              <a:ext uri="{FF2B5EF4-FFF2-40B4-BE49-F238E27FC236}">
                <a16:creationId xmlns:a16="http://schemas.microsoft.com/office/drawing/2014/main" xmlns="" id="{5984A4CE-B0F5-42DA-8581-CD26DE35C1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1475" y="4904932"/>
            <a:ext cx="686369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en-US" altLang="zh-CN" sz="13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10</a:t>
            </a:r>
            <a:r>
              <a:rPr lang="zh-CN" altLang="en-US" sz="13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24" name="文本框 37">
            <a:extLst>
              <a:ext uri="{FF2B5EF4-FFF2-40B4-BE49-F238E27FC236}">
                <a16:creationId xmlns:a16="http://schemas.microsoft.com/office/drawing/2014/main" xmlns="" id="{3FEA7DC8-886B-4308-A42E-112F39648D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5560" y="4904932"/>
            <a:ext cx="686369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en-US" altLang="zh-CN" sz="13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11</a:t>
            </a:r>
            <a:r>
              <a:rPr lang="zh-CN" altLang="en-US" sz="13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25" name="文本框 38">
            <a:extLst>
              <a:ext uri="{FF2B5EF4-FFF2-40B4-BE49-F238E27FC236}">
                <a16:creationId xmlns:a16="http://schemas.microsoft.com/office/drawing/2014/main" xmlns="" id="{7F81EE10-DF0A-409F-AB56-A085F30395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3016" y="4904932"/>
            <a:ext cx="686369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en-US" altLang="zh-CN" sz="13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12</a:t>
            </a:r>
            <a:r>
              <a:rPr lang="zh-CN" altLang="en-US" sz="13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26" name="文本框 39">
            <a:extLst>
              <a:ext uri="{FF2B5EF4-FFF2-40B4-BE49-F238E27FC236}">
                <a16:creationId xmlns:a16="http://schemas.microsoft.com/office/drawing/2014/main" xmlns="" id="{4B5A39A1-76A8-4EBD-B7E6-14B3577060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1881" y="4367776"/>
            <a:ext cx="11766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zh-CN" altLang="en-US" sz="13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  <a:ea typeface="微软雅黑" pitchFamily="34" charset="-122"/>
              </a:rPr>
              <a:t>添加文字内容</a:t>
            </a:r>
          </a:p>
        </p:txBody>
      </p:sp>
      <p:sp>
        <p:nvSpPr>
          <p:cNvPr id="127" name="文本框 40">
            <a:extLst>
              <a:ext uri="{FF2B5EF4-FFF2-40B4-BE49-F238E27FC236}">
                <a16:creationId xmlns:a16="http://schemas.microsoft.com/office/drawing/2014/main" xmlns="" id="{E1876B6D-9461-41F4-84E4-84AC0C0D46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3659" y="3816949"/>
            <a:ext cx="11766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zh-CN" altLang="en-US" sz="13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  <a:ea typeface="微软雅黑" pitchFamily="34" charset="-122"/>
              </a:rPr>
              <a:t>添加文字内容</a:t>
            </a:r>
          </a:p>
        </p:txBody>
      </p:sp>
      <p:sp>
        <p:nvSpPr>
          <p:cNvPr id="128" name="文本框 41">
            <a:extLst>
              <a:ext uri="{FF2B5EF4-FFF2-40B4-BE49-F238E27FC236}">
                <a16:creationId xmlns:a16="http://schemas.microsoft.com/office/drawing/2014/main" xmlns="" id="{905A9AA9-5CD0-4DE8-A375-E1114B8009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0970" y="3039136"/>
            <a:ext cx="11766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zh-CN" altLang="en-US" sz="13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  <a:ea typeface="微软雅黑" pitchFamily="34" charset="-122"/>
              </a:rPr>
              <a:t>添加文字内容</a:t>
            </a:r>
          </a:p>
        </p:txBody>
      </p:sp>
      <p:sp>
        <p:nvSpPr>
          <p:cNvPr id="129" name="文本框 42">
            <a:extLst>
              <a:ext uri="{FF2B5EF4-FFF2-40B4-BE49-F238E27FC236}">
                <a16:creationId xmlns:a16="http://schemas.microsoft.com/office/drawing/2014/main" xmlns="" id="{9C5F0FB8-9384-4130-A26D-AA558BB590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7020" y="3682652"/>
            <a:ext cx="11766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zh-CN" altLang="en-US" sz="13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  <a:ea typeface="微软雅黑" pitchFamily="34" charset="-122"/>
              </a:rPr>
              <a:t>添加文字内容</a:t>
            </a:r>
          </a:p>
        </p:txBody>
      </p:sp>
      <p:sp>
        <p:nvSpPr>
          <p:cNvPr id="130" name="文本框 43">
            <a:extLst>
              <a:ext uri="{FF2B5EF4-FFF2-40B4-BE49-F238E27FC236}">
                <a16:creationId xmlns:a16="http://schemas.microsoft.com/office/drawing/2014/main" xmlns="" id="{BD8CB5D5-B518-42B0-BC81-0E09B8EC1D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2535" y="3569581"/>
            <a:ext cx="11766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zh-CN" altLang="en-US" sz="13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  <a:ea typeface="微软雅黑" pitchFamily="34" charset="-122"/>
              </a:rPr>
              <a:t>添加文字内容</a:t>
            </a:r>
          </a:p>
        </p:txBody>
      </p:sp>
      <p:sp>
        <p:nvSpPr>
          <p:cNvPr id="131" name="文本框 44">
            <a:extLst>
              <a:ext uri="{FF2B5EF4-FFF2-40B4-BE49-F238E27FC236}">
                <a16:creationId xmlns:a16="http://schemas.microsoft.com/office/drawing/2014/main" xmlns="" id="{1F1CC9C1-84E8-46F4-B57C-BE25E0327B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4700" y="3213629"/>
            <a:ext cx="11766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zh-CN" altLang="en-US" sz="13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  <a:ea typeface="微软雅黑" pitchFamily="34" charset="-122"/>
              </a:rPr>
              <a:t>添加文字内容</a:t>
            </a:r>
          </a:p>
        </p:txBody>
      </p:sp>
      <p:sp>
        <p:nvSpPr>
          <p:cNvPr id="132" name="文本框 45">
            <a:extLst>
              <a:ext uri="{FF2B5EF4-FFF2-40B4-BE49-F238E27FC236}">
                <a16:creationId xmlns:a16="http://schemas.microsoft.com/office/drawing/2014/main" xmlns="" id="{84BC2C2E-2CB9-459E-AFEF-8F77C5C72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3825" y="2735451"/>
            <a:ext cx="11766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zh-CN" altLang="en-US" sz="13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  <a:ea typeface="微软雅黑" pitchFamily="34" charset="-122"/>
              </a:rPr>
              <a:t>添加文字内容</a:t>
            </a:r>
          </a:p>
        </p:txBody>
      </p:sp>
      <p:sp>
        <p:nvSpPr>
          <p:cNvPr id="133" name="文本框 46">
            <a:extLst>
              <a:ext uri="{FF2B5EF4-FFF2-40B4-BE49-F238E27FC236}">
                <a16:creationId xmlns:a16="http://schemas.microsoft.com/office/drawing/2014/main" xmlns="" id="{E732DCEC-27CA-4980-B1AD-E880AD586F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5439" y="2242492"/>
            <a:ext cx="11766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zh-CN" altLang="en-US" sz="13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  <a:ea typeface="微软雅黑" pitchFamily="34" charset="-122"/>
              </a:rPr>
              <a:t>添加文字内容</a:t>
            </a:r>
          </a:p>
        </p:txBody>
      </p:sp>
      <p:cxnSp>
        <p:nvCxnSpPr>
          <p:cNvPr id="134" name="直接连接符 133">
            <a:extLst>
              <a:ext uri="{FF2B5EF4-FFF2-40B4-BE49-F238E27FC236}">
                <a16:creationId xmlns:a16="http://schemas.microsoft.com/office/drawing/2014/main" xmlns="" id="{C25008B3-4F8A-4514-A7DA-711ABB63FD38}"/>
              </a:ext>
            </a:extLst>
          </p:cNvPr>
          <p:cNvCxnSpPr>
            <a:cxnSpLocks/>
            <a:stCxn id="108" idx="7"/>
            <a:endCxn id="109" idx="3"/>
          </p:cNvCxnSpPr>
          <p:nvPr/>
        </p:nvCxnSpPr>
        <p:spPr>
          <a:xfrm flipV="1">
            <a:off x="3023164" y="3985558"/>
            <a:ext cx="312047" cy="352325"/>
          </a:xfrm>
          <a:prstGeom prst="line">
            <a:avLst/>
          </a:prstGeom>
          <a:noFill/>
          <a:ln w="9525" cap="flat" cmpd="sng" algn="ctr">
            <a:solidFill>
              <a:srgbClr val="000000">
                <a:lumMod val="85000"/>
                <a:lumOff val="15000"/>
              </a:srgbClr>
            </a:solidFill>
            <a:prstDash val="solid"/>
          </a:ln>
          <a:effectLst/>
        </p:spPr>
      </p:cxnSp>
      <p:cxnSp>
        <p:nvCxnSpPr>
          <p:cNvPr id="135" name="直接连接符 134">
            <a:extLst>
              <a:ext uri="{FF2B5EF4-FFF2-40B4-BE49-F238E27FC236}">
                <a16:creationId xmlns:a16="http://schemas.microsoft.com/office/drawing/2014/main" xmlns="" id="{CDC82FAB-C9CA-4FB8-888D-4F4C2D05A286}"/>
              </a:ext>
            </a:extLst>
          </p:cNvPr>
          <p:cNvCxnSpPr>
            <a:cxnSpLocks/>
            <a:stCxn id="109" idx="7"/>
            <a:endCxn id="110" idx="2"/>
          </p:cNvCxnSpPr>
          <p:nvPr/>
        </p:nvCxnSpPr>
        <p:spPr>
          <a:xfrm flipV="1">
            <a:off x="3617881" y="3416468"/>
            <a:ext cx="446315" cy="324504"/>
          </a:xfrm>
          <a:prstGeom prst="line">
            <a:avLst/>
          </a:prstGeom>
          <a:noFill/>
          <a:ln w="9525" cap="flat" cmpd="sng" algn="ctr">
            <a:solidFill>
              <a:srgbClr val="000000">
                <a:lumMod val="85000"/>
                <a:lumOff val="15000"/>
              </a:srgbClr>
            </a:solidFill>
            <a:prstDash val="solid"/>
          </a:ln>
          <a:effectLst/>
        </p:spPr>
      </p:cxnSp>
      <p:cxnSp>
        <p:nvCxnSpPr>
          <p:cNvPr id="136" name="直接连接符 135">
            <a:extLst>
              <a:ext uri="{FF2B5EF4-FFF2-40B4-BE49-F238E27FC236}">
                <a16:creationId xmlns:a16="http://schemas.microsoft.com/office/drawing/2014/main" xmlns="" id="{021B915F-60E4-4E2A-99C6-09C7195F0101}"/>
              </a:ext>
            </a:extLst>
          </p:cNvPr>
          <p:cNvCxnSpPr>
            <a:cxnSpLocks/>
            <a:stCxn id="110" idx="5"/>
            <a:endCxn id="111" idx="1"/>
          </p:cNvCxnSpPr>
          <p:nvPr/>
        </p:nvCxnSpPr>
        <p:spPr>
          <a:xfrm>
            <a:off x="4398004" y="3486362"/>
            <a:ext cx="306963" cy="394343"/>
          </a:xfrm>
          <a:prstGeom prst="line">
            <a:avLst/>
          </a:prstGeom>
          <a:noFill/>
          <a:ln w="9525" cap="flat" cmpd="sng" algn="ctr">
            <a:solidFill>
              <a:srgbClr val="000000">
                <a:lumMod val="85000"/>
                <a:lumOff val="15000"/>
              </a:srgbClr>
            </a:solidFill>
            <a:prstDash val="solid"/>
          </a:ln>
          <a:effectLst/>
        </p:spPr>
      </p:cxnSp>
      <p:sp>
        <p:nvSpPr>
          <p:cNvPr id="137" name="椭圆 136">
            <a:extLst>
              <a:ext uri="{FF2B5EF4-FFF2-40B4-BE49-F238E27FC236}">
                <a16:creationId xmlns:a16="http://schemas.microsoft.com/office/drawing/2014/main" xmlns="" id="{04FB1005-BC0E-4FAB-9536-BE326D7293F3}"/>
              </a:ext>
            </a:extLst>
          </p:cNvPr>
          <p:cNvSpPr/>
          <p:nvPr/>
        </p:nvSpPr>
        <p:spPr bwMode="auto">
          <a:xfrm rot="827460">
            <a:off x="5322249" y="4185467"/>
            <a:ext cx="369658" cy="37789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68543" tIns="34272" rIns="68543" bIns="34272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138" name="直接连接符 137">
            <a:extLst>
              <a:ext uri="{FF2B5EF4-FFF2-40B4-BE49-F238E27FC236}">
                <a16:creationId xmlns:a16="http://schemas.microsoft.com/office/drawing/2014/main" xmlns="" id="{6A9BA8A8-E454-4190-870E-688E4CBF45B5}"/>
              </a:ext>
            </a:extLst>
          </p:cNvPr>
          <p:cNvCxnSpPr>
            <a:cxnSpLocks/>
            <a:stCxn id="111" idx="5"/>
            <a:endCxn id="137" idx="2"/>
          </p:cNvCxnSpPr>
          <p:nvPr/>
        </p:nvCxnSpPr>
        <p:spPr>
          <a:xfrm>
            <a:off x="4999251" y="4111185"/>
            <a:ext cx="328326" cy="219167"/>
          </a:xfrm>
          <a:prstGeom prst="line">
            <a:avLst/>
          </a:prstGeom>
          <a:noFill/>
          <a:ln w="9525" cap="flat" cmpd="sng" algn="ctr">
            <a:solidFill>
              <a:srgbClr val="000000">
                <a:lumMod val="85000"/>
                <a:lumOff val="15000"/>
              </a:srgbClr>
            </a:solidFill>
            <a:prstDash val="solid"/>
          </a:ln>
          <a:effectLst/>
        </p:spPr>
      </p:cxn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xmlns="" id="{13A2A221-7B6B-419C-BEED-5F17CBB987D9}"/>
              </a:ext>
            </a:extLst>
          </p:cNvPr>
          <p:cNvCxnSpPr>
            <a:cxnSpLocks/>
            <a:stCxn id="137" idx="7"/>
            <a:endCxn id="112" idx="3"/>
          </p:cNvCxnSpPr>
          <p:nvPr/>
        </p:nvCxnSpPr>
        <p:spPr>
          <a:xfrm flipV="1">
            <a:off x="5665853" y="3770456"/>
            <a:ext cx="496274" cy="505359"/>
          </a:xfrm>
          <a:prstGeom prst="line">
            <a:avLst/>
          </a:prstGeom>
          <a:noFill/>
          <a:ln w="9525" cap="flat" cmpd="sng" algn="ctr">
            <a:solidFill>
              <a:srgbClr val="000000">
                <a:lumMod val="85000"/>
                <a:lumOff val="15000"/>
              </a:srgbClr>
            </a:solidFill>
            <a:prstDash val="solid"/>
          </a:ln>
          <a:effectLst/>
        </p:spPr>
      </p:cxn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xmlns="" id="{5D2A1FA9-93EE-4789-ABDF-BAC72F1909FB}"/>
              </a:ext>
            </a:extLst>
          </p:cNvPr>
          <p:cNvCxnSpPr>
            <a:cxnSpLocks/>
            <a:stCxn id="112" idx="7"/>
            <a:endCxn id="113" idx="3"/>
          </p:cNvCxnSpPr>
          <p:nvPr/>
        </p:nvCxnSpPr>
        <p:spPr>
          <a:xfrm flipV="1">
            <a:off x="6449422" y="3390938"/>
            <a:ext cx="401572" cy="141954"/>
          </a:xfrm>
          <a:prstGeom prst="line">
            <a:avLst/>
          </a:prstGeom>
          <a:noFill/>
          <a:ln w="9525" cap="flat" cmpd="sng" algn="ctr">
            <a:solidFill>
              <a:srgbClr val="000000">
                <a:lumMod val="85000"/>
                <a:lumOff val="15000"/>
              </a:srgbClr>
            </a:solidFill>
            <a:prstDash val="solid"/>
          </a:ln>
          <a:effectLst/>
        </p:spPr>
      </p:cxnSp>
      <p:cxnSp>
        <p:nvCxnSpPr>
          <p:cNvPr id="141" name="直接连接符 140">
            <a:extLst>
              <a:ext uri="{FF2B5EF4-FFF2-40B4-BE49-F238E27FC236}">
                <a16:creationId xmlns:a16="http://schemas.microsoft.com/office/drawing/2014/main" xmlns="" id="{C15203D8-35F0-4048-B293-78C361C93CCD}"/>
              </a:ext>
            </a:extLst>
          </p:cNvPr>
          <p:cNvCxnSpPr>
            <a:cxnSpLocks/>
            <a:stCxn id="113" idx="7"/>
            <a:endCxn id="114" idx="3"/>
          </p:cNvCxnSpPr>
          <p:nvPr/>
        </p:nvCxnSpPr>
        <p:spPr>
          <a:xfrm flipV="1">
            <a:off x="7143053" y="2909996"/>
            <a:ext cx="235813" cy="250921"/>
          </a:xfrm>
          <a:prstGeom prst="line">
            <a:avLst/>
          </a:prstGeom>
          <a:noFill/>
          <a:ln w="9525" cap="flat" cmpd="sng" algn="ctr">
            <a:solidFill>
              <a:srgbClr val="000000">
                <a:lumMod val="85000"/>
                <a:lumOff val="15000"/>
              </a:srgbClr>
            </a:solidFill>
            <a:prstDash val="solid"/>
          </a:ln>
          <a:effectLst/>
        </p:spPr>
      </p:cxnSp>
      <p:cxnSp>
        <p:nvCxnSpPr>
          <p:cNvPr id="142" name="直接连接符 141">
            <a:extLst>
              <a:ext uri="{FF2B5EF4-FFF2-40B4-BE49-F238E27FC236}">
                <a16:creationId xmlns:a16="http://schemas.microsoft.com/office/drawing/2014/main" xmlns="" id="{3131D081-83BC-434B-B149-1631AC63774B}"/>
              </a:ext>
            </a:extLst>
          </p:cNvPr>
          <p:cNvCxnSpPr>
            <a:cxnSpLocks/>
            <a:stCxn id="114" idx="7"/>
            <a:endCxn id="115" idx="3"/>
          </p:cNvCxnSpPr>
          <p:nvPr/>
        </p:nvCxnSpPr>
        <p:spPr>
          <a:xfrm flipV="1">
            <a:off x="7670154" y="2432452"/>
            <a:ext cx="725353" cy="244927"/>
          </a:xfrm>
          <a:prstGeom prst="line">
            <a:avLst/>
          </a:prstGeom>
          <a:noFill/>
          <a:ln w="9525" cap="flat" cmpd="sng" algn="ctr">
            <a:solidFill>
              <a:srgbClr val="000000">
                <a:lumMod val="85000"/>
                <a:lumOff val="15000"/>
              </a:srgbClr>
            </a:solidFill>
            <a:prstDash val="solid"/>
          </a:ln>
          <a:effectLst/>
        </p:spPr>
      </p:cxnSp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xmlns="" id="{1EBF5888-CF25-47F2-BBB2-1B222EF097C7}"/>
              </a:ext>
            </a:extLst>
          </p:cNvPr>
          <p:cNvCxnSpPr>
            <a:cxnSpLocks/>
            <a:stCxn id="115" idx="7"/>
            <a:endCxn id="116" idx="3"/>
          </p:cNvCxnSpPr>
          <p:nvPr/>
        </p:nvCxnSpPr>
        <p:spPr>
          <a:xfrm flipV="1">
            <a:off x="8705545" y="1891536"/>
            <a:ext cx="600582" cy="333951"/>
          </a:xfrm>
          <a:prstGeom prst="line">
            <a:avLst/>
          </a:prstGeom>
          <a:noFill/>
          <a:ln w="9525" cap="flat" cmpd="sng" algn="ctr">
            <a:solidFill>
              <a:srgbClr val="000000">
                <a:lumMod val="85000"/>
                <a:lumOff val="15000"/>
              </a:srgbClr>
            </a:solidFill>
            <a:prstDash val="solid"/>
          </a:ln>
          <a:effectLst/>
        </p:spPr>
      </p:cxnSp>
      <p:sp>
        <p:nvSpPr>
          <p:cNvPr id="144" name="文本框 39">
            <a:extLst>
              <a:ext uri="{FF2B5EF4-FFF2-40B4-BE49-F238E27FC236}">
                <a16:creationId xmlns:a16="http://schemas.microsoft.com/office/drawing/2014/main" xmlns="" id="{A924B4C4-60F4-46DA-808B-E5C1412B82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8439" y="4310637"/>
            <a:ext cx="11766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zh-CN" altLang="en-US" sz="13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  <a:ea typeface="微软雅黑" pitchFamily="34" charset="-122"/>
              </a:rPr>
              <a:t>添加文字内容</a:t>
            </a:r>
          </a:p>
        </p:txBody>
      </p:sp>
      <p:sp>
        <p:nvSpPr>
          <p:cNvPr id="145" name="文本框 33">
            <a:extLst>
              <a:ext uri="{FF2B5EF4-FFF2-40B4-BE49-F238E27FC236}">
                <a16:creationId xmlns:a16="http://schemas.microsoft.com/office/drawing/2014/main" xmlns="" id="{516A4A05-938D-4A43-BE5B-0E928FF6E9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9548" y="4904932"/>
            <a:ext cx="5854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en-US" altLang="zh-CN" sz="13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7</a:t>
            </a:r>
            <a:r>
              <a:rPr lang="zh-CN" altLang="en-US" sz="13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月份</a:t>
            </a:r>
          </a:p>
        </p:txBody>
      </p:sp>
      <p:sp>
        <p:nvSpPr>
          <p:cNvPr id="146" name="文本框 46">
            <a:extLst>
              <a:ext uri="{FF2B5EF4-FFF2-40B4-BE49-F238E27FC236}">
                <a16:creationId xmlns:a16="http://schemas.microsoft.com/office/drawing/2014/main" xmlns="" id="{F9650B32-9589-4A37-A688-399F775F64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4214" y="1450404"/>
            <a:ext cx="1176632" cy="2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43" tIns="34272" rIns="68543" bIns="34272">
            <a:spAutoFit/>
          </a:bodyPr>
          <a:lstStyle/>
          <a:p>
            <a:r>
              <a:rPr lang="zh-CN" altLang="en-US" sz="13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  <a:ea typeface="微软雅黑" pitchFamily="34" charset="-122"/>
              </a:rPr>
              <a:t>添加文字内容</a:t>
            </a:r>
          </a:p>
        </p:txBody>
      </p:sp>
      <p:grpSp>
        <p:nvGrpSpPr>
          <p:cNvPr id="147" name="组合 146">
            <a:extLst>
              <a:ext uri="{FF2B5EF4-FFF2-40B4-BE49-F238E27FC236}">
                <a16:creationId xmlns:a16="http://schemas.microsoft.com/office/drawing/2014/main" xmlns="" id="{9ED92990-3D8F-4AE2-A49A-FDE7B692DE87}"/>
              </a:ext>
            </a:extLst>
          </p:cNvPr>
          <p:cNvGrpSpPr/>
          <p:nvPr/>
        </p:nvGrpSpPr>
        <p:grpSpPr>
          <a:xfrm>
            <a:off x="2120501" y="4770824"/>
            <a:ext cx="8053955" cy="76668"/>
            <a:chOff x="738746" y="5964849"/>
            <a:chExt cx="10744200" cy="102248"/>
          </a:xfrm>
        </p:grpSpPr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xmlns="" id="{164046EF-8C8B-443E-9C7C-8EEB4EB7F877}"/>
                </a:ext>
              </a:extLst>
            </p:cNvPr>
            <p:cNvCxnSpPr/>
            <p:nvPr/>
          </p:nvCxnSpPr>
          <p:spPr bwMode="auto">
            <a:xfrm>
              <a:off x="738746" y="6052254"/>
              <a:ext cx="10744200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</a:ln>
            <a:effectLst/>
          </p:spPr>
        </p:cxnSp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xmlns="" id="{0D8ED9F9-CB47-46A7-A99B-F0357FA6154F}"/>
                </a:ext>
              </a:extLst>
            </p:cNvPr>
            <p:cNvCxnSpPr/>
            <p:nvPr/>
          </p:nvCxnSpPr>
          <p:spPr>
            <a:xfrm flipV="1">
              <a:off x="1639101" y="5971032"/>
              <a:ext cx="0" cy="81222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</a:ln>
            <a:effectLst/>
          </p:spPr>
        </p:cxnSp>
        <p:cxnSp>
          <p:nvCxnSpPr>
            <p:cNvPr id="150" name="直接连接符 149">
              <a:extLst>
                <a:ext uri="{FF2B5EF4-FFF2-40B4-BE49-F238E27FC236}">
                  <a16:creationId xmlns:a16="http://schemas.microsoft.com/office/drawing/2014/main" xmlns="" id="{9F30038D-F537-42D0-A79E-3CF6CDB3F82F}"/>
                </a:ext>
              </a:extLst>
            </p:cNvPr>
            <p:cNvCxnSpPr/>
            <p:nvPr/>
          </p:nvCxnSpPr>
          <p:spPr>
            <a:xfrm flipV="1">
              <a:off x="2456892" y="5967447"/>
              <a:ext cx="0" cy="81222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</a:ln>
            <a:effectLst/>
          </p:spPr>
        </p:cxnSp>
        <p:cxnSp>
          <p:nvCxnSpPr>
            <p:cNvPr id="151" name="直接连接符 150">
              <a:extLst>
                <a:ext uri="{FF2B5EF4-FFF2-40B4-BE49-F238E27FC236}">
                  <a16:creationId xmlns:a16="http://schemas.microsoft.com/office/drawing/2014/main" xmlns="" id="{B36323EA-FB47-4040-874E-18D02AA27940}"/>
                </a:ext>
              </a:extLst>
            </p:cNvPr>
            <p:cNvCxnSpPr/>
            <p:nvPr/>
          </p:nvCxnSpPr>
          <p:spPr>
            <a:xfrm flipV="1">
              <a:off x="3510148" y="5972019"/>
              <a:ext cx="0" cy="81222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</a:ln>
            <a:effectLst/>
          </p:spPr>
        </p:cxnSp>
        <p:cxnSp>
          <p:nvCxnSpPr>
            <p:cNvPr id="152" name="直接连接符 151">
              <a:extLst>
                <a:ext uri="{FF2B5EF4-FFF2-40B4-BE49-F238E27FC236}">
                  <a16:creationId xmlns:a16="http://schemas.microsoft.com/office/drawing/2014/main" xmlns="" id="{86028145-EE4B-49E1-8D05-1504C5CEFA17}"/>
                </a:ext>
              </a:extLst>
            </p:cNvPr>
            <p:cNvCxnSpPr/>
            <p:nvPr/>
          </p:nvCxnSpPr>
          <p:spPr>
            <a:xfrm flipV="1">
              <a:off x="4295309" y="5972019"/>
              <a:ext cx="0" cy="81222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</a:ln>
            <a:effectLst/>
          </p:spPr>
        </p:cxnSp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xmlns="" id="{8E198B23-D807-4FD4-BFA6-D74B8A803F82}"/>
                </a:ext>
              </a:extLst>
            </p:cNvPr>
            <p:cNvCxnSpPr/>
            <p:nvPr/>
          </p:nvCxnSpPr>
          <p:spPr>
            <a:xfrm flipV="1">
              <a:off x="5141731" y="5972019"/>
              <a:ext cx="0" cy="81222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</a:ln>
            <a:effectLst/>
          </p:spPr>
        </p:cxnSp>
        <p:cxnSp>
          <p:nvCxnSpPr>
            <p:cNvPr id="154" name="直接连接符 153">
              <a:extLst>
                <a:ext uri="{FF2B5EF4-FFF2-40B4-BE49-F238E27FC236}">
                  <a16:creationId xmlns:a16="http://schemas.microsoft.com/office/drawing/2014/main" xmlns="" id="{4F1E9BA6-B2BA-411D-A76F-018DB11F2F6B}"/>
                </a:ext>
              </a:extLst>
            </p:cNvPr>
            <p:cNvCxnSpPr/>
            <p:nvPr/>
          </p:nvCxnSpPr>
          <p:spPr>
            <a:xfrm flipV="1">
              <a:off x="6255551" y="5973993"/>
              <a:ext cx="0" cy="81222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</a:ln>
            <a:effectLst/>
          </p:spPr>
        </p:cxnSp>
        <p:cxnSp>
          <p:nvCxnSpPr>
            <p:cNvPr id="155" name="直接连接符 154">
              <a:extLst>
                <a:ext uri="{FF2B5EF4-FFF2-40B4-BE49-F238E27FC236}">
                  <a16:creationId xmlns:a16="http://schemas.microsoft.com/office/drawing/2014/main" xmlns="" id="{ACD2CE03-BDCF-4FE3-BDFE-62D4F5ED2FC6}"/>
                </a:ext>
              </a:extLst>
            </p:cNvPr>
            <p:cNvCxnSpPr/>
            <p:nvPr/>
          </p:nvCxnSpPr>
          <p:spPr>
            <a:xfrm flipV="1">
              <a:off x="7243964" y="5967447"/>
              <a:ext cx="0" cy="81222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</a:ln>
            <a:effectLst/>
          </p:spPr>
        </p:cxnSp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xmlns="" id="{F406D76D-D946-405D-B50C-901B4211DEC0}"/>
                </a:ext>
              </a:extLst>
            </p:cNvPr>
            <p:cNvCxnSpPr/>
            <p:nvPr/>
          </p:nvCxnSpPr>
          <p:spPr>
            <a:xfrm flipV="1">
              <a:off x="7951332" y="5973993"/>
              <a:ext cx="0" cy="81222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</a:ln>
            <a:effectLst/>
          </p:spPr>
        </p:cxnSp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xmlns="" id="{CED12485-3661-4CAB-AF8F-DB0EF63F24DD}"/>
                </a:ext>
              </a:extLst>
            </p:cNvPr>
            <p:cNvCxnSpPr/>
            <p:nvPr/>
          </p:nvCxnSpPr>
          <p:spPr>
            <a:xfrm flipV="1">
              <a:off x="9320250" y="5964849"/>
              <a:ext cx="0" cy="81222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</a:ln>
            <a:effectLst/>
          </p:spPr>
        </p:cxnSp>
        <p:cxnSp>
          <p:nvCxnSpPr>
            <p:cNvPr id="158" name="直接连接符 157">
              <a:extLst>
                <a:ext uri="{FF2B5EF4-FFF2-40B4-BE49-F238E27FC236}">
                  <a16:creationId xmlns:a16="http://schemas.microsoft.com/office/drawing/2014/main" xmlns="" id="{E7A9927A-4561-493B-9471-16D6B9D78373}"/>
                </a:ext>
              </a:extLst>
            </p:cNvPr>
            <p:cNvCxnSpPr/>
            <p:nvPr/>
          </p:nvCxnSpPr>
          <p:spPr>
            <a:xfrm flipV="1">
              <a:off x="10524537" y="5985875"/>
              <a:ext cx="0" cy="81222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olid"/>
            </a:ln>
            <a:effectLst/>
          </p:spPr>
        </p:cxnSp>
      </p:grpSp>
      <p:sp>
        <p:nvSpPr>
          <p:cNvPr id="159" name="矩形 158">
            <a:extLst>
              <a:ext uri="{FF2B5EF4-FFF2-40B4-BE49-F238E27FC236}">
                <a16:creationId xmlns:a16="http://schemas.microsoft.com/office/drawing/2014/main" xmlns="" id="{087C1473-1F63-42F6-ABA5-2256ECF05338}"/>
              </a:ext>
            </a:extLst>
          </p:cNvPr>
          <p:cNvSpPr/>
          <p:nvPr/>
        </p:nvSpPr>
        <p:spPr>
          <a:xfrm>
            <a:off x="2616311" y="1594420"/>
            <a:ext cx="3163567" cy="930988"/>
          </a:xfrm>
          <a:prstGeom prst="rect">
            <a:avLst/>
          </a:prstGeom>
        </p:spPr>
        <p:txBody>
          <a:bodyPr wrap="square" lIns="68543" tIns="34272" rIns="68543" bIns="34272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600" b="1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rgbClr val="000000">
                  <a:lumMod val="85000"/>
                  <a:lumOff val="1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852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000"/>
                            </p:stCondLst>
                            <p:childTnLst>
                              <p:par>
                                <p:cTn id="1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137" grpId="0" animBg="1"/>
      <p:bldP spid="144" grpId="0"/>
      <p:bldP spid="145" grpId="0"/>
      <p:bldP spid="146" grpId="0"/>
      <p:bldP spid="15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16551" y="-50947"/>
            <a:ext cx="2000136" cy="19575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44249" y="1042162"/>
            <a:ext cx="7090263" cy="581608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70939" y="787169"/>
            <a:ext cx="10250123" cy="5283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84483" y="1906633"/>
            <a:ext cx="2828553" cy="2219187"/>
          </a:xfrm>
          <a:prstGeom prst="rect">
            <a:avLst/>
          </a:prstGeom>
        </p:spPr>
      </p:pic>
      <p:sp>
        <p:nvSpPr>
          <p:cNvPr id="30" name="任意多边形: 形状 29"/>
          <p:cNvSpPr/>
          <p:nvPr/>
        </p:nvSpPr>
        <p:spPr>
          <a:xfrm>
            <a:off x="1766564" y="1276140"/>
            <a:ext cx="8647573" cy="4340888"/>
          </a:xfrm>
          <a:custGeom>
            <a:avLst/>
            <a:gdLst>
              <a:gd name="connsiteX0" fmla="*/ 0 w 8647573"/>
              <a:gd name="connsiteY0" fmla="*/ 0 h 4340888"/>
              <a:gd name="connsiteX1" fmla="*/ 8647573 w 8647573"/>
              <a:gd name="connsiteY1" fmla="*/ 0 h 4340888"/>
              <a:gd name="connsiteX2" fmla="*/ 8647573 w 8647573"/>
              <a:gd name="connsiteY2" fmla="*/ 4340888 h 4340888"/>
              <a:gd name="connsiteX3" fmla="*/ 0 w 8647573"/>
              <a:gd name="connsiteY3" fmla="*/ 4340888 h 4340888"/>
              <a:gd name="connsiteX4" fmla="*/ 0 w 8647573"/>
              <a:gd name="connsiteY4" fmla="*/ 0 h 4340888"/>
              <a:gd name="connsiteX5" fmla="*/ 142623 w 8647573"/>
              <a:gd name="connsiteY5" fmla="*/ 130628 h 4340888"/>
              <a:gd name="connsiteX6" fmla="*/ 142623 w 8647573"/>
              <a:gd name="connsiteY6" fmla="*/ 4200211 h 4340888"/>
              <a:gd name="connsiteX7" fmla="*/ 8495148 w 8647573"/>
              <a:gd name="connsiteY7" fmla="*/ 4200211 h 4340888"/>
              <a:gd name="connsiteX8" fmla="*/ 8495148 w 8647573"/>
              <a:gd name="connsiteY8" fmla="*/ 130628 h 4340888"/>
              <a:gd name="connsiteX9" fmla="*/ 142623 w 8647573"/>
              <a:gd name="connsiteY9" fmla="*/ 130628 h 4340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647573" h="4340888">
                <a:moveTo>
                  <a:pt x="0" y="0"/>
                </a:moveTo>
                <a:lnTo>
                  <a:pt x="8647573" y="0"/>
                </a:lnTo>
                <a:lnTo>
                  <a:pt x="8647573" y="4340888"/>
                </a:lnTo>
                <a:lnTo>
                  <a:pt x="0" y="4340888"/>
                </a:lnTo>
                <a:lnTo>
                  <a:pt x="0" y="0"/>
                </a:lnTo>
                <a:close/>
                <a:moveTo>
                  <a:pt x="142623" y="130628"/>
                </a:moveTo>
                <a:lnTo>
                  <a:pt x="142623" y="4200211"/>
                </a:lnTo>
                <a:lnTo>
                  <a:pt x="8495148" y="4200211"/>
                </a:lnTo>
                <a:lnTo>
                  <a:pt x="8495148" y="130628"/>
                </a:lnTo>
                <a:lnTo>
                  <a:pt x="142623" y="130628"/>
                </a:lnTo>
                <a:close/>
              </a:path>
            </a:pathLst>
          </a:custGeom>
          <a:blipFill dpi="0" rotWithShape="1">
            <a:blip r:embed="rId8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/>
          <p:cNvSpPr/>
          <p:nvPr/>
        </p:nvSpPr>
        <p:spPr>
          <a:xfrm>
            <a:off x="1863778" y="1378473"/>
            <a:ext cx="8437224" cy="4144946"/>
          </a:xfrm>
          <a:custGeom>
            <a:avLst/>
            <a:gdLst>
              <a:gd name="connsiteX0" fmla="*/ 0 w 8352525"/>
              <a:gd name="connsiteY0" fmla="*/ 0 h 4069583"/>
              <a:gd name="connsiteX1" fmla="*/ 8352525 w 8352525"/>
              <a:gd name="connsiteY1" fmla="*/ 0 h 4069583"/>
              <a:gd name="connsiteX2" fmla="*/ 8352525 w 8352525"/>
              <a:gd name="connsiteY2" fmla="*/ 4069583 h 4069583"/>
              <a:gd name="connsiteX3" fmla="*/ 0 w 8352525"/>
              <a:gd name="connsiteY3" fmla="*/ 4069583 h 4069583"/>
              <a:gd name="connsiteX4" fmla="*/ 0 w 8352525"/>
              <a:gd name="connsiteY4" fmla="*/ 0 h 4069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2525" h="4069583">
                <a:moveTo>
                  <a:pt x="0" y="0"/>
                </a:moveTo>
                <a:lnTo>
                  <a:pt x="8352525" y="0"/>
                </a:lnTo>
                <a:lnTo>
                  <a:pt x="8352525" y="4069583"/>
                </a:lnTo>
                <a:lnTo>
                  <a:pt x="0" y="406958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72103" y="-602746"/>
            <a:ext cx="3360940" cy="242488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7546275">
            <a:off x="9140617" y="3512204"/>
            <a:ext cx="3383573" cy="308484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9161" y="4871398"/>
            <a:ext cx="2780017" cy="201185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328411" y="29663"/>
            <a:ext cx="3394325" cy="244897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269433" y="1532956"/>
            <a:ext cx="3815514" cy="275286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015425">
            <a:off x="7477513" y="-335188"/>
            <a:ext cx="3395154" cy="2457019"/>
          </a:xfrm>
          <a:prstGeom prst="rect">
            <a:avLst/>
          </a:prstGeom>
        </p:spPr>
      </p:pic>
      <p:sp>
        <p:nvSpPr>
          <p:cNvPr id="32" name="任意多边形: 形状 31"/>
          <p:cNvSpPr/>
          <p:nvPr/>
        </p:nvSpPr>
        <p:spPr>
          <a:xfrm>
            <a:off x="1979525" y="1455887"/>
            <a:ext cx="8529073" cy="4266648"/>
          </a:xfrm>
          <a:custGeom>
            <a:avLst/>
            <a:gdLst>
              <a:gd name="connsiteX0" fmla="*/ 0 w 8352525"/>
              <a:gd name="connsiteY0" fmla="*/ 0 h 4069583"/>
              <a:gd name="connsiteX1" fmla="*/ 8352525 w 8352525"/>
              <a:gd name="connsiteY1" fmla="*/ 0 h 4069583"/>
              <a:gd name="connsiteX2" fmla="*/ 8352525 w 8352525"/>
              <a:gd name="connsiteY2" fmla="*/ 4069583 h 4069583"/>
              <a:gd name="connsiteX3" fmla="*/ 0 w 8352525"/>
              <a:gd name="connsiteY3" fmla="*/ 4069583 h 4069583"/>
              <a:gd name="connsiteX4" fmla="*/ 0 w 8352525"/>
              <a:gd name="connsiteY4" fmla="*/ 0 h 4069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2525" h="4069583">
                <a:moveTo>
                  <a:pt x="0" y="0"/>
                </a:moveTo>
                <a:lnTo>
                  <a:pt x="8352525" y="0"/>
                </a:lnTo>
                <a:lnTo>
                  <a:pt x="8352525" y="4069583"/>
                </a:lnTo>
                <a:lnTo>
                  <a:pt x="0" y="4069583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rgbClr val="001B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8292627" y="5019776"/>
            <a:ext cx="2442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1B34"/>
                </a:solidFill>
                <a:latin typeface="Gaposis Outline (BRK)" pitchFamily="2" charset="-122"/>
                <a:ea typeface="Gaposis Outline (BRK)" pitchFamily="2" charset="-122"/>
              </a:rPr>
              <a:t>SUMMER</a:t>
            </a:r>
            <a:endParaRPr lang="zh-CN" altLang="en-US" sz="2800" dirty="0">
              <a:solidFill>
                <a:srgbClr val="001B34"/>
              </a:solidFill>
              <a:latin typeface="Gaposis Outline (BRK)" pitchFamily="2" charset="-122"/>
              <a:ea typeface="Gaposis Outline (BRK)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8088119">
            <a:off x="6559023" y="1741543"/>
            <a:ext cx="1464551" cy="1059872"/>
          </a:xfrm>
          <a:prstGeom prst="rect">
            <a:avLst/>
          </a:prstGeom>
        </p:spPr>
      </p:pic>
      <p:sp>
        <p:nvSpPr>
          <p:cNvPr id="20" name="PA_蓝剑_文本框 19"/>
          <p:cNvSpPr txBox="1"/>
          <p:nvPr>
            <p:custDataLst>
              <p:tags r:id="rId1"/>
            </p:custDataLst>
          </p:nvPr>
        </p:nvSpPr>
        <p:spPr>
          <a:xfrm>
            <a:off x="2683429" y="2567721"/>
            <a:ext cx="3086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001B34"/>
                </a:solidFill>
                <a:latin typeface="Adamas" pitchFamily="50" charset="0"/>
                <a:ea typeface="方正粗倩简体" panose="03000509000000000000" pitchFamily="65" charset="-122"/>
              </a:rPr>
              <a:t>PART </a:t>
            </a:r>
            <a:endParaRPr lang="zh-CN" altLang="en-US" sz="6000" dirty="0">
              <a:solidFill>
                <a:srgbClr val="001B34"/>
              </a:solidFill>
              <a:latin typeface="Adamas" pitchFamily="50" charset="0"/>
              <a:ea typeface="方正粗倩简体" panose="03000509000000000000" pitchFamily="65" charset="-122"/>
            </a:endParaRPr>
          </a:p>
        </p:txBody>
      </p:sp>
      <p:sp>
        <p:nvSpPr>
          <p:cNvPr id="52" name="PA_蓝剑_文本框 51"/>
          <p:cNvSpPr txBox="1"/>
          <p:nvPr>
            <p:custDataLst>
              <p:tags r:id="rId2"/>
            </p:custDataLst>
          </p:nvPr>
        </p:nvSpPr>
        <p:spPr>
          <a:xfrm>
            <a:off x="4064007" y="3469262"/>
            <a:ext cx="13196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001B3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04 </a:t>
            </a:r>
            <a:endParaRPr lang="zh-CN" altLang="en-US" sz="6000" b="1" dirty="0">
              <a:solidFill>
                <a:srgbClr val="001B34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476149" y="3151964"/>
            <a:ext cx="4540402" cy="431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001B34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请插入您的标题内容一</a:t>
            </a:r>
          </a:p>
        </p:txBody>
      </p:sp>
      <p:sp>
        <p:nvSpPr>
          <p:cNvPr id="54" name="矩形 53"/>
          <p:cNvSpPr/>
          <p:nvPr/>
        </p:nvSpPr>
        <p:spPr>
          <a:xfrm>
            <a:off x="5596657" y="3725284"/>
            <a:ext cx="4100002" cy="431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gradFill>
                  <a:gsLst>
                    <a:gs pos="0">
                      <a:srgbClr val="001B34"/>
                    </a:gs>
                    <a:gs pos="100000">
                      <a:srgbClr val="0070C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请插入您的文本内容或者其他相关内容</a:t>
            </a:r>
          </a:p>
        </p:txBody>
      </p:sp>
    </p:spTree>
    <p:extLst>
      <p:ext uri="{BB962C8B-B14F-4D97-AF65-F5344CB8AC3E}">
        <p14:creationId xmlns:p14="http://schemas.microsoft.com/office/powerpoint/2010/main" val="32736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Rot by="21600000" from="5400000" to="0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Rot by="21600000" from="5400000" to="0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2" grpId="0"/>
      <p:bldP spid="53" grpId="0"/>
      <p:bldP spid="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8">
            <a:extLst>
              <a:ext uri="{FF2B5EF4-FFF2-40B4-BE49-F238E27FC236}">
                <a16:creationId xmlns:a16="http://schemas.microsoft.com/office/drawing/2014/main" xmlns="" id="{EAD62515-A72F-42BF-8350-D90A9C654366}"/>
              </a:ext>
            </a:extLst>
          </p:cNvPr>
          <p:cNvSpPr txBox="1"/>
          <p:nvPr/>
        </p:nvSpPr>
        <p:spPr>
          <a:xfrm>
            <a:off x="2651557" y="4113328"/>
            <a:ext cx="842415" cy="484636"/>
          </a:xfrm>
          <a:prstGeom prst="rect">
            <a:avLst/>
          </a:prstGeom>
          <a:noFill/>
        </p:spPr>
        <p:txBody>
          <a:bodyPr wrap="square" lIns="68543" tIns="34272" rIns="68543" bIns="34272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3" name="TextBox 29">
            <a:extLst>
              <a:ext uri="{FF2B5EF4-FFF2-40B4-BE49-F238E27FC236}">
                <a16:creationId xmlns:a16="http://schemas.microsoft.com/office/drawing/2014/main" xmlns="" id="{7228859B-6D29-4AC2-9A27-A05F73CBEF62}"/>
              </a:ext>
            </a:extLst>
          </p:cNvPr>
          <p:cNvSpPr txBox="1"/>
          <p:nvPr/>
        </p:nvSpPr>
        <p:spPr>
          <a:xfrm>
            <a:off x="3749349" y="2997875"/>
            <a:ext cx="1193420" cy="692337"/>
          </a:xfrm>
          <a:prstGeom prst="rect">
            <a:avLst/>
          </a:prstGeom>
          <a:noFill/>
        </p:spPr>
        <p:txBody>
          <a:bodyPr wrap="square" lIns="68543" tIns="34272" rIns="68543" bIns="34272" rtlCol="0" anchor="ctr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文字点击添加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4" name="TextBox 30">
            <a:extLst>
              <a:ext uri="{FF2B5EF4-FFF2-40B4-BE49-F238E27FC236}">
                <a16:creationId xmlns:a16="http://schemas.microsoft.com/office/drawing/2014/main" xmlns="" id="{6A727B67-9CE8-4A20-A08E-A0E4BB5A1041}"/>
              </a:ext>
            </a:extLst>
          </p:cNvPr>
          <p:cNvSpPr txBox="1"/>
          <p:nvPr/>
        </p:nvSpPr>
        <p:spPr>
          <a:xfrm>
            <a:off x="5233513" y="3937953"/>
            <a:ext cx="842415" cy="484636"/>
          </a:xfrm>
          <a:prstGeom prst="rect">
            <a:avLst/>
          </a:prstGeom>
          <a:noFill/>
        </p:spPr>
        <p:txBody>
          <a:bodyPr wrap="square" lIns="68543" tIns="34272" rIns="68543" bIns="34272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5" name="TextBox 31">
            <a:extLst>
              <a:ext uri="{FF2B5EF4-FFF2-40B4-BE49-F238E27FC236}">
                <a16:creationId xmlns:a16="http://schemas.microsoft.com/office/drawing/2014/main" xmlns="" id="{0AA9CB07-0F1E-4E44-817C-CCBCBBC5A448}"/>
              </a:ext>
            </a:extLst>
          </p:cNvPr>
          <p:cNvSpPr txBox="1"/>
          <p:nvPr/>
        </p:nvSpPr>
        <p:spPr>
          <a:xfrm>
            <a:off x="6315029" y="3127025"/>
            <a:ext cx="1193420" cy="484636"/>
          </a:xfrm>
          <a:prstGeom prst="rect">
            <a:avLst/>
          </a:prstGeom>
          <a:noFill/>
        </p:spPr>
        <p:txBody>
          <a:bodyPr wrap="square" lIns="68543" tIns="34272" rIns="68543" bIns="34272" rtlCol="0" anchor="ctr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文字点击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05E997D-7E4E-4886-97F2-F68E5B5D859A}"/>
              </a:ext>
            </a:extLst>
          </p:cNvPr>
          <p:cNvSpPr/>
          <p:nvPr/>
        </p:nvSpPr>
        <p:spPr>
          <a:xfrm>
            <a:off x="7925792" y="2471483"/>
            <a:ext cx="2150220" cy="2077455"/>
          </a:xfrm>
          <a:prstGeom prst="rect">
            <a:avLst/>
          </a:prstGeom>
        </p:spPr>
        <p:txBody>
          <a:bodyPr wrap="square" lIns="68543" tIns="34272" rIns="68543" bIns="3427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7" name="Freeform 4">
            <a:extLst>
              <a:ext uri="{FF2B5EF4-FFF2-40B4-BE49-F238E27FC236}">
                <a16:creationId xmlns:a16="http://schemas.microsoft.com/office/drawing/2014/main" xmlns="" id="{0752D425-7489-48BC-BDD6-4010D1176260}"/>
              </a:ext>
            </a:extLst>
          </p:cNvPr>
          <p:cNvSpPr>
            <a:spLocks/>
          </p:cNvSpPr>
          <p:nvPr/>
        </p:nvSpPr>
        <p:spPr bwMode="auto">
          <a:xfrm>
            <a:off x="3464195" y="2478823"/>
            <a:ext cx="1746805" cy="1747374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rgbClr val="A469BC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34272" rIns="0" bIns="34272" anchor="ctr"/>
          <a:lstStyle/>
          <a:p>
            <a:pPr algn="ctr" defTabSz="685434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xmlns="" id="{82FB85E0-8A95-4C01-8FB7-A030BE3F75FC}"/>
              </a:ext>
            </a:extLst>
          </p:cNvPr>
          <p:cNvSpPr>
            <a:spLocks/>
          </p:cNvSpPr>
          <p:nvPr/>
        </p:nvSpPr>
        <p:spPr bwMode="auto">
          <a:xfrm>
            <a:off x="4955906" y="3431214"/>
            <a:ext cx="1380704" cy="1381156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33B24D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34272" rIns="0" bIns="34272" anchor="ctr"/>
          <a:lstStyle/>
          <a:p>
            <a:pPr algn="ctr" defTabSz="685434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xmlns="" id="{017B5EA7-6BEE-41DC-BE5B-E2C4F905C9CA}"/>
              </a:ext>
            </a:extLst>
          </p:cNvPr>
          <p:cNvSpPr>
            <a:spLocks/>
          </p:cNvSpPr>
          <p:nvPr/>
        </p:nvSpPr>
        <p:spPr bwMode="auto">
          <a:xfrm>
            <a:off x="2311192" y="3564723"/>
            <a:ext cx="1523907" cy="1523500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rgbClr val="EA3448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34272" rIns="0" bIns="34272" anchor="ctr"/>
          <a:lstStyle/>
          <a:p>
            <a:pPr algn="ctr" defTabSz="685434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xmlns="" id="{4ED5FA86-3B6E-4F38-916D-D762DDA96C35}"/>
              </a:ext>
            </a:extLst>
          </p:cNvPr>
          <p:cNvSpPr>
            <a:spLocks/>
          </p:cNvSpPr>
          <p:nvPr/>
        </p:nvSpPr>
        <p:spPr bwMode="auto">
          <a:xfrm>
            <a:off x="6069369" y="2533851"/>
            <a:ext cx="1667814" cy="1668361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D97128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tIns="34272" rIns="0" bIns="34272" anchor="ctr"/>
          <a:lstStyle/>
          <a:p>
            <a:pPr algn="ctr" defTabSz="685434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endParaRPr lang="en-US" sz="2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316812B-C276-437E-ACEF-CED94E84F7C6}"/>
              </a:ext>
            </a:extLst>
          </p:cNvPr>
          <p:cNvSpPr/>
          <p:nvPr/>
        </p:nvSpPr>
        <p:spPr>
          <a:xfrm>
            <a:off x="4740197" y="1740626"/>
            <a:ext cx="2880301" cy="347663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点击添加小标题</a:t>
            </a:r>
          </a:p>
        </p:txBody>
      </p:sp>
    </p:spTree>
    <p:extLst>
      <p:ext uri="{BB962C8B-B14F-4D97-AF65-F5344CB8AC3E}">
        <p14:creationId xmlns:p14="http://schemas.microsoft.com/office/powerpoint/2010/main" val="304844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3" dur="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4800000">
                                      <p:cBhvr>
                                        <p:cTn id="23" dur="7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108000000">
                                      <p:cBhvr>
                                        <p:cTn id="33" dur="7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86400000">
                                      <p:cBhvr>
                                        <p:cTn id="43" dur="7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 flipV="1">
            <a:off x="4344467" y="2791165"/>
            <a:ext cx="0" cy="624460"/>
          </a:xfrm>
          <a:prstGeom prst="line">
            <a:avLst/>
          </a:prstGeom>
          <a:ln w="19050">
            <a:solidFill>
              <a:srgbClr val="448F6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灯片编号占位符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34C1-29DF-48A7-B438-B832F2B2885C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graphicFrame>
        <p:nvGraphicFramePr>
          <p:cNvPr id="3" name="图表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8470818"/>
              </p:ext>
            </p:extLst>
          </p:nvPr>
        </p:nvGraphicFramePr>
        <p:xfrm>
          <a:off x="1047415" y="2261407"/>
          <a:ext cx="2491200" cy="24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2" name="Rectangle 10"/>
          <p:cNvSpPr>
            <a:spLocks noChangeArrowheads="1"/>
          </p:cNvSpPr>
          <p:nvPr/>
        </p:nvSpPr>
        <p:spPr bwMode="auto">
          <a:xfrm>
            <a:off x="6871591" y="2414435"/>
            <a:ext cx="4142635" cy="430977"/>
          </a:xfrm>
          <a:prstGeom prst="rect">
            <a:avLst/>
          </a:prstGeom>
          <a:solidFill>
            <a:srgbClr val="33B24D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3" name="Rectangle 11"/>
          <p:cNvSpPr>
            <a:spLocks noChangeArrowheads="1"/>
          </p:cNvSpPr>
          <p:nvPr/>
        </p:nvSpPr>
        <p:spPr bwMode="auto">
          <a:xfrm>
            <a:off x="6871590" y="3046908"/>
            <a:ext cx="3184691" cy="430977"/>
          </a:xfrm>
          <a:prstGeom prst="rect">
            <a:avLst/>
          </a:prstGeom>
          <a:solidFill>
            <a:srgbClr val="EA3448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4" name="Rectangle 12"/>
          <p:cNvSpPr>
            <a:spLocks noChangeArrowheads="1"/>
          </p:cNvSpPr>
          <p:nvPr/>
        </p:nvSpPr>
        <p:spPr bwMode="auto">
          <a:xfrm>
            <a:off x="6871592" y="3679383"/>
            <a:ext cx="2127964" cy="430977"/>
          </a:xfrm>
          <a:prstGeom prst="rect">
            <a:avLst/>
          </a:prstGeom>
          <a:solidFill>
            <a:srgbClr val="D97128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103" name="Line 26"/>
          <p:cNvSpPr>
            <a:spLocks noChangeShapeType="1"/>
          </p:cNvSpPr>
          <p:nvPr/>
        </p:nvSpPr>
        <p:spPr bwMode="auto">
          <a:xfrm>
            <a:off x="2633919" y="2690102"/>
            <a:ext cx="0" cy="0"/>
          </a:xfrm>
          <a:prstGeom prst="line">
            <a:avLst/>
          </a:prstGeom>
          <a:noFill/>
          <a:ln w="12" cap="flat">
            <a:solidFill>
              <a:srgbClr val="68504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107" name="矩形 4106"/>
          <p:cNvSpPr/>
          <p:nvPr/>
        </p:nvSpPr>
        <p:spPr>
          <a:xfrm>
            <a:off x="6874920" y="2382327"/>
            <a:ext cx="20473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 SOLUTION</a:t>
            </a:r>
            <a:endParaRPr lang="zh-CN" altLang="en-US" sz="2400" b="1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887829" y="3014801"/>
            <a:ext cx="20473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 SOLUTION</a:t>
            </a:r>
            <a:endParaRPr lang="zh-CN" altLang="en-US" sz="2400" b="1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872477" y="3647273"/>
            <a:ext cx="20649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 SOLUTION</a:t>
            </a:r>
            <a:endParaRPr lang="zh-CN" altLang="en-US" sz="2400" b="1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45081" y="1520637"/>
            <a:ext cx="1206179" cy="584775"/>
            <a:chOff x="2728217" y="1219221"/>
            <a:chExt cx="904634" cy="438581"/>
          </a:xfrm>
        </p:grpSpPr>
        <p:sp>
          <p:nvSpPr>
            <p:cNvPr id="49" name="Rectangle 8"/>
            <p:cNvSpPr>
              <a:spLocks noChangeArrowheads="1"/>
            </p:cNvSpPr>
            <p:nvPr/>
          </p:nvSpPr>
          <p:spPr bwMode="auto">
            <a:xfrm>
              <a:off x="2728217" y="1248359"/>
              <a:ext cx="904634" cy="373607"/>
            </a:xfrm>
            <a:prstGeom prst="rect">
              <a:avLst/>
            </a:prstGeom>
            <a:solidFill>
              <a:srgbClr val="D97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108" name="TextBox 4107"/>
            <p:cNvSpPr txBox="1"/>
            <p:nvPr/>
          </p:nvSpPr>
          <p:spPr>
            <a:xfrm>
              <a:off x="2771577" y="1219221"/>
              <a:ext cx="754052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12%</a:t>
              </a:r>
              <a:endParaRPr lang="zh-CN" altLang="en-US" sz="32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45081" y="2321917"/>
            <a:ext cx="1206179" cy="584775"/>
            <a:chOff x="2988682" y="1820181"/>
            <a:chExt cx="904634" cy="438581"/>
          </a:xfrm>
        </p:grpSpPr>
        <p:sp>
          <p:nvSpPr>
            <p:cNvPr id="4106" name="Rectangle 29"/>
            <p:cNvSpPr>
              <a:spLocks noChangeArrowheads="1"/>
            </p:cNvSpPr>
            <p:nvPr/>
          </p:nvSpPr>
          <p:spPr bwMode="auto">
            <a:xfrm>
              <a:off x="2988682" y="1865440"/>
              <a:ext cx="904634" cy="373607"/>
            </a:xfrm>
            <a:prstGeom prst="rect">
              <a:avLst/>
            </a:prstGeom>
            <a:solidFill>
              <a:srgbClr val="33B24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037311" y="1820181"/>
              <a:ext cx="754052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58%</a:t>
              </a:r>
              <a:endParaRPr lang="zh-CN" altLang="en-US" sz="32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45080" y="3873508"/>
            <a:ext cx="1206179" cy="584775"/>
            <a:chOff x="2828965" y="2983874"/>
            <a:chExt cx="904634" cy="438581"/>
          </a:xfrm>
        </p:grpSpPr>
        <p:sp>
          <p:nvSpPr>
            <p:cNvPr id="51" name="Rectangle 9"/>
            <p:cNvSpPr>
              <a:spLocks noChangeArrowheads="1"/>
            </p:cNvSpPr>
            <p:nvPr/>
          </p:nvSpPr>
          <p:spPr bwMode="auto">
            <a:xfrm>
              <a:off x="2828965" y="3030341"/>
              <a:ext cx="904634" cy="373607"/>
            </a:xfrm>
            <a:prstGeom prst="rect">
              <a:avLst/>
            </a:prstGeom>
            <a:solidFill>
              <a:srgbClr val="EA3448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2878418" y="2983874"/>
              <a:ext cx="754052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30%</a:t>
              </a:r>
              <a:endParaRPr lang="zh-CN" altLang="en-US" sz="32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670560" y="382016"/>
            <a:ext cx="0" cy="609600"/>
          </a:xfrm>
          <a:prstGeom prst="line">
            <a:avLst/>
          </a:prstGeom>
          <a:ln w="38100">
            <a:solidFill>
              <a:srgbClr val="FC61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335383" y="3421899"/>
            <a:ext cx="1002059" cy="0"/>
          </a:xfrm>
          <a:prstGeom prst="line">
            <a:avLst/>
          </a:prstGeom>
          <a:ln w="19050">
            <a:solidFill>
              <a:srgbClr val="448F6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stCxn id="4106" idx="3"/>
            <a:endCxn id="4107" idx="1"/>
          </p:cNvCxnSpPr>
          <p:nvPr/>
        </p:nvCxnSpPr>
        <p:spPr>
          <a:xfrm flipV="1">
            <a:off x="4951259" y="2613160"/>
            <a:ext cx="1923661" cy="18173"/>
          </a:xfrm>
          <a:prstGeom prst="line">
            <a:avLst/>
          </a:prstGeom>
          <a:ln w="19050">
            <a:solidFill>
              <a:srgbClr val="448F6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49" idx="3"/>
          </p:cNvCxnSpPr>
          <p:nvPr/>
        </p:nvCxnSpPr>
        <p:spPr>
          <a:xfrm flipV="1">
            <a:off x="4951260" y="1808557"/>
            <a:ext cx="517724" cy="1"/>
          </a:xfrm>
          <a:prstGeom prst="line">
            <a:avLst/>
          </a:prstGeom>
          <a:ln w="19050">
            <a:solidFill>
              <a:srgbClr val="D9712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54" idx="1"/>
          </p:cNvCxnSpPr>
          <p:nvPr/>
        </p:nvCxnSpPr>
        <p:spPr>
          <a:xfrm flipH="1">
            <a:off x="6529687" y="3894871"/>
            <a:ext cx="341904" cy="0"/>
          </a:xfrm>
          <a:prstGeom prst="line">
            <a:avLst/>
          </a:prstGeom>
          <a:ln w="19050">
            <a:solidFill>
              <a:srgbClr val="D9712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468983" y="1808557"/>
            <a:ext cx="1060704" cy="2084937"/>
          </a:xfrm>
          <a:prstGeom prst="line">
            <a:avLst/>
          </a:prstGeom>
          <a:ln w="19050">
            <a:solidFill>
              <a:srgbClr val="D9712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4951260" y="4184533"/>
            <a:ext cx="517724" cy="1"/>
          </a:xfrm>
          <a:prstGeom prst="line">
            <a:avLst/>
          </a:prstGeom>
          <a:ln w="19050">
            <a:solidFill>
              <a:srgbClr val="B1416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5468983" y="3262395"/>
            <a:ext cx="1060704" cy="918888"/>
          </a:xfrm>
          <a:prstGeom prst="line">
            <a:avLst/>
          </a:prstGeom>
          <a:ln w="19050">
            <a:solidFill>
              <a:srgbClr val="B1416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6529686" y="3262395"/>
            <a:ext cx="341904" cy="0"/>
          </a:xfrm>
          <a:prstGeom prst="line">
            <a:avLst/>
          </a:prstGeom>
          <a:ln w="19050">
            <a:solidFill>
              <a:srgbClr val="B1416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stCxn id="49" idx="1"/>
          </p:cNvCxnSpPr>
          <p:nvPr/>
        </p:nvCxnSpPr>
        <p:spPr>
          <a:xfrm flipH="1">
            <a:off x="3335384" y="1808558"/>
            <a:ext cx="409697" cy="0"/>
          </a:xfrm>
          <a:prstGeom prst="line">
            <a:avLst/>
          </a:prstGeom>
          <a:ln w="19050">
            <a:solidFill>
              <a:srgbClr val="D9712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H="1">
            <a:off x="3335384" y="4184534"/>
            <a:ext cx="409697" cy="0"/>
          </a:xfrm>
          <a:prstGeom prst="line">
            <a:avLst/>
          </a:prstGeom>
          <a:ln w="19050">
            <a:solidFill>
              <a:srgbClr val="B1416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2633919" y="1808557"/>
            <a:ext cx="701464" cy="819991"/>
          </a:xfrm>
          <a:prstGeom prst="line">
            <a:avLst/>
          </a:prstGeom>
          <a:ln w="19050">
            <a:solidFill>
              <a:srgbClr val="D9712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 flipV="1">
            <a:off x="1701655" y="3103394"/>
            <a:ext cx="1633728" cy="1081141"/>
          </a:xfrm>
          <a:prstGeom prst="line">
            <a:avLst/>
          </a:prstGeom>
          <a:ln w="19050">
            <a:solidFill>
              <a:srgbClr val="B1416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D532B1C5-2776-462C-B2AB-8A1BCD650FC2}"/>
              </a:ext>
            </a:extLst>
          </p:cNvPr>
          <p:cNvSpPr/>
          <p:nvPr/>
        </p:nvSpPr>
        <p:spPr>
          <a:xfrm>
            <a:off x="2267357" y="4859908"/>
            <a:ext cx="7291463" cy="969460"/>
          </a:xfrm>
          <a:prstGeom prst="rect">
            <a:avLst/>
          </a:prstGeom>
        </p:spPr>
        <p:txBody>
          <a:bodyPr wrap="square" lIns="68543" tIns="34272" rIns="68543" bIns="3427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571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D7B6C7D-2282-4FBD-B51F-6C186642E94F}"/>
              </a:ext>
            </a:extLst>
          </p:cNvPr>
          <p:cNvGrpSpPr/>
          <p:nvPr/>
        </p:nvGrpSpPr>
        <p:grpSpPr>
          <a:xfrm>
            <a:off x="3781661" y="1262742"/>
            <a:ext cx="7639798" cy="4376058"/>
            <a:chOff x="2007319" y="1438225"/>
            <a:chExt cx="8493749" cy="4865200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xmlns="" id="{EDFEF956-F21D-478B-9E43-33E7AC72F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7319" y="6114624"/>
              <a:ext cx="4278332" cy="188801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cs typeface="+mn-ea"/>
                <a:sym typeface="+mn-lt"/>
              </a:endParaRPr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xmlns="" id="{96BAF9D5-08B7-41DD-BA8F-5671EDB6E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2734" y="6114624"/>
              <a:ext cx="4278332" cy="188801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cs typeface="+mn-ea"/>
                <a:sym typeface="+mn-lt"/>
              </a:endParaRPr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xmlns="" id="{5A16BC66-78C3-4A9D-B664-AF4826D19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793" y="1438225"/>
              <a:ext cx="6838561" cy="4666717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cs typeface="+mn-ea"/>
                <a:sym typeface="+mn-lt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5DB89456-598E-4E1E-AFF3-52EC3B9BC4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7319" y="6037169"/>
              <a:ext cx="8493749" cy="15491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cs typeface="+mn-ea"/>
                <a:sym typeface="+mn-lt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xmlns="" id="{D2BA5753-4165-44B1-A03F-2A0B12E5D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62" y="6037170"/>
              <a:ext cx="1219614" cy="8713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cs typeface="+mn-ea"/>
                <a:sym typeface="+mn-lt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C385E526-3D98-47AC-A566-14080E3B8F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6260" y="1733528"/>
              <a:ext cx="6383621" cy="403254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cs typeface="+mn-ea"/>
                <a:sym typeface="+mn-lt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xmlns="" id="{08F3FC56-72A3-4C03-8886-519FD482F396}"/>
                </a:ext>
              </a:extLst>
            </p:cNvPr>
            <p:cNvSpPr/>
            <p:nvPr/>
          </p:nvSpPr>
          <p:spPr>
            <a:xfrm>
              <a:off x="6251777" y="1546335"/>
              <a:ext cx="79086" cy="7908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0" name="TextBox 12">
            <a:extLst>
              <a:ext uri="{FF2B5EF4-FFF2-40B4-BE49-F238E27FC236}">
                <a16:creationId xmlns:a16="http://schemas.microsoft.com/office/drawing/2014/main" xmlns="" id="{602C90D7-BFAE-48B1-BEBE-0781524EA86B}"/>
              </a:ext>
            </a:extLst>
          </p:cNvPr>
          <p:cNvSpPr txBox="1"/>
          <p:nvPr/>
        </p:nvSpPr>
        <p:spPr>
          <a:xfrm>
            <a:off x="1001099" y="1603838"/>
            <a:ext cx="313419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>
                <a:solidFill>
                  <a:srgbClr val="FF9F1B"/>
                </a:solidFill>
                <a:cs typeface="+mn-ea"/>
                <a:sym typeface="+mn-lt"/>
              </a:rPr>
              <a:t>MACBOOK</a:t>
            </a:r>
          </a:p>
          <a:p>
            <a:pPr algn="r"/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MOCKUP</a:t>
            </a:r>
          </a:p>
          <a:p>
            <a:pPr algn="r"/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SLIDE</a:t>
            </a:r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xmlns="" id="{63D05042-8EAC-4962-B0DF-4C543F00C99D}"/>
              </a:ext>
            </a:extLst>
          </p:cNvPr>
          <p:cNvSpPr/>
          <p:nvPr/>
        </p:nvSpPr>
        <p:spPr>
          <a:xfrm>
            <a:off x="1468427" y="3923100"/>
            <a:ext cx="2666863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占位符 17">
            <a:extLst>
              <a:ext uri="{FF2B5EF4-FFF2-40B4-BE49-F238E27FC236}">
                <a16:creationId xmlns:a16="http://schemas.microsoft.com/office/drawing/2014/main" xmlns="" id="{4D5D7687-A026-45A0-AC8B-E63FE2B57CF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61121" y="1528356"/>
            <a:ext cx="5741820" cy="3627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90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A_蓝剑_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016551" y="-50947"/>
            <a:ext cx="2000136" cy="1957580"/>
          </a:xfrm>
          <a:prstGeom prst="rect">
            <a:avLst/>
          </a:prstGeom>
        </p:spPr>
      </p:pic>
      <p:pic>
        <p:nvPicPr>
          <p:cNvPr id="13" name="PA_蓝剑_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-244249" y="1042162"/>
            <a:ext cx="7090263" cy="5816088"/>
          </a:xfrm>
          <a:prstGeom prst="rect">
            <a:avLst/>
          </a:prstGeom>
        </p:spPr>
      </p:pic>
      <p:sp>
        <p:nvSpPr>
          <p:cNvPr id="10" name="PA_蓝剑_矩形 9"/>
          <p:cNvSpPr/>
          <p:nvPr>
            <p:custDataLst>
              <p:tags r:id="rId3"/>
            </p:custDataLst>
          </p:nvPr>
        </p:nvSpPr>
        <p:spPr>
          <a:xfrm>
            <a:off x="970939" y="787169"/>
            <a:ext cx="10250123" cy="5283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1" name="PA_蓝剑_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-184483" y="1906633"/>
            <a:ext cx="2828553" cy="2219187"/>
          </a:xfrm>
          <a:prstGeom prst="rect">
            <a:avLst/>
          </a:prstGeom>
        </p:spPr>
      </p:pic>
      <p:sp>
        <p:nvSpPr>
          <p:cNvPr id="30" name="PA_蓝剑_任意多边形 29"/>
          <p:cNvSpPr/>
          <p:nvPr>
            <p:custDataLst>
              <p:tags r:id="rId5"/>
            </p:custDataLst>
          </p:nvPr>
        </p:nvSpPr>
        <p:spPr>
          <a:xfrm>
            <a:off x="1766564" y="1276140"/>
            <a:ext cx="8647573" cy="4340888"/>
          </a:xfrm>
          <a:custGeom>
            <a:avLst/>
            <a:gdLst>
              <a:gd name="connsiteX0" fmla="*/ 0 w 8647573"/>
              <a:gd name="connsiteY0" fmla="*/ 0 h 4340888"/>
              <a:gd name="connsiteX1" fmla="*/ 8647573 w 8647573"/>
              <a:gd name="connsiteY1" fmla="*/ 0 h 4340888"/>
              <a:gd name="connsiteX2" fmla="*/ 8647573 w 8647573"/>
              <a:gd name="connsiteY2" fmla="*/ 4340888 h 4340888"/>
              <a:gd name="connsiteX3" fmla="*/ 0 w 8647573"/>
              <a:gd name="connsiteY3" fmla="*/ 4340888 h 4340888"/>
              <a:gd name="connsiteX4" fmla="*/ 0 w 8647573"/>
              <a:gd name="connsiteY4" fmla="*/ 0 h 4340888"/>
              <a:gd name="connsiteX5" fmla="*/ 142623 w 8647573"/>
              <a:gd name="connsiteY5" fmla="*/ 130628 h 4340888"/>
              <a:gd name="connsiteX6" fmla="*/ 142623 w 8647573"/>
              <a:gd name="connsiteY6" fmla="*/ 4200211 h 4340888"/>
              <a:gd name="connsiteX7" fmla="*/ 8495148 w 8647573"/>
              <a:gd name="connsiteY7" fmla="*/ 4200211 h 4340888"/>
              <a:gd name="connsiteX8" fmla="*/ 8495148 w 8647573"/>
              <a:gd name="connsiteY8" fmla="*/ 130628 h 4340888"/>
              <a:gd name="connsiteX9" fmla="*/ 142623 w 8647573"/>
              <a:gd name="connsiteY9" fmla="*/ 130628 h 4340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647573" h="4340888">
                <a:moveTo>
                  <a:pt x="0" y="0"/>
                </a:moveTo>
                <a:lnTo>
                  <a:pt x="8647573" y="0"/>
                </a:lnTo>
                <a:lnTo>
                  <a:pt x="8647573" y="4340888"/>
                </a:lnTo>
                <a:lnTo>
                  <a:pt x="0" y="4340888"/>
                </a:lnTo>
                <a:lnTo>
                  <a:pt x="0" y="0"/>
                </a:lnTo>
                <a:close/>
                <a:moveTo>
                  <a:pt x="142623" y="130628"/>
                </a:moveTo>
                <a:lnTo>
                  <a:pt x="142623" y="4200211"/>
                </a:lnTo>
                <a:lnTo>
                  <a:pt x="8495148" y="4200211"/>
                </a:lnTo>
                <a:lnTo>
                  <a:pt x="8495148" y="130628"/>
                </a:lnTo>
                <a:lnTo>
                  <a:pt x="142623" y="130628"/>
                </a:lnTo>
                <a:close/>
              </a:path>
            </a:pathLst>
          </a:custGeom>
          <a:blipFill dpi="0" rotWithShape="1">
            <a:blip r:embed="rId21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/>
          <p:cNvSpPr/>
          <p:nvPr/>
        </p:nvSpPr>
        <p:spPr>
          <a:xfrm>
            <a:off x="1780912" y="1379152"/>
            <a:ext cx="8437224" cy="4144946"/>
          </a:xfrm>
          <a:custGeom>
            <a:avLst/>
            <a:gdLst>
              <a:gd name="connsiteX0" fmla="*/ 0 w 8352525"/>
              <a:gd name="connsiteY0" fmla="*/ 0 h 4069583"/>
              <a:gd name="connsiteX1" fmla="*/ 8352525 w 8352525"/>
              <a:gd name="connsiteY1" fmla="*/ 0 h 4069583"/>
              <a:gd name="connsiteX2" fmla="*/ 8352525 w 8352525"/>
              <a:gd name="connsiteY2" fmla="*/ 4069583 h 4069583"/>
              <a:gd name="connsiteX3" fmla="*/ 0 w 8352525"/>
              <a:gd name="connsiteY3" fmla="*/ 4069583 h 4069583"/>
              <a:gd name="connsiteX4" fmla="*/ 0 w 8352525"/>
              <a:gd name="connsiteY4" fmla="*/ 0 h 4069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2525" h="4069583">
                <a:moveTo>
                  <a:pt x="0" y="0"/>
                </a:moveTo>
                <a:lnTo>
                  <a:pt x="8352525" y="0"/>
                </a:lnTo>
                <a:lnTo>
                  <a:pt x="8352525" y="4069583"/>
                </a:lnTo>
                <a:lnTo>
                  <a:pt x="0" y="406958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2" name="PA_蓝剑_图片 2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672103" y="-602746"/>
            <a:ext cx="3360940" cy="2424889"/>
          </a:xfrm>
          <a:prstGeom prst="rect">
            <a:avLst/>
          </a:prstGeom>
        </p:spPr>
      </p:pic>
      <p:pic>
        <p:nvPicPr>
          <p:cNvPr id="27" name="PA_蓝剑_图片 2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3"/>
          <a:stretch>
            <a:fillRect/>
          </a:stretch>
        </p:blipFill>
        <p:spPr>
          <a:xfrm rot="17546275">
            <a:off x="9140617" y="3512204"/>
            <a:ext cx="3383573" cy="3084843"/>
          </a:xfrm>
          <a:prstGeom prst="rect">
            <a:avLst/>
          </a:prstGeom>
        </p:spPr>
      </p:pic>
      <p:pic>
        <p:nvPicPr>
          <p:cNvPr id="23" name="PA_蓝剑_图片 2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259161" y="4871398"/>
            <a:ext cx="2780017" cy="2011854"/>
          </a:xfrm>
          <a:prstGeom prst="rect">
            <a:avLst/>
          </a:prstGeom>
        </p:spPr>
      </p:pic>
      <p:pic>
        <p:nvPicPr>
          <p:cNvPr id="24" name="PA_蓝剑_图片 2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-328411" y="29663"/>
            <a:ext cx="3394325" cy="2448976"/>
          </a:xfrm>
          <a:prstGeom prst="rect">
            <a:avLst/>
          </a:prstGeom>
        </p:spPr>
      </p:pic>
      <p:pic>
        <p:nvPicPr>
          <p:cNvPr id="26" name="PA_蓝剑_图片 2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9269433" y="1532956"/>
            <a:ext cx="3815514" cy="2752860"/>
          </a:xfrm>
          <a:prstGeom prst="rect">
            <a:avLst/>
          </a:prstGeom>
        </p:spPr>
      </p:pic>
      <p:pic>
        <p:nvPicPr>
          <p:cNvPr id="25" name="PA_蓝剑_图片 2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7"/>
          <a:stretch>
            <a:fillRect/>
          </a:stretch>
        </p:blipFill>
        <p:spPr>
          <a:xfrm rot="21015425">
            <a:off x="7477513" y="-335188"/>
            <a:ext cx="3395154" cy="2457019"/>
          </a:xfrm>
          <a:prstGeom prst="rect">
            <a:avLst/>
          </a:prstGeom>
        </p:spPr>
      </p:pic>
      <p:sp>
        <p:nvSpPr>
          <p:cNvPr id="32" name="任意多边形: 形状 31"/>
          <p:cNvSpPr/>
          <p:nvPr/>
        </p:nvSpPr>
        <p:spPr>
          <a:xfrm>
            <a:off x="1979525" y="1455887"/>
            <a:ext cx="8529073" cy="4266648"/>
          </a:xfrm>
          <a:custGeom>
            <a:avLst/>
            <a:gdLst>
              <a:gd name="connsiteX0" fmla="*/ 0 w 8352525"/>
              <a:gd name="connsiteY0" fmla="*/ 0 h 4069583"/>
              <a:gd name="connsiteX1" fmla="*/ 8352525 w 8352525"/>
              <a:gd name="connsiteY1" fmla="*/ 0 h 4069583"/>
              <a:gd name="connsiteX2" fmla="*/ 8352525 w 8352525"/>
              <a:gd name="connsiteY2" fmla="*/ 4069583 h 4069583"/>
              <a:gd name="connsiteX3" fmla="*/ 0 w 8352525"/>
              <a:gd name="connsiteY3" fmla="*/ 4069583 h 4069583"/>
              <a:gd name="connsiteX4" fmla="*/ 0 w 8352525"/>
              <a:gd name="connsiteY4" fmla="*/ 0 h 4069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2525" h="4069583">
                <a:moveTo>
                  <a:pt x="0" y="0"/>
                </a:moveTo>
                <a:lnTo>
                  <a:pt x="8352525" y="0"/>
                </a:lnTo>
                <a:lnTo>
                  <a:pt x="8352525" y="4069583"/>
                </a:lnTo>
                <a:lnTo>
                  <a:pt x="0" y="4069583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rgbClr val="001B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PA_只为设计_文本框 32"/>
          <p:cNvSpPr txBox="1"/>
          <p:nvPr>
            <p:custDataLst>
              <p:tags r:id="rId12"/>
            </p:custDataLst>
          </p:nvPr>
        </p:nvSpPr>
        <p:spPr>
          <a:xfrm>
            <a:off x="6470406" y="4662267"/>
            <a:ext cx="38871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001B34"/>
                </a:solidFill>
                <a:latin typeface="Gaposis Outline (BRK)" pitchFamily="2" charset="-122"/>
                <a:ea typeface="Gaposis Outline (BRK)" pitchFamily="2" charset="-122"/>
              </a:rPr>
              <a:t>SUMMER</a:t>
            </a:r>
            <a:endParaRPr lang="zh-CN" altLang="en-US" sz="5400" dirty="0">
              <a:solidFill>
                <a:srgbClr val="001B34"/>
              </a:solidFill>
              <a:latin typeface="Gaposis Outline (BRK)" pitchFamily="2" charset="-122"/>
              <a:ea typeface="Gaposis Outline (BRK)" pitchFamily="2" charset="-122"/>
            </a:endParaRPr>
          </a:p>
        </p:txBody>
      </p:sp>
      <p:sp>
        <p:nvSpPr>
          <p:cNvPr id="35" name="PA_只为设计_文本框 34"/>
          <p:cNvSpPr txBox="1"/>
          <p:nvPr>
            <p:custDataLst>
              <p:tags r:id="rId13"/>
            </p:custDataLst>
          </p:nvPr>
        </p:nvSpPr>
        <p:spPr>
          <a:xfrm>
            <a:off x="3788750" y="2398388"/>
            <a:ext cx="43909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001B34"/>
                </a:solidFill>
                <a:latin typeface="方正粗倩繁体" panose="03000509000000000000" pitchFamily="65" charset="-122"/>
                <a:ea typeface="方正粗倩繁体" panose="03000509000000000000" pitchFamily="65" charset="-122"/>
              </a:rPr>
              <a:t>THANKS</a:t>
            </a:r>
            <a:endParaRPr lang="zh-CN" altLang="en-US" sz="8000" dirty="0">
              <a:solidFill>
                <a:srgbClr val="001B34"/>
              </a:solidFill>
              <a:latin typeface="方正粗倩繁体" panose="03000509000000000000" pitchFamily="65" charset="-122"/>
              <a:ea typeface="方正粗倩繁体" panose="03000509000000000000" pitchFamily="65" charset="-122"/>
            </a:endParaRPr>
          </a:p>
        </p:txBody>
      </p:sp>
      <p:sp>
        <p:nvSpPr>
          <p:cNvPr id="36" name="KSO_Shape"/>
          <p:cNvSpPr>
            <a:spLocks/>
          </p:cNvSpPr>
          <p:nvPr/>
        </p:nvSpPr>
        <p:spPr bwMode="auto">
          <a:xfrm>
            <a:off x="9181581" y="1708643"/>
            <a:ext cx="817109" cy="817109"/>
          </a:xfrm>
          <a:custGeom>
            <a:avLst/>
            <a:gdLst>
              <a:gd name="T0" fmla="*/ 1410948 w 2667001"/>
              <a:gd name="T1" fmla="*/ 2158926 h 2665413"/>
              <a:gd name="T2" fmla="*/ 1410948 w 2667001"/>
              <a:gd name="T3" fmla="*/ 2622308 h 2665413"/>
              <a:gd name="T4" fmla="*/ 1325070 w 2667001"/>
              <a:gd name="T5" fmla="*/ 2665096 h 2665413"/>
              <a:gd name="T6" fmla="*/ 1250007 w 2667001"/>
              <a:gd name="T7" fmla="*/ 2606777 h 2665413"/>
              <a:gd name="T8" fmla="*/ 1267819 w 2667001"/>
              <a:gd name="T9" fmla="*/ 2145298 h 2665413"/>
              <a:gd name="T10" fmla="*/ 1963341 w 2667001"/>
              <a:gd name="T11" fmla="*/ 1853246 h 2665413"/>
              <a:gd name="T12" fmla="*/ 2291400 w 2667001"/>
              <a:gd name="T13" fmla="*/ 2181305 h 2665413"/>
              <a:gd name="T14" fmla="*/ 2260942 w 2667001"/>
              <a:gd name="T15" fmla="*/ 2272045 h 2665413"/>
              <a:gd name="T16" fmla="*/ 2166712 w 2667001"/>
              <a:gd name="T17" fmla="*/ 2283784 h 2665413"/>
              <a:gd name="T18" fmla="*/ 1852930 w 2667001"/>
              <a:gd name="T19" fmla="*/ 1944620 h 2665413"/>
              <a:gd name="T20" fmla="*/ 1900521 w 2667001"/>
              <a:gd name="T21" fmla="*/ 1861178 h 2665413"/>
              <a:gd name="T22" fmla="*/ 775394 w 2667001"/>
              <a:gd name="T23" fmla="*/ 1865937 h 2665413"/>
              <a:gd name="T24" fmla="*/ 815024 w 2667001"/>
              <a:gd name="T25" fmla="*/ 1953504 h 2665413"/>
              <a:gd name="T26" fmla="*/ 493858 w 2667001"/>
              <a:gd name="T27" fmla="*/ 2287274 h 2665413"/>
              <a:gd name="T28" fmla="*/ 400964 w 2667001"/>
              <a:gd name="T29" fmla="*/ 2266334 h 2665413"/>
              <a:gd name="T30" fmla="*/ 380039 w 2667001"/>
              <a:gd name="T31" fmla="*/ 2173056 h 2665413"/>
              <a:gd name="T32" fmla="*/ 713570 w 2667001"/>
              <a:gd name="T33" fmla="*/ 1851660 h 2665413"/>
              <a:gd name="T34" fmla="*/ 2649200 w 2667001"/>
              <a:gd name="T35" fmla="*/ 1279272 h 2665413"/>
              <a:gd name="T36" fmla="*/ 2656194 w 2667001"/>
              <a:gd name="T37" fmla="*/ 1375646 h 2665413"/>
              <a:gd name="T38" fmla="*/ 2205776 w 2667001"/>
              <a:gd name="T39" fmla="*/ 1422401 h 2665413"/>
              <a:gd name="T40" fmla="*/ 2125038 w 2667001"/>
              <a:gd name="T41" fmla="*/ 1371511 h 2665413"/>
              <a:gd name="T42" fmla="*/ 2136481 w 2667001"/>
              <a:gd name="T43" fmla="*/ 1275456 h 2665413"/>
              <a:gd name="T44" fmla="*/ 474893 w 2667001"/>
              <a:gd name="T45" fmla="*/ 1243967 h 2665413"/>
              <a:gd name="T46" fmla="*/ 547048 w 2667001"/>
              <a:gd name="T47" fmla="*/ 1305990 h 2665413"/>
              <a:gd name="T48" fmla="*/ 521619 w 2667001"/>
              <a:gd name="T49" fmla="*/ 1399182 h 2665413"/>
              <a:gd name="T50" fmla="*/ 58805 w 2667001"/>
              <a:gd name="T51" fmla="*/ 1416994 h 2665413"/>
              <a:gd name="T52" fmla="*/ 318 w 2667001"/>
              <a:gd name="T53" fmla="*/ 1341931 h 2665413"/>
              <a:gd name="T54" fmla="*/ 43230 w 2667001"/>
              <a:gd name="T55" fmla="*/ 1256054 h 2665413"/>
              <a:gd name="T56" fmla="*/ 1404666 w 2667001"/>
              <a:gd name="T57" fmla="*/ 790517 h 2665413"/>
              <a:gd name="T58" fmla="*/ 1674370 w 2667001"/>
              <a:gd name="T59" fmla="*/ 935931 h 2665413"/>
              <a:gd name="T60" fmla="*/ 1849726 w 2667001"/>
              <a:gd name="T61" fmla="*/ 1183356 h 2665413"/>
              <a:gd name="T62" fmla="*/ 1896742 w 2667001"/>
              <a:gd name="T63" fmla="*/ 1184623 h 2665413"/>
              <a:gd name="T64" fmla="*/ 1731552 w 2667001"/>
              <a:gd name="T65" fmla="*/ 893162 h 2665413"/>
              <a:gd name="T66" fmla="*/ 1423091 w 2667001"/>
              <a:gd name="T67" fmla="*/ 763905 h 2665413"/>
              <a:gd name="T68" fmla="*/ 1646873 w 2667001"/>
              <a:gd name="T69" fmla="*/ 755631 h 2665413"/>
              <a:gd name="T70" fmla="*/ 1903731 w 2667001"/>
              <a:gd name="T71" fmla="*/ 1006078 h 2665413"/>
              <a:gd name="T72" fmla="*/ 1990091 w 2667001"/>
              <a:gd name="T73" fmla="*/ 1366354 h 2665413"/>
              <a:gd name="T74" fmla="*/ 1869441 w 2667001"/>
              <a:gd name="T75" fmla="*/ 1712662 h 2665413"/>
              <a:gd name="T76" fmla="*/ 1589406 w 2667001"/>
              <a:gd name="T77" fmla="*/ 1937398 h 2665413"/>
              <a:gd name="T78" fmla="*/ 1217931 w 2667001"/>
              <a:gd name="T79" fmla="*/ 1978663 h 2665413"/>
              <a:gd name="T80" fmla="*/ 892811 w 2667001"/>
              <a:gd name="T81" fmla="*/ 1818682 h 2665413"/>
              <a:gd name="T82" fmla="*/ 702628 w 2667001"/>
              <a:gd name="T83" fmla="*/ 1512368 h 2665413"/>
              <a:gd name="T84" fmla="*/ 707073 w 2667001"/>
              <a:gd name="T85" fmla="*/ 1137809 h 2665413"/>
              <a:gd name="T86" fmla="*/ 904558 w 2667001"/>
              <a:gd name="T87" fmla="*/ 836574 h 2665413"/>
              <a:gd name="T88" fmla="*/ 1234123 w 2667001"/>
              <a:gd name="T89" fmla="*/ 683893 h 2665413"/>
              <a:gd name="T90" fmla="*/ 2264432 w 2667001"/>
              <a:gd name="T91" fmla="*/ 395906 h 2665413"/>
              <a:gd name="T92" fmla="*/ 2290131 w 2667001"/>
              <a:gd name="T93" fmla="*/ 488233 h 2665413"/>
              <a:gd name="T94" fmla="*/ 1959216 w 2667001"/>
              <a:gd name="T95" fmla="*/ 812802 h 2665413"/>
              <a:gd name="T96" fmla="*/ 1869746 w 2667001"/>
              <a:gd name="T97" fmla="*/ 777902 h 2665413"/>
              <a:gd name="T98" fmla="*/ 1863083 w 2667001"/>
              <a:gd name="T99" fmla="*/ 683355 h 2665413"/>
              <a:gd name="T100" fmla="*/ 459935 w 2667001"/>
              <a:gd name="T101" fmla="*/ 373063 h 2665413"/>
              <a:gd name="T102" fmla="*/ 803611 w 2667001"/>
              <a:gd name="T103" fmla="*/ 679548 h 2665413"/>
              <a:gd name="T104" fmla="*/ 800757 w 2667001"/>
              <a:gd name="T105" fmla="*/ 774412 h 2665413"/>
              <a:gd name="T106" fmla="*/ 713570 w 2667001"/>
              <a:gd name="T107" fmla="*/ 813436 h 2665413"/>
              <a:gd name="T108" fmla="*/ 380039 w 2667001"/>
              <a:gd name="T109" fmla="*/ 492357 h 2665413"/>
              <a:gd name="T110" fmla="*/ 400964 w 2667001"/>
              <a:gd name="T111" fmla="*/ 399396 h 2665413"/>
              <a:gd name="T112" fmla="*/ 1365146 w 2667001"/>
              <a:gd name="T113" fmla="*/ 5388 h 2665413"/>
              <a:gd name="T114" fmla="*/ 1423670 w 2667001"/>
              <a:gd name="T115" fmla="*/ 80188 h 2665413"/>
              <a:gd name="T116" fmla="*/ 1384548 w 2667001"/>
              <a:gd name="T117" fmla="*/ 534061 h 2665413"/>
              <a:gd name="T118" fmla="*/ 1287857 w 2667001"/>
              <a:gd name="T119" fmla="*/ 536280 h 2665413"/>
              <a:gd name="T120" fmla="*/ 1244600 w 2667001"/>
              <a:gd name="T121" fmla="*/ 84943 h 2665413"/>
              <a:gd name="T122" fmla="*/ 1299625 w 2667001"/>
              <a:gd name="T123" fmla="*/ 6973 h 2665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7001" h="2665413">
                <a:moveTo>
                  <a:pt x="1329523" y="2116138"/>
                </a:moveTo>
                <a:lnTo>
                  <a:pt x="1334294" y="2116138"/>
                </a:lnTo>
                <a:lnTo>
                  <a:pt x="1339065" y="2116138"/>
                </a:lnTo>
                <a:lnTo>
                  <a:pt x="1343518" y="2116455"/>
                </a:lnTo>
                <a:lnTo>
                  <a:pt x="1347971" y="2117089"/>
                </a:lnTo>
                <a:lnTo>
                  <a:pt x="1352424" y="2118040"/>
                </a:lnTo>
                <a:lnTo>
                  <a:pt x="1356877" y="2118991"/>
                </a:lnTo>
                <a:lnTo>
                  <a:pt x="1361012" y="2119942"/>
                </a:lnTo>
                <a:lnTo>
                  <a:pt x="1365146" y="2121526"/>
                </a:lnTo>
                <a:lnTo>
                  <a:pt x="1369281" y="2123111"/>
                </a:lnTo>
                <a:lnTo>
                  <a:pt x="1373098" y="2125013"/>
                </a:lnTo>
                <a:lnTo>
                  <a:pt x="1376915" y="2126914"/>
                </a:lnTo>
                <a:lnTo>
                  <a:pt x="1381050" y="2129133"/>
                </a:lnTo>
                <a:lnTo>
                  <a:pt x="1384548" y="2131352"/>
                </a:lnTo>
                <a:lnTo>
                  <a:pt x="1388047" y="2133887"/>
                </a:lnTo>
                <a:lnTo>
                  <a:pt x="1391546" y="2136740"/>
                </a:lnTo>
                <a:lnTo>
                  <a:pt x="1394726" y="2139276"/>
                </a:lnTo>
                <a:lnTo>
                  <a:pt x="1397907" y="2142128"/>
                </a:lnTo>
                <a:lnTo>
                  <a:pt x="1400770" y="2145298"/>
                </a:lnTo>
                <a:lnTo>
                  <a:pt x="1403632" y="2148784"/>
                </a:lnTo>
                <a:lnTo>
                  <a:pt x="1406177" y="2151954"/>
                </a:lnTo>
                <a:lnTo>
                  <a:pt x="1408721" y="2155440"/>
                </a:lnTo>
                <a:lnTo>
                  <a:pt x="1410948" y="2158926"/>
                </a:lnTo>
                <a:lnTo>
                  <a:pt x="1413174" y="2163047"/>
                </a:lnTo>
                <a:lnTo>
                  <a:pt x="1415401" y="2166850"/>
                </a:lnTo>
                <a:lnTo>
                  <a:pt x="1416991" y="2170654"/>
                </a:lnTo>
                <a:lnTo>
                  <a:pt x="1418581" y="2174774"/>
                </a:lnTo>
                <a:lnTo>
                  <a:pt x="1420171" y="2178894"/>
                </a:lnTo>
                <a:lnTo>
                  <a:pt x="1421126" y="2183332"/>
                </a:lnTo>
                <a:lnTo>
                  <a:pt x="1422080" y="2187452"/>
                </a:lnTo>
                <a:lnTo>
                  <a:pt x="1423034" y="2191889"/>
                </a:lnTo>
                <a:lnTo>
                  <a:pt x="1423670" y="2196644"/>
                </a:lnTo>
                <a:lnTo>
                  <a:pt x="1423988" y="2200764"/>
                </a:lnTo>
                <a:lnTo>
                  <a:pt x="1423988" y="2205518"/>
                </a:lnTo>
                <a:lnTo>
                  <a:pt x="1423988" y="2576033"/>
                </a:lnTo>
                <a:lnTo>
                  <a:pt x="1423988" y="2580471"/>
                </a:lnTo>
                <a:lnTo>
                  <a:pt x="1423670" y="2585225"/>
                </a:lnTo>
                <a:lnTo>
                  <a:pt x="1423034" y="2589662"/>
                </a:lnTo>
                <a:lnTo>
                  <a:pt x="1422080" y="2594099"/>
                </a:lnTo>
                <a:lnTo>
                  <a:pt x="1421126" y="2598220"/>
                </a:lnTo>
                <a:lnTo>
                  <a:pt x="1420171" y="2602340"/>
                </a:lnTo>
                <a:lnTo>
                  <a:pt x="1418581" y="2606777"/>
                </a:lnTo>
                <a:lnTo>
                  <a:pt x="1416991" y="2610898"/>
                </a:lnTo>
                <a:lnTo>
                  <a:pt x="1415401" y="2614701"/>
                </a:lnTo>
                <a:lnTo>
                  <a:pt x="1413174" y="2618822"/>
                </a:lnTo>
                <a:lnTo>
                  <a:pt x="1410948" y="2622308"/>
                </a:lnTo>
                <a:lnTo>
                  <a:pt x="1408721" y="2625794"/>
                </a:lnTo>
                <a:lnTo>
                  <a:pt x="1406177" y="2629598"/>
                </a:lnTo>
                <a:lnTo>
                  <a:pt x="1403632" y="2632767"/>
                </a:lnTo>
                <a:lnTo>
                  <a:pt x="1400770" y="2635937"/>
                </a:lnTo>
                <a:lnTo>
                  <a:pt x="1397907" y="2639106"/>
                </a:lnTo>
                <a:lnTo>
                  <a:pt x="1394726" y="2642276"/>
                </a:lnTo>
                <a:lnTo>
                  <a:pt x="1391546" y="2645128"/>
                </a:lnTo>
                <a:lnTo>
                  <a:pt x="1388047" y="2647664"/>
                </a:lnTo>
                <a:lnTo>
                  <a:pt x="1384548" y="2650200"/>
                </a:lnTo>
                <a:lnTo>
                  <a:pt x="1381050" y="2652735"/>
                </a:lnTo>
                <a:lnTo>
                  <a:pt x="1376915" y="2654637"/>
                </a:lnTo>
                <a:lnTo>
                  <a:pt x="1373098" y="2656539"/>
                </a:lnTo>
                <a:lnTo>
                  <a:pt x="1369281" y="2658440"/>
                </a:lnTo>
                <a:lnTo>
                  <a:pt x="1365146" y="2660025"/>
                </a:lnTo>
                <a:lnTo>
                  <a:pt x="1361012" y="2661293"/>
                </a:lnTo>
                <a:lnTo>
                  <a:pt x="1356877" y="2662561"/>
                </a:lnTo>
                <a:lnTo>
                  <a:pt x="1352424" y="2663828"/>
                </a:lnTo>
                <a:lnTo>
                  <a:pt x="1347971" y="2664462"/>
                </a:lnTo>
                <a:lnTo>
                  <a:pt x="1343518" y="2665096"/>
                </a:lnTo>
                <a:lnTo>
                  <a:pt x="1339065" y="2665413"/>
                </a:lnTo>
                <a:lnTo>
                  <a:pt x="1334294" y="2665413"/>
                </a:lnTo>
                <a:lnTo>
                  <a:pt x="1329523" y="2665413"/>
                </a:lnTo>
                <a:lnTo>
                  <a:pt x="1325070" y="2665096"/>
                </a:lnTo>
                <a:lnTo>
                  <a:pt x="1320936" y="2664462"/>
                </a:lnTo>
                <a:lnTo>
                  <a:pt x="1316165" y="2663828"/>
                </a:lnTo>
                <a:lnTo>
                  <a:pt x="1312030" y="2662561"/>
                </a:lnTo>
                <a:lnTo>
                  <a:pt x="1307895" y="2661293"/>
                </a:lnTo>
                <a:lnTo>
                  <a:pt x="1303442" y="2660025"/>
                </a:lnTo>
                <a:lnTo>
                  <a:pt x="1299625" y="2658440"/>
                </a:lnTo>
                <a:lnTo>
                  <a:pt x="1295172" y="2656539"/>
                </a:lnTo>
                <a:lnTo>
                  <a:pt x="1291356" y="2654637"/>
                </a:lnTo>
                <a:lnTo>
                  <a:pt x="1287857" y="2652735"/>
                </a:lnTo>
                <a:lnTo>
                  <a:pt x="1284358" y="2650200"/>
                </a:lnTo>
                <a:lnTo>
                  <a:pt x="1280541" y="2647664"/>
                </a:lnTo>
                <a:lnTo>
                  <a:pt x="1277361" y="2645128"/>
                </a:lnTo>
                <a:lnTo>
                  <a:pt x="1274180" y="2642276"/>
                </a:lnTo>
                <a:lnTo>
                  <a:pt x="1270681" y="2639106"/>
                </a:lnTo>
                <a:lnTo>
                  <a:pt x="1267819" y="2635937"/>
                </a:lnTo>
                <a:lnTo>
                  <a:pt x="1265274" y="2632767"/>
                </a:lnTo>
                <a:lnTo>
                  <a:pt x="1262412" y="2629598"/>
                </a:lnTo>
                <a:lnTo>
                  <a:pt x="1259867" y="2625794"/>
                </a:lnTo>
                <a:lnTo>
                  <a:pt x="1257641" y="2622308"/>
                </a:lnTo>
                <a:lnTo>
                  <a:pt x="1255414" y="2618822"/>
                </a:lnTo>
                <a:lnTo>
                  <a:pt x="1253506" y="2614701"/>
                </a:lnTo>
                <a:lnTo>
                  <a:pt x="1251598" y="2610898"/>
                </a:lnTo>
                <a:lnTo>
                  <a:pt x="1250007" y="2606777"/>
                </a:lnTo>
                <a:lnTo>
                  <a:pt x="1248417" y="2602340"/>
                </a:lnTo>
                <a:lnTo>
                  <a:pt x="1247145" y="2598220"/>
                </a:lnTo>
                <a:lnTo>
                  <a:pt x="1246191" y="2594099"/>
                </a:lnTo>
                <a:lnTo>
                  <a:pt x="1245554" y="2589662"/>
                </a:lnTo>
                <a:lnTo>
                  <a:pt x="1244918" y="2585225"/>
                </a:lnTo>
                <a:lnTo>
                  <a:pt x="1244600" y="2580471"/>
                </a:lnTo>
                <a:lnTo>
                  <a:pt x="1244600" y="2576033"/>
                </a:lnTo>
                <a:lnTo>
                  <a:pt x="1244600" y="2205518"/>
                </a:lnTo>
                <a:lnTo>
                  <a:pt x="1244600" y="2200764"/>
                </a:lnTo>
                <a:lnTo>
                  <a:pt x="1244918" y="2196644"/>
                </a:lnTo>
                <a:lnTo>
                  <a:pt x="1245554" y="2191889"/>
                </a:lnTo>
                <a:lnTo>
                  <a:pt x="1246191" y="2187452"/>
                </a:lnTo>
                <a:lnTo>
                  <a:pt x="1247145" y="2183332"/>
                </a:lnTo>
                <a:lnTo>
                  <a:pt x="1248417" y="2178894"/>
                </a:lnTo>
                <a:lnTo>
                  <a:pt x="1250007" y="2174774"/>
                </a:lnTo>
                <a:lnTo>
                  <a:pt x="1251598" y="2170654"/>
                </a:lnTo>
                <a:lnTo>
                  <a:pt x="1253506" y="2166850"/>
                </a:lnTo>
                <a:lnTo>
                  <a:pt x="1255414" y="2163047"/>
                </a:lnTo>
                <a:lnTo>
                  <a:pt x="1257641" y="2158926"/>
                </a:lnTo>
                <a:lnTo>
                  <a:pt x="1259867" y="2155440"/>
                </a:lnTo>
                <a:lnTo>
                  <a:pt x="1262412" y="2151954"/>
                </a:lnTo>
                <a:lnTo>
                  <a:pt x="1265274" y="2148784"/>
                </a:lnTo>
                <a:lnTo>
                  <a:pt x="1267819" y="2145298"/>
                </a:lnTo>
                <a:lnTo>
                  <a:pt x="1270681" y="2142128"/>
                </a:lnTo>
                <a:lnTo>
                  <a:pt x="1274180" y="2139276"/>
                </a:lnTo>
                <a:lnTo>
                  <a:pt x="1277361" y="2136740"/>
                </a:lnTo>
                <a:lnTo>
                  <a:pt x="1280541" y="2133887"/>
                </a:lnTo>
                <a:lnTo>
                  <a:pt x="1284358" y="2131352"/>
                </a:lnTo>
                <a:lnTo>
                  <a:pt x="1287857" y="2129133"/>
                </a:lnTo>
                <a:lnTo>
                  <a:pt x="1291356" y="2126914"/>
                </a:lnTo>
                <a:lnTo>
                  <a:pt x="1295172" y="2125013"/>
                </a:lnTo>
                <a:lnTo>
                  <a:pt x="1299625" y="2123111"/>
                </a:lnTo>
                <a:lnTo>
                  <a:pt x="1303442" y="2121526"/>
                </a:lnTo>
                <a:lnTo>
                  <a:pt x="1307895" y="2119942"/>
                </a:lnTo>
                <a:lnTo>
                  <a:pt x="1312030" y="2118991"/>
                </a:lnTo>
                <a:lnTo>
                  <a:pt x="1316165" y="2118040"/>
                </a:lnTo>
                <a:lnTo>
                  <a:pt x="1320936" y="2117089"/>
                </a:lnTo>
                <a:lnTo>
                  <a:pt x="1325070" y="2116455"/>
                </a:lnTo>
                <a:lnTo>
                  <a:pt x="1329523" y="2116138"/>
                </a:lnTo>
                <a:close/>
                <a:moveTo>
                  <a:pt x="1937959" y="1851025"/>
                </a:moveTo>
                <a:lnTo>
                  <a:pt x="1942084" y="1851025"/>
                </a:lnTo>
                <a:lnTo>
                  <a:pt x="1946525" y="1851025"/>
                </a:lnTo>
                <a:lnTo>
                  <a:pt x="1950650" y="1851342"/>
                </a:lnTo>
                <a:lnTo>
                  <a:pt x="1955092" y="1851660"/>
                </a:lnTo>
                <a:lnTo>
                  <a:pt x="1959216" y="1852611"/>
                </a:lnTo>
                <a:lnTo>
                  <a:pt x="1963341" y="1853246"/>
                </a:lnTo>
                <a:lnTo>
                  <a:pt x="1967783" y="1854832"/>
                </a:lnTo>
                <a:lnTo>
                  <a:pt x="1971907" y="1856101"/>
                </a:lnTo>
                <a:lnTo>
                  <a:pt x="1975714" y="1857688"/>
                </a:lnTo>
                <a:lnTo>
                  <a:pt x="1979839" y="1859274"/>
                </a:lnTo>
                <a:lnTo>
                  <a:pt x="1983964" y="1861178"/>
                </a:lnTo>
                <a:lnTo>
                  <a:pt x="1987454" y="1863399"/>
                </a:lnTo>
                <a:lnTo>
                  <a:pt x="1991578" y="1865937"/>
                </a:lnTo>
                <a:lnTo>
                  <a:pt x="1995068" y="1868475"/>
                </a:lnTo>
                <a:lnTo>
                  <a:pt x="1998558" y="1871013"/>
                </a:lnTo>
                <a:lnTo>
                  <a:pt x="2002365" y="1873869"/>
                </a:lnTo>
                <a:lnTo>
                  <a:pt x="2005538" y="1877359"/>
                </a:lnTo>
                <a:lnTo>
                  <a:pt x="2267604" y="2139425"/>
                </a:lnTo>
                <a:lnTo>
                  <a:pt x="2270777" y="2142598"/>
                </a:lnTo>
                <a:lnTo>
                  <a:pt x="2273950" y="2146088"/>
                </a:lnTo>
                <a:lnTo>
                  <a:pt x="2276488" y="2149895"/>
                </a:lnTo>
                <a:lnTo>
                  <a:pt x="2279026" y="2153385"/>
                </a:lnTo>
                <a:lnTo>
                  <a:pt x="2281247" y="2157192"/>
                </a:lnTo>
                <a:lnTo>
                  <a:pt x="2283785" y="2161317"/>
                </a:lnTo>
                <a:lnTo>
                  <a:pt x="2285689" y="2165124"/>
                </a:lnTo>
                <a:lnTo>
                  <a:pt x="2287275" y="2168931"/>
                </a:lnTo>
                <a:lnTo>
                  <a:pt x="2288862" y="2173056"/>
                </a:lnTo>
                <a:lnTo>
                  <a:pt x="2290131" y="2177180"/>
                </a:lnTo>
                <a:lnTo>
                  <a:pt x="2291400" y="2181305"/>
                </a:lnTo>
                <a:lnTo>
                  <a:pt x="2292352" y="2185747"/>
                </a:lnTo>
                <a:lnTo>
                  <a:pt x="2292986" y="2189871"/>
                </a:lnTo>
                <a:lnTo>
                  <a:pt x="2293303" y="2194313"/>
                </a:lnTo>
                <a:lnTo>
                  <a:pt x="2293621" y="2198438"/>
                </a:lnTo>
                <a:lnTo>
                  <a:pt x="2293938" y="2202562"/>
                </a:lnTo>
                <a:lnTo>
                  <a:pt x="2293621" y="2207004"/>
                </a:lnTo>
                <a:lnTo>
                  <a:pt x="2293303" y="2211446"/>
                </a:lnTo>
                <a:lnTo>
                  <a:pt x="2292986" y="2215570"/>
                </a:lnTo>
                <a:lnTo>
                  <a:pt x="2292352" y="2220012"/>
                </a:lnTo>
                <a:lnTo>
                  <a:pt x="2291400" y="2224137"/>
                </a:lnTo>
                <a:lnTo>
                  <a:pt x="2290131" y="2228261"/>
                </a:lnTo>
                <a:lnTo>
                  <a:pt x="2288862" y="2232386"/>
                </a:lnTo>
                <a:lnTo>
                  <a:pt x="2287275" y="2236510"/>
                </a:lnTo>
                <a:lnTo>
                  <a:pt x="2285689" y="2240318"/>
                </a:lnTo>
                <a:lnTo>
                  <a:pt x="2283785" y="2244442"/>
                </a:lnTo>
                <a:lnTo>
                  <a:pt x="2281564" y="2248249"/>
                </a:lnTo>
                <a:lnTo>
                  <a:pt x="2279026" y="2251739"/>
                </a:lnTo>
                <a:lnTo>
                  <a:pt x="2276488" y="2255864"/>
                </a:lnTo>
                <a:lnTo>
                  <a:pt x="2273950" y="2259354"/>
                </a:lnTo>
                <a:lnTo>
                  <a:pt x="2270777" y="2262527"/>
                </a:lnTo>
                <a:lnTo>
                  <a:pt x="2267604" y="2266334"/>
                </a:lnTo>
                <a:lnTo>
                  <a:pt x="2264432" y="2269189"/>
                </a:lnTo>
                <a:lnTo>
                  <a:pt x="2260942" y="2272045"/>
                </a:lnTo>
                <a:lnTo>
                  <a:pt x="2257134" y="2274900"/>
                </a:lnTo>
                <a:lnTo>
                  <a:pt x="2253644" y="2277756"/>
                </a:lnTo>
                <a:lnTo>
                  <a:pt x="2249837" y="2279977"/>
                </a:lnTo>
                <a:lnTo>
                  <a:pt x="2246030" y="2282198"/>
                </a:lnTo>
                <a:lnTo>
                  <a:pt x="2242223" y="2284101"/>
                </a:lnTo>
                <a:lnTo>
                  <a:pt x="2238098" y="2285688"/>
                </a:lnTo>
                <a:lnTo>
                  <a:pt x="2233974" y="2287274"/>
                </a:lnTo>
                <a:lnTo>
                  <a:pt x="2229849" y="2288860"/>
                </a:lnTo>
                <a:lnTo>
                  <a:pt x="2225725" y="2289812"/>
                </a:lnTo>
                <a:lnTo>
                  <a:pt x="2221283" y="2290764"/>
                </a:lnTo>
                <a:lnTo>
                  <a:pt x="2217158" y="2291398"/>
                </a:lnTo>
                <a:lnTo>
                  <a:pt x="2213034" y="2292033"/>
                </a:lnTo>
                <a:lnTo>
                  <a:pt x="2208592" y="2292350"/>
                </a:lnTo>
                <a:lnTo>
                  <a:pt x="2204467" y="2292350"/>
                </a:lnTo>
                <a:lnTo>
                  <a:pt x="2200026" y="2292350"/>
                </a:lnTo>
                <a:lnTo>
                  <a:pt x="2195901" y="2292033"/>
                </a:lnTo>
                <a:lnTo>
                  <a:pt x="2191459" y="2291398"/>
                </a:lnTo>
                <a:lnTo>
                  <a:pt x="2187017" y="2290764"/>
                </a:lnTo>
                <a:lnTo>
                  <a:pt x="2182893" y="2289812"/>
                </a:lnTo>
                <a:lnTo>
                  <a:pt x="2179086" y="2288860"/>
                </a:lnTo>
                <a:lnTo>
                  <a:pt x="2174644" y="2287274"/>
                </a:lnTo>
                <a:lnTo>
                  <a:pt x="2170837" y="2285688"/>
                </a:lnTo>
                <a:lnTo>
                  <a:pt x="2166712" y="2283784"/>
                </a:lnTo>
                <a:lnTo>
                  <a:pt x="2162588" y="2282198"/>
                </a:lnTo>
                <a:lnTo>
                  <a:pt x="2158780" y="2279977"/>
                </a:lnTo>
                <a:lnTo>
                  <a:pt x="2155290" y="2277756"/>
                </a:lnTo>
                <a:lnTo>
                  <a:pt x="2151166" y="2274900"/>
                </a:lnTo>
                <a:lnTo>
                  <a:pt x="2147993" y="2272045"/>
                </a:lnTo>
                <a:lnTo>
                  <a:pt x="2144503" y="2269189"/>
                </a:lnTo>
                <a:lnTo>
                  <a:pt x="2141013" y="2266017"/>
                </a:lnTo>
                <a:lnTo>
                  <a:pt x="1878947" y="2003633"/>
                </a:lnTo>
                <a:lnTo>
                  <a:pt x="1875774" y="2000460"/>
                </a:lnTo>
                <a:lnTo>
                  <a:pt x="1872918" y="1997287"/>
                </a:lnTo>
                <a:lnTo>
                  <a:pt x="1869746" y="1993480"/>
                </a:lnTo>
                <a:lnTo>
                  <a:pt x="1867208" y="1989673"/>
                </a:lnTo>
                <a:lnTo>
                  <a:pt x="1864987" y="1986183"/>
                </a:lnTo>
                <a:lnTo>
                  <a:pt x="1863083" y="1982058"/>
                </a:lnTo>
                <a:lnTo>
                  <a:pt x="1861179" y="1978251"/>
                </a:lnTo>
                <a:lnTo>
                  <a:pt x="1858958" y="1974444"/>
                </a:lnTo>
                <a:lnTo>
                  <a:pt x="1857689" y="1970002"/>
                </a:lnTo>
                <a:lnTo>
                  <a:pt x="1856420" y="1965878"/>
                </a:lnTo>
                <a:lnTo>
                  <a:pt x="1855151" y="1962070"/>
                </a:lnTo>
                <a:lnTo>
                  <a:pt x="1854199" y="1957628"/>
                </a:lnTo>
                <a:lnTo>
                  <a:pt x="1853565" y="1953504"/>
                </a:lnTo>
                <a:lnTo>
                  <a:pt x="1852930" y="1949379"/>
                </a:lnTo>
                <a:lnTo>
                  <a:pt x="1852930" y="1944620"/>
                </a:lnTo>
                <a:lnTo>
                  <a:pt x="1852613" y="1940496"/>
                </a:lnTo>
                <a:lnTo>
                  <a:pt x="1852930" y="1936371"/>
                </a:lnTo>
                <a:lnTo>
                  <a:pt x="1852930" y="1931929"/>
                </a:lnTo>
                <a:lnTo>
                  <a:pt x="1853565" y="1927805"/>
                </a:lnTo>
                <a:lnTo>
                  <a:pt x="1854199" y="1923363"/>
                </a:lnTo>
                <a:lnTo>
                  <a:pt x="1855151" y="1919239"/>
                </a:lnTo>
                <a:lnTo>
                  <a:pt x="1856420" y="1915114"/>
                </a:lnTo>
                <a:lnTo>
                  <a:pt x="1857689" y="1910672"/>
                </a:lnTo>
                <a:lnTo>
                  <a:pt x="1858958" y="1906865"/>
                </a:lnTo>
                <a:lnTo>
                  <a:pt x="1861179" y="1903058"/>
                </a:lnTo>
                <a:lnTo>
                  <a:pt x="1863083" y="1898933"/>
                </a:lnTo>
                <a:lnTo>
                  <a:pt x="1864987" y="1895126"/>
                </a:lnTo>
                <a:lnTo>
                  <a:pt x="1867208" y="1891319"/>
                </a:lnTo>
                <a:lnTo>
                  <a:pt x="1869746" y="1887511"/>
                </a:lnTo>
                <a:lnTo>
                  <a:pt x="1872918" y="1884021"/>
                </a:lnTo>
                <a:lnTo>
                  <a:pt x="1875774" y="1880531"/>
                </a:lnTo>
                <a:lnTo>
                  <a:pt x="1878947" y="1877359"/>
                </a:lnTo>
                <a:lnTo>
                  <a:pt x="1882119" y="1873869"/>
                </a:lnTo>
                <a:lnTo>
                  <a:pt x="1885609" y="1871013"/>
                </a:lnTo>
                <a:lnTo>
                  <a:pt x="1889099" y="1868475"/>
                </a:lnTo>
                <a:lnTo>
                  <a:pt x="1892907" y="1865937"/>
                </a:lnTo>
                <a:lnTo>
                  <a:pt x="1896714" y="1863399"/>
                </a:lnTo>
                <a:lnTo>
                  <a:pt x="1900521" y="1861178"/>
                </a:lnTo>
                <a:lnTo>
                  <a:pt x="1904328" y="1859274"/>
                </a:lnTo>
                <a:lnTo>
                  <a:pt x="1908453" y="1857688"/>
                </a:lnTo>
                <a:lnTo>
                  <a:pt x="1912577" y="1856101"/>
                </a:lnTo>
                <a:lnTo>
                  <a:pt x="1916702" y="1854832"/>
                </a:lnTo>
                <a:lnTo>
                  <a:pt x="1920826" y="1853246"/>
                </a:lnTo>
                <a:lnTo>
                  <a:pt x="1924951" y="1852611"/>
                </a:lnTo>
                <a:lnTo>
                  <a:pt x="1929075" y="1851660"/>
                </a:lnTo>
                <a:lnTo>
                  <a:pt x="1933517" y="1851342"/>
                </a:lnTo>
                <a:lnTo>
                  <a:pt x="1937959" y="1851025"/>
                </a:lnTo>
                <a:close/>
                <a:moveTo>
                  <a:pt x="722130" y="1851025"/>
                </a:moveTo>
                <a:lnTo>
                  <a:pt x="726252" y="1851025"/>
                </a:lnTo>
                <a:lnTo>
                  <a:pt x="730373" y="1851025"/>
                </a:lnTo>
                <a:lnTo>
                  <a:pt x="734812" y="1851342"/>
                </a:lnTo>
                <a:lnTo>
                  <a:pt x="738934" y="1851660"/>
                </a:lnTo>
                <a:lnTo>
                  <a:pt x="743055" y="1852611"/>
                </a:lnTo>
                <a:lnTo>
                  <a:pt x="747494" y="1853246"/>
                </a:lnTo>
                <a:lnTo>
                  <a:pt x="751615" y="1854832"/>
                </a:lnTo>
                <a:lnTo>
                  <a:pt x="756054" y="1856101"/>
                </a:lnTo>
                <a:lnTo>
                  <a:pt x="759858" y="1857688"/>
                </a:lnTo>
                <a:lnTo>
                  <a:pt x="763980" y="1859274"/>
                </a:lnTo>
                <a:lnTo>
                  <a:pt x="768102" y="1861178"/>
                </a:lnTo>
                <a:lnTo>
                  <a:pt x="771906" y="1863399"/>
                </a:lnTo>
                <a:lnTo>
                  <a:pt x="775394" y="1865937"/>
                </a:lnTo>
                <a:lnTo>
                  <a:pt x="779198" y="1868475"/>
                </a:lnTo>
                <a:lnTo>
                  <a:pt x="782686" y="1871013"/>
                </a:lnTo>
                <a:lnTo>
                  <a:pt x="786173" y="1873869"/>
                </a:lnTo>
                <a:lnTo>
                  <a:pt x="789344" y="1877359"/>
                </a:lnTo>
                <a:lnTo>
                  <a:pt x="792831" y="1880531"/>
                </a:lnTo>
                <a:lnTo>
                  <a:pt x="795684" y="1884021"/>
                </a:lnTo>
                <a:lnTo>
                  <a:pt x="798538" y="1887511"/>
                </a:lnTo>
                <a:lnTo>
                  <a:pt x="800757" y="1891319"/>
                </a:lnTo>
                <a:lnTo>
                  <a:pt x="803611" y="1895126"/>
                </a:lnTo>
                <a:lnTo>
                  <a:pt x="805513" y="1898933"/>
                </a:lnTo>
                <a:lnTo>
                  <a:pt x="807415" y="1903058"/>
                </a:lnTo>
                <a:lnTo>
                  <a:pt x="809317" y="1906865"/>
                </a:lnTo>
                <a:lnTo>
                  <a:pt x="810585" y="1910672"/>
                </a:lnTo>
                <a:lnTo>
                  <a:pt x="811854" y="1915114"/>
                </a:lnTo>
                <a:lnTo>
                  <a:pt x="813122" y="1919239"/>
                </a:lnTo>
                <a:lnTo>
                  <a:pt x="814390" y="1923363"/>
                </a:lnTo>
                <a:lnTo>
                  <a:pt x="815024" y="1927805"/>
                </a:lnTo>
                <a:lnTo>
                  <a:pt x="815341" y="1931929"/>
                </a:lnTo>
                <a:lnTo>
                  <a:pt x="815658" y="1936371"/>
                </a:lnTo>
                <a:lnTo>
                  <a:pt x="815975" y="1940496"/>
                </a:lnTo>
                <a:lnTo>
                  <a:pt x="815658" y="1944620"/>
                </a:lnTo>
                <a:lnTo>
                  <a:pt x="815341" y="1949379"/>
                </a:lnTo>
                <a:lnTo>
                  <a:pt x="815024" y="1953504"/>
                </a:lnTo>
                <a:lnTo>
                  <a:pt x="814390" y="1957628"/>
                </a:lnTo>
                <a:lnTo>
                  <a:pt x="813122" y="1962070"/>
                </a:lnTo>
                <a:lnTo>
                  <a:pt x="811854" y="1965878"/>
                </a:lnTo>
                <a:lnTo>
                  <a:pt x="810585" y="1970002"/>
                </a:lnTo>
                <a:lnTo>
                  <a:pt x="809000" y="1974444"/>
                </a:lnTo>
                <a:lnTo>
                  <a:pt x="807415" y="1978251"/>
                </a:lnTo>
                <a:lnTo>
                  <a:pt x="805513" y="1982058"/>
                </a:lnTo>
                <a:lnTo>
                  <a:pt x="803611" y="1986183"/>
                </a:lnTo>
                <a:lnTo>
                  <a:pt x="800757" y="1989673"/>
                </a:lnTo>
                <a:lnTo>
                  <a:pt x="798221" y="1993480"/>
                </a:lnTo>
                <a:lnTo>
                  <a:pt x="795684" y="1997287"/>
                </a:lnTo>
                <a:lnTo>
                  <a:pt x="792831" y="2000460"/>
                </a:lnTo>
                <a:lnTo>
                  <a:pt x="789344" y="2003633"/>
                </a:lnTo>
                <a:lnTo>
                  <a:pt x="527465" y="2266017"/>
                </a:lnTo>
                <a:lnTo>
                  <a:pt x="524294" y="2269189"/>
                </a:lnTo>
                <a:lnTo>
                  <a:pt x="520807" y="2272045"/>
                </a:lnTo>
                <a:lnTo>
                  <a:pt x="517002" y="2274900"/>
                </a:lnTo>
                <a:lnTo>
                  <a:pt x="513515" y="2277756"/>
                </a:lnTo>
                <a:lnTo>
                  <a:pt x="509710" y="2279977"/>
                </a:lnTo>
                <a:lnTo>
                  <a:pt x="505906" y="2282198"/>
                </a:lnTo>
                <a:lnTo>
                  <a:pt x="502101" y="2283784"/>
                </a:lnTo>
                <a:lnTo>
                  <a:pt x="497980" y="2285688"/>
                </a:lnTo>
                <a:lnTo>
                  <a:pt x="493858" y="2287274"/>
                </a:lnTo>
                <a:lnTo>
                  <a:pt x="489737" y="2288860"/>
                </a:lnTo>
                <a:lnTo>
                  <a:pt x="485615" y="2289812"/>
                </a:lnTo>
                <a:lnTo>
                  <a:pt x="481176" y="2290764"/>
                </a:lnTo>
                <a:lnTo>
                  <a:pt x="477055" y="2291398"/>
                </a:lnTo>
                <a:lnTo>
                  <a:pt x="472616" y="2292033"/>
                </a:lnTo>
                <a:lnTo>
                  <a:pt x="468495" y="2292350"/>
                </a:lnTo>
                <a:lnTo>
                  <a:pt x="464373" y="2292350"/>
                </a:lnTo>
                <a:lnTo>
                  <a:pt x="459935" y="2292350"/>
                </a:lnTo>
                <a:lnTo>
                  <a:pt x="455813" y="2292033"/>
                </a:lnTo>
                <a:lnTo>
                  <a:pt x="451691" y="2291398"/>
                </a:lnTo>
                <a:lnTo>
                  <a:pt x="446936" y="2290764"/>
                </a:lnTo>
                <a:lnTo>
                  <a:pt x="443131" y="2289812"/>
                </a:lnTo>
                <a:lnTo>
                  <a:pt x="439010" y="2288860"/>
                </a:lnTo>
                <a:lnTo>
                  <a:pt x="434571" y="2287274"/>
                </a:lnTo>
                <a:lnTo>
                  <a:pt x="430767" y="2285688"/>
                </a:lnTo>
                <a:lnTo>
                  <a:pt x="426645" y="2284101"/>
                </a:lnTo>
                <a:lnTo>
                  <a:pt x="422523" y="2282198"/>
                </a:lnTo>
                <a:lnTo>
                  <a:pt x="418719" y="2279977"/>
                </a:lnTo>
                <a:lnTo>
                  <a:pt x="415231" y="2277756"/>
                </a:lnTo>
                <a:lnTo>
                  <a:pt x="411427" y="2274900"/>
                </a:lnTo>
                <a:lnTo>
                  <a:pt x="407939" y="2272045"/>
                </a:lnTo>
                <a:lnTo>
                  <a:pt x="404452" y="2269189"/>
                </a:lnTo>
                <a:lnTo>
                  <a:pt x="400964" y="2266334"/>
                </a:lnTo>
                <a:lnTo>
                  <a:pt x="397794" y="2262527"/>
                </a:lnTo>
                <a:lnTo>
                  <a:pt x="394941" y="2259354"/>
                </a:lnTo>
                <a:lnTo>
                  <a:pt x="392087" y="2255864"/>
                </a:lnTo>
                <a:lnTo>
                  <a:pt x="389551" y="2251739"/>
                </a:lnTo>
                <a:lnTo>
                  <a:pt x="387014" y="2248249"/>
                </a:lnTo>
                <a:lnTo>
                  <a:pt x="385112" y="2244442"/>
                </a:lnTo>
                <a:lnTo>
                  <a:pt x="383210" y="2240318"/>
                </a:lnTo>
                <a:lnTo>
                  <a:pt x="381308" y="2236510"/>
                </a:lnTo>
                <a:lnTo>
                  <a:pt x="380039" y="2232386"/>
                </a:lnTo>
                <a:lnTo>
                  <a:pt x="378454" y="2228261"/>
                </a:lnTo>
                <a:lnTo>
                  <a:pt x="377186" y="2224137"/>
                </a:lnTo>
                <a:lnTo>
                  <a:pt x="376235" y="2220012"/>
                </a:lnTo>
                <a:lnTo>
                  <a:pt x="375601" y="2215570"/>
                </a:lnTo>
                <a:lnTo>
                  <a:pt x="375284" y="2211446"/>
                </a:lnTo>
                <a:lnTo>
                  <a:pt x="374967" y="2207004"/>
                </a:lnTo>
                <a:lnTo>
                  <a:pt x="374650" y="2202562"/>
                </a:lnTo>
                <a:lnTo>
                  <a:pt x="374967" y="2198438"/>
                </a:lnTo>
                <a:lnTo>
                  <a:pt x="375284" y="2194313"/>
                </a:lnTo>
                <a:lnTo>
                  <a:pt x="375601" y="2189871"/>
                </a:lnTo>
                <a:lnTo>
                  <a:pt x="376235" y="2185747"/>
                </a:lnTo>
                <a:lnTo>
                  <a:pt x="377186" y="2181305"/>
                </a:lnTo>
                <a:lnTo>
                  <a:pt x="378454" y="2177180"/>
                </a:lnTo>
                <a:lnTo>
                  <a:pt x="380039" y="2173056"/>
                </a:lnTo>
                <a:lnTo>
                  <a:pt x="381308" y="2168931"/>
                </a:lnTo>
                <a:lnTo>
                  <a:pt x="383210" y="2165124"/>
                </a:lnTo>
                <a:lnTo>
                  <a:pt x="385112" y="2161317"/>
                </a:lnTo>
                <a:lnTo>
                  <a:pt x="387014" y="2157192"/>
                </a:lnTo>
                <a:lnTo>
                  <a:pt x="389551" y="2153385"/>
                </a:lnTo>
                <a:lnTo>
                  <a:pt x="392087" y="2149895"/>
                </a:lnTo>
                <a:lnTo>
                  <a:pt x="394941" y="2146088"/>
                </a:lnTo>
                <a:lnTo>
                  <a:pt x="397794" y="2142598"/>
                </a:lnTo>
                <a:lnTo>
                  <a:pt x="400964" y="2139425"/>
                </a:lnTo>
                <a:lnTo>
                  <a:pt x="663160" y="1877359"/>
                </a:lnTo>
                <a:lnTo>
                  <a:pt x="666330" y="1873869"/>
                </a:lnTo>
                <a:lnTo>
                  <a:pt x="669818" y="1871013"/>
                </a:lnTo>
                <a:lnTo>
                  <a:pt x="673622" y="1868475"/>
                </a:lnTo>
                <a:lnTo>
                  <a:pt x="677110" y="1865937"/>
                </a:lnTo>
                <a:lnTo>
                  <a:pt x="680598" y="1863399"/>
                </a:lnTo>
                <a:lnTo>
                  <a:pt x="684402" y="1861178"/>
                </a:lnTo>
                <a:lnTo>
                  <a:pt x="688524" y="1859274"/>
                </a:lnTo>
                <a:lnTo>
                  <a:pt x="692645" y="1857688"/>
                </a:lnTo>
                <a:lnTo>
                  <a:pt x="696767" y="1856101"/>
                </a:lnTo>
                <a:lnTo>
                  <a:pt x="700888" y="1854832"/>
                </a:lnTo>
                <a:lnTo>
                  <a:pt x="705010" y="1853246"/>
                </a:lnTo>
                <a:lnTo>
                  <a:pt x="709449" y="1852611"/>
                </a:lnTo>
                <a:lnTo>
                  <a:pt x="713570" y="1851660"/>
                </a:lnTo>
                <a:lnTo>
                  <a:pt x="717692" y="1851342"/>
                </a:lnTo>
                <a:lnTo>
                  <a:pt x="722130" y="1851025"/>
                </a:lnTo>
                <a:close/>
                <a:moveTo>
                  <a:pt x="2205776" y="1243013"/>
                </a:moveTo>
                <a:lnTo>
                  <a:pt x="2577363" y="1243013"/>
                </a:lnTo>
                <a:lnTo>
                  <a:pt x="2581813" y="1243331"/>
                </a:lnTo>
                <a:lnTo>
                  <a:pt x="2586263" y="1243649"/>
                </a:lnTo>
                <a:lnTo>
                  <a:pt x="2591031" y="1243967"/>
                </a:lnTo>
                <a:lnTo>
                  <a:pt x="2595481" y="1244922"/>
                </a:lnTo>
                <a:lnTo>
                  <a:pt x="2599613" y="1245876"/>
                </a:lnTo>
                <a:lnTo>
                  <a:pt x="2604063" y="1247148"/>
                </a:lnTo>
                <a:lnTo>
                  <a:pt x="2608196" y="1248420"/>
                </a:lnTo>
                <a:lnTo>
                  <a:pt x="2612328" y="1250011"/>
                </a:lnTo>
                <a:lnTo>
                  <a:pt x="2616142" y="1251601"/>
                </a:lnTo>
                <a:lnTo>
                  <a:pt x="2619957" y="1253509"/>
                </a:lnTo>
                <a:lnTo>
                  <a:pt x="2624089" y="1256054"/>
                </a:lnTo>
                <a:lnTo>
                  <a:pt x="2627586" y="1258280"/>
                </a:lnTo>
                <a:lnTo>
                  <a:pt x="2631082" y="1260825"/>
                </a:lnTo>
                <a:lnTo>
                  <a:pt x="2634261" y="1263369"/>
                </a:lnTo>
                <a:lnTo>
                  <a:pt x="2637757" y="1266550"/>
                </a:lnTo>
                <a:lnTo>
                  <a:pt x="2640936" y="1269412"/>
                </a:lnTo>
                <a:lnTo>
                  <a:pt x="2643797" y="1272275"/>
                </a:lnTo>
                <a:lnTo>
                  <a:pt x="2646340" y="1275456"/>
                </a:lnTo>
                <a:lnTo>
                  <a:pt x="2649200" y="1279272"/>
                </a:lnTo>
                <a:lnTo>
                  <a:pt x="2651743" y="1282453"/>
                </a:lnTo>
                <a:lnTo>
                  <a:pt x="2653968" y="1285952"/>
                </a:lnTo>
                <a:lnTo>
                  <a:pt x="2656194" y="1290087"/>
                </a:lnTo>
                <a:lnTo>
                  <a:pt x="2658101" y="1293903"/>
                </a:lnTo>
                <a:lnTo>
                  <a:pt x="2660008" y="1297720"/>
                </a:lnTo>
                <a:lnTo>
                  <a:pt x="2661597" y="1301855"/>
                </a:lnTo>
                <a:lnTo>
                  <a:pt x="2663187" y="1305990"/>
                </a:lnTo>
                <a:lnTo>
                  <a:pt x="2664140" y="1310125"/>
                </a:lnTo>
                <a:lnTo>
                  <a:pt x="2665094" y="1314896"/>
                </a:lnTo>
                <a:lnTo>
                  <a:pt x="2666047" y="1319030"/>
                </a:lnTo>
                <a:lnTo>
                  <a:pt x="2666683" y="1323483"/>
                </a:lnTo>
                <a:lnTo>
                  <a:pt x="2667001" y="1328254"/>
                </a:lnTo>
                <a:lnTo>
                  <a:pt x="2667001" y="1332707"/>
                </a:lnTo>
                <a:lnTo>
                  <a:pt x="2667001" y="1337478"/>
                </a:lnTo>
                <a:lnTo>
                  <a:pt x="2666683" y="1341931"/>
                </a:lnTo>
                <a:lnTo>
                  <a:pt x="2666047" y="1346384"/>
                </a:lnTo>
                <a:lnTo>
                  <a:pt x="2665094" y="1350837"/>
                </a:lnTo>
                <a:lnTo>
                  <a:pt x="2664140" y="1355290"/>
                </a:lnTo>
                <a:lnTo>
                  <a:pt x="2663187" y="1359424"/>
                </a:lnTo>
                <a:lnTo>
                  <a:pt x="2661597" y="1363559"/>
                </a:lnTo>
                <a:lnTo>
                  <a:pt x="2660008" y="1367694"/>
                </a:lnTo>
                <a:lnTo>
                  <a:pt x="2658101" y="1371511"/>
                </a:lnTo>
                <a:lnTo>
                  <a:pt x="2656194" y="1375646"/>
                </a:lnTo>
                <a:lnTo>
                  <a:pt x="2653968" y="1379144"/>
                </a:lnTo>
                <a:lnTo>
                  <a:pt x="2651743" y="1382643"/>
                </a:lnTo>
                <a:lnTo>
                  <a:pt x="2649200" y="1386460"/>
                </a:lnTo>
                <a:lnTo>
                  <a:pt x="2646340" y="1389959"/>
                </a:lnTo>
                <a:lnTo>
                  <a:pt x="2643797" y="1393139"/>
                </a:lnTo>
                <a:lnTo>
                  <a:pt x="2640936" y="1396320"/>
                </a:lnTo>
                <a:lnTo>
                  <a:pt x="2637757" y="1399182"/>
                </a:lnTo>
                <a:lnTo>
                  <a:pt x="2634261" y="1402045"/>
                </a:lnTo>
                <a:lnTo>
                  <a:pt x="2631082" y="1404590"/>
                </a:lnTo>
                <a:lnTo>
                  <a:pt x="2627586" y="1407134"/>
                </a:lnTo>
                <a:lnTo>
                  <a:pt x="2624089" y="1409679"/>
                </a:lnTo>
                <a:lnTo>
                  <a:pt x="2619957" y="1411587"/>
                </a:lnTo>
                <a:lnTo>
                  <a:pt x="2616142" y="1413495"/>
                </a:lnTo>
                <a:lnTo>
                  <a:pt x="2612328" y="1415404"/>
                </a:lnTo>
                <a:lnTo>
                  <a:pt x="2608196" y="1416994"/>
                </a:lnTo>
                <a:lnTo>
                  <a:pt x="2604063" y="1418266"/>
                </a:lnTo>
                <a:lnTo>
                  <a:pt x="2599613" y="1419857"/>
                </a:lnTo>
                <a:lnTo>
                  <a:pt x="2595481" y="1420811"/>
                </a:lnTo>
                <a:lnTo>
                  <a:pt x="2591031" y="1421447"/>
                </a:lnTo>
                <a:lnTo>
                  <a:pt x="2586263" y="1422083"/>
                </a:lnTo>
                <a:lnTo>
                  <a:pt x="2581813" y="1422401"/>
                </a:lnTo>
                <a:lnTo>
                  <a:pt x="2577363" y="1422401"/>
                </a:lnTo>
                <a:lnTo>
                  <a:pt x="2205776" y="1422401"/>
                </a:lnTo>
                <a:lnTo>
                  <a:pt x="2201326" y="1422401"/>
                </a:lnTo>
                <a:lnTo>
                  <a:pt x="2196558" y="1422083"/>
                </a:lnTo>
                <a:lnTo>
                  <a:pt x="2192108" y="1421447"/>
                </a:lnTo>
                <a:lnTo>
                  <a:pt x="2187658" y="1420811"/>
                </a:lnTo>
                <a:lnTo>
                  <a:pt x="2183526" y="1419857"/>
                </a:lnTo>
                <a:lnTo>
                  <a:pt x="2179393" y="1418266"/>
                </a:lnTo>
                <a:lnTo>
                  <a:pt x="2174943" y="1416994"/>
                </a:lnTo>
                <a:lnTo>
                  <a:pt x="2170811" y="1415404"/>
                </a:lnTo>
                <a:lnTo>
                  <a:pt x="2166997" y="1413495"/>
                </a:lnTo>
                <a:lnTo>
                  <a:pt x="2162864" y="1411587"/>
                </a:lnTo>
                <a:lnTo>
                  <a:pt x="2159368" y="1409679"/>
                </a:lnTo>
                <a:lnTo>
                  <a:pt x="2155871" y="1407134"/>
                </a:lnTo>
                <a:lnTo>
                  <a:pt x="2152057" y="1404590"/>
                </a:lnTo>
                <a:lnTo>
                  <a:pt x="2148878" y="1402045"/>
                </a:lnTo>
                <a:lnTo>
                  <a:pt x="2145700" y="1399182"/>
                </a:lnTo>
                <a:lnTo>
                  <a:pt x="2142521" y="1396320"/>
                </a:lnTo>
                <a:lnTo>
                  <a:pt x="2139342" y="1393139"/>
                </a:lnTo>
                <a:lnTo>
                  <a:pt x="2136481" y="1389959"/>
                </a:lnTo>
                <a:lnTo>
                  <a:pt x="2133939" y="1386460"/>
                </a:lnTo>
                <a:lnTo>
                  <a:pt x="2131713" y="1382643"/>
                </a:lnTo>
                <a:lnTo>
                  <a:pt x="2128853" y="1379144"/>
                </a:lnTo>
                <a:lnTo>
                  <a:pt x="2126945" y="1375646"/>
                </a:lnTo>
                <a:lnTo>
                  <a:pt x="2125038" y="1371511"/>
                </a:lnTo>
                <a:lnTo>
                  <a:pt x="2123131" y="1367694"/>
                </a:lnTo>
                <a:lnTo>
                  <a:pt x="2121542" y="1363559"/>
                </a:lnTo>
                <a:lnTo>
                  <a:pt x="2120270" y="1359424"/>
                </a:lnTo>
                <a:lnTo>
                  <a:pt x="2118999" y="1355290"/>
                </a:lnTo>
                <a:lnTo>
                  <a:pt x="2118045" y="1350837"/>
                </a:lnTo>
                <a:lnTo>
                  <a:pt x="2117092" y="1346384"/>
                </a:lnTo>
                <a:lnTo>
                  <a:pt x="2116456" y="1341931"/>
                </a:lnTo>
                <a:lnTo>
                  <a:pt x="2116138" y="1337478"/>
                </a:lnTo>
                <a:lnTo>
                  <a:pt x="2116138" y="1332707"/>
                </a:lnTo>
                <a:lnTo>
                  <a:pt x="2116138" y="1328254"/>
                </a:lnTo>
                <a:lnTo>
                  <a:pt x="2116456" y="1323483"/>
                </a:lnTo>
                <a:lnTo>
                  <a:pt x="2117092" y="1319030"/>
                </a:lnTo>
                <a:lnTo>
                  <a:pt x="2118045" y="1314896"/>
                </a:lnTo>
                <a:lnTo>
                  <a:pt x="2118999" y="1310125"/>
                </a:lnTo>
                <a:lnTo>
                  <a:pt x="2120270" y="1305990"/>
                </a:lnTo>
                <a:lnTo>
                  <a:pt x="2121542" y="1301855"/>
                </a:lnTo>
                <a:lnTo>
                  <a:pt x="2123131" y="1297720"/>
                </a:lnTo>
                <a:lnTo>
                  <a:pt x="2125038" y="1293903"/>
                </a:lnTo>
                <a:lnTo>
                  <a:pt x="2126945" y="1290087"/>
                </a:lnTo>
                <a:lnTo>
                  <a:pt x="2128853" y="1285952"/>
                </a:lnTo>
                <a:lnTo>
                  <a:pt x="2131713" y="1282453"/>
                </a:lnTo>
                <a:lnTo>
                  <a:pt x="2133939" y="1279272"/>
                </a:lnTo>
                <a:lnTo>
                  <a:pt x="2136481" y="1275456"/>
                </a:lnTo>
                <a:lnTo>
                  <a:pt x="2139342" y="1272275"/>
                </a:lnTo>
                <a:lnTo>
                  <a:pt x="2142521" y="1269412"/>
                </a:lnTo>
                <a:lnTo>
                  <a:pt x="2145700" y="1266550"/>
                </a:lnTo>
                <a:lnTo>
                  <a:pt x="2148878" y="1263369"/>
                </a:lnTo>
                <a:lnTo>
                  <a:pt x="2152057" y="1260825"/>
                </a:lnTo>
                <a:lnTo>
                  <a:pt x="2155871" y="1258280"/>
                </a:lnTo>
                <a:lnTo>
                  <a:pt x="2159368" y="1256054"/>
                </a:lnTo>
                <a:lnTo>
                  <a:pt x="2162864" y="1253509"/>
                </a:lnTo>
                <a:lnTo>
                  <a:pt x="2166997" y="1251601"/>
                </a:lnTo>
                <a:lnTo>
                  <a:pt x="2170811" y="1250011"/>
                </a:lnTo>
                <a:lnTo>
                  <a:pt x="2174943" y="1248420"/>
                </a:lnTo>
                <a:lnTo>
                  <a:pt x="2179393" y="1247148"/>
                </a:lnTo>
                <a:lnTo>
                  <a:pt x="2183526" y="1245876"/>
                </a:lnTo>
                <a:lnTo>
                  <a:pt x="2187658" y="1244922"/>
                </a:lnTo>
                <a:lnTo>
                  <a:pt x="2192108" y="1243967"/>
                </a:lnTo>
                <a:lnTo>
                  <a:pt x="2196558" y="1243649"/>
                </a:lnTo>
                <a:lnTo>
                  <a:pt x="2201326" y="1243331"/>
                </a:lnTo>
                <a:lnTo>
                  <a:pt x="2205776" y="1243013"/>
                </a:lnTo>
                <a:close/>
                <a:moveTo>
                  <a:pt x="89956" y="1243013"/>
                </a:moveTo>
                <a:lnTo>
                  <a:pt x="461542" y="1243013"/>
                </a:lnTo>
                <a:lnTo>
                  <a:pt x="465992" y="1243331"/>
                </a:lnTo>
                <a:lnTo>
                  <a:pt x="470442" y="1243649"/>
                </a:lnTo>
                <a:lnTo>
                  <a:pt x="474893" y="1243967"/>
                </a:lnTo>
                <a:lnTo>
                  <a:pt x="479343" y="1244922"/>
                </a:lnTo>
                <a:lnTo>
                  <a:pt x="483475" y="1245876"/>
                </a:lnTo>
                <a:lnTo>
                  <a:pt x="487925" y="1247148"/>
                </a:lnTo>
                <a:lnTo>
                  <a:pt x="492057" y="1248420"/>
                </a:lnTo>
                <a:lnTo>
                  <a:pt x="496508" y="1250011"/>
                </a:lnTo>
                <a:lnTo>
                  <a:pt x="500322" y="1251601"/>
                </a:lnTo>
                <a:lnTo>
                  <a:pt x="504136" y="1253509"/>
                </a:lnTo>
                <a:lnTo>
                  <a:pt x="507633" y="1256054"/>
                </a:lnTo>
                <a:lnTo>
                  <a:pt x="511447" y="1258280"/>
                </a:lnTo>
                <a:lnTo>
                  <a:pt x="514944" y="1260825"/>
                </a:lnTo>
                <a:lnTo>
                  <a:pt x="518122" y="1263369"/>
                </a:lnTo>
                <a:lnTo>
                  <a:pt x="521619" y="1266550"/>
                </a:lnTo>
                <a:lnTo>
                  <a:pt x="524798" y="1269412"/>
                </a:lnTo>
                <a:lnTo>
                  <a:pt x="527659" y="1272275"/>
                </a:lnTo>
                <a:lnTo>
                  <a:pt x="530519" y="1275456"/>
                </a:lnTo>
                <a:lnTo>
                  <a:pt x="533380" y="1279272"/>
                </a:lnTo>
                <a:lnTo>
                  <a:pt x="535605" y="1282453"/>
                </a:lnTo>
                <a:lnTo>
                  <a:pt x="537830" y="1285952"/>
                </a:lnTo>
                <a:lnTo>
                  <a:pt x="540055" y="1290087"/>
                </a:lnTo>
                <a:lnTo>
                  <a:pt x="541963" y="1293903"/>
                </a:lnTo>
                <a:lnTo>
                  <a:pt x="544188" y="1297720"/>
                </a:lnTo>
                <a:lnTo>
                  <a:pt x="545777" y="1301855"/>
                </a:lnTo>
                <a:lnTo>
                  <a:pt x="547048" y="1305990"/>
                </a:lnTo>
                <a:lnTo>
                  <a:pt x="548320" y="1310125"/>
                </a:lnTo>
                <a:lnTo>
                  <a:pt x="549273" y="1314577"/>
                </a:lnTo>
                <a:lnTo>
                  <a:pt x="549909" y="1319030"/>
                </a:lnTo>
                <a:lnTo>
                  <a:pt x="550545" y="1323483"/>
                </a:lnTo>
                <a:lnTo>
                  <a:pt x="550863" y="1328254"/>
                </a:lnTo>
                <a:lnTo>
                  <a:pt x="550863" y="1332707"/>
                </a:lnTo>
                <a:lnTo>
                  <a:pt x="550863" y="1337478"/>
                </a:lnTo>
                <a:lnTo>
                  <a:pt x="550545" y="1341931"/>
                </a:lnTo>
                <a:lnTo>
                  <a:pt x="549909" y="1346384"/>
                </a:lnTo>
                <a:lnTo>
                  <a:pt x="549273" y="1350837"/>
                </a:lnTo>
                <a:lnTo>
                  <a:pt x="548320" y="1354972"/>
                </a:lnTo>
                <a:lnTo>
                  <a:pt x="547048" y="1359106"/>
                </a:lnTo>
                <a:lnTo>
                  <a:pt x="545777" y="1363559"/>
                </a:lnTo>
                <a:lnTo>
                  <a:pt x="544188" y="1367694"/>
                </a:lnTo>
                <a:lnTo>
                  <a:pt x="541963" y="1371511"/>
                </a:lnTo>
                <a:lnTo>
                  <a:pt x="540055" y="1375646"/>
                </a:lnTo>
                <a:lnTo>
                  <a:pt x="537830" y="1379144"/>
                </a:lnTo>
                <a:lnTo>
                  <a:pt x="535605" y="1382643"/>
                </a:lnTo>
                <a:lnTo>
                  <a:pt x="533380" y="1386460"/>
                </a:lnTo>
                <a:lnTo>
                  <a:pt x="530519" y="1389959"/>
                </a:lnTo>
                <a:lnTo>
                  <a:pt x="527659" y="1392821"/>
                </a:lnTo>
                <a:lnTo>
                  <a:pt x="524798" y="1396320"/>
                </a:lnTo>
                <a:lnTo>
                  <a:pt x="521619" y="1399182"/>
                </a:lnTo>
                <a:lnTo>
                  <a:pt x="518122" y="1402045"/>
                </a:lnTo>
                <a:lnTo>
                  <a:pt x="514944" y="1404590"/>
                </a:lnTo>
                <a:lnTo>
                  <a:pt x="511447" y="1407134"/>
                </a:lnTo>
                <a:lnTo>
                  <a:pt x="507633" y="1409679"/>
                </a:lnTo>
                <a:lnTo>
                  <a:pt x="504136" y="1411587"/>
                </a:lnTo>
                <a:lnTo>
                  <a:pt x="500322" y="1413495"/>
                </a:lnTo>
                <a:lnTo>
                  <a:pt x="496508" y="1415404"/>
                </a:lnTo>
                <a:lnTo>
                  <a:pt x="492057" y="1416994"/>
                </a:lnTo>
                <a:lnTo>
                  <a:pt x="487925" y="1418266"/>
                </a:lnTo>
                <a:lnTo>
                  <a:pt x="483475" y="1419857"/>
                </a:lnTo>
                <a:lnTo>
                  <a:pt x="479343" y="1420811"/>
                </a:lnTo>
                <a:lnTo>
                  <a:pt x="474893" y="1421447"/>
                </a:lnTo>
                <a:lnTo>
                  <a:pt x="470442" y="1422083"/>
                </a:lnTo>
                <a:lnTo>
                  <a:pt x="465992" y="1422401"/>
                </a:lnTo>
                <a:lnTo>
                  <a:pt x="461542" y="1422401"/>
                </a:lnTo>
                <a:lnTo>
                  <a:pt x="89956" y="1422401"/>
                </a:lnTo>
                <a:lnTo>
                  <a:pt x="85188" y="1422401"/>
                </a:lnTo>
                <a:lnTo>
                  <a:pt x="80420" y="1422083"/>
                </a:lnTo>
                <a:lnTo>
                  <a:pt x="76288" y="1421447"/>
                </a:lnTo>
                <a:lnTo>
                  <a:pt x="71520" y="1420811"/>
                </a:lnTo>
                <a:lnTo>
                  <a:pt x="67387" y="1419857"/>
                </a:lnTo>
                <a:lnTo>
                  <a:pt x="63255" y="1418266"/>
                </a:lnTo>
                <a:lnTo>
                  <a:pt x="58805" y="1416994"/>
                </a:lnTo>
                <a:lnTo>
                  <a:pt x="54991" y="1415404"/>
                </a:lnTo>
                <a:lnTo>
                  <a:pt x="50858" y="1413495"/>
                </a:lnTo>
                <a:lnTo>
                  <a:pt x="47044" y="1411587"/>
                </a:lnTo>
                <a:lnTo>
                  <a:pt x="43230" y="1409679"/>
                </a:lnTo>
                <a:lnTo>
                  <a:pt x="39733" y="1407134"/>
                </a:lnTo>
                <a:lnTo>
                  <a:pt x="35919" y="1404590"/>
                </a:lnTo>
                <a:lnTo>
                  <a:pt x="32740" y="1402045"/>
                </a:lnTo>
                <a:lnTo>
                  <a:pt x="29561" y="1399182"/>
                </a:lnTo>
                <a:lnTo>
                  <a:pt x="26383" y="1396320"/>
                </a:lnTo>
                <a:lnTo>
                  <a:pt x="23204" y="1393139"/>
                </a:lnTo>
                <a:lnTo>
                  <a:pt x="20661" y="1389959"/>
                </a:lnTo>
                <a:lnTo>
                  <a:pt x="17800" y="1386460"/>
                </a:lnTo>
                <a:lnTo>
                  <a:pt x="15575" y="1382643"/>
                </a:lnTo>
                <a:lnTo>
                  <a:pt x="13032" y="1379144"/>
                </a:lnTo>
                <a:lnTo>
                  <a:pt x="10807" y="1375646"/>
                </a:lnTo>
                <a:lnTo>
                  <a:pt x="8900" y="1371511"/>
                </a:lnTo>
                <a:lnTo>
                  <a:pt x="6993" y="1367694"/>
                </a:lnTo>
                <a:lnTo>
                  <a:pt x="5403" y="1363559"/>
                </a:lnTo>
                <a:lnTo>
                  <a:pt x="4132" y="1359424"/>
                </a:lnTo>
                <a:lnTo>
                  <a:pt x="2861" y="1355290"/>
                </a:lnTo>
                <a:lnTo>
                  <a:pt x="1589" y="1350837"/>
                </a:lnTo>
                <a:lnTo>
                  <a:pt x="953" y="1346384"/>
                </a:lnTo>
                <a:lnTo>
                  <a:pt x="318" y="1341931"/>
                </a:lnTo>
                <a:lnTo>
                  <a:pt x="0" y="1337478"/>
                </a:lnTo>
                <a:lnTo>
                  <a:pt x="0" y="1332707"/>
                </a:lnTo>
                <a:lnTo>
                  <a:pt x="0" y="1328254"/>
                </a:lnTo>
                <a:lnTo>
                  <a:pt x="318" y="1323483"/>
                </a:lnTo>
                <a:lnTo>
                  <a:pt x="953" y="1319030"/>
                </a:lnTo>
                <a:lnTo>
                  <a:pt x="1589" y="1314896"/>
                </a:lnTo>
                <a:lnTo>
                  <a:pt x="2861" y="1310125"/>
                </a:lnTo>
                <a:lnTo>
                  <a:pt x="4132" y="1305990"/>
                </a:lnTo>
                <a:lnTo>
                  <a:pt x="5403" y="1301855"/>
                </a:lnTo>
                <a:lnTo>
                  <a:pt x="6993" y="1297720"/>
                </a:lnTo>
                <a:lnTo>
                  <a:pt x="8900" y="1293903"/>
                </a:lnTo>
                <a:lnTo>
                  <a:pt x="10807" y="1290087"/>
                </a:lnTo>
                <a:lnTo>
                  <a:pt x="13032" y="1285952"/>
                </a:lnTo>
                <a:lnTo>
                  <a:pt x="15575" y="1282453"/>
                </a:lnTo>
                <a:lnTo>
                  <a:pt x="17800" y="1279272"/>
                </a:lnTo>
                <a:lnTo>
                  <a:pt x="20661" y="1275456"/>
                </a:lnTo>
                <a:lnTo>
                  <a:pt x="23204" y="1272275"/>
                </a:lnTo>
                <a:lnTo>
                  <a:pt x="26383" y="1269412"/>
                </a:lnTo>
                <a:lnTo>
                  <a:pt x="29561" y="1266550"/>
                </a:lnTo>
                <a:lnTo>
                  <a:pt x="32740" y="1263369"/>
                </a:lnTo>
                <a:lnTo>
                  <a:pt x="35919" y="1260825"/>
                </a:lnTo>
                <a:lnTo>
                  <a:pt x="39733" y="1258280"/>
                </a:lnTo>
                <a:lnTo>
                  <a:pt x="43230" y="1256054"/>
                </a:lnTo>
                <a:lnTo>
                  <a:pt x="47044" y="1253509"/>
                </a:lnTo>
                <a:lnTo>
                  <a:pt x="50858" y="1251601"/>
                </a:lnTo>
                <a:lnTo>
                  <a:pt x="54991" y="1250011"/>
                </a:lnTo>
                <a:lnTo>
                  <a:pt x="58805" y="1248420"/>
                </a:lnTo>
                <a:lnTo>
                  <a:pt x="63255" y="1247148"/>
                </a:lnTo>
                <a:lnTo>
                  <a:pt x="67387" y="1245876"/>
                </a:lnTo>
                <a:lnTo>
                  <a:pt x="71520" y="1244922"/>
                </a:lnTo>
                <a:lnTo>
                  <a:pt x="76288" y="1243967"/>
                </a:lnTo>
                <a:lnTo>
                  <a:pt x="80420" y="1243649"/>
                </a:lnTo>
                <a:lnTo>
                  <a:pt x="85188" y="1243331"/>
                </a:lnTo>
                <a:lnTo>
                  <a:pt x="89956" y="1243013"/>
                </a:lnTo>
                <a:close/>
                <a:moveTo>
                  <a:pt x="1394182" y="763588"/>
                </a:moveTo>
                <a:lnTo>
                  <a:pt x="1379887" y="763905"/>
                </a:lnTo>
                <a:lnTo>
                  <a:pt x="1364957" y="764855"/>
                </a:lnTo>
                <a:lnTo>
                  <a:pt x="1350979" y="766439"/>
                </a:lnTo>
                <a:lnTo>
                  <a:pt x="1336684" y="768340"/>
                </a:lnTo>
                <a:lnTo>
                  <a:pt x="1322388" y="770558"/>
                </a:lnTo>
                <a:lnTo>
                  <a:pt x="1336366" y="773726"/>
                </a:lnTo>
                <a:lnTo>
                  <a:pt x="1350344" y="776577"/>
                </a:lnTo>
                <a:lnTo>
                  <a:pt x="1364003" y="779745"/>
                </a:lnTo>
                <a:lnTo>
                  <a:pt x="1377981" y="783230"/>
                </a:lnTo>
                <a:lnTo>
                  <a:pt x="1391323" y="787032"/>
                </a:lnTo>
                <a:lnTo>
                  <a:pt x="1404666" y="790517"/>
                </a:lnTo>
                <a:lnTo>
                  <a:pt x="1418008" y="794318"/>
                </a:lnTo>
                <a:lnTo>
                  <a:pt x="1431033" y="798754"/>
                </a:lnTo>
                <a:lnTo>
                  <a:pt x="1444057" y="802872"/>
                </a:lnTo>
                <a:lnTo>
                  <a:pt x="1456764" y="807624"/>
                </a:lnTo>
                <a:lnTo>
                  <a:pt x="1469471" y="812376"/>
                </a:lnTo>
                <a:lnTo>
                  <a:pt x="1482178" y="817445"/>
                </a:lnTo>
                <a:lnTo>
                  <a:pt x="1494567" y="822831"/>
                </a:lnTo>
                <a:lnTo>
                  <a:pt x="1507274" y="828217"/>
                </a:lnTo>
                <a:lnTo>
                  <a:pt x="1519664" y="833919"/>
                </a:lnTo>
                <a:lnTo>
                  <a:pt x="1531735" y="839622"/>
                </a:lnTo>
                <a:lnTo>
                  <a:pt x="1543489" y="845958"/>
                </a:lnTo>
                <a:lnTo>
                  <a:pt x="1555243" y="852294"/>
                </a:lnTo>
                <a:lnTo>
                  <a:pt x="1566997" y="858947"/>
                </a:lnTo>
                <a:lnTo>
                  <a:pt x="1578433" y="865600"/>
                </a:lnTo>
                <a:lnTo>
                  <a:pt x="1589869" y="872569"/>
                </a:lnTo>
                <a:lnTo>
                  <a:pt x="1600670" y="879856"/>
                </a:lnTo>
                <a:lnTo>
                  <a:pt x="1611789" y="887142"/>
                </a:lnTo>
                <a:lnTo>
                  <a:pt x="1622590" y="895063"/>
                </a:lnTo>
                <a:lnTo>
                  <a:pt x="1633073" y="902983"/>
                </a:lnTo>
                <a:lnTo>
                  <a:pt x="1643874" y="910586"/>
                </a:lnTo>
                <a:lnTo>
                  <a:pt x="1654039" y="919140"/>
                </a:lnTo>
                <a:lnTo>
                  <a:pt x="1664522" y="927694"/>
                </a:lnTo>
                <a:lnTo>
                  <a:pt x="1674370" y="935931"/>
                </a:lnTo>
                <a:lnTo>
                  <a:pt x="1684218" y="944801"/>
                </a:lnTo>
                <a:lnTo>
                  <a:pt x="1693748" y="953988"/>
                </a:lnTo>
                <a:lnTo>
                  <a:pt x="1703279" y="963493"/>
                </a:lnTo>
                <a:lnTo>
                  <a:pt x="1712491" y="972363"/>
                </a:lnTo>
                <a:lnTo>
                  <a:pt x="1721704" y="982184"/>
                </a:lnTo>
                <a:lnTo>
                  <a:pt x="1730599" y="992005"/>
                </a:lnTo>
                <a:lnTo>
                  <a:pt x="1739176" y="1002143"/>
                </a:lnTo>
                <a:lnTo>
                  <a:pt x="1747753" y="1012281"/>
                </a:lnTo>
                <a:lnTo>
                  <a:pt x="1756012" y="1022419"/>
                </a:lnTo>
                <a:lnTo>
                  <a:pt x="1763954" y="1033190"/>
                </a:lnTo>
                <a:lnTo>
                  <a:pt x="1771896" y="1043645"/>
                </a:lnTo>
                <a:lnTo>
                  <a:pt x="1779520" y="1054416"/>
                </a:lnTo>
                <a:lnTo>
                  <a:pt x="1786827" y="1065187"/>
                </a:lnTo>
                <a:lnTo>
                  <a:pt x="1794133" y="1076276"/>
                </a:lnTo>
                <a:lnTo>
                  <a:pt x="1801440" y="1087681"/>
                </a:lnTo>
                <a:lnTo>
                  <a:pt x="1808111" y="1099086"/>
                </a:lnTo>
                <a:lnTo>
                  <a:pt x="1814782" y="1110807"/>
                </a:lnTo>
                <a:lnTo>
                  <a:pt x="1820818" y="1122529"/>
                </a:lnTo>
                <a:lnTo>
                  <a:pt x="1827171" y="1134568"/>
                </a:lnTo>
                <a:lnTo>
                  <a:pt x="1832889" y="1146606"/>
                </a:lnTo>
                <a:lnTo>
                  <a:pt x="1838925" y="1158645"/>
                </a:lnTo>
                <a:lnTo>
                  <a:pt x="1844326" y="1171001"/>
                </a:lnTo>
                <a:lnTo>
                  <a:pt x="1849726" y="1183356"/>
                </a:lnTo>
                <a:lnTo>
                  <a:pt x="1854491" y="1196345"/>
                </a:lnTo>
                <a:lnTo>
                  <a:pt x="1859256" y="1209017"/>
                </a:lnTo>
                <a:lnTo>
                  <a:pt x="1864022" y="1221689"/>
                </a:lnTo>
                <a:lnTo>
                  <a:pt x="1868151" y="1234679"/>
                </a:lnTo>
                <a:lnTo>
                  <a:pt x="1872599" y="1247668"/>
                </a:lnTo>
                <a:lnTo>
                  <a:pt x="1876411" y="1260973"/>
                </a:lnTo>
                <a:lnTo>
                  <a:pt x="1880223" y="1274279"/>
                </a:lnTo>
                <a:lnTo>
                  <a:pt x="1884035" y="1287585"/>
                </a:lnTo>
                <a:lnTo>
                  <a:pt x="1887212" y="1301525"/>
                </a:lnTo>
                <a:lnTo>
                  <a:pt x="1890388" y="1315147"/>
                </a:lnTo>
                <a:lnTo>
                  <a:pt x="1893247" y="1329087"/>
                </a:lnTo>
                <a:lnTo>
                  <a:pt x="1896424" y="1343026"/>
                </a:lnTo>
                <a:lnTo>
                  <a:pt x="1898648" y="1328770"/>
                </a:lnTo>
                <a:lnTo>
                  <a:pt x="1900554" y="1314830"/>
                </a:lnTo>
                <a:lnTo>
                  <a:pt x="1902142" y="1300257"/>
                </a:lnTo>
                <a:lnTo>
                  <a:pt x="1903095" y="1286001"/>
                </a:lnTo>
                <a:lnTo>
                  <a:pt x="1903413" y="1271428"/>
                </a:lnTo>
                <a:lnTo>
                  <a:pt x="1903413" y="1257172"/>
                </a:lnTo>
                <a:lnTo>
                  <a:pt x="1903095" y="1242599"/>
                </a:lnTo>
                <a:lnTo>
                  <a:pt x="1902142" y="1228026"/>
                </a:lnTo>
                <a:lnTo>
                  <a:pt x="1900872" y="1213453"/>
                </a:lnTo>
                <a:lnTo>
                  <a:pt x="1898966" y="1199196"/>
                </a:lnTo>
                <a:lnTo>
                  <a:pt x="1896742" y="1184623"/>
                </a:lnTo>
                <a:lnTo>
                  <a:pt x="1893565" y="1170050"/>
                </a:lnTo>
                <a:lnTo>
                  <a:pt x="1890388" y="1155794"/>
                </a:lnTo>
                <a:lnTo>
                  <a:pt x="1886894" y="1141538"/>
                </a:lnTo>
                <a:lnTo>
                  <a:pt x="1882447" y="1127598"/>
                </a:lnTo>
                <a:lnTo>
                  <a:pt x="1877999" y="1113659"/>
                </a:lnTo>
                <a:lnTo>
                  <a:pt x="1873234" y="1099402"/>
                </a:lnTo>
                <a:lnTo>
                  <a:pt x="1867834" y="1085780"/>
                </a:lnTo>
                <a:lnTo>
                  <a:pt x="1862115" y="1072157"/>
                </a:lnTo>
                <a:lnTo>
                  <a:pt x="1855762" y="1058534"/>
                </a:lnTo>
                <a:lnTo>
                  <a:pt x="1849408" y="1045545"/>
                </a:lnTo>
                <a:lnTo>
                  <a:pt x="1842420" y="1032240"/>
                </a:lnTo>
                <a:lnTo>
                  <a:pt x="1834796" y="1019250"/>
                </a:lnTo>
                <a:lnTo>
                  <a:pt x="1827489" y="1006578"/>
                </a:lnTo>
                <a:lnTo>
                  <a:pt x="1819230" y="993906"/>
                </a:lnTo>
                <a:lnTo>
                  <a:pt x="1810652" y="981867"/>
                </a:lnTo>
                <a:lnTo>
                  <a:pt x="1802075" y="969829"/>
                </a:lnTo>
                <a:lnTo>
                  <a:pt x="1792863" y="957790"/>
                </a:lnTo>
                <a:lnTo>
                  <a:pt x="1783332" y="946385"/>
                </a:lnTo>
                <a:lnTo>
                  <a:pt x="1773484" y="934980"/>
                </a:lnTo>
                <a:lnTo>
                  <a:pt x="1763319" y="924209"/>
                </a:lnTo>
                <a:lnTo>
                  <a:pt x="1752836" y="913437"/>
                </a:lnTo>
                <a:lnTo>
                  <a:pt x="1742670" y="903300"/>
                </a:lnTo>
                <a:lnTo>
                  <a:pt x="1731552" y="893162"/>
                </a:lnTo>
                <a:lnTo>
                  <a:pt x="1720115" y="883341"/>
                </a:lnTo>
                <a:lnTo>
                  <a:pt x="1708679" y="873837"/>
                </a:lnTo>
                <a:lnTo>
                  <a:pt x="1696925" y="864649"/>
                </a:lnTo>
                <a:lnTo>
                  <a:pt x="1684854" y="856095"/>
                </a:lnTo>
                <a:lnTo>
                  <a:pt x="1672464" y="847542"/>
                </a:lnTo>
                <a:lnTo>
                  <a:pt x="1660075" y="839305"/>
                </a:lnTo>
                <a:lnTo>
                  <a:pt x="1647050" y="831701"/>
                </a:lnTo>
                <a:lnTo>
                  <a:pt x="1634026" y="824415"/>
                </a:lnTo>
                <a:lnTo>
                  <a:pt x="1621001" y="817445"/>
                </a:lnTo>
                <a:lnTo>
                  <a:pt x="1607659" y="811109"/>
                </a:lnTo>
                <a:lnTo>
                  <a:pt x="1594317" y="804773"/>
                </a:lnTo>
                <a:lnTo>
                  <a:pt x="1580657" y="799070"/>
                </a:lnTo>
                <a:lnTo>
                  <a:pt x="1566679" y="793685"/>
                </a:lnTo>
                <a:lnTo>
                  <a:pt x="1552702" y="788616"/>
                </a:lnTo>
                <a:lnTo>
                  <a:pt x="1538724" y="784181"/>
                </a:lnTo>
                <a:lnTo>
                  <a:pt x="1524429" y="780062"/>
                </a:lnTo>
                <a:lnTo>
                  <a:pt x="1510133" y="776577"/>
                </a:lnTo>
                <a:lnTo>
                  <a:pt x="1495838" y="773092"/>
                </a:lnTo>
                <a:lnTo>
                  <a:pt x="1481225" y="770241"/>
                </a:lnTo>
                <a:lnTo>
                  <a:pt x="1466930" y="768023"/>
                </a:lnTo>
                <a:lnTo>
                  <a:pt x="1452317" y="766123"/>
                </a:lnTo>
                <a:lnTo>
                  <a:pt x="1438021" y="764855"/>
                </a:lnTo>
                <a:lnTo>
                  <a:pt x="1423091" y="763905"/>
                </a:lnTo>
                <a:lnTo>
                  <a:pt x="1408478" y="763588"/>
                </a:lnTo>
                <a:lnTo>
                  <a:pt x="1394182" y="763588"/>
                </a:lnTo>
                <a:close/>
                <a:moveTo>
                  <a:pt x="1334136" y="676275"/>
                </a:moveTo>
                <a:lnTo>
                  <a:pt x="1350963" y="676593"/>
                </a:lnTo>
                <a:lnTo>
                  <a:pt x="1368108" y="677227"/>
                </a:lnTo>
                <a:lnTo>
                  <a:pt x="1384618" y="678180"/>
                </a:lnTo>
                <a:lnTo>
                  <a:pt x="1401128" y="679767"/>
                </a:lnTo>
                <a:lnTo>
                  <a:pt x="1417956" y="681671"/>
                </a:lnTo>
                <a:lnTo>
                  <a:pt x="1434149" y="683893"/>
                </a:lnTo>
                <a:lnTo>
                  <a:pt x="1450341" y="686750"/>
                </a:lnTo>
                <a:lnTo>
                  <a:pt x="1466534" y="689607"/>
                </a:lnTo>
                <a:lnTo>
                  <a:pt x="1482409" y="693416"/>
                </a:lnTo>
                <a:lnTo>
                  <a:pt x="1498284" y="696908"/>
                </a:lnTo>
                <a:lnTo>
                  <a:pt x="1513841" y="701034"/>
                </a:lnTo>
                <a:lnTo>
                  <a:pt x="1529399" y="706113"/>
                </a:lnTo>
                <a:lnTo>
                  <a:pt x="1544956" y="710874"/>
                </a:lnTo>
                <a:lnTo>
                  <a:pt x="1559879" y="716270"/>
                </a:lnTo>
                <a:lnTo>
                  <a:pt x="1574801" y="721984"/>
                </a:lnTo>
                <a:lnTo>
                  <a:pt x="1589406" y="728015"/>
                </a:lnTo>
                <a:lnTo>
                  <a:pt x="1604328" y="734364"/>
                </a:lnTo>
                <a:lnTo>
                  <a:pt x="1618933" y="741029"/>
                </a:lnTo>
                <a:lnTo>
                  <a:pt x="1632903" y="748013"/>
                </a:lnTo>
                <a:lnTo>
                  <a:pt x="1646873" y="755631"/>
                </a:lnTo>
                <a:lnTo>
                  <a:pt x="1661161" y="763567"/>
                </a:lnTo>
                <a:lnTo>
                  <a:pt x="1674813" y="771185"/>
                </a:lnTo>
                <a:lnTo>
                  <a:pt x="1688148" y="779755"/>
                </a:lnTo>
                <a:lnTo>
                  <a:pt x="1701166" y="788643"/>
                </a:lnTo>
                <a:lnTo>
                  <a:pt x="1714183" y="797531"/>
                </a:lnTo>
                <a:lnTo>
                  <a:pt x="1726883" y="806736"/>
                </a:lnTo>
                <a:lnTo>
                  <a:pt x="1739266" y="816259"/>
                </a:lnTo>
                <a:lnTo>
                  <a:pt x="1751648" y="826416"/>
                </a:lnTo>
                <a:lnTo>
                  <a:pt x="1763713" y="836574"/>
                </a:lnTo>
                <a:lnTo>
                  <a:pt x="1775461" y="847049"/>
                </a:lnTo>
                <a:lnTo>
                  <a:pt x="1786891" y="857841"/>
                </a:lnTo>
                <a:lnTo>
                  <a:pt x="1798321" y="868634"/>
                </a:lnTo>
                <a:lnTo>
                  <a:pt x="1809433" y="880061"/>
                </a:lnTo>
                <a:lnTo>
                  <a:pt x="1820228" y="891488"/>
                </a:lnTo>
                <a:lnTo>
                  <a:pt x="1830706" y="903233"/>
                </a:lnTo>
                <a:lnTo>
                  <a:pt x="1840866" y="915295"/>
                </a:lnTo>
                <a:lnTo>
                  <a:pt x="1850708" y="927674"/>
                </a:lnTo>
                <a:lnTo>
                  <a:pt x="1860234" y="940054"/>
                </a:lnTo>
                <a:lnTo>
                  <a:pt x="1869441" y="952751"/>
                </a:lnTo>
                <a:lnTo>
                  <a:pt x="1878648" y="965765"/>
                </a:lnTo>
                <a:lnTo>
                  <a:pt x="1887221" y="979097"/>
                </a:lnTo>
                <a:lnTo>
                  <a:pt x="1895794" y="992429"/>
                </a:lnTo>
                <a:lnTo>
                  <a:pt x="1903731" y="1006078"/>
                </a:lnTo>
                <a:lnTo>
                  <a:pt x="1911351" y="1020045"/>
                </a:lnTo>
                <a:lnTo>
                  <a:pt x="1918971" y="1034011"/>
                </a:lnTo>
                <a:lnTo>
                  <a:pt x="1925956" y="1048295"/>
                </a:lnTo>
                <a:lnTo>
                  <a:pt x="1932624" y="1062579"/>
                </a:lnTo>
                <a:lnTo>
                  <a:pt x="1938974" y="1077181"/>
                </a:lnTo>
                <a:lnTo>
                  <a:pt x="1945324" y="1092100"/>
                </a:lnTo>
                <a:lnTo>
                  <a:pt x="1950721" y="1107019"/>
                </a:lnTo>
                <a:lnTo>
                  <a:pt x="1956118" y="1122255"/>
                </a:lnTo>
                <a:lnTo>
                  <a:pt x="1961198" y="1137809"/>
                </a:lnTo>
                <a:lnTo>
                  <a:pt x="1965961" y="1153045"/>
                </a:lnTo>
                <a:lnTo>
                  <a:pt x="1970088" y="1168599"/>
                </a:lnTo>
                <a:lnTo>
                  <a:pt x="1973898" y="1184787"/>
                </a:lnTo>
                <a:lnTo>
                  <a:pt x="1977074" y="1200341"/>
                </a:lnTo>
                <a:lnTo>
                  <a:pt x="1980566" y="1216530"/>
                </a:lnTo>
                <a:lnTo>
                  <a:pt x="1983106" y="1232718"/>
                </a:lnTo>
                <a:lnTo>
                  <a:pt x="1985328" y="1249224"/>
                </a:lnTo>
                <a:lnTo>
                  <a:pt x="1987234" y="1265413"/>
                </a:lnTo>
                <a:lnTo>
                  <a:pt x="1988504" y="1282236"/>
                </a:lnTo>
                <a:lnTo>
                  <a:pt x="1990091" y="1298742"/>
                </a:lnTo>
                <a:lnTo>
                  <a:pt x="1990726" y="1315883"/>
                </a:lnTo>
                <a:lnTo>
                  <a:pt x="1990726" y="1332707"/>
                </a:lnTo>
                <a:lnTo>
                  <a:pt x="1990726" y="1349848"/>
                </a:lnTo>
                <a:lnTo>
                  <a:pt x="1990091" y="1366354"/>
                </a:lnTo>
                <a:lnTo>
                  <a:pt x="1988504" y="1383177"/>
                </a:lnTo>
                <a:lnTo>
                  <a:pt x="1987234" y="1400000"/>
                </a:lnTo>
                <a:lnTo>
                  <a:pt x="1985328" y="1416189"/>
                </a:lnTo>
                <a:lnTo>
                  <a:pt x="1983106" y="1432695"/>
                </a:lnTo>
                <a:lnTo>
                  <a:pt x="1980566" y="1448884"/>
                </a:lnTo>
                <a:lnTo>
                  <a:pt x="1977074" y="1464755"/>
                </a:lnTo>
                <a:lnTo>
                  <a:pt x="1973898" y="1480943"/>
                </a:lnTo>
                <a:lnTo>
                  <a:pt x="1970088" y="1496815"/>
                </a:lnTo>
                <a:lnTo>
                  <a:pt x="1965961" y="1512368"/>
                </a:lnTo>
                <a:lnTo>
                  <a:pt x="1961198" y="1527922"/>
                </a:lnTo>
                <a:lnTo>
                  <a:pt x="1956118" y="1543158"/>
                </a:lnTo>
                <a:lnTo>
                  <a:pt x="1950721" y="1558395"/>
                </a:lnTo>
                <a:lnTo>
                  <a:pt x="1945324" y="1573314"/>
                </a:lnTo>
                <a:lnTo>
                  <a:pt x="1938974" y="1588232"/>
                </a:lnTo>
                <a:lnTo>
                  <a:pt x="1932624" y="1602834"/>
                </a:lnTo>
                <a:lnTo>
                  <a:pt x="1925956" y="1617118"/>
                </a:lnTo>
                <a:lnTo>
                  <a:pt x="1918971" y="1631719"/>
                </a:lnTo>
                <a:lnTo>
                  <a:pt x="1911351" y="1645686"/>
                </a:lnTo>
                <a:lnTo>
                  <a:pt x="1903731" y="1659335"/>
                </a:lnTo>
                <a:lnTo>
                  <a:pt x="1895794" y="1672984"/>
                </a:lnTo>
                <a:lnTo>
                  <a:pt x="1887221" y="1686316"/>
                </a:lnTo>
                <a:lnTo>
                  <a:pt x="1878648" y="1699648"/>
                </a:lnTo>
                <a:lnTo>
                  <a:pt x="1869441" y="1712662"/>
                </a:lnTo>
                <a:lnTo>
                  <a:pt x="1860234" y="1725359"/>
                </a:lnTo>
                <a:lnTo>
                  <a:pt x="1850708" y="1738056"/>
                </a:lnTo>
                <a:lnTo>
                  <a:pt x="1840866" y="1750118"/>
                </a:lnTo>
                <a:lnTo>
                  <a:pt x="1830706" y="1762180"/>
                </a:lnTo>
                <a:lnTo>
                  <a:pt x="1820228" y="1773925"/>
                </a:lnTo>
                <a:lnTo>
                  <a:pt x="1809433" y="1785670"/>
                </a:lnTo>
                <a:lnTo>
                  <a:pt x="1798321" y="1796780"/>
                </a:lnTo>
                <a:lnTo>
                  <a:pt x="1786891" y="1807889"/>
                </a:lnTo>
                <a:lnTo>
                  <a:pt x="1775461" y="1818682"/>
                </a:lnTo>
                <a:lnTo>
                  <a:pt x="1763713" y="1828839"/>
                </a:lnTo>
                <a:lnTo>
                  <a:pt x="1751648" y="1838997"/>
                </a:lnTo>
                <a:lnTo>
                  <a:pt x="1739266" y="1848837"/>
                </a:lnTo>
                <a:lnTo>
                  <a:pt x="1726883" y="1858677"/>
                </a:lnTo>
                <a:lnTo>
                  <a:pt x="1714183" y="1867882"/>
                </a:lnTo>
                <a:lnTo>
                  <a:pt x="1701166" y="1877088"/>
                </a:lnTo>
                <a:lnTo>
                  <a:pt x="1688148" y="1885658"/>
                </a:lnTo>
                <a:lnTo>
                  <a:pt x="1674813" y="1893911"/>
                </a:lnTo>
                <a:lnTo>
                  <a:pt x="1661161" y="1902164"/>
                </a:lnTo>
                <a:lnTo>
                  <a:pt x="1646873" y="1909782"/>
                </a:lnTo>
                <a:lnTo>
                  <a:pt x="1632903" y="1917083"/>
                </a:lnTo>
                <a:lnTo>
                  <a:pt x="1618933" y="1924384"/>
                </a:lnTo>
                <a:lnTo>
                  <a:pt x="1604328" y="1931050"/>
                </a:lnTo>
                <a:lnTo>
                  <a:pt x="1589406" y="1937398"/>
                </a:lnTo>
                <a:lnTo>
                  <a:pt x="1574801" y="1943429"/>
                </a:lnTo>
                <a:lnTo>
                  <a:pt x="1559879" y="1949143"/>
                </a:lnTo>
                <a:lnTo>
                  <a:pt x="1544956" y="1954539"/>
                </a:lnTo>
                <a:lnTo>
                  <a:pt x="1529399" y="1959618"/>
                </a:lnTo>
                <a:lnTo>
                  <a:pt x="1513841" y="1964062"/>
                </a:lnTo>
                <a:lnTo>
                  <a:pt x="1498284" y="1968188"/>
                </a:lnTo>
                <a:lnTo>
                  <a:pt x="1482409" y="1972315"/>
                </a:lnTo>
                <a:lnTo>
                  <a:pt x="1466534" y="1975806"/>
                </a:lnTo>
                <a:lnTo>
                  <a:pt x="1450341" y="1978663"/>
                </a:lnTo>
                <a:lnTo>
                  <a:pt x="1434149" y="1981203"/>
                </a:lnTo>
                <a:lnTo>
                  <a:pt x="1417956" y="1983742"/>
                </a:lnTo>
                <a:lnTo>
                  <a:pt x="1401128" y="1985647"/>
                </a:lnTo>
                <a:lnTo>
                  <a:pt x="1384618" y="1987234"/>
                </a:lnTo>
                <a:lnTo>
                  <a:pt x="1368108" y="1988186"/>
                </a:lnTo>
                <a:lnTo>
                  <a:pt x="1350963" y="1988821"/>
                </a:lnTo>
                <a:lnTo>
                  <a:pt x="1334136" y="1989138"/>
                </a:lnTo>
                <a:lnTo>
                  <a:pt x="1316991" y="1988821"/>
                </a:lnTo>
                <a:lnTo>
                  <a:pt x="1300481" y="1988186"/>
                </a:lnTo>
                <a:lnTo>
                  <a:pt x="1283653" y="1987234"/>
                </a:lnTo>
                <a:lnTo>
                  <a:pt x="1267143" y="1985647"/>
                </a:lnTo>
                <a:lnTo>
                  <a:pt x="1250633" y="1983742"/>
                </a:lnTo>
                <a:lnTo>
                  <a:pt x="1234123" y="1981203"/>
                </a:lnTo>
                <a:lnTo>
                  <a:pt x="1217931" y="1978663"/>
                </a:lnTo>
                <a:lnTo>
                  <a:pt x="1202056" y="1975806"/>
                </a:lnTo>
                <a:lnTo>
                  <a:pt x="1185863" y="1972315"/>
                </a:lnTo>
                <a:lnTo>
                  <a:pt x="1170306" y="1968188"/>
                </a:lnTo>
                <a:lnTo>
                  <a:pt x="1154431" y="1964062"/>
                </a:lnTo>
                <a:lnTo>
                  <a:pt x="1138873" y="1959618"/>
                </a:lnTo>
                <a:lnTo>
                  <a:pt x="1123633" y="1954539"/>
                </a:lnTo>
                <a:lnTo>
                  <a:pt x="1108711" y="1949143"/>
                </a:lnTo>
                <a:lnTo>
                  <a:pt x="1093471" y="1943429"/>
                </a:lnTo>
                <a:lnTo>
                  <a:pt x="1078548" y="1937398"/>
                </a:lnTo>
                <a:lnTo>
                  <a:pt x="1064261" y="1931050"/>
                </a:lnTo>
                <a:lnTo>
                  <a:pt x="1049656" y="1924384"/>
                </a:lnTo>
                <a:lnTo>
                  <a:pt x="1035368" y="1917083"/>
                </a:lnTo>
                <a:lnTo>
                  <a:pt x="1021398" y="1909782"/>
                </a:lnTo>
                <a:lnTo>
                  <a:pt x="1007428" y="1902164"/>
                </a:lnTo>
                <a:lnTo>
                  <a:pt x="993776" y="1893911"/>
                </a:lnTo>
                <a:lnTo>
                  <a:pt x="980441" y="1885658"/>
                </a:lnTo>
                <a:lnTo>
                  <a:pt x="967423" y="1877088"/>
                </a:lnTo>
                <a:lnTo>
                  <a:pt x="954088" y="1867882"/>
                </a:lnTo>
                <a:lnTo>
                  <a:pt x="941388" y="1858677"/>
                </a:lnTo>
                <a:lnTo>
                  <a:pt x="928688" y="1848837"/>
                </a:lnTo>
                <a:lnTo>
                  <a:pt x="916623" y="1838997"/>
                </a:lnTo>
                <a:lnTo>
                  <a:pt x="904558" y="1828839"/>
                </a:lnTo>
                <a:lnTo>
                  <a:pt x="892811" y="1818682"/>
                </a:lnTo>
                <a:lnTo>
                  <a:pt x="881063" y="1807889"/>
                </a:lnTo>
                <a:lnTo>
                  <a:pt x="869951" y="1796780"/>
                </a:lnTo>
                <a:lnTo>
                  <a:pt x="858838" y="1785670"/>
                </a:lnTo>
                <a:lnTo>
                  <a:pt x="848043" y="1773925"/>
                </a:lnTo>
                <a:lnTo>
                  <a:pt x="837883" y="1762180"/>
                </a:lnTo>
                <a:lnTo>
                  <a:pt x="827723" y="1750118"/>
                </a:lnTo>
                <a:lnTo>
                  <a:pt x="817881" y="1738056"/>
                </a:lnTo>
                <a:lnTo>
                  <a:pt x="808038" y="1725359"/>
                </a:lnTo>
                <a:lnTo>
                  <a:pt x="798831" y="1712662"/>
                </a:lnTo>
                <a:lnTo>
                  <a:pt x="789623" y="1699648"/>
                </a:lnTo>
                <a:lnTo>
                  <a:pt x="781368" y="1686316"/>
                </a:lnTo>
                <a:lnTo>
                  <a:pt x="772796" y="1672984"/>
                </a:lnTo>
                <a:lnTo>
                  <a:pt x="764541" y="1659335"/>
                </a:lnTo>
                <a:lnTo>
                  <a:pt x="756921" y="1645686"/>
                </a:lnTo>
                <a:lnTo>
                  <a:pt x="749618" y="1631719"/>
                </a:lnTo>
                <a:lnTo>
                  <a:pt x="742316" y="1617118"/>
                </a:lnTo>
                <a:lnTo>
                  <a:pt x="735648" y="1602834"/>
                </a:lnTo>
                <a:lnTo>
                  <a:pt x="729298" y="1588232"/>
                </a:lnTo>
                <a:lnTo>
                  <a:pt x="723266" y="1573314"/>
                </a:lnTo>
                <a:lnTo>
                  <a:pt x="717551" y="1558395"/>
                </a:lnTo>
                <a:lnTo>
                  <a:pt x="712153" y="1543158"/>
                </a:lnTo>
                <a:lnTo>
                  <a:pt x="707073" y="1527922"/>
                </a:lnTo>
                <a:lnTo>
                  <a:pt x="702628" y="1512368"/>
                </a:lnTo>
                <a:lnTo>
                  <a:pt x="698501" y="1496815"/>
                </a:lnTo>
                <a:lnTo>
                  <a:pt x="694373" y="1480943"/>
                </a:lnTo>
                <a:lnTo>
                  <a:pt x="691198" y="1464755"/>
                </a:lnTo>
                <a:lnTo>
                  <a:pt x="688023" y="1448884"/>
                </a:lnTo>
                <a:lnTo>
                  <a:pt x="685483" y="1432695"/>
                </a:lnTo>
                <a:lnTo>
                  <a:pt x="682943" y="1416189"/>
                </a:lnTo>
                <a:lnTo>
                  <a:pt x="681038" y="1400000"/>
                </a:lnTo>
                <a:lnTo>
                  <a:pt x="679768" y="1383177"/>
                </a:lnTo>
                <a:lnTo>
                  <a:pt x="678498" y="1366354"/>
                </a:lnTo>
                <a:lnTo>
                  <a:pt x="677863" y="1349848"/>
                </a:lnTo>
                <a:lnTo>
                  <a:pt x="677863" y="1332707"/>
                </a:lnTo>
                <a:lnTo>
                  <a:pt x="677863" y="1315883"/>
                </a:lnTo>
                <a:lnTo>
                  <a:pt x="678498" y="1298742"/>
                </a:lnTo>
                <a:lnTo>
                  <a:pt x="679768" y="1282236"/>
                </a:lnTo>
                <a:lnTo>
                  <a:pt x="681038" y="1265413"/>
                </a:lnTo>
                <a:lnTo>
                  <a:pt x="682943" y="1249224"/>
                </a:lnTo>
                <a:lnTo>
                  <a:pt x="685483" y="1232718"/>
                </a:lnTo>
                <a:lnTo>
                  <a:pt x="688023" y="1216530"/>
                </a:lnTo>
                <a:lnTo>
                  <a:pt x="691198" y="1200341"/>
                </a:lnTo>
                <a:lnTo>
                  <a:pt x="694373" y="1184787"/>
                </a:lnTo>
                <a:lnTo>
                  <a:pt x="698501" y="1168599"/>
                </a:lnTo>
                <a:lnTo>
                  <a:pt x="702628" y="1153045"/>
                </a:lnTo>
                <a:lnTo>
                  <a:pt x="707073" y="1137809"/>
                </a:lnTo>
                <a:lnTo>
                  <a:pt x="712153" y="1122255"/>
                </a:lnTo>
                <a:lnTo>
                  <a:pt x="717551" y="1107019"/>
                </a:lnTo>
                <a:lnTo>
                  <a:pt x="723266" y="1092100"/>
                </a:lnTo>
                <a:lnTo>
                  <a:pt x="729298" y="1077181"/>
                </a:lnTo>
                <a:lnTo>
                  <a:pt x="735648" y="1062579"/>
                </a:lnTo>
                <a:lnTo>
                  <a:pt x="742316" y="1048295"/>
                </a:lnTo>
                <a:lnTo>
                  <a:pt x="749618" y="1034011"/>
                </a:lnTo>
                <a:lnTo>
                  <a:pt x="756921" y="1020045"/>
                </a:lnTo>
                <a:lnTo>
                  <a:pt x="764541" y="1006078"/>
                </a:lnTo>
                <a:lnTo>
                  <a:pt x="772796" y="992429"/>
                </a:lnTo>
                <a:lnTo>
                  <a:pt x="781368" y="979097"/>
                </a:lnTo>
                <a:lnTo>
                  <a:pt x="789623" y="965765"/>
                </a:lnTo>
                <a:lnTo>
                  <a:pt x="798831" y="952751"/>
                </a:lnTo>
                <a:lnTo>
                  <a:pt x="808038" y="940054"/>
                </a:lnTo>
                <a:lnTo>
                  <a:pt x="817881" y="927674"/>
                </a:lnTo>
                <a:lnTo>
                  <a:pt x="827723" y="915295"/>
                </a:lnTo>
                <a:lnTo>
                  <a:pt x="837883" y="903233"/>
                </a:lnTo>
                <a:lnTo>
                  <a:pt x="848043" y="891488"/>
                </a:lnTo>
                <a:lnTo>
                  <a:pt x="858838" y="880061"/>
                </a:lnTo>
                <a:lnTo>
                  <a:pt x="869951" y="868634"/>
                </a:lnTo>
                <a:lnTo>
                  <a:pt x="881063" y="857841"/>
                </a:lnTo>
                <a:lnTo>
                  <a:pt x="892811" y="847049"/>
                </a:lnTo>
                <a:lnTo>
                  <a:pt x="904558" y="836574"/>
                </a:lnTo>
                <a:lnTo>
                  <a:pt x="916623" y="826416"/>
                </a:lnTo>
                <a:lnTo>
                  <a:pt x="928688" y="816259"/>
                </a:lnTo>
                <a:lnTo>
                  <a:pt x="941388" y="806736"/>
                </a:lnTo>
                <a:lnTo>
                  <a:pt x="954088" y="797531"/>
                </a:lnTo>
                <a:lnTo>
                  <a:pt x="967423" y="788643"/>
                </a:lnTo>
                <a:lnTo>
                  <a:pt x="980441" y="779755"/>
                </a:lnTo>
                <a:lnTo>
                  <a:pt x="993776" y="771185"/>
                </a:lnTo>
                <a:lnTo>
                  <a:pt x="1007428" y="763567"/>
                </a:lnTo>
                <a:lnTo>
                  <a:pt x="1021398" y="755631"/>
                </a:lnTo>
                <a:lnTo>
                  <a:pt x="1035368" y="748013"/>
                </a:lnTo>
                <a:lnTo>
                  <a:pt x="1049656" y="741029"/>
                </a:lnTo>
                <a:lnTo>
                  <a:pt x="1064261" y="734364"/>
                </a:lnTo>
                <a:lnTo>
                  <a:pt x="1078548" y="728015"/>
                </a:lnTo>
                <a:lnTo>
                  <a:pt x="1093471" y="721984"/>
                </a:lnTo>
                <a:lnTo>
                  <a:pt x="1108711" y="716270"/>
                </a:lnTo>
                <a:lnTo>
                  <a:pt x="1123633" y="710874"/>
                </a:lnTo>
                <a:lnTo>
                  <a:pt x="1138873" y="706113"/>
                </a:lnTo>
                <a:lnTo>
                  <a:pt x="1154431" y="701034"/>
                </a:lnTo>
                <a:lnTo>
                  <a:pt x="1170306" y="696908"/>
                </a:lnTo>
                <a:lnTo>
                  <a:pt x="1185863" y="693416"/>
                </a:lnTo>
                <a:lnTo>
                  <a:pt x="1202056" y="689607"/>
                </a:lnTo>
                <a:lnTo>
                  <a:pt x="1217931" y="686750"/>
                </a:lnTo>
                <a:lnTo>
                  <a:pt x="1234123" y="683893"/>
                </a:lnTo>
                <a:lnTo>
                  <a:pt x="1250633" y="681671"/>
                </a:lnTo>
                <a:lnTo>
                  <a:pt x="1267143" y="679767"/>
                </a:lnTo>
                <a:lnTo>
                  <a:pt x="1283653" y="678180"/>
                </a:lnTo>
                <a:lnTo>
                  <a:pt x="1300481" y="677227"/>
                </a:lnTo>
                <a:lnTo>
                  <a:pt x="1316991" y="676593"/>
                </a:lnTo>
                <a:lnTo>
                  <a:pt x="1334136" y="676275"/>
                </a:lnTo>
                <a:close/>
                <a:moveTo>
                  <a:pt x="2200026" y="373063"/>
                </a:moveTo>
                <a:lnTo>
                  <a:pt x="2204467" y="373063"/>
                </a:lnTo>
                <a:lnTo>
                  <a:pt x="2208592" y="373063"/>
                </a:lnTo>
                <a:lnTo>
                  <a:pt x="2213034" y="373380"/>
                </a:lnTo>
                <a:lnTo>
                  <a:pt x="2217158" y="374332"/>
                </a:lnTo>
                <a:lnTo>
                  <a:pt x="2221283" y="374967"/>
                </a:lnTo>
                <a:lnTo>
                  <a:pt x="2225725" y="375918"/>
                </a:lnTo>
                <a:lnTo>
                  <a:pt x="2229849" y="376870"/>
                </a:lnTo>
                <a:lnTo>
                  <a:pt x="2233974" y="378139"/>
                </a:lnTo>
                <a:lnTo>
                  <a:pt x="2238098" y="379726"/>
                </a:lnTo>
                <a:lnTo>
                  <a:pt x="2242223" y="381312"/>
                </a:lnTo>
                <a:lnTo>
                  <a:pt x="2246030" y="383216"/>
                </a:lnTo>
                <a:lnTo>
                  <a:pt x="2249837" y="385436"/>
                </a:lnTo>
                <a:lnTo>
                  <a:pt x="2253644" y="387975"/>
                </a:lnTo>
                <a:lnTo>
                  <a:pt x="2257134" y="390513"/>
                </a:lnTo>
                <a:lnTo>
                  <a:pt x="2260942" y="393051"/>
                </a:lnTo>
                <a:lnTo>
                  <a:pt x="2264432" y="395906"/>
                </a:lnTo>
                <a:lnTo>
                  <a:pt x="2267604" y="399396"/>
                </a:lnTo>
                <a:lnTo>
                  <a:pt x="2270777" y="402569"/>
                </a:lnTo>
                <a:lnTo>
                  <a:pt x="2273950" y="406059"/>
                </a:lnTo>
                <a:lnTo>
                  <a:pt x="2276488" y="409866"/>
                </a:lnTo>
                <a:lnTo>
                  <a:pt x="2279026" y="413356"/>
                </a:lnTo>
                <a:lnTo>
                  <a:pt x="2281564" y="417164"/>
                </a:lnTo>
                <a:lnTo>
                  <a:pt x="2283785" y="421288"/>
                </a:lnTo>
                <a:lnTo>
                  <a:pt x="2285689" y="425095"/>
                </a:lnTo>
                <a:lnTo>
                  <a:pt x="2287275" y="428903"/>
                </a:lnTo>
                <a:lnTo>
                  <a:pt x="2288862" y="433345"/>
                </a:lnTo>
                <a:lnTo>
                  <a:pt x="2290131" y="437152"/>
                </a:lnTo>
                <a:lnTo>
                  <a:pt x="2291400" y="441276"/>
                </a:lnTo>
                <a:lnTo>
                  <a:pt x="2292352" y="445718"/>
                </a:lnTo>
                <a:lnTo>
                  <a:pt x="2292986" y="449843"/>
                </a:lnTo>
                <a:lnTo>
                  <a:pt x="2293303" y="453967"/>
                </a:lnTo>
                <a:lnTo>
                  <a:pt x="2293621" y="458409"/>
                </a:lnTo>
                <a:lnTo>
                  <a:pt x="2293938" y="462534"/>
                </a:lnTo>
                <a:lnTo>
                  <a:pt x="2293621" y="466975"/>
                </a:lnTo>
                <a:lnTo>
                  <a:pt x="2293303" y="471417"/>
                </a:lnTo>
                <a:lnTo>
                  <a:pt x="2292986" y="475542"/>
                </a:lnTo>
                <a:lnTo>
                  <a:pt x="2292352" y="479983"/>
                </a:lnTo>
                <a:lnTo>
                  <a:pt x="2291400" y="484108"/>
                </a:lnTo>
                <a:lnTo>
                  <a:pt x="2290131" y="488233"/>
                </a:lnTo>
                <a:lnTo>
                  <a:pt x="2288862" y="492357"/>
                </a:lnTo>
                <a:lnTo>
                  <a:pt x="2287275" y="496482"/>
                </a:lnTo>
                <a:lnTo>
                  <a:pt x="2285689" y="500289"/>
                </a:lnTo>
                <a:lnTo>
                  <a:pt x="2283785" y="504413"/>
                </a:lnTo>
                <a:lnTo>
                  <a:pt x="2281247" y="508221"/>
                </a:lnTo>
                <a:lnTo>
                  <a:pt x="2279026" y="512028"/>
                </a:lnTo>
                <a:lnTo>
                  <a:pt x="2276488" y="515835"/>
                </a:lnTo>
                <a:lnTo>
                  <a:pt x="2273950" y="519325"/>
                </a:lnTo>
                <a:lnTo>
                  <a:pt x="2270777" y="522498"/>
                </a:lnTo>
                <a:lnTo>
                  <a:pt x="2267604" y="525988"/>
                </a:lnTo>
                <a:lnTo>
                  <a:pt x="2005538" y="788372"/>
                </a:lnTo>
                <a:lnTo>
                  <a:pt x="2002365" y="791227"/>
                </a:lnTo>
                <a:lnTo>
                  <a:pt x="1998558" y="794400"/>
                </a:lnTo>
                <a:lnTo>
                  <a:pt x="1995068" y="797255"/>
                </a:lnTo>
                <a:lnTo>
                  <a:pt x="1991578" y="799794"/>
                </a:lnTo>
                <a:lnTo>
                  <a:pt x="1987454" y="802015"/>
                </a:lnTo>
                <a:lnTo>
                  <a:pt x="1983964" y="804235"/>
                </a:lnTo>
                <a:lnTo>
                  <a:pt x="1979839" y="806139"/>
                </a:lnTo>
                <a:lnTo>
                  <a:pt x="1975714" y="807725"/>
                </a:lnTo>
                <a:lnTo>
                  <a:pt x="1971907" y="809629"/>
                </a:lnTo>
                <a:lnTo>
                  <a:pt x="1967783" y="810898"/>
                </a:lnTo>
                <a:lnTo>
                  <a:pt x="1963341" y="811850"/>
                </a:lnTo>
                <a:lnTo>
                  <a:pt x="1959216" y="812802"/>
                </a:lnTo>
                <a:lnTo>
                  <a:pt x="1955092" y="813436"/>
                </a:lnTo>
                <a:lnTo>
                  <a:pt x="1950650" y="814071"/>
                </a:lnTo>
                <a:lnTo>
                  <a:pt x="1946525" y="814388"/>
                </a:lnTo>
                <a:lnTo>
                  <a:pt x="1942084" y="814388"/>
                </a:lnTo>
                <a:lnTo>
                  <a:pt x="1937959" y="814388"/>
                </a:lnTo>
                <a:lnTo>
                  <a:pt x="1933835" y="814071"/>
                </a:lnTo>
                <a:lnTo>
                  <a:pt x="1929075" y="813436"/>
                </a:lnTo>
                <a:lnTo>
                  <a:pt x="1924951" y="812802"/>
                </a:lnTo>
                <a:lnTo>
                  <a:pt x="1920826" y="811850"/>
                </a:lnTo>
                <a:lnTo>
                  <a:pt x="1916702" y="810898"/>
                </a:lnTo>
                <a:lnTo>
                  <a:pt x="1912577" y="809629"/>
                </a:lnTo>
                <a:lnTo>
                  <a:pt x="1908770" y="807725"/>
                </a:lnTo>
                <a:lnTo>
                  <a:pt x="1904328" y="806139"/>
                </a:lnTo>
                <a:lnTo>
                  <a:pt x="1900521" y="804235"/>
                </a:lnTo>
                <a:lnTo>
                  <a:pt x="1896714" y="802015"/>
                </a:lnTo>
                <a:lnTo>
                  <a:pt x="1892907" y="799794"/>
                </a:lnTo>
                <a:lnTo>
                  <a:pt x="1889099" y="797255"/>
                </a:lnTo>
                <a:lnTo>
                  <a:pt x="1885927" y="794400"/>
                </a:lnTo>
                <a:lnTo>
                  <a:pt x="1882119" y="791227"/>
                </a:lnTo>
                <a:lnTo>
                  <a:pt x="1878947" y="788372"/>
                </a:lnTo>
                <a:lnTo>
                  <a:pt x="1875774" y="784882"/>
                </a:lnTo>
                <a:lnTo>
                  <a:pt x="1872918" y="781392"/>
                </a:lnTo>
                <a:lnTo>
                  <a:pt x="1869746" y="777902"/>
                </a:lnTo>
                <a:lnTo>
                  <a:pt x="1867208" y="774412"/>
                </a:lnTo>
                <a:lnTo>
                  <a:pt x="1864987" y="770287"/>
                </a:lnTo>
                <a:lnTo>
                  <a:pt x="1863083" y="766480"/>
                </a:lnTo>
                <a:lnTo>
                  <a:pt x="1861179" y="762673"/>
                </a:lnTo>
                <a:lnTo>
                  <a:pt x="1858958" y="758548"/>
                </a:lnTo>
                <a:lnTo>
                  <a:pt x="1857689" y="754424"/>
                </a:lnTo>
                <a:lnTo>
                  <a:pt x="1856420" y="750617"/>
                </a:lnTo>
                <a:lnTo>
                  <a:pt x="1855151" y="746175"/>
                </a:lnTo>
                <a:lnTo>
                  <a:pt x="1854199" y="742050"/>
                </a:lnTo>
                <a:lnTo>
                  <a:pt x="1853565" y="737926"/>
                </a:lnTo>
                <a:lnTo>
                  <a:pt x="1852930" y="733484"/>
                </a:lnTo>
                <a:lnTo>
                  <a:pt x="1852930" y="729359"/>
                </a:lnTo>
                <a:lnTo>
                  <a:pt x="1852613" y="724600"/>
                </a:lnTo>
                <a:lnTo>
                  <a:pt x="1852930" y="720476"/>
                </a:lnTo>
                <a:lnTo>
                  <a:pt x="1852930" y="716351"/>
                </a:lnTo>
                <a:lnTo>
                  <a:pt x="1853565" y="711909"/>
                </a:lnTo>
                <a:lnTo>
                  <a:pt x="1854199" y="707785"/>
                </a:lnTo>
                <a:lnTo>
                  <a:pt x="1855151" y="703660"/>
                </a:lnTo>
                <a:lnTo>
                  <a:pt x="1856420" y="699218"/>
                </a:lnTo>
                <a:lnTo>
                  <a:pt x="1857689" y="695411"/>
                </a:lnTo>
                <a:lnTo>
                  <a:pt x="1858958" y="691287"/>
                </a:lnTo>
                <a:lnTo>
                  <a:pt x="1861179" y="687162"/>
                </a:lnTo>
                <a:lnTo>
                  <a:pt x="1863083" y="683355"/>
                </a:lnTo>
                <a:lnTo>
                  <a:pt x="1864987" y="679548"/>
                </a:lnTo>
                <a:lnTo>
                  <a:pt x="1867208" y="675423"/>
                </a:lnTo>
                <a:lnTo>
                  <a:pt x="1869746" y="671933"/>
                </a:lnTo>
                <a:lnTo>
                  <a:pt x="1872918" y="668443"/>
                </a:lnTo>
                <a:lnTo>
                  <a:pt x="1875774" y="664953"/>
                </a:lnTo>
                <a:lnTo>
                  <a:pt x="1878947" y="661463"/>
                </a:lnTo>
                <a:lnTo>
                  <a:pt x="2141013" y="399396"/>
                </a:lnTo>
                <a:lnTo>
                  <a:pt x="2144503" y="395906"/>
                </a:lnTo>
                <a:lnTo>
                  <a:pt x="2147993" y="393051"/>
                </a:lnTo>
                <a:lnTo>
                  <a:pt x="2151483" y="390513"/>
                </a:lnTo>
                <a:lnTo>
                  <a:pt x="2155290" y="387975"/>
                </a:lnTo>
                <a:lnTo>
                  <a:pt x="2158780" y="385436"/>
                </a:lnTo>
                <a:lnTo>
                  <a:pt x="2162588" y="383216"/>
                </a:lnTo>
                <a:lnTo>
                  <a:pt x="2166712" y="381312"/>
                </a:lnTo>
                <a:lnTo>
                  <a:pt x="2170837" y="379726"/>
                </a:lnTo>
                <a:lnTo>
                  <a:pt x="2174644" y="378139"/>
                </a:lnTo>
                <a:lnTo>
                  <a:pt x="2179086" y="376870"/>
                </a:lnTo>
                <a:lnTo>
                  <a:pt x="2183210" y="375918"/>
                </a:lnTo>
                <a:lnTo>
                  <a:pt x="2187017" y="374967"/>
                </a:lnTo>
                <a:lnTo>
                  <a:pt x="2191459" y="374332"/>
                </a:lnTo>
                <a:lnTo>
                  <a:pt x="2195901" y="373380"/>
                </a:lnTo>
                <a:lnTo>
                  <a:pt x="2200026" y="373063"/>
                </a:lnTo>
                <a:close/>
                <a:moveTo>
                  <a:pt x="459935" y="373063"/>
                </a:moveTo>
                <a:lnTo>
                  <a:pt x="464373" y="373063"/>
                </a:lnTo>
                <a:lnTo>
                  <a:pt x="468495" y="373063"/>
                </a:lnTo>
                <a:lnTo>
                  <a:pt x="472616" y="373380"/>
                </a:lnTo>
                <a:lnTo>
                  <a:pt x="477055" y="374332"/>
                </a:lnTo>
                <a:lnTo>
                  <a:pt x="481176" y="374967"/>
                </a:lnTo>
                <a:lnTo>
                  <a:pt x="485615" y="375918"/>
                </a:lnTo>
                <a:lnTo>
                  <a:pt x="489737" y="376870"/>
                </a:lnTo>
                <a:lnTo>
                  <a:pt x="493858" y="378139"/>
                </a:lnTo>
                <a:lnTo>
                  <a:pt x="497980" y="379726"/>
                </a:lnTo>
                <a:lnTo>
                  <a:pt x="502101" y="381312"/>
                </a:lnTo>
                <a:lnTo>
                  <a:pt x="505906" y="383216"/>
                </a:lnTo>
                <a:lnTo>
                  <a:pt x="509710" y="385436"/>
                </a:lnTo>
                <a:lnTo>
                  <a:pt x="513515" y="387975"/>
                </a:lnTo>
                <a:lnTo>
                  <a:pt x="517002" y="390513"/>
                </a:lnTo>
                <a:lnTo>
                  <a:pt x="520807" y="393051"/>
                </a:lnTo>
                <a:lnTo>
                  <a:pt x="524294" y="395906"/>
                </a:lnTo>
                <a:lnTo>
                  <a:pt x="527465" y="399396"/>
                </a:lnTo>
                <a:lnTo>
                  <a:pt x="789344" y="661463"/>
                </a:lnTo>
                <a:lnTo>
                  <a:pt x="792831" y="664953"/>
                </a:lnTo>
                <a:lnTo>
                  <a:pt x="795684" y="668443"/>
                </a:lnTo>
                <a:lnTo>
                  <a:pt x="798538" y="671933"/>
                </a:lnTo>
                <a:lnTo>
                  <a:pt x="800757" y="675423"/>
                </a:lnTo>
                <a:lnTo>
                  <a:pt x="803611" y="679548"/>
                </a:lnTo>
                <a:lnTo>
                  <a:pt x="805513" y="683355"/>
                </a:lnTo>
                <a:lnTo>
                  <a:pt x="807415" y="687162"/>
                </a:lnTo>
                <a:lnTo>
                  <a:pt x="809317" y="691287"/>
                </a:lnTo>
                <a:lnTo>
                  <a:pt x="810585" y="695411"/>
                </a:lnTo>
                <a:lnTo>
                  <a:pt x="811854" y="699218"/>
                </a:lnTo>
                <a:lnTo>
                  <a:pt x="813122" y="703660"/>
                </a:lnTo>
                <a:lnTo>
                  <a:pt x="814390" y="707785"/>
                </a:lnTo>
                <a:lnTo>
                  <a:pt x="815024" y="711909"/>
                </a:lnTo>
                <a:lnTo>
                  <a:pt x="815341" y="716351"/>
                </a:lnTo>
                <a:lnTo>
                  <a:pt x="815658" y="720476"/>
                </a:lnTo>
                <a:lnTo>
                  <a:pt x="815975" y="724600"/>
                </a:lnTo>
                <a:lnTo>
                  <a:pt x="815658" y="729359"/>
                </a:lnTo>
                <a:lnTo>
                  <a:pt x="815341" y="733484"/>
                </a:lnTo>
                <a:lnTo>
                  <a:pt x="815024" y="737926"/>
                </a:lnTo>
                <a:lnTo>
                  <a:pt x="814390" y="742050"/>
                </a:lnTo>
                <a:lnTo>
                  <a:pt x="813122" y="746175"/>
                </a:lnTo>
                <a:lnTo>
                  <a:pt x="811854" y="750617"/>
                </a:lnTo>
                <a:lnTo>
                  <a:pt x="810585" y="754424"/>
                </a:lnTo>
                <a:lnTo>
                  <a:pt x="809317" y="758548"/>
                </a:lnTo>
                <a:lnTo>
                  <a:pt x="807415" y="762673"/>
                </a:lnTo>
                <a:lnTo>
                  <a:pt x="805513" y="766480"/>
                </a:lnTo>
                <a:lnTo>
                  <a:pt x="803611" y="770287"/>
                </a:lnTo>
                <a:lnTo>
                  <a:pt x="800757" y="774412"/>
                </a:lnTo>
                <a:lnTo>
                  <a:pt x="798538" y="777902"/>
                </a:lnTo>
                <a:lnTo>
                  <a:pt x="795684" y="781392"/>
                </a:lnTo>
                <a:lnTo>
                  <a:pt x="792831" y="784882"/>
                </a:lnTo>
                <a:lnTo>
                  <a:pt x="789344" y="788372"/>
                </a:lnTo>
                <a:lnTo>
                  <a:pt x="786173" y="791227"/>
                </a:lnTo>
                <a:lnTo>
                  <a:pt x="782686" y="794083"/>
                </a:lnTo>
                <a:lnTo>
                  <a:pt x="779198" y="797255"/>
                </a:lnTo>
                <a:lnTo>
                  <a:pt x="775394" y="799794"/>
                </a:lnTo>
                <a:lnTo>
                  <a:pt x="771906" y="802015"/>
                </a:lnTo>
                <a:lnTo>
                  <a:pt x="768102" y="804235"/>
                </a:lnTo>
                <a:lnTo>
                  <a:pt x="763980" y="806139"/>
                </a:lnTo>
                <a:lnTo>
                  <a:pt x="759858" y="807725"/>
                </a:lnTo>
                <a:lnTo>
                  <a:pt x="756054" y="809629"/>
                </a:lnTo>
                <a:lnTo>
                  <a:pt x="751615" y="810898"/>
                </a:lnTo>
                <a:lnTo>
                  <a:pt x="747494" y="811850"/>
                </a:lnTo>
                <a:lnTo>
                  <a:pt x="743689" y="812802"/>
                </a:lnTo>
                <a:lnTo>
                  <a:pt x="738934" y="813436"/>
                </a:lnTo>
                <a:lnTo>
                  <a:pt x="734812" y="814071"/>
                </a:lnTo>
                <a:lnTo>
                  <a:pt x="730373" y="814388"/>
                </a:lnTo>
                <a:lnTo>
                  <a:pt x="726252" y="814388"/>
                </a:lnTo>
                <a:lnTo>
                  <a:pt x="722130" y="814388"/>
                </a:lnTo>
                <a:lnTo>
                  <a:pt x="717692" y="814071"/>
                </a:lnTo>
                <a:lnTo>
                  <a:pt x="713570" y="813436"/>
                </a:lnTo>
                <a:lnTo>
                  <a:pt x="709449" y="812802"/>
                </a:lnTo>
                <a:lnTo>
                  <a:pt x="705010" y="811850"/>
                </a:lnTo>
                <a:lnTo>
                  <a:pt x="700888" y="810898"/>
                </a:lnTo>
                <a:lnTo>
                  <a:pt x="696767" y="809629"/>
                </a:lnTo>
                <a:lnTo>
                  <a:pt x="692645" y="807725"/>
                </a:lnTo>
                <a:lnTo>
                  <a:pt x="688524" y="806139"/>
                </a:lnTo>
                <a:lnTo>
                  <a:pt x="684402" y="804235"/>
                </a:lnTo>
                <a:lnTo>
                  <a:pt x="680915" y="802015"/>
                </a:lnTo>
                <a:lnTo>
                  <a:pt x="677110" y="799794"/>
                </a:lnTo>
                <a:lnTo>
                  <a:pt x="673622" y="797255"/>
                </a:lnTo>
                <a:lnTo>
                  <a:pt x="669818" y="794083"/>
                </a:lnTo>
                <a:lnTo>
                  <a:pt x="666330" y="791227"/>
                </a:lnTo>
                <a:lnTo>
                  <a:pt x="663160" y="788372"/>
                </a:lnTo>
                <a:lnTo>
                  <a:pt x="400964" y="525988"/>
                </a:lnTo>
                <a:lnTo>
                  <a:pt x="397794" y="522498"/>
                </a:lnTo>
                <a:lnTo>
                  <a:pt x="394941" y="519325"/>
                </a:lnTo>
                <a:lnTo>
                  <a:pt x="392087" y="515835"/>
                </a:lnTo>
                <a:lnTo>
                  <a:pt x="389551" y="512028"/>
                </a:lnTo>
                <a:lnTo>
                  <a:pt x="387014" y="508221"/>
                </a:lnTo>
                <a:lnTo>
                  <a:pt x="385112" y="504413"/>
                </a:lnTo>
                <a:lnTo>
                  <a:pt x="383210" y="500289"/>
                </a:lnTo>
                <a:lnTo>
                  <a:pt x="381308" y="496482"/>
                </a:lnTo>
                <a:lnTo>
                  <a:pt x="380039" y="492357"/>
                </a:lnTo>
                <a:lnTo>
                  <a:pt x="378454" y="488233"/>
                </a:lnTo>
                <a:lnTo>
                  <a:pt x="377186" y="484108"/>
                </a:lnTo>
                <a:lnTo>
                  <a:pt x="376235" y="479983"/>
                </a:lnTo>
                <a:lnTo>
                  <a:pt x="375601" y="475542"/>
                </a:lnTo>
                <a:lnTo>
                  <a:pt x="375284" y="471417"/>
                </a:lnTo>
                <a:lnTo>
                  <a:pt x="374967" y="466975"/>
                </a:lnTo>
                <a:lnTo>
                  <a:pt x="374650" y="462534"/>
                </a:lnTo>
                <a:lnTo>
                  <a:pt x="374967" y="458409"/>
                </a:lnTo>
                <a:lnTo>
                  <a:pt x="375284" y="453967"/>
                </a:lnTo>
                <a:lnTo>
                  <a:pt x="375601" y="449843"/>
                </a:lnTo>
                <a:lnTo>
                  <a:pt x="376235" y="445718"/>
                </a:lnTo>
                <a:lnTo>
                  <a:pt x="377186" y="441276"/>
                </a:lnTo>
                <a:lnTo>
                  <a:pt x="378454" y="437152"/>
                </a:lnTo>
                <a:lnTo>
                  <a:pt x="380039" y="433345"/>
                </a:lnTo>
                <a:lnTo>
                  <a:pt x="381308" y="428903"/>
                </a:lnTo>
                <a:lnTo>
                  <a:pt x="383210" y="425095"/>
                </a:lnTo>
                <a:lnTo>
                  <a:pt x="385112" y="421288"/>
                </a:lnTo>
                <a:lnTo>
                  <a:pt x="387014" y="417164"/>
                </a:lnTo>
                <a:lnTo>
                  <a:pt x="389551" y="413356"/>
                </a:lnTo>
                <a:lnTo>
                  <a:pt x="392087" y="409866"/>
                </a:lnTo>
                <a:lnTo>
                  <a:pt x="394941" y="406059"/>
                </a:lnTo>
                <a:lnTo>
                  <a:pt x="397794" y="402569"/>
                </a:lnTo>
                <a:lnTo>
                  <a:pt x="400964" y="399396"/>
                </a:lnTo>
                <a:lnTo>
                  <a:pt x="404452" y="395906"/>
                </a:lnTo>
                <a:lnTo>
                  <a:pt x="407939" y="393051"/>
                </a:lnTo>
                <a:lnTo>
                  <a:pt x="411427" y="390513"/>
                </a:lnTo>
                <a:lnTo>
                  <a:pt x="415231" y="387975"/>
                </a:lnTo>
                <a:lnTo>
                  <a:pt x="418719" y="385436"/>
                </a:lnTo>
                <a:lnTo>
                  <a:pt x="422523" y="383216"/>
                </a:lnTo>
                <a:lnTo>
                  <a:pt x="426645" y="381312"/>
                </a:lnTo>
                <a:lnTo>
                  <a:pt x="430767" y="379726"/>
                </a:lnTo>
                <a:lnTo>
                  <a:pt x="434571" y="378139"/>
                </a:lnTo>
                <a:lnTo>
                  <a:pt x="439010" y="376870"/>
                </a:lnTo>
                <a:lnTo>
                  <a:pt x="443131" y="375918"/>
                </a:lnTo>
                <a:lnTo>
                  <a:pt x="446936" y="374967"/>
                </a:lnTo>
                <a:lnTo>
                  <a:pt x="451691" y="374332"/>
                </a:lnTo>
                <a:lnTo>
                  <a:pt x="455813" y="373380"/>
                </a:lnTo>
                <a:lnTo>
                  <a:pt x="459935" y="373063"/>
                </a:lnTo>
                <a:close/>
                <a:moveTo>
                  <a:pt x="1334294" y="0"/>
                </a:moveTo>
                <a:lnTo>
                  <a:pt x="1339065" y="317"/>
                </a:lnTo>
                <a:lnTo>
                  <a:pt x="1343518" y="634"/>
                </a:lnTo>
                <a:lnTo>
                  <a:pt x="1347971" y="951"/>
                </a:lnTo>
                <a:lnTo>
                  <a:pt x="1352424" y="1902"/>
                </a:lnTo>
                <a:lnTo>
                  <a:pt x="1356877" y="2852"/>
                </a:lnTo>
                <a:lnTo>
                  <a:pt x="1361012" y="4120"/>
                </a:lnTo>
                <a:lnTo>
                  <a:pt x="1365146" y="5388"/>
                </a:lnTo>
                <a:lnTo>
                  <a:pt x="1369281" y="6973"/>
                </a:lnTo>
                <a:lnTo>
                  <a:pt x="1373098" y="8558"/>
                </a:lnTo>
                <a:lnTo>
                  <a:pt x="1376915" y="10776"/>
                </a:lnTo>
                <a:lnTo>
                  <a:pt x="1381050" y="12995"/>
                </a:lnTo>
                <a:lnTo>
                  <a:pt x="1384548" y="15214"/>
                </a:lnTo>
                <a:lnTo>
                  <a:pt x="1388047" y="17749"/>
                </a:lnTo>
                <a:lnTo>
                  <a:pt x="1391546" y="20285"/>
                </a:lnTo>
                <a:lnTo>
                  <a:pt x="1394726" y="23454"/>
                </a:lnTo>
                <a:lnTo>
                  <a:pt x="1397907" y="26307"/>
                </a:lnTo>
                <a:lnTo>
                  <a:pt x="1400770" y="29159"/>
                </a:lnTo>
                <a:lnTo>
                  <a:pt x="1403632" y="32329"/>
                </a:lnTo>
                <a:lnTo>
                  <a:pt x="1406177" y="36132"/>
                </a:lnTo>
                <a:lnTo>
                  <a:pt x="1408721" y="39302"/>
                </a:lnTo>
                <a:lnTo>
                  <a:pt x="1410948" y="43105"/>
                </a:lnTo>
                <a:lnTo>
                  <a:pt x="1413174" y="46909"/>
                </a:lnTo>
                <a:lnTo>
                  <a:pt x="1415401" y="50712"/>
                </a:lnTo>
                <a:lnTo>
                  <a:pt x="1416991" y="54515"/>
                </a:lnTo>
                <a:lnTo>
                  <a:pt x="1418581" y="58636"/>
                </a:lnTo>
                <a:lnTo>
                  <a:pt x="1420171" y="62756"/>
                </a:lnTo>
                <a:lnTo>
                  <a:pt x="1421126" y="66876"/>
                </a:lnTo>
                <a:lnTo>
                  <a:pt x="1422080" y="71631"/>
                </a:lnTo>
                <a:lnTo>
                  <a:pt x="1423034" y="75751"/>
                </a:lnTo>
                <a:lnTo>
                  <a:pt x="1423670" y="80188"/>
                </a:lnTo>
                <a:lnTo>
                  <a:pt x="1423988" y="84943"/>
                </a:lnTo>
                <a:lnTo>
                  <a:pt x="1423988" y="89380"/>
                </a:lnTo>
                <a:lnTo>
                  <a:pt x="1423988" y="459895"/>
                </a:lnTo>
                <a:lnTo>
                  <a:pt x="1423988" y="464332"/>
                </a:lnTo>
                <a:lnTo>
                  <a:pt x="1423670" y="469086"/>
                </a:lnTo>
                <a:lnTo>
                  <a:pt x="1423034" y="473524"/>
                </a:lnTo>
                <a:lnTo>
                  <a:pt x="1422080" y="477644"/>
                </a:lnTo>
                <a:lnTo>
                  <a:pt x="1421126" y="482398"/>
                </a:lnTo>
                <a:lnTo>
                  <a:pt x="1420171" y="486519"/>
                </a:lnTo>
                <a:lnTo>
                  <a:pt x="1418581" y="490639"/>
                </a:lnTo>
                <a:lnTo>
                  <a:pt x="1416991" y="494759"/>
                </a:lnTo>
                <a:lnTo>
                  <a:pt x="1415401" y="498563"/>
                </a:lnTo>
                <a:lnTo>
                  <a:pt x="1413174" y="502366"/>
                </a:lnTo>
                <a:lnTo>
                  <a:pt x="1410948" y="506170"/>
                </a:lnTo>
                <a:lnTo>
                  <a:pt x="1408721" y="509973"/>
                </a:lnTo>
                <a:lnTo>
                  <a:pt x="1406177" y="513143"/>
                </a:lnTo>
                <a:lnTo>
                  <a:pt x="1403632" y="516946"/>
                </a:lnTo>
                <a:lnTo>
                  <a:pt x="1400770" y="520115"/>
                </a:lnTo>
                <a:lnTo>
                  <a:pt x="1397907" y="522968"/>
                </a:lnTo>
                <a:lnTo>
                  <a:pt x="1394726" y="525821"/>
                </a:lnTo>
                <a:lnTo>
                  <a:pt x="1391546" y="528990"/>
                </a:lnTo>
                <a:lnTo>
                  <a:pt x="1388047" y="531526"/>
                </a:lnTo>
                <a:lnTo>
                  <a:pt x="1384548" y="534061"/>
                </a:lnTo>
                <a:lnTo>
                  <a:pt x="1381050" y="536280"/>
                </a:lnTo>
                <a:lnTo>
                  <a:pt x="1376915" y="538815"/>
                </a:lnTo>
                <a:lnTo>
                  <a:pt x="1373098" y="540717"/>
                </a:lnTo>
                <a:lnTo>
                  <a:pt x="1369281" y="542302"/>
                </a:lnTo>
                <a:lnTo>
                  <a:pt x="1365146" y="543887"/>
                </a:lnTo>
                <a:lnTo>
                  <a:pt x="1361012" y="545154"/>
                </a:lnTo>
                <a:lnTo>
                  <a:pt x="1356877" y="546422"/>
                </a:lnTo>
                <a:lnTo>
                  <a:pt x="1352424" y="547373"/>
                </a:lnTo>
                <a:lnTo>
                  <a:pt x="1347971" y="548324"/>
                </a:lnTo>
                <a:lnTo>
                  <a:pt x="1343518" y="548641"/>
                </a:lnTo>
                <a:lnTo>
                  <a:pt x="1339065" y="548958"/>
                </a:lnTo>
                <a:lnTo>
                  <a:pt x="1334294" y="549275"/>
                </a:lnTo>
                <a:lnTo>
                  <a:pt x="1329523" y="548958"/>
                </a:lnTo>
                <a:lnTo>
                  <a:pt x="1325070" y="548641"/>
                </a:lnTo>
                <a:lnTo>
                  <a:pt x="1320936" y="548324"/>
                </a:lnTo>
                <a:lnTo>
                  <a:pt x="1316165" y="547373"/>
                </a:lnTo>
                <a:lnTo>
                  <a:pt x="1312030" y="546422"/>
                </a:lnTo>
                <a:lnTo>
                  <a:pt x="1307895" y="545154"/>
                </a:lnTo>
                <a:lnTo>
                  <a:pt x="1303442" y="543887"/>
                </a:lnTo>
                <a:lnTo>
                  <a:pt x="1299625" y="542302"/>
                </a:lnTo>
                <a:lnTo>
                  <a:pt x="1295172" y="540717"/>
                </a:lnTo>
                <a:lnTo>
                  <a:pt x="1291356" y="538815"/>
                </a:lnTo>
                <a:lnTo>
                  <a:pt x="1287857" y="536280"/>
                </a:lnTo>
                <a:lnTo>
                  <a:pt x="1284358" y="534061"/>
                </a:lnTo>
                <a:lnTo>
                  <a:pt x="1280541" y="531526"/>
                </a:lnTo>
                <a:lnTo>
                  <a:pt x="1277361" y="528990"/>
                </a:lnTo>
                <a:lnTo>
                  <a:pt x="1274180" y="525821"/>
                </a:lnTo>
                <a:lnTo>
                  <a:pt x="1270681" y="522968"/>
                </a:lnTo>
                <a:lnTo>
                  <a:pt x="1267819" y="520115"/>
                </a:lnTo>
                <a:lnTo>
                  <a:pt x="1265274" y="516946"/>
                </a:lnTo>
                <a:lnTo>
                  <a:pt x="1262412" y="513143"/>
                </a:lnTo>
                <a:lnTo>
                  <a:pt x="1259867" y="509973"/>
                </a:lnTo>
                <a:lnTo>
                  <a:pt x="1257641" y="506170"/>
                </a:lnTo>
                <a:lnTo>
                  <a:pt x="1255414" y="502366"/>
                </a:lnTo>
                <a:lnTo>
                  <a:pt x="1253506" y="498563"/>
                </a:lnTo>
                <a:lnTo>
                  <a:pt x="1251598" y="494759"/>
                </a:lnTo>
                <a:lnTo>
                  <a:pt x="1250007" y="490639"/>
                </a:lnTo>
                <a:lnTo>
                  <a:pt x="1248417" y="486519"/>
                </a:lnTo>
                <a:lnTo>
                  <a:pt x="1247145" y="482398"/>
                </a:lnTo>
                <a:lnTo>
                  <a:pt x="1246191" y="477644"/>
                </a:lnTo>
                <a:lnTo>
                  <a:pt x="1245554" y="473524"/>
                </a:lnTo>
                <a:lnTo>
                  <a:pt x="1244918" y="469086"/>
                </a:lnTo>
                <a:lnTo>
                  <a:pt x="1244600" y="464332"/>
                </a:lnTo>
                <a:lnTo>
                  <a:pt x="1244600" y="459895"/>
                </a:lnTo>
                <a:lnTo>
                  <a:pt x="1244600" y="89380"/>
                </a:lnTo>
                <a:lnTo>
                  <a:pt x="1244600" y="84943"/>
                </a:lnTo>
                <a:lnTo>
                  <a:pt x="1244918" y="80188"/>
                </a:lnTo>
                <a:lnTo>
                  <a:pt x="1245554" y="75751"/>
                </a:lnTo>
                <a:lnTo>
                  <a:pt x="1246191" y="71631"/>
                </a:lnTo>
                <a:lnTo>
                  <a:pt x="1247145" y="66876"/>
                </a:lnTo>
                <a:lnTo>
                  <a:pt x="1248417" y="62756"/>
                </a:lnTo>
                <a:lnTo>
                  <a:pt x="1250007" y="58636"/>
                </a:lnTo>
                <a:lnTo>
                  <a:pt x="1251598" y="54515"/>
                </a:lnTo>
                <a:lnTo>
                  <a:pt x="1253506" y="50712"/>
                </a:lnTo>
                <a:lnTo>
                  <a:pt x="1255414" y="46909"/>
                </a:lnTo>
                <a:lnTo>
                  <a:pt x="1257641" y="43105"/>
                </a:lnTo>
                <a:lnTo>
                  <a:pt x="1259867" y="39302"/>
                </a:lnTo>
                <a:lnTo>
                  <a:pt x="1262412" y="36132"/>
                </a:lnTo>
                <a:lnTo>
                  <a:pt x="1265274" y="32329"/>
                </a:lnTo>
                <a:lnTo>
                  <a:pt x="1267819" y="29159"/>
                </a:lnTo>
                <a:lnTo>
                  <a:pt x="1270681" y="26307"/>
                </a:lnTo>
                <a:lnTo>
                  <a:pt x="1274180" y="23454"/>
                </a:lnTo>
                <a:lnTo>
                  <a:pt x="1277361" y="20285"/>
                </a:lnTo>
                <a:lnTo>
                  <a:pt x="1280541" y="17749"/>
                </a:lnTo>
                <a:lnTo>
                  <a:pt x="1284358" y="15214"/>
                </a:lnTo>
                <a:lnTo>
                  <a:pt x="1287857" y="12995"/>
                </a:lnTo>
                <a:lnTo>
                  <a:pt x="1291356" y="10776"/>
                </a:lnTo>
                <a:lnTo>
                  <a:pt x="1295172" y="8558"/>
                </a:lnTo>
                <a:lnTo>
                  <a:pt x="1299625" y="6973"/>
                </a:lnTo>
                <a:lnTo>
                  <a:pt x="1303442" y="5388"/>
                </a:lnTo>
                <a:lnTo>
                  <a:pt x="1307895" y="4120"/>
                </a:lnTo>
                <a:lnTo>
                  <a:pt x="1312030" y="2852"/>
                </a:lnTo>
                <a:lnTo>
                  <a:pt x="1316165" y="1902"/>
                </a:lnTo>
                <a:lnTo>
                  <a:pt x="1320936" y="951"/>
                </a:lnTo>
                <a:lnTo>
                  <a:pt x="1325070" y="634"/>
                </a:lnTo>
                <a:lnTo>
                  <a:pt x="1329523" y="317"/>
                </a:lnTo>
                <a:lnTo>
                  <a:pt x="1334294" y="0"/>
                </a:lnTo>
                <a:close/>
              </a:path>
            </a:pathLst>
          </a:custGeom>
          <a:solidFill>
            <a:srgbClr val="001B34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001B34"/>
              </a:solidFill>
            </a:endParaRPr>
          </a:p>
        </p:txBody>
      </p:sp>
      <p:sp>
        <p:nvSpPr>
          <p:cNvPr id="37" name="PA_只为设计_矩形 36"/>
          <p:cNvSpPr/>
          <p:nvPr>
            <p:custDataLst>
              <p:tags r:id="rId14"/>
            </p:custDataLst>
          </p:nvPr>
        </p:nvSpPr>
        <p:spPr>
          <a:xfrm>
            <a:off x="3635616" y="3777043"/>
            <a:ext cx="4893547" cy="431420"/>
          </a:xfrm>
          <a:prstGeom prst="rect">
            <a:avLst/>
          </a:prstGeom>
          <a:gradFill>
            <a:gsLst>
              <a:gs pos="0">
                <a:srgbClr val="001B34"/>
              </a:gs>
              <a:gs pos="100000">
                <a:srgbClr val="0070C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请插入您的文本内容或者其它相关的内容</a:t>
            </a:r>
          </a:p>
        </p:txBody>
      </p:sp>
      <p:sp>
        <p:nvSpPr>
          <p:cNvPr id="38" name="PA_只为设计_矩形 37"/>
          <p:cNvSpPr/>
          <p:nvPr>
            <p:custDataLst>
              <p:tags r:id="rId15"/>
            </p:custDataLst>
          </p:nvPr>
        </p:nvSpPr>
        <p:spPr>
          <a:xfrm>
            <a:off x="3606554" y="4382149"/>
            <a:ext cx="2191127" cy="431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001B34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汇报人</a:t>
            </a:r>
            <a:r>
              <a:rPr lang="zh-CN" altLang="en-US" dirty="0" smtClean="0">
                <a:solidFill>
                  <a:srgbClr val="001B34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：</a:t>
            </a:r>
            <a:r>
              <a:rPr lang="en-US" altLang="zh-CN" dirty="0" smtClean="0">
                <a:solidFill>
                  <a:srgbClr val="001B34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xx</a:t>
            </a:r>
            <a:endParaRPr lang="zh-CN" altLang="en-US" dirty="0">
              <a:solidFill>
                <a:srgbClr val="001B34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079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4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cos(1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0" dur="50" autoRev="1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cos(0.1*pi*$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28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Rot by="21600000" from="5400000" to="0">
                                          <p:cBhvr>
                                            <p:cTn id="15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>
                                            <p:cTn id="19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2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-0.0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 p14:presetBounceEnd="10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62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2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625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63" repeatCount="2000" fill="hold">
                                              <p:stCondLst>
                                                <p:cond delay="625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fade">
                                          <p:cBhvr>
                                            <p:cTn id="30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</p:cBhvr>
                                          <p:from x="150000" y="150000"/>
                                          <p:to x="100000" y="100000"/>
                                        </p:animScale>
                                        <p:anim to="" calcmode="lin" valueType="num">
                                          <p:cBhvr>
                                            <p:cTn id="3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3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0" presetClass="entr" presetSubtype="0" accel="5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6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100000" y="100000"/>
                                          <p:to x="140000" y="60000"/>
                                        </p:animScale>
                                        <p:animScale>
                                          <p:cBhvr>
                                            <p:cTn id="37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140000" y="60000"/>
                                          <p:to x="80000" y="120000"/>
                                        </p:animScale>
                                        <p:animScale>
                                          <p:cBhvr>
                                            <p:cTn id="38" dur="3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80000" y="120000"/>
                                          <p:to x="120000" y="80000"/>
                                        </p:animScale>
                                        <p:animScale>
                                          <p:cBhvr>
                                            <p:cTn id="39" dur="300" fill="hold">
                                              <p:stCondLst>
                                                <p:cond delay="7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120000" y="80000"/>
                                          <p:to x="90000" y="110000"/>
                                        </p:animScale>
                                        <p:animScale>
                                          <p:cBhvr>
                                            <p:cTn id="40" dur="3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90000" y="110000"/>
                                          <p:to x="105000" y="95000"/>
                                        </p:animScale>
                                        <p:animScale>
                                          <p:cBhvr>
                                            <p:cTn id="41" dur="300" fill="hold">
                                              <p:stCondLst>
                                                <p:cond delay="13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105000" y="95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fade">
                                          <p:cBhvr>
                                            <p:cTn id="47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</p:cBhvr>
                                          <p:from x="150000" y="150000"/>
                                          <p:to x="100000" y="100000"/>
                                        </p:animScale>
                                        <p:anim to="" calcmode="lin" valueType="num">
                                          <p:cBhvr>
                                            <p:cTn id="4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5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 p14:presetBounceEnd="10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6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 p14:presetBounceEnd="10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 p14:presetBounceEnd="10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8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 p14:presetBounceEnd="10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4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 p14:presetBounceEnd="10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 p14:presetBounceEnd="10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6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 p14:presetBounceEnd="10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2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nodeType="withEffect" p14:presetBounceEnd="10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8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 p14:presetBounceEnd="10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4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30" grpId="0" animBg="1"/>
          <p:bldP spid="32" grpId="0" animBg="1"/>
          <p:bldP spid="33" grpId="0" autoUpdateAnimBg="0"/>
          <p:bldP spid="35" grpId="0" autoUpdateAnimBg="0"/>
          <p:bldP spid="36" grpId="0" animBg="1"/>
          <p:bldP spid="37" grpId="0" animBg="1"/>
          <p:bldP spid="38" grpId="0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4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cos(1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0" dur="50" autoRev="1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cos(0.1*pi*$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28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Rot by="21600000" from="5400000" to="0">
                                          <p:cBhvr>
                                            <p:cTn id="15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>
                                            <p:cTn id="19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2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-0.0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62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25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625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63" repeatCount="2000" fill="hold">
                                              <p:stCondLst>
                                                <p:cond delay="625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fade">
                                          <p:cBhvr>
                                            <p:cTn id="30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</p:cBhvr>
                                          <p:from x="150000" y="150000"/>
                                          <p:to x="100000" y="100000"/>
                                        </p:animScale>
                                        <p:anim to="" calcmode="lin" valueType="num">
                                          <p:cBhvr>
                                            <p:cTn id="3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3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0" presetClass="entr" presetSubtype="0" accel="5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6" dur="3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100000" y="100000"/>
                                          <p:to x="140000" y="60000"/>
                                        </p:animScale>
                                        <p:animScale>
                                          <p:cBhvr>
                                            <p:cTn id="37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140000" y="60000"/>
                                          <p:to x="80000" y="120000"/>
                                        </p:animScale>
                                        <p:animScale>
                                          <p:cBhvr>
                                            <p:cTn id="38" dur="3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80000" y="120000"/>
                                          <p:to x="120000" y="80000"/>
                                        </p:animScale>
                                        <p:animScale>
                                          <p:cBhvr>
                                            <p:cTn id="39" dur="300" fill="hold">
                                              <p:stCondLst>
                                                <p:cond delay="7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120000" y="80000"/>
                                          <p:to x="90000" y="110000"/>
                                        </p:animScale>
                                        <p:animScale>
                                          <p:cBhvr>
                                            <p:cTn id="40" dur="3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90000" y="110000"/>
                                          <p:to x="105000" y="95000"/>
                                        </p:animScale>
                                        <p:animScale>
                                          <p:cBhvr>
                                            <p:cTn id="41" dur="300" fill="hold">
                                              <p:stCondLst>
                                                <p:cond delay="130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105000" y="95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filter="fade">
                                          <p:cBhvr>
                                            <p:cTn id="47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</p:cBhvr>
                                          <p:from x="150000" y="150000"/>
                                          <p:to x="100000" y="100000"/>
                                        </p:animScale>
                                        <p:anim to="" calcmode="lin" valueType="num">
                                          <p:cBhvr>
                                            <p:cTn id="4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5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6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8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4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0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6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2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8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4" dur="50" repeatCount="2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30" grpId="0" animBg="1"/>
          <p:bldP spid="32" grpId="0" animBg="1"/>
          <p:bldP spid="33" grpId="0" autoUpdateAnimBg="0"/>
          <p:bldP spid="35" grpId="0" autoUpdateAnimBg="0"/>
          <p:bldP spid="36" grpId="0" animBg="1"/>
          <p:bldP spid="37" grpId="0" animBg="1"/>
          <p:bldP spid="38" grpId="0" autoUpdateAnimBg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16551" y="-50947"/>
            <a:ext cx="2000136" cy="19575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44249" y="1042162"/>
            <a:ext cx="7090263" cy="581608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70939" y="787169"/>
            <a:ext cx="10250123" cy="5283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84483" y="1906633"/>
            <a:ext cx="2828553" cy="2219187"/>
          </a:xfrm>
          <a:prstGeom prst="rect">
            <a:avLst/>
          </a:prstGeom>
        </p:spPr>
      </p:pic>
      <p:sp>
        <p:nvSpPr>
          <p:cNvPr id="30" name="任意多边形: 形状 29"/>
          <p:cNvSpPr/>
          <p:nvPr/>
        </p:nvSpPr>
        <p:spPr>
          <a:xfrm>
            <a:off x="1766564" y="1276140"/>
            <a:ext cx="8647573" cy="4340888"/>
          </a:xfrm>
          <a:custGeom>
            <a:avLst/>
            <a:gdLst>
              <a:gd name="connsiteX0" fmla="*/ 0 w 8647573"/>
              <a:gd name="connsiteY0" fmla="*/ 0 h 4340888"/>
              <a:gd name="connsiteX1" fmla="*/ 8647573 w 8647573"/>
              <a:gd name="connsiteY1" fmla="*/ 0 h 4340888"/>
              <a:gd name="connsiteX2" fmla="*/ 8647573 w 8647573"/>
              <a:gd name="connsiteY2" fmla="*/ 4340888 h 4340888"/>
              <a:gd name="connsiteX3" fmla="*/ 0 w 8647573"/>
              <a:gd name="connsiteY3" fmla="*/ 4340888 h 4340888"/>
              <a:gd name="connsiteX4" fmla="*/ 0 w 8647573"/>
              <a:gd name="connsiteY4" fmla="*/ 0 h 4340888"/>
              <a:gd name="connsiteX5" fmla="*/ 142623 w 8647573"/>
              <a:gd name="connsiteY5" fmla="*/ 130628 h 4340888"/>
              <a:gd name="connsiteX6" fmla="*/ 142623 w 8647573"/>
              <a:gd name="connsiteY6" fmla="*/ 4200211 h 4340888"/>
              <a:gd name="connsiteX7" fmla="*/ 8495148 w 8647573"/>
              <a:gd name="connsiteY7" fmla="*/ 4200211 h 4340888"/>
              <a:gd name="connsiteX8" fmla="*/ 8495148 w 8647573"/>
              <a:gd name="connsiteY8" fmla="*/ 130628 h 4340888"/>
              <a:gd name="connsiteX9" fmla="*/ 142623 w 8647573"/>
              <a:gd name="connsiteY9" fmla="*/ 130628 h 4340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647573" h="4340888">
                <a:moveTo>
                  <a:pt x="0" y="0"/>
                </a:moveTo>
                <a:lnTo>
                  <a:pt x="8647573" y="0"/>
                </a:lnTo>
                <a:lnTo>
                  <a:pt x="8647573" y="4340888"/>
                </a:lnTo>
                <a:lnTo>
                  <a:pt x="0" y="4340888"/>
                </a:lnTo>
                <a:lnTo>
                  <a:pt x="0" y="0"/>
                </a:lnTo>
                <a:close/>
                <a:moveTo>
                  <a:pt x="142623" y="130628"/>
                </a:moveTo>
                <a:lnTo>
                  <a:pt x="142623" y="4200211"/>
                </a:lnTo>
                <a:lnTo>
                  <a:pt x="8495148" y="4200211"/>
                </a:lnTo>
                <a:lnTo>
                  <a:pt x="8495148" y="130628"/>
                </a:lnTo>
                <a:lnTo>
                  <a:pt x="142623" y="130628"/>
                </a:lnTo>
                <a:close/>
              </a:path>
            </a:pathLst>
          </a:custGeom>
          <a:blipFill dpi="0" rotWithShape="1">
            <a:blip r:embed="rId8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/>
          <p:cNvSpPr/>
          <p:nvPr/>
        </p:nvSpPr>
        <p:spPr>
          <a:xfrm>
            <a:off x="1863778" y="1378473"/>
            <a:ext cx="8437224" cy="4144946"/>
          </a:xfrm>
          <a:custGeom>
            <a:avLst/>
            <a:gdLst>
              <a:gd name="connsiteX0" fmla="*/ 0 w 8352525"/>
              <a:gd name="connsiteY0" fmla="*/ 0 h 4069583"/>
              <a:gd name="connsiteX1" fmla="*/ 8352525 w 8352525"/>
              <a:gd name="connsiteY1" fmla="*/ 0 h 4069583"/>
              <a:gd name="connsiteX2" fmla="*/ 8352525 w 8352525"/>
              <a:gd name="connsiteY2" fmla="*/ 4069583 h 4069583"/>
              <a:gd name="connsiteX3" fmla="*/ 0 w 8352525"/>
              <a:gd name="connsiteY3" fmla="*/ 4069583 h 4069583"/>
              <a:gd name="connsiteX4" fmla="*/ 0 w 8352525"/>
              <a:gd name="connsiteY4" fmla="*/ 0 h 4069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2525" h="4069583">
                <a:moveTo>
                  <a:pt x="0" y="0"/>
                </a:moveTo>
                <a:lnTo>
                  <a:pt x="8352525" y="0"/>
                </a:lnTo>
                <a:lnTo>
                  <a:pt x="8352525" y="4069583"/>
                </a:lnTo>
                <a:lnTo>
                  <a:pt x="0" y="406958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72103" y="-602746"/>
            <a:ext cx="3360940" cy="242488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7546275">
            <a:off x="9140617" y="3512204"/>
            <a:ext cx="3383573" cy="308484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9161" y="4871398"/>
            <a:ext cx="2780017" cy="201185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328411" y="29663"/>
            <a:ext cx="3394325" cy="244897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269433" y="1532956"/>
            <a:ext cx="3815514" cy="275286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015425">
            <a:off x="7477513" y="-335188"/>
            <a:ext cx="3395154" cy="2457019"/>
          </a:xfrm>
          <a:prstGeom prst="rect">
            <a:avLst/>
          </a:prstGeom>
        </p:spPr>
      </p:pic>
      <p:sp>
        <p:nvSpPr>
          <p:cNvPr id="32" name="任意多边形: 形状 31"/>
          <p:cNvSpPr/>
          <p:nvPr/>
        </p:nvSpPr>
        <p:spPr>
          <a:xfrm>
            <a:off x="1979525" y="1455887"/>
            <a:ext cx="8529073" cy="4266648"/>
          </a:xfrm>
          <a:custGeom>
            <a:avLst/>
            <a:gdLst>
              <a:gd name="connsiteX0" fmla="*/ 0 w 8352525"/>
              <a:gd name="connsiteY0" fmla="*/ 0 h 4069583"/>
              <a:gd name="connsiteX1" fmla="*/ 8352525 w 8352525"/>
              <a:gd name="connsiteY1" fmla="*/ 0 h 4069583"/>
              <a:gd name="connsiteX2" fmla="*/ 8352525 w 8352525"/>
              <a:gd name="connsiteY2" fmla="*/ 4069583 h 4069583"/>
              <a:gd name="connsiteX3" fmla="*/ 0 w 8352525"/>
              <a:gd name="connsiteY3" fmla="*/ 4069583 h 4069583"/>
              <a:gd name="connsiteX4" fmla="*/ 0 w 8352525"/>
              <a:gd name="connsiteY4" fmla="*/ 0 h 4069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2525" h="4069583">
                <a:moveTo>
                  <a:pt x="0" y="0"/>
                </a:moveTo>
                <a:lnTo>
                  <a:pt x="8352525" y="0"/>
                </a:lnTo>
                <a:lnTo>
                  <a:pt x="8352525" y="4069583"/>
                </a:lnTo>
                <a:lnTo>
                  <a:pt x="0" y="4069583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rgbClr val="001B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8292627" y="5019776"/>
            <a:ext cx="2442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1B34"/>
                </a:solidFill>
                <a:latin typeface="Gaposis Outline (BRK)" pitchFamily="2" charset="-122"/>
                <a:ea typeface="Gaposis Outline (BRK)" pitchFamily="2" charset="-122"/>
              </a:rPr>
              <a:t>SUMMER</a:t>
            </a:r>
            <a:endParaRPr lang="zh-CN" altLang="en-US" sz="2800" dirty="0">
              <a:solidFill>
                <a:srgbClr val="001B34"/>
              </a:solidFill>
              <a:latin typeface="Gaposis Outline (BRK)" pitchFamily="2" charset="-122"/>
              <a:ea typeface="Gaposis Outline (BRK)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8088119">
            <a:off x="6559023" y="1741543"/>
            <a:ext cx="1464551" cy="1059872"/>
          </a:xfrm>
          <a:prstGeom prst="rect">
            <a:avLst/>
          </a:prstGeom>
        </p:spPr>
      </p:pic>
      <p:sp>
        <p:nvSpPr>
          <p:cNvPr id="20" name="PA_蓝剑_文本框 19"/>
          <p:cNvSpPr txBox="1"/>
          <p:nvPr>
            <p:custDataLst>
              <p:tags r:id="rId1"/>
            </p:custDataLst>
          </p:nvPr>
        </p:nvSpPr>
        <p:spPr>
          <a:xfrm>
            <a:off x="2683429" y="2567721"/>
            <a:ext cx="3086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001B34"/>
                </a:solidFill>
                <a:latin typeface="Adamas" pitchFamily="50" charset="0"/>
                <a:ea typeface="方正粗倩简体" panose="03000509000000000000" pitchFamily="65" charset="-122"/>
              </a:rPr>
              <a:t>PART </a:t>
            </a:r>
            <a:endParaRPr lang="zh-CN" altLang="en-US" sz="6000" dirty="0">
              <a:solidFill>
                <a:srgbClr val="001B34"/>
              </a:solidFill>
              <a:latin typeface="Adamas" pitchFamily="50" charset="0"/>
              <a:ea typeface="方正粗倩简体" panose="03000509000000000000" pitchFamily="65" charset="-122"/>
            </a:endParaRPr>
          </a:p>
        </p:txBody>
      </p:sp>
      <p:sp>
        <p:nvSpPr>
          <p:cNvPr id="52" name="PA_蓝剑_文本框 51"/>
          <p:cNvSpPr txBox="1"/>
          <p:nvPr>
            <p:custDataLst>
              <p:tags r:id="rId2"/>
            </p:custDataLst>
          </p:nvPr>
        </p:nvSpPr>
        <p:spPr>
          <a:xfrm>
            <a:off x="4064007" y="3469262"/>
            <a:ext cx="13196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001B3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01 </a:t>
            </a:r>
            <a:endParaRPr lang="zh-CN" altLang="en-US" sz="6000" b="1" dirty="0">
              <a:solidFill>
                <a:srgbClr val="001B34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476149" y="3151964"/>
            <a:ext cx="4540402" cy="431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001B34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请插入您的标题内容一</a:t>
            </a:r>
          </a:p>
        </p:txBody>
      </p:sp>
      <p:sp>
        <p:nvSpPr>
          <p:cNvPr id="54" name="矩形 53"/>
          <p:cNvSpPr/>
          <p:nvPr/>
        </p:nvSpPr>
        <p:spPr>
          <a:xfrm>
            <a:off x="5596657" y="3725284"/>
            <a:ext cx="4100002" cy="431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gradFill>
                  <a:gsLst>
                    <a:gs pos="0">
                      <a:srgbClr val="001B34"/>
                    </a:gs>
                    <a:gs pos="100000">
                      <a:srgbClr val="0070C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请插入您的文本内容或者其他相关内容</a:t>
            </a:r>
          </a:p>
        </p:txBody>
      </p:sp>
    </p:spTree>
    <p:extLst>
      <p:ext uri="{BB962C8B-B14F-4D97-AF65-F5344CB8AC3E}">
        <p14:creationId xmlns:p14="http://schemas.microsoft.com/office/powerpoint/2010/main" val="2383043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Rot by="21600000" from="5400000" to="0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Rot by="21600000" from="5400000" to="0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2" grpId="0"/>
      <p:bldP spid="53" grpId="0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>
            <a:extLst>
              <a:ext uri="{FF2B5EF4-FFF2-40B4-BE49-F238E27FC236}">
                <a16:creationId xmlns:a16="http://schemas.microsoft.com/office/drawing/2014/main" xmlns="" id="{07FAF3E8-DFEA-4E69-A375-B6B91D5267F6}"/>
              </a:ext>
            </a:extLst>
          </p:cNvPr>
          <p:cNvSpPr/>
          <p:nvPr/>
        </p:nvSpPr>
        <p:spPr>
          <a:xfrm>
            <a:off x="6615485" y="1264381"/>
            <a:ext cx="1916658" cy="1916658"/>
          </a:xfrm>
          <a:prstGeom prst="rect">
            <a:avLst/>
          </a:prstGeom>
          <a:solidFill>
            <a:srgbClr val="FF9F1B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TextBox 15">
            <a:extLst>
              <a:ext uri="{FF2B5EF4-FFF2-40B4-BE49-F238E27FC236}">
                <a16:creationId xmlns:a16="http://schemas.microsoft.com/office/drawing/2014/main" xmlns="" id="{4BBFFED7-116F-4BB3-8EB2-14F2188ED803}"/>
              </a:ext>
            </a:extLst>
          </p:cNvPr>
          <p:cNvSpPr txBox="1"/>
          <p:nvPr/>
        </p:nvSpPr>
        <p:spPr>
          <a:xfrm>
            <a:off x="6929567" y="2153674"/>
            <a:ext cx="12884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rgbClr val="37333B"/>
                </a:solidFill>
                <a:cs typeface="+mn-ea"/>
                <a:sym typeface="+mn-lt"/>
              </a:rPr>
              <a:t>TEAM NAME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xmlns="" id="{6210A5E7-3D05-479B-8641-D675D14BE4FE}"/>
              </a:ext>
            </a:extLst>
          </p:cNvPr>
          <p:cNvSpPr/>
          <p:nvPr/>
        </p:nvSpPr>
        <p:spPr>
          <a:xfrm>
            <a:off x="6870479" y="2378301"/>
            <a:ext cx="14066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i="1" dirty="0">
                <a:solidFill>
                  <a:schemeClr val="bg1"/>
                </a:solidFill>
                <a:cs typeface="+mn-ea"/>
                <a:sym typeface="+mn-lt"/>
              </a:rPr>
              <a:t>Far far away, behind the word </a:t>
            </a:r>
            <a:endParaRPr lang="en-US" sz="1000" dirty="0">
              <a:cs typeface="+mn-ea"/>
              <a:sym typeface="+mn-lt"/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592902CA-332E-4C2C-A1AF-3AB390E8119C}"/>
              </a:ext>
            </a:extLst>
          </p:cNvPr>
          <p:cNvSpPr/>
          <p:nvPr/>
        </p:nvSpPr>
        <p:spPr>
          <a:xfrm>
            <a:off x="7351637" y="1751466"/>
            <a:ext cx="413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353535"/>
                </a:solidFill>
                <a:cs typeface="+mn-ea"/>
                <a:sym typeface="+mn-lt"/>
              </a:rPr>
              <a:t></a:t>
            </a:r>
            <a:endParaRPr lang="en-US" dirty="0">
              <a:cs typeface="+mn-ea"/>
              <a:sym typeface="+mn-lt"/>
            </a:endParaRPr>
          </a:p>
        </p:txBody>
      </p:sp>
      <p:pic>
        <p:nvPicPr>
          <p:cNvPr id="9" name="图片占位符 12">
            <a:extLst>
              <a:ext uri="{FF2B5EF4-FFF2-40B4-BE49-F238E27FC236}">
                <a16:creationId xmlns:a16="http://schemas.microsoft.com/office/drawing/2014/main" xmlns="" id="{E35D311B-1110-4A17-B50D-51C00A290EF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94683" y="1412215"/>
            <a:ext cx="1932171" cy="1932171"/>
          </a:xfrm>
          <a:prstGeom prst="rect">
            <a:avLst/>
          </a:prstGeom>
        </p:spPr>
      </p:pic>
      <p:pic>
        <p:nvPicPr>
          <p:cNvPr id="10" name="图片占位符 16">
            <a:extLst>
              <a:ext uri="{FF2B5EF4-FFF2-40B4-BE49-F238E27FC236}">
                <a16:creationId xmlns:a16="http://schemas.microsoft.com/office/drawing/2014/main" xmlns="" id="{1D696D19-8C0C-486C-AB90-68FD533C765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12924" y="1412215"/>
            <a:ext cx="1932171" cy="1932171"/>
          </a:xfrm>
          <a:prstGeom prst="rect">
            <a:avLst/>
          </a:prstGeom>
        </p:spPr>
      </p:pic>
      <p:pic>
        <p:nvPicPr>
          <p:cNvPr id="11" name="图片占位符 17">
            <a:extLst>
              <a:ext uri="{FF2B5EF4-FFF2-40B4-BE49-F238E27FC236}">
                <a16:creationId xmlns:a16="http://schemas.microsoft.com/office/drawing/2014/main" xmlns="" id="{C1A6DA00-3DDF-4264-9B01-0830CF0D6DF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31165" y="1412215"/>
            <a:ext cx="1932171" cy="1932171"/>
          </a:xfrm>
          <a:prstGeom prst="rect">
            <a:avLst/>
          </a:prstGeom>
        </p:spPr>
      </p:pic>
      <p:pic>
        <p:nvPicPr>
          <p:cNvPr id="12" name="图片占位符 21">
            <a:extLst>
              <a:ext uri="{FF2B5EF4-FFF2-40B4-BE49-F238E27FC236}">
                <a16:creationId xmlns:a16="http://schemas.microsoft.com/office/drawing/2014/main" xmlns="" id="{D098AD57-4179-426C-B0DB-72C7675B9EB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31165" y="3824797"/>
            <a:ext cx="1932171" cy="1932171"/>
          </a:xfrm>
          <a:custGeom>
            <a:avLst/>
            <a:gdLst>
              <a:gd name="connsiteX0" fmla="*/ 0 w 2292750"/>
              <a:gd name="connsiteY0" fmla="*/ 0 h 2292750"/>
              <a:gd name="connsiteX1" fmla="*/ 2292750 w 2292750"/>
              <a:gd name="connsiteY1" fmla="*/ 0 h 2292750"/>
              <a:gd name="connsiteX2" fmla="*/ 2292750 w 2292750"/>
              <a:gd name="connsiteY2" fmla="*/ 2292750 h 2292750"/>
              <a:gd name="connsiteX3" fmla="*/ 0 w 2292750"/>
              <a:gd name="connsiteY3" fmla="*/ 2292750 h 229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750" h="2292750">
                <a:moveTo>
                  <a:pt x="0" y="0"/>
                </a:moveTo>
                <a:lnTo>
                  <a:pt x="2292750" y="0"/>
                </a:lnTo>
                <a:lnTo>
                  <a:pt x="2292750" y="2292750"/>
                </a:lnTo>
                <a:lnTo>
                  <a:pt x="0" y="2292750"/>
                </a:lnTo>
                <a:close/>
              </a:path>
            </a:pathLst>
          </a:custGeom>
        </p:spPr>
      </p:pic>
      <p:pic>
        <p:nvPicPr>
          <p:cNvPr id="13" name="图片占位符 20">
            <a:extLst>
              <a:ext uri="{FF2B5EF4-FFF2-40B4-BE49-F238E27FC236}">
                <a16:creationId xmlns:a16="http://schemas.microsoft.com/office/drawing/2014/main" xmlns="" id="{34153B5E-520A-4701-B951-1D149DC4898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12924" y="3824797"/>
            <a:ext cx="1932171" cy="1932171"/>
          </a:xfrm>
          <a:custGeom>
            <a:avLst/>
            <a:gdLst>
              <a:gd name="connsiteX0" fmla="*/ 0 w 2292750"/>
              <a:gd name="connsiteY0" fmla="*/ 0 h 2292750"/>
              <a:gd name="connsiteX1" fmla="*/ 2292750 w 2292750"/>
              <a:gd name="connsiteY1" fmla="*/ 0 h 2292750"/>
              <a:gd name="connsiteX2" fmla="*/ 2292750 w 2292750"/>
              <a:gd name="connsiteY2" fmla="*/ 2292750 h 2292750"/>
              <a:gd name="connsiteX3" fmla="*/ 0 w 2292750"/>
              <a:gd name="connsiteY3" fmla="*/ 2292750 h 229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750" h="2292750">
                <a:moveTo>
                  <a:pt x="0" y="0"/>
                </a:moveTo>
                <a:lnTo>
                  <a:pt x="2292750" y="0"/>
                </a:lnTo>
                <a:lnTo>
                  <a:pt x="2292750" y="2292750"/>
                </a:lnTo>
                <a:lnTo>
                  <a:pt x="0" y="2292750"/>
                </a:lnTo>
                <a:close/>
              </a:path>
            </a:pathLst>
          </a:custGeom>
        </p:spPr>
      </p:pic>
      <p:sp>
        <p:nvSpPr>
          <p:cNvPr id="16" name="Rectangle 23">
            <a:extLst>
              <a:ext uri="{FF2B5EF4-FFF2-40B4-BE49-F238E27FC236}">
                <a16:creationId xmlns:a16="http://schemas.microsoft.com/office/drawing/2014/main" xmlns="" id="{11745712-E326-43CE-BA8F-A4E0D1C122A7}"/>
              </a:ext>
            </a:extLst>
          </p:cNvPr>
          <p:cNvSpPr/>
          <p:nvPr/>
        </p:nvSpPr>
        <p:spPr>
          <a:xfrm>
            <a:off x="3850514" y="3971295"/>
            <a:ext cx="1916658" cy="1916658"/>
          </a:xfrm>
          <a:prstGeom prst="rect">
            <a:avLst/>
          </a:prstGeom>
          <a:solidFill>
            <a:srgbClr val="FF9F1B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14" name="图片占位符 19">
            <a:extLst>
              <a:ext uri="{FF2B5EF4-FFF2-40B4-BE49-F238E27FC236}">
                <a16:creationId xmlns:a16="http://schemas.microsoft.com/office/drawing/2014/main" xmlns="" id="{A827C7AA-9485-4D58-A3D9-187E210BCEA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94683" y="3824797"/>
            <a:ext cx="1932171" cy="1932171"/>
          </a:xfrm>
          <a:custGeom>
            <a:avLst/>
            <a:gdLst>
              <a:gd name="connsiteX0" fmla="*/ 0 w 2292750"/>
              <a:gd name="connsiteY0" fmla="*/ 0 h 2292750"/>
              <a:gd name="connsiteX1" fmla="*/ 2292750 w 2292750"/>
              <a:gd name="connsiteY1" fmla="*/ 0 h 2292750"/>
              <a:gd name="connsiteX2" fmla="*/ 2292750 w 2292750"/>
              <a:gd name="connsiteY2" fmla="*/ 2292750 h 2292750"/>
              <a:gd name="connsiteX3" fmla="*/ 0 w 2292750"/>
              <a:gd name="connsiteY3" fmla="*/ 2292750 h 229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750" h="2292750">
                <a:moveTo>
                  <a:pt x="0" y="0"/>
                </a:moveTo>
                <a:lnTo>
                  <a:pt x="2292750" y="0"/>
                </a:lnTo>
                <a:lnTo>
                  <a:pt x="2292750" y="2292750"/>
                </a:lnTo>
                <a:lnTo>
                  <a:pt x="0" y="2292750"/>
                </a:lnTo>
                <a:close/>
              </a:path>
            </a:pathLst>
          </a:cu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E0785616-BEFB-46CE-BA12-F116E1FACD49}"/>
              </a:ext>
            </a:extLst>
          </p:cNvPr>
          <p:cNvSpPr/>
          <p:nvPr/>
        </p:nvSpPr>
        <p:spPr>
          <a:xfrm>
            <a:off x="1573260" y="2378300"/>
            <a:ext cx="2150220" cy="2077455"/>
          </a:xfrm>
          <a:prstGeom prst="rect">
            <a:avLst/>
          </a:prstGeom>
        </p:spPr>
        <p:txBody>
          <a:bodyPr wrap="square" lIns="68543" tIns="34272" rIns="68543" bIns="3427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863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0">
            <a:extLst>
              <a:ext uri="{FF2B5EF4-FFF2-40B4-BE49-F238E27FC236}">
                <a16:creationId xmlns:a16="http://schemas.microsoft.com/office/drawing/2014/main" xmlns="" id="{81C49FE7-8615-47CA-A347-C3215485ABC2}"/>
              </a:ext>
            </a:extLst>
          </p:cNvPr>
          <p:cNvSpPr/>
          <p:nvPr/>
        </p:nvSpPr>
        <p:spPr>
          <a:xfrm>
            <a:off x="6310995" y="1648353"/>
            <a:ext cx="2112105" cy="213451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3500">
            <a:solidFill>
              <a:srgbClr val="D971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GB">
              <a:solidFill>
                <a:srgbClr val="DDC23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xmlns="" id="{34961D33-C120-4F67-A0DE-14BE29795120}"/>
              </a:ext>
            </a:extLst>
          </p:cNvPr>
          <p:cNvSpPr txBox="1"/>
          <p:nvPr/>
        </p:nvSpPr>
        <p:spPr>
          <a:xfrm>
            <a:off x="6461190" y="4003477"/>
            <a:ext cx="18117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altLang="zh-CN" sz="2000" b="1" dirty="0">
                <a:solidFill>
                  <a:srgbClr val="D9712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ENTER NAME</a:t>
            </a:r>
            <a:endParaRPr lang="en-GB" altLang="zh-CN" sz="2000" b="1" dirty="0">
              <a:solidFill>
                <a:srgbClr val="D97128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Rectangle 20">
            <a:extLst>
              <a:ext uri="{FF2B5EF4-FFF2-40B4-BE49-F238E27FC236}">
                <a16:creationId xmlns:a16="http://schemas.microsoft.com/office/drawing/2014/main" xmlns="" id="{6AE90185-E3C9-4FC5-99AF-5200D7FE4E73}"/>
              </a:ext>
            </a:extLst>
          </p:cNvPr>
          <p:cNvSpPr/>
          <p:nvPr/>
        </p:nvSpPr>
        <p:spPr>
          <a:xfrm>
            <a:off x="6950682" y="4432142"/>
            <a:ext cx="832731" cy="54127"/>
          </a:xfrm>
          <a:prstGeom prst="rect">
            <a:avLst/>
          </a:prstGeom>
          <a:solidFill>
            <a:srgbClr val="D97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GB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xmlns="" id="{0FED056C-EAC4-427C-B822-65461D5AC5C3}"/>
              </a:ext>
            </a:extLst>
          </p:cNvPr>
          <p:cNvSpPr/>
          <p:nvPr/>
        </p:nvSpPr>
        <p:spPr>
          <a:xfrm>
            <a:off x="6461705" y="4596960"/>
            <a:ext cx="2112105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" name="Rectangle 28">
            <a:extLst>
              <a:ext uri="{FF2B5EF4-FFF2-40B4-BE49-F238E27FC236}">
                <a16:creationId xmlns:a16="http://schemas.microsoft.com/office/drawing/2014/main" xmlns="" id="{41FBA7B8-86CE-4032-ADE4-B961414F52EC}"/>
              </a:ext>
            </a:extLst>
          </p:cNvPr>
          <p:cNvSpPr/>
          <p:nvPr/>
        </p:nvSpPr>
        <p:spPr>
          <a:xfrm>
            <a:off x="1152577" y="1648353"/>
            <a:ext cx="2112105" cy="2134519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GB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xmlns="" id="{15E70D80-4EBA-4AF3-9ECA-4C28C18C669F}"/>
              </a:ext>
            </a:extLst>
          </p:cNvPr>
          <p:cNvSpPr txBox="1"/>
          <p:nvPr/>
        </p:nvSpPr>
        <p:spPr>
          <a:xfrm>
            <a:off x="1302772" y="4002737"/>
            <a:ext cx="18117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sz="2000" b="1" dirty="0">
                <a:solidFill>
                  <a:srgbClr val="257DB7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ENTER NAME</a:t>
            </a:r>
            <a:endParaRPr lang="en-GB" sz="2000" b="1" dirty="0">
              <a:solidFill>
                <a:srgbClr val="257DB7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Rectangle 18">
            <a:extLst>
              <a:ext uri="{FF2B5EF4-FFF2-40B4-BE49-F238E27FC236}">
                <a16:creationId xmlns:a16="http://schemas.microsoft.com/office/drawing/2014/main" xmlns="" id="{8A2168F5-C03C-40F6-B095-8C1AF1C71A97}"/>
              </a:ext>
            </a:extLst>
          </p:cNvPr>
          <p:cNvSpPr/>
          <p:nvPr/>
        </p:nvSpPr>
        <p:spPr>
          <a:xfrm>
            <a:off x="1792264" y="4431402"/>
            <a:ext cx="832731" cy="54127"/>
          </a:xfrm>
          <a:prstGeom prst="rect">
            <a:avLst/>
          </a:prstGeom>
          <a:solidFill>
            <a:srgbClr val="257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GB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Rectangle 22">
            <a:extLst>
              <a:ext uri="{FF2B5EF4-FFF2-40B4-BE49-F238E27FC236}">
                <a16:creationId xmlns:a16="http://schemas.microsoft.com/office/drawing/2014/main" xmlns="" id="{A51984BC-5DC4-496F-9FFF-C0A0018F2FD2}"/>
              </a:ext>
            </a:extLst>
          </p:cNvPr>
          <p:cNvSpPr/>
          <p:nvPr/>
        </p:nvSpPr>
        <p:spPr>
          <a:xfrm>
            <a:off x="1095680" y="4596960"/>
            <a:ext cx="21104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0" name="Rectangle 29">
            <a:extLst>
              <a:ext uri="{FF2B5EF4-FFF2-40B4-BE49-F238E27FC236}">
                <a16:creationId xmlns:a16="http://schemas.microsoft.com/office/drawing/2014/main" xmlns="" id="{15640AE1-642E-4DC1-B833-71F0D36036A5}"/>
              </a:ext>
            </a:extLst>
          </p:cNvPr>
          <p:cNvSpPr/>
          <p:nvPr/>
        </p:nvSpPr>
        <p:spPr>
          <a:xfrm>
            <a:off x="3731786" y="1669501"/>
            <a:ext cx="2112105" cy="213451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3500">
            <a:solidFill>
              <a:srgbClr val="33B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GB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xmlns="" id="{9EDC097F-47B0-4761-999A-02CB0E69F6D0}"/>
              </a:ext>
            </a:extLst>
          </p:cNvPr>
          <p:cNvSpPr txBox="1"/>
          <p:nvPr/>
        </p:nvSpPr>
        <p:spPr>
          <a:xfrm>
            <a:off x="3881981" y="4003479"/>
            <a:ext cx="18117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altLang="zh-CN" sz="2000" b="1" dirty="0">
                <a:solidFill>
                  <a:srgbClr val="33B24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ENTER NAME</a:t>
            </a:r>
            <a:endParaRPr lang="en-GB" altLang="zh-CN" sz="2000" b="1" dirty="0">
              <a:solidFill>
                <a:srgbClr val="33B24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xmlns="" id="{FB709280-F0A9-4D65-A316-7DA23C76E9E7}"/>
              </a:ext>
            </a:extLst>
          </p:cNvPr>
          <p:cNvSpPr/>
          <p:nvPr/>
        </p:nvSpPr>
        <p:spPr>
          <a:xfrm>
            <a:off x="4371473" y="4432142"/>
            <a:ext cx="832731" cy="54127"/>
          </a:xfrm>
          <a:prstGeom prst="rect">
            <a:avLst/>
          </a:prstGeom>
          <a:solidFill>
            <a:srgbClr val="33B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GB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Rectangle 23">
            <a:extLst>
              <a:ext uri="{FF2B5EF4-FFF2-40B4-BE49-F238E27FC236}">
                <a16:creationId xmlns:a16="http://schemas.microsoft.com/office/drawing/2014/main" xmlns="" id="{B9897661-D7A0-4C03-9771-90C32A2476AB}"/>
              </a:ext>
            </a:extLst>
          </p:cNvPr>
          <p:cNvSpPr/>
          <p:nvPr/>
        </p:nvSpPr>
        <p:spPr>
          <a:xfrm>
            <a:off x="3587317" y="4596960"/>
            <a:ext cx="2112105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4" name="Rectangle 31">
            <a:extLst>
              <a:ext uri="{FF2B5EF4-FFF2-40B4-BE49-F238E27FC236}">
                <a16:creationId xmlns:a16="http://schemas.microsoft.com/office/drawing/2014/main" xmlns="" id="{75114B08-CA5D-4CFF-BE75-86118AE3979A}"/>
              </a:ext>
            </a:extLst>
          </p:cNvPr>
          <p:cNvSpPr/>
          <p:nvPr/>
        </p:nvSpPr>
        <p:spPr>
          <a:xfrm>
            <a:off x="8890205" y="1647613"/>
            <a:ext cx="2112105" cy="213451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3500">
            <a:solidFill>
              <a:srgbClr val="EA3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GB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TextBox 12">
            <a:extLst>
              <a:ext uri="{FF2B5EF4-FFF2-40B4-BE49-F238E27FC236}">
                <a16:creationId xmlns:a16="http://schemas.microsoft.com/office/drawing/2014/main" xmlns="" id="{E18CC61F-8349-491F-AF76-73A846290613}"/>
              </a:ext>
            </a:extLst>
          </p:cNvPr>
          <p:cNvSpPr txBox="1"/>
          <p:nvPr/>
        </p:nvSpPr>
        <p:spPr>
          <a:xfrm>
            <a:off x="9040400" y="4002737"/>
            <a:ext cx="18117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altLang="zh-CN" sz="2000" b="1" dirty="0">
                <a:solidFill>
                  <a:srgbClr val="EA344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ENTER NAME</a:t>
            </a:r>
            <a:endParaRPr lang="en-GB" altLang="zh-CN" sz="2000" b="1" dirty="0">
              <a:solidFill>
                <a:srgbClr val="EA3448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21">
            <a:extLst>
              <a:ext uri="{FF2B5EF4-FFF2-40B4-BE49-F238E27FC236}">
                <a16:creationId xmlns:a16="http://schemas.microsoft.com/office/drawing/2014/main" xmlns="" id="{F2AB0419-28F4-4C8C-B3F8-064429020DF7}"/>
              </a:ext>
            </a:extLst>
          </p:cNvPr>
          <p:cNvSpPr/>
          <p:nvPr/>
        </p:nvSpPr>
        <p:spPr>
          <a:xfrm>
            <a:off x="9529892" y="4431402"/>
            <a:ext cx="832731" cy="54127"/>
          </a:xfrm>
          <a:prstGeom prst="rect">
            <a:avLst/>
          </a:prstGeom>
          <a:solidFill>
            <a:srgbClr val="EA3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GB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Rectangle 25">
            <a:extLst>
              <a:ext uri="{FF2B5EF4-FFF2-40B4-BE49-F238E27FC236}">
                <a16:creationId xmlns:a16="http://schemas.microsoft.com/office/drawing/2014/main" xmlns="" id="{CA0283EF-D599-4A05-BF01-19AD2DB0720D}"/>
              </a:ext>
            </a:extLst>
          </p:cNvPr>
          <p:cNvSpPr/>
          <p:nvPr/>
        </p:nvSpPr>
        <p:spPr>
          <a:xfrm>
            <a:off x="9040400" y="4596960"/>
            <a:ext cx="2112105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046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750"/>
                            </p:stCondLst>
                            <p:childTnLst>
                              <p:par>
                                <p:cTn id="7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2">
            <a:extLst>
              <a:ext uri="{FF2B5EF4-FFF2-40B4-BE49-F238E27FC236}">
                <a16:creationId xmlns:a16="http://schemas.microsoft.com/office/drawing/2014/main" xmlns="" id="{F88B1ABD-1D0A-4F24-8783-256C2778310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03487" y="943428"/>
            <a:ext cx="6651072" cy="4979450"/>
          </a:xfrm>
          <a:custGeom>
            <a:avLst/>
            <a:gdLst>
              <a:gd name="connsiteX0" fmla="*/ 3868838 w 7282543"/>
              <a:gd name="connsiteY0" fmla="*/ 3467804 h 5452213"/>
              <a:gd name="connsiteX1" fmla="*/ 6440201 w 7282543"/>
              <a:gd name="connsiteY1" fmla="*/ 3467804 h 5452213"/>
              <a:gd name="connsiteX2" fmla="*/ 6440201 w 7282543"/>
              <a:gd name="connsiteY2" fmla="*/ 4823489 h 5452213"/>
              <a:gd name="connsiteX3" fmla="*/ 3868838 w 7282543"/>
              <a:gd name="connsiteY3" fmla="*/ 4823489 h 5452213"/>
              <a:gd name="connsiteX4" fmla="*/ 0 w 7282543"/>
              <a:gd name="connsiteY4" fmla="*/ 2829256 h 5452213"/>
              <a:gd name="connsiteX5" fmla="*/ 3768376 w 7282543"/>
              <a:gd name="connsiteY5" fmla="*/ 2829256 h 5452213"/>
              <a:gd name="connsiteX6" fmla="*/ 3768376 w 7282543"/>
              <a:gd name="connsiteY6" fmla="*/ 5452213 h 5452213"/>
              <a:gd name="connsiteX7" fmla="*/ 0 w 7282543"/>
              <a:gd name="connsiteY7" fmla="*/ 5452213 h 5452213"/>
              <a:gd name="connsiteX8" fmla="*/ 3868837 w 7282543"/>
              <a:gd name="connsiteY8" fmla="*/ 1552161 h 5452213"/>
              <a:gd name="connsiteX9" fmla="*/ 7282543 w 7282543"/>
              <a:gd name="connsiteY9" fmla="*/ 1552161 h 5452213"/>
              <a:gd name="connsiteX10" fmla="*/ 7282543 w 7282543"/>
              <a:gd name="connsiteY10" fmla="*/ 3359741 h 5452213"/>
              <a:gd name="connsiteX11" fmla="*/ 3868837 w 7282543"/>
              <a:gd name="connsiteY11" fmla="*/ 3359741 h 5452213"/>
              <a:gd name="connsiteX12" fmla="*/ 1296765 w 7282543"/>
              <a:gd name="connsiteY12" fmla="*/ 697490 h 5452213"/>
              <a:gd name="connsiteX13" fmla="*/ 3768377 w 7282543"/>
              <a:gd name="connsiteY13" fmla="*/ 697490 h 5452213"/>
              <a:gd name="connsiteX14" fmla="*/ 3768377 w 7282543"/>
              <a:gd name="connsiteY14" fmla="*/ 2711369 h 5452213"/>
              <a:gd name="connsiteX15" fmla="*/ 1296765 w 7282543"/>
              <a:gd name="connsiteY15" fmla="*/ 2711369 h 5452213"/>
              <a:gd name="connsiteX16" fmla="*/ 3868839 w 7282543"/>
              <a:gd name="connsiteY16" fmla="*/ 0 h 5452213"/>
              <a:gd name="connsiteX17" fmla="*/ 5952529 w 7282543"/>
              <a:gd name="connsiteY17" fmla="*/ 0 h 5452213"/>
              <a:gd name="connsiteX18" fmla="*/ 5952529 w 7282543"/>
              <a:gd name="connsiteY18" fmla="*/ 1444098 h 5452213"/>
              <a:gd name="connsiteX19" fmla="*/ 3868839 w 7282543"/>
              <a:gd name="connsiteY19" fmla="*/ 1444098 h 54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282543" h="5452213">
                <a:moveTo>
                  <a:pt x="3868838" y="3467804"/>
                </a:moveTo>
                <a:lnTo>
                  <a:pt x="6440201" y="3467804"/>
                </a:lnTo>
                <a:lnTo>
                  <a:pt x="6440201" y="4823489"/>
                </a:lnTo>
                <a:lnTo>
                  <a:pt x="3868838" y="4823489"/>
                </a:lnTo>
                <a:close/>
                <a:moveTo>
                  <a:pt x="0" y="2829256"/>
                </a:moveTo>
                <a:lnTo>
                  <a:pt x="3768376" y="2829256"/>
                </a:lnTo>
                <a:lnTo>
                  <a:pt x="3768376" y="5452213"/>
                </a:lnTo>
                <a:lnTo>
                  <a:pt x="0" y="5452213"/>
                </a:lnTo>
                <a:close/>
                <a:moveTo>
                  <a:pt x="3868837" y="1552161"/>
                </a:moveTo>
                <a:lnTo>
                  <a:pt x="7282543" y="1552161"/>
                </a:lnTo>
                <a:lnTo>
                  <a:pt x="7282543" y="3359741"/>
                </a:lnTo>
                <a:lnTo>
                  <a:pt x="3868837" y="3359741"/>
                </a:lnTo>
                <a:close/>
                <a:moveTo>
                  <a:pt x="1296765" y="697490"/>
                </a:moveTo>
                <a:lnTo>
                  <a:pt x="3768377" y="697490"/>
                </a:lnTo>
                <a:lnTo>
                  <a:pt x="3768377" y="2711369"/>
                </a:lnTo>
                <a:lnTo>
                  <a:pt x="1296765" y="2711369"/>
                </a:lnTo>
                <a:close/>
                <a:moveTo>
                  <a:pt x="3868839" y="0"/>
                </a:moveTo>
                <a:lnTo>
                  <a:pt x="5952529" y="0"/>
                </a:lnTo>
                <a:lnTo>
                  <a:pt x="5952529" y="1444098"/>
                </a:lnTo>
                <a:lnTo>
                  <a:pt x="3868839" y="1444098"/>
                </a:lnTo>
                <a:close/>
              </a:path>
            </a:pathLst>
          </a:custGeom>
        </p:spPr>
      </p:pic>
      <p:sp>
        <p:nvSpPr>
          <p:cNvPr id="6" name="TextBox 14">
            <a:extLst>
              <a:ext uri="{FF2B5EF4-FFF2-40B4-BE49-F238E27FC236}">
                <a16:creationId xmlns:a16="http://schemas.microsoft.com/office/drawing/2014/main" xmlns="" id="{BB667997-C101-49B0-89D3-5812715B789C}"/>
              </a:ext>
            </a:extLst>
          </p:cNvPr>
          <p:cNvSpPr txBox="1"/>
          <p:nvPr/>
        </p:nvSpPr>
        <p:spPr>
          <a:xfrm>
            <a:off x="2061030" y="1309495"/>
            <a:ext cx="28179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dirty="0">
                <a:solidFill>
                  <a:srgbClr val="FF9F1B"/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RIGHT</a:t>
            </a:r>
            <a:endParaRPr lang="en-US" sz="4400" dirty="0">
              <a:solidFill>
                <a:prstClr val="black">
                  <a:lumMod val="75000"/>
                  <a:lumOff val="25000"/>
                </a:prstClr>
              </a:solidFill>
              <a:latin typeface="Arial" panose="020F0502020204030204"/>
              <a:ea typeface="微软雅黑"/>
              <a:cs typeface="+mn-ea"/>
              <a:sym typeface="+mn-lt"/>
            </a:endParaRPr>
          </a:p>
          <a:p>
            <a:pPr algn="r"/>
            <a:r>
              <a:rPr lang="en-US" sz="4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PICTURE</a:t>
            </a:r>
          </a:p>
          <a:p>
            <a:pPr algn="r"/>
            <a:r>
              <a:rPr lang="en-US" sz="4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SLIDE</a:t>
            </a:r>
          </a:p>
        </p:txBody>
      </p:sp>
      <p:sp>
        <p:nvSpPr>
          <p:cNvPr id="7" name="Rectangle 17">
            <a:extLst>
              <a:ext uri="{FF2B5EF4-FFF2-40B4-BE49-F238E27FC236}">
                <a16:creationId xmlns:a16="http://schemas.microsoft.com/office/drawing/2014/main" xmlns="" id="{4F762C5A-3875-4E30-AE9E-36D52D2D03DF}"/>
              </a:ext>
            </a:extLst>
          </p:cNvPr>
          <p:cNvSpPr/>
          <p:nvPr/>
        </p:nvSpPr>
        <p:spPr>
          <a:xfrm>
            <a:off x="1392604" y="3914945"/>
            <a:ext cx="221781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50000"/>
              </a:lnSpc>
            </a:pP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>
              <a:lnSpc>
                <a:spcPct val="150000"/>
              </a:lnSpc>
            </a:pP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r"/>
            <a:r>
              <a:rPr lang="en-US" sz="1200" i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- </a:t>
            </a:r>
            <a:r>
              <a:rPr 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F0502020204030204"/>
                <a:ea typeface="微软雅黑"/>
                <a:cs typeface="+mn-ea"/>
                <a:sym typeface="+mn-lt"/>
              </a:rPr>
              <a:t>The Quotes</a:t>
            </a:r>
          </a:p>
        </p:txBody>
      </p:sp>
    </p:spTree>
    <p:extLst>
      <p:ext uri="{BB962C8B-B14F-4D97-AF65-F5344CB8AC3E}">
        <p14:creationId xmlns:p14="http://schemas.microsoft.com/office/powerpoint/2010/main" val="62326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3">
            <a:extLst>
              <a:ext uri="{FF2B5EF4-FFF2-40B4-BE49-F238E27FC236}">
                <a16:creationId xmlns:a16="http://schemas.microsoft.com/office/drawing/2014/main" xmlns="" id="{ED545294-2F02-4E81-8D18-A8077224B61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63619" y="1640114"/>
            <a:ext cx="2506726" cy="3018852"/>
          </a:xfrm>
          <a:prstGeom prst="rect">
            <a:avLst/>
          </a:prstGeom>
        </p:spPr>
      </p:pic>
      <p:pic>
        <p:nvPicPr>
          <p:cNvPr id="3" name="图片占位符 4">
            <a:extLst>
              <a:ext uri="{FF2B5EF4-FFF2-40B4-BE49-F238E27FC236}">
                <a16:creationId xmlns:a16="http://schemas.microsoft.com/office/drawing/2014/main" xmlns="" id="{3A6BDC15-922A-4EB2-BBFD-145B9035D10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68813" y="1640114"/>
            <a:ext cx="2506726" cy="3018852"/>
          </a:xfrm>
          <a:prstGeom prst="rect">
            <a:avLst/>
          </a:prstGeom>
        </p:spPr>
      </p:pic>
      <p:sp>
        <p:nvSpPr>
          <p:cNvPr id="4" name="Rectangle 8">
            <a:extLst>
              <a:ext uri="{FF2B5EF4-FFF2-40B4-BE49-F238E27FC236}">
                <a16:creationId xmlns:a16="http://schemas.microsoft.com/office/drawing/2014/main" xmlns="" id="{F676A5BE-AF1F-4C75-ABA5-0FB145FAA7F3}"/>
              </a:ext>
            </a:extLst>
          </p:cNvPr>
          <p:cNvSpPr/>
          <p:nvPr/>
        </p:nvSpPr>
        <p:spPr>
          <a:xfrm>
            <a:off x="7136733" y="1999500"/>
            <a:ext cx="2635876" cy="2300077"/>
          </a:xfrm>
          <a:prstGeom prst="rect">
            <a:avLst/>
          </a:prstGeom>
          <a:noFill/>
          <a:ln w="114300">
            <a:solidFill>
              <a:srgbClr val="B141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xmlns="" id="{D965C73C-003C-43D9-B3C3-8EB19A5B148E}"/>
              </a:ext>
            </a:extLst>
          </p:cNvPr>
          <p:cNvSpPr/>
          <p:nvPr/>
        </p:nvSpPr>
        <p:spPr>
          <a:xfrm>
            <a:off x="2466549" y="1999500"/>
            <a:ext cx="2635876" cy="2300077"/>
          </a:xfrm>
          <a:prstGeom prst="rect">
            <a:avLst/>
          </a:prstGeom>
          <a:noFill/>
          <a:ln w="114300">
            <a:solidFill>
              <a:srgbClr val="1A6F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F19D6DB-5920-4BFD-AA37-86538838A553}"/>
              </a:ext>
            </a:extLst>
          </p:cNvPr>
          <p:cNvSpPr/>
          <p:nvPr/>
        </p:nvSpPr>
        <p:spPr>
          <a:xfrm>
            <a:off x="6608485" y="4878762"/>
            <a:ext cx="3692371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0C1E77EC-3C3A-4553-A904-DC149FC19385}"/>
              </a:ext>
            </a:extLst>
          </p:cNvPr>
          <p:cNvSpPr/>
          <p:nvPr/>
        </p:nvSpPr>
        <p:spPr>
          <a:xfrm>
            <a:off x="2017645" y="4878762"/>
            <a:ext cx="3692371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xmlns="" id="{2439213C-35A4-4F27-9CDE-22A59DCEA316}"/>
              </a:ext>
            </a:extLst>
          </p:cNvPr>
          <p:cNvSpPr/>
          <p:nvPr/>
        </p:nvSpPr>
        <p:spPr>
          <a:xfrm>
            <a:off x="5198648" y="2520612"/>
            <a:ext cx="1841861" cy="1841861"/>
          </a:xfrm>
          <a:prstGeom prst="rect">
            <a:avLst/>
          </a:prstGeom>
          <a:solidFill>
            <a:srgbClr val="33B2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xmlns="" id="{5F6F1A72-CEEB-4D13-9FEB-1C144BEE122A}"/>
              </a:ext>
            </a:extLst>
          </p:cNvPr>
          <p:cNvSpPr txBox="1"/>
          <p:nvPr/>
        </p:nvSpPr>
        <p:spPr>
          <a:xfrm>
            <a:off x="5430794" y="3441542"/>
            <a:ext cx="1377572" cy="584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YOUR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TITLE HERE</a:t>
            </a:r>
          </a:p>
        </p:txBody>
      </p:sp>
      <p:cxnSp>
        <p:nvCxnSpPr>
          <p:cNvPr id="10" name="Straight Connector 14">
            <a:extLst>
              <a:ext uri="{FF2B5EF4-FFF2-40B4-BE49-F238E27FC236}">
                <a16:creationId xmlns:a16="http://schemas.microsoft.com/office/drawing/2014/main" xmlns="" id="{F1D52972-7348-416D-92CB-1056EB966153}"/>
              </a:ext>
            </a:extLst>
          </p:cNvPr>
          <p:cNvCxnSpPr/>
          <p:nvPr/>
        </p:nvCxnSpPr>
        <p:spPr>
          <a:xfrm>
            <a:off x="5886601" y="2925253"/>
            <a:ext cx="46595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801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5">
            <a:extLst>
              <a:ext uri="{FF2B5EF4-FFF2-40B4-BE49-F238E27FC236}">
                <a16:creationId xmlns:a16="http://schemas.microsoft.com/office/drawing/2014/main" xmlns="" id="{B119E016-9F61-4980-8224-4862F4383E1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56565" y="1518197"/>
            <a:ext cx="2028970" cy="2028970"/>
          </a:xfrm>
          <a:prstGeom prst="rect">
            <a:avLst/>
          </a:prstGeom>
        </p:spPr>
      </p:pic>
      <p:pic>
        <p:nvPicPr>
          <p:cNvPr id="3" name="图片占位符 6">
            <a:extLst>
              <a:ext uri="{FF2B5EF4-FFF2-40B4-BE49-F238E27FC236}">
                <a16:creationId xmlns:a16="http://schemas.microsoft.com/office/drawing/2014/main" xmlns="" id="{775EF0A6-3ADD-4C0A-BB0A-F3073F69950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39896" y="1518197"/>
            <a:ext cx="2028970" cy="2028970"/>
          </a:xfrm>
          <a:prstGeom prst="rect">
            <a:avLst/>
          </a:prstGeom>
        </p:spPr>
      </p:pic>
      <p:pic>
        <p:nvPicPr>
          <p:cNvPr id="4" name="图片占位符 8">
            <a:extLst>
              <a:ext uri="{FF2B5EF4-FFF2-40B4-BE49-F238E27FC236}">
                <a16:creationId xmlns:a16="http://schemas.microsoft.com/office/drawing/2014/main" xmlns="" id="{B614CB53-0AE8-4996-A7C7-0788E054B03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39896" y="3760118"/>
            <a:ext cx="2028970" cy="2028970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</p:pic>
      <p:pic>
        <p:nvPicPr>
          <p:cNvPr id="5" name="图片占位符 7">
            <a:extLst>
              <a:ext uri="{FF2B5EF4-FFF2-40B4-BE49-F238E27FC236}">
                <a16:creationId xmlns:a16="http://schemas.microsoft.com/office/drawing/2014/main" xmlns="" id="{40FB9AAA-1B31-44BB-8E73-E85C9D88D19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56565" y="3760118"/>
            <a:ext cx="2028970" cy="2028970"/>
          </a:xfrm>
          <a:prstGeom prst="rect">
            <a:avLst/>
          </a:prstGeom>
        </p:spPr>
      </p:pic>
      <p:sp>
        <p:nvSpPr>
          <p:cNvPr id="18" name="Rectangle 23">
            <a:extLst>
              <a:ext uri="{FF2B5EF4-FFF2-40B4-BE49-F238E27FC236}">
                <a16:creationId xmlns:a16="http://schemas.microsoft.com/office/drawing/2014/main" xmlns="" id="{5F89ECA0-F025-4877-8E21-FF5ACE97A06C}"/>
              </a:ext>
            </a:extLst>
          </p:cNvPr>
          <p:cNvSpPr/>
          <p:nvPr/>
        </p:nvSpPr>
        <p:spPr>
          <a:xfrm>
            <a:off x="4660494" y="2201421"/>
            <a:ext cx="2904444" cy="2904442"/>
          </a:xfrm>
          <a:prstGeom prst="rect">
            <a:avLst/>
          </a:prstGeom>
          <a:noFill/>
          <a:ln w="190500">
            <a:solidFill>
              <a:srgbClr val="33B2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1471DF4-02C3-41B4-BFFF-D45DDA8968AD}"/>
              </a:ext>
            </a:extLst>
          </p:cNvPr>
          <p:cNvSpPr/>
          <p:nvPr/>
        </p:nvSpPr>
        <p:spPr>
          <a:xfrm>
            <a:off x="1525694" y="1909452"/>
            <a:ext cx="2150220" cy="1246459"/>
          </a:xfrm>
          <a:prstGeom prst="rect">
            <a:avLst/>
          </a:prstGeom>
        </p:spPr>
        <p:txBody>
          <a:bodyPr wrap="square" lIns="68543" tIns="34272" rIns="68543" bIns="3427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F593ABE-BA8D-4482-A1D1-8F52D98DE553}"/>
              </a:ext>
            </a:extLst>
          </p:cNvPr>
          <p:cNvSpPr/>
          <p:nvPr/>
        </p:nvSpPr>
        <p:spPr>
          <a:xfrm>
            <a:off x="1525694" y="3963224"/>
            <a:ext cx="2150220" cy="1246459"/>
          </a:xfrm>
          <a:prstGeom prst="rect">
            <a:avLst/>
          </a:prstGeom>
        </p:spPr>
        <p:txBody>
          <a:bodyPr wrap="square" lIns="68543" tIns="34272" rIns="68543" bIns="3427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E30E9456-8833-44D4-B04D-F0BCA27889CF}"/>
              </a:ext>
            </a:extLst>
          </p:cNvPr>
          <p:cNvSpPr/>
          <p:nvPr/>
        </p:nvSpPr>
        <p:spPr>
          <a:xfrm>
            <a:off x="8713341" y="1909451"/>
            <a:ext cx="2150220" cy="1246459"/>
          </a:xfrm>
          <a:prstGeom prst="rect">
            <a:avLst/>
          </a:prstGeom>
        </p:spPr>
        <p:txBody>
          <a:bodyPr wrap="square" lIns="68543" tIns="34272" rIns="68543" bIns="3427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5E168C39-B3FA-4E31-82DA-B3B4C1C6900E}"/>
              </a:ext>
            </a:extLst>
          </p:cNvPr>
          <p:cNvSpPr/>
          <p:nvPr/>
        </p:nvSpPr>
        <p:spPr>
          <a:xfrm>
            <a:off x="8713341" y="3859404"/>
            <a:ext cx="2150220" cy="1246459"/>
          </a:xfrm>
          <a:prstGeom prst="rect">
            <a:avLst/>
          </a:prstGeom>
        </p:spPr>
        <p:txBody>
          <a:bodyPr wrap="square" lIns="68543" tIns="34272" rIns="68543" bIns="3427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29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16551" y="-50947"/>
            <a:ext cx="2000136" cy="19575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44249" y="1042162"/>
            <a:ext cx="7090263" cy="581608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70939" y="787169"/>
            <a:ext cx="10250123" cy="5283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84483" y="1906633"/>
            <a:ext cx="2828553" cy="2219187"/>
          </a:xfrm>
          <a:prstGeom prst="rect">
            <a:avLst/>
          </a:prstGeom>
        </p:spPr>
      </p:pic>
      <p:sp>
        <p:nvSpPr>
          <p:cNvPr id="30" name="任意多边形: 形状 29"/>
          <p:cNvSpPr/>
          <p:nvPr/>
        </p:nvSpPr>
        <p:spPr>
          <a:xfrm>
            <a:off x="1766564" y="1276140"/>
            <a:ext cx="8647573" cy="4340888"/>
          </a:xfrm>
          <a:custGeom>
            <a:avLst/>
            <a:gdLst>
              <a:gd name="connsiteX0" fmla="*/ 0 w 8647573"/>
              <a:gd name="connsiteY0" fmla="*/ 0 h 4340888"/>
              <a:gd name="connsiteX1" fmla="*/ 8647573 w 8647573"/>
              <a:gd name="connsiteY1" fmla="*/ 0 h 4340888"/>
              <a:gd name="connsiteX2" fmla="*/ 8647573 w 8647573"/>
              <a:gd name="connsiteY2" fmla="*/ 4340888 h 4340888"/>
              <a:gd name="connsiteX3" fmla="*/ 0 w 8647573"/>
              <a:gd name="connsiteY3" fmla="*/ 4340888 h 4340888"/>
              <a:gd name="connsiteX4" fmla="*/ 0 w 8647573"/>
              <a:gd name="connsiteY4" fmla="*/ 0 h 4340888"/>
              <a:gd name="connsiteX5" fmla="*/ 142623 w 8647573"/>
              <a:gd name="connsiteY5" fmla="*/ 130628 h 4340888"/>
              <a:gd name="connsiteX6" fmla="*/ 142623 w 8647573"/>
              <a:gd name="connsiteY6" fmla="*/ 4200211 h 4340888"/>
              <a:gd name="connsiteX7" fmla="*/ 8495148 w 8647573"/>
              <a:gd name="connsiteY7" fmla="*/ 4200211 h 4340888"/>
              <a:gd name="connsiteX8" fmla="*/ 8495148 w 8647573"/>
              <a:gd name="connsiteY8" fmla="*/ 130628 h 4340888"/>
              <a:gd name="connsiteX9" fmla="*/ 142623 w 8647573"/>
              <a:gd name="connsiteY9" fmla="*/ 130628 h 4340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647573" h="4340888">
                <a:moveTo>
                  <a:pt x="0" y="0"/>
                </a:moveTo>
                <a:lnTo>
                  <a:pt x="8647573" y="0"/>
                </a:lnTo>
                <a:lnTo>
                  <a:pt x="8647573" y="4340888"/>
                </a:lnTo>
                <a:lnTo>
                  <a:pt x="0" y="4340888"/>
                </a:lnTo>
                <a:lnTo>
                  <a:pt x="0" y="0"/>
                </a:lnTo>
                <a:close/>
                <a:moveTo>
                  <a:pt x="142623" y="130628"/>
                </a:moveTo>
                <a:lnTo>
                  <a:pt x="142623" y="4200211"/>
                </a:lnTo>
                <a:lnTo>
                  <a:pt x="8495148" y="4200211"/>
                </a:lnTo>
                <a:lnTo>
                  <a:pt x="8495148" y="130628"/>
                </a:lnTo>
                <a:lnTo>
                  <a:pt x="142623" y="130628"/>
                </a:lnTo>
                <a:close/>
              </a:path>
            </a:pathLst>
          </a:custGeom>
          <a:blipFill dpi="0" rotWithShape="1">
            <a:blip r:embed="rId8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/>
          <p:cNvSpPr/>
          <p:nvPr/>
        </p:nvSpPr>
        <p:spPr>
          <a:xfrm>
            <a:off x="1863778" y="1378473"/>
            <a:ext cx="8437224" cy="4144946"/>
          </a:xfrm>
          <a:custGeom>
            <a:avLst/>
            <a:gdLst>
              <a:gd name="connsiteX0" fmla="*/ 0 w 8352525"/>
              <a:gd name="connsiteY0" fmla="*/ 0 h 4069583"/>
              <a:gd name="connsiteX1" fmla="*/ 8352525 w 8352525"/>
              <a:gd name="connsiteY1" fmla="*/ 0 h 4069583"/>
              <a:gd name="connsiteX2" fmla="*/ 8352525 w 8352525"/>
              <a:gd name="connsiteY2" fmla="*/ 4069583 h 4069583"/>
              <a:gd name="connsiteX3" fmla="*/ 0 w 8352525"/>
              <a:gd name="connsiteY3" fmla="*/ 4069583 h 4069583"/>
              <a:gd name="connsiteX4" fmla="*/ 0 w 8352525"/>
              <a:gd name="connsiteY4" fmla="*/ 0 h 4069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2525" h="4069583">
                <a:moveTo>
                  <a:pt x="0" y="0"/>
                </a:moveTo>
                <a:lnTo>
                  <a:pt x="8352525" y="0"/>
                </a:lnTo>
                <a:lnTo>
                  <a:pt x="8352525" y="4069583"/>
                </a:lnTo>
                <a:lnTo>
                  <a:pt x="0" y="406958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72103" y="-602746"/>
            <a:ext cx="3360940" cy="242488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7546275">
            <a:off x="9140617" y="3512204"/>
            <a:ext cx="3383573" cy="308484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9161" y="4871398"/>
            <a:ext cx="2780017" cy="201185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328411" y="29663"/>
            <a:ext cx="3394325" cy="244897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269433" y="1532956"/>
            <a:ext cx="3815514" cy="275286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015425">
            <a:off x="7477513" y="-335188"/>
            <a:ext cx="3395154" cy="2457019"/>
          </a:xfrm>
          <a:prstGeom prst="rect">
            <a:avLst/>
          </a:prstGeom>
        </p:spPr>
      </p:pic>
      <p:sp>
        <p:nvSpPr>
          <p:cNvPr id="32" name="任意多边形: 形状 31"/>
          <p:cNvSpPr/>
          <p:nvPr/>
        </p:nvSpPr>
        <p:spPr>
          <a:xfrm>
            <a:off x="1979525" y="1455887"/>
            <a:ext cx="8529073" cy="4266648"/>
          </a:xfrm>
          <a:custGeom>
            <a:avLst/>
            <a:gdLst>
              <a:gd name="connsiteX0" fmla="*/ 0 w 8352525"/>
              <a:gd name="connsiteY0" fmla="*/ 0 h 4069583"/>
              <a:gd name="connsiteX1" fmla="*/ 8352525 w 8352525"/>
              <a:gd name="connsiteY1" fmla="*/ 0 h 4069583"/>
              <a:gd name="connsiteX2" fmla="*/ 8352525 w 8352525"/>
              <a:gd name="connsiteY2" fmla="*/ 4069583 h 4069583"/>
              <a:gd name="connsiteX3" fmla="*/ 0 w 8352525"/>
              <a:gd name="connsiteY3" fmla="*/ 4069583 h 4069583"/>
              <a:gd name="connsiteX4" fmla="*/ 0 w 8352525"/>
              <a:gd name="connsiteY4" fmla="*/ 0 h 4069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2525" h="4069583">
                <a:moveTo>
                  <a:pt x="0" y="0"/>
                </a:moveTo>
                <a:lnTo>
                  <a:pt x="8352525" y="0"/>
                </a:lnTo>
                <a:lnTo>
                  <a:pt x="8352525" y="4069583"/>
                </a:lnTo>
                <a:lnTo>
                  <a:pt x="0" y="4069583"/>
                </a:lnTo>
                <a:lnTo>
                  <a:pt x="0" y="0"/>
                </a:lnTo>
                <a:close/>
              </a:path>
            </a:pathLst>
          </a:custGeom>
          <a:noFill/>
          <a:ln w="19050">
            <a:solidFill>
              <a:srgbClr val="001B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8292627" y="5019776"/>
            <a:ext cx="2442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1B34"/>
                </a:solidFill>
                <a:latin typeface="Gaposis Outline (BRK)" pitchFamily="2" charset="-122"/>
                <a:ea typeface="Gaposis Outline (BRK)" pitchFamily="2" charset="-122"/>
              </a:rPr>
              <a:t>SUMMER</a:t>
            </a:r>
            <a:endParaRPr lang="zh-CN" altLang="en-US" sz="2800" dirty="0">
              <a:solidFill>
                <a:srgbClr val="001B34"/>
              </a:solidFill>
              <a:latin typeface="Gaposis Outline (BRK)" pitchFamily="2" charset="-122"/>
              <a:ea typeface="Gaposis Outline (BRK)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8088119">
            <a:off x="6559023" y="1741543"/>
            <a:ext cx="1464551" cy="1059872"/>
          </a:xfrm>
          <a:prstGeom prst="rect">
            <a:avLst/>
          </a:prstGeom>
        </p:spPr>
      </p:pic>
      <p:sp>
        <p:nvSpPr>
          <p:cNvPr id="20" name="PA_蓝剑_文本框 19"/>
          <p:cNvSpPr txBox="1"/>
          <p:nvPr>
            <p:custDataLst>
              <p:tags r:id="rId1"/>
            </p:custDataLst>
          </p:nvPr>
        </p:nvSpPr>
        <p:spPr>
          <a:xfrm>
            <a:off x="2683429" y="2567721"/>
            <a:ext cx="3086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001B34"/>
                </a:solidFill>
                <a:latin typeface="Adamas" pitchFamily="50" charset="0"/>
                <a:ea typeface="方正粗倩简体" panose="03000509000000000000" pitchFamily="65" charset="-122"/>
              </a:rPr>
              <a:t>PART </a:t>
            </a:r>
            <a:endParaRPr lang="zh-CN" altLang="en-US" sz="6000" dirty="0">
              <a:solidFill>
                <a:srgbClr val="001B34"/>
              </a:solidFill>
              <a:latin typeface="Adamas" pitchFamily="50" charset="0"/>
              <a:ea typeface="方正粗倩简体" panose="03000509000000000000" pitchFamily="65" charset="-122"/>
            </a:endParaRPr>
          </a:p>
        </p:txBody>
      </p:sp>
      <p:sp>
        <p:nvSpPr>
          <p:cNvPr id="52" name="PA_蓝剑_文本框 51"/>
          <p:cNvSpPr txBox="1"/>
          <p:nvPr>
            <p:custDataLst>
              <p:tags r:id="rId2"/>
            </p:custDataLst>
          </p:nvPr>
        </p:nvSpPr>
        <p:spPr>
          <a:xfrm>
            <a:off x="4064007" y="3469262"/>
            <a:ext cx="13196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001B34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02 </a:t>
            </a:r>
            <a:endParaRPr lang="zh-CN" altLang="en-US" sz="6000" b="1" dirty="0">
              <a:solidFill>
                <a:srgbClr val="001B34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476149" y="3151964"/>
            <a:ext cx="4540402" cy="431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001B34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请插入您的标题内容一</a:t>
            </a:r>
          </a:p>
        </p:txBody>
      </p:sp>
      <p:sp>
        <p:nvSpPr>
          <p:cNvPr id="54" name="矩形 53"/>
          <p:cNvSpPr/>
          <p:nvPr/>
        </p:nvSpPr>
        <p:spPr>
          <a:xfrm>
            <a:off x="5596657" y="3725284"/>
            <a:ext cx="4100002" cy="431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gradFill>
                  <a:gsLst>
                    <a:gs pos="0">
                      <a:srgbClr val="001B34"/>
                    </a:gs>
                    <a:gs pos="100000">
                      <a:srgbClr val="0070C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请插入您的文本内容或者其他相关内容</a:t>
            </a:r>
          </a:p>
        </p:txBody>
      </p:sp>
    </p:spTree>
    <p:extLst>
      <p:ext uri="{BB962C8B-B14F-4D97-AF65-F5344CB8AC3E}">
        <p14:creationId xmlns:p14="http://schemas.microsoft.com/office/powerpoint/2010/main" val="243592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Rot by="21600000" from="5400000" to="0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Rot by="21600000" from="5400000" to="0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2" grpId="0"/>
      <p:bldP spid="53" grpId="0"/>
      <p:bldP spid="5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TOOLS.SMARTDIAGRAM" val="{&quot;$type&quot;:&quot;SmartDiagramItem&quot;,&quot;Id&quot;:null,&quot;BindingGroups&quot;:[]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TOOLS.SMARTDIAGRAM" val="{&quot;$type&quot;:&quot;SmartDiagramItem&quot;,&quot;Id&quot;:null,&quot;BindingGroups&quot;:[]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TOOLS.SMARTDIAGRAM" val="{&quot;$type&quot;:&quot;SmartDiagramItem&quot;,&quot;Id&quot;:null,&quot;BindingGroups&quot;:[]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TOOLS.SMARTDIAGRAM" val="{&quot;$type&quot;:&quot;SmartDiagramItem&quot;,&quot;Id&quot;:null,&quot;BindingGroups&quot;:[]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TOOLS.SMARTDIAGRAM" val="{&quot;$type&quot;:&quot;SmartDiagramItem&quot;,&quot;Id&quot;:null,&quot;BindingGroups&quot;:[]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TOOLS.SMARTDIAGRAM" val="{&quot;$type&quot;:&quot;SmartDiagramItem&quot;,&quot;Id&quot;:null,&quot;BindingGroups&quot;:[]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1766</Words>
  <Application>Microsoft Macintosh PowerPoint</Application>
  <PresentationFormat>宽屏</PresentationFormat>
  <Paragraphs>233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Adamas</vt:lpstr>
      <vt:lpstr>Arial</vt:lpstr>
      <vt:lpstr>Arial Unicode MS</vt:lpstr>
      <vt:lpstr>Calibri</vt:lpstr>
      <vt:lpstr>Gaposis Outline (BRK)</vt:lpstr>
      <vt:lpstr>Segoe UI</vt:lpstr>
      <vt:lpstr>等线</vt:lpstr>
      <vt:lpstr>等线 Light</vt:lpstr>
      <vt:lpstr>方正粗倩繁体</vt:lpstr>
      <vt:lpstr>方正粗倩简体</vt:lpstr>
      <vt:lpstr>方正小标宋简体</vt:lpstr>
      <vt:lpstr>华文黑体</vt:lpstr>
      <vt:lpstr>宋体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Z 西米Hymira</cp:lastModifiedBy>
  <cp:revision>2</cp:revision>
  <dcterms:created xsi:type="dcterms:W3CDTF">2017-05-22T13:10:59Z</dcterms:created>
  <dcterms:modified xsi:type="dcterms:W3CDTF">2019-06-17T07:28:42Z</dcterms:modified>
</cp:coreProperties>
</file>