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1"/>
  </p:notesMasterIdLst>
  <p:sldIdLst>
    <p:sldId id="256" r:id="rId3"/>
    <p:sldId id="258" r:id="rId4"/>
    <p:sldId id="259" r:id="rId5"/>
    <p:sldId id="264" r:id="rId6"/>
    <p:sldId id="269" r:id="rId7"/>
    <p:sldId id="286" r:id="rId8"/>
    <p:sldId id="266" r:id="rId9"/>
    <p:sldId id="283" r:id="rId10"/>
    <p:sldId id="260" r:id="rId11"/>
    <p:sldId id="265" r:id="rId12"/>
    <p:sldId id="267" r:id="rId13"/>
    <p:sldId id="270" r:id="rId14"/>
    <p:sldId id="271" r:id="rId15"/>
    <p:sldId id="261" r:id="rId16"/>
    <p:sldId id="272" r:id="rId17"/>
    <p:sldId id="274" r:id="rId18"/>
    <p:sldId id="275" r:id="rId19"/>
    <p:sldId id="276" r:id="rId20"/>
    <p:sldId id="262" r:id="rId21"/>
    <p:sldId id="284" r:id="rId22"/>
    <p:sldId id="285" r:id="rId23"/>
    <p:sldId id="277" r:id="rId24"/>
    <p:sldId id="279" r:id="rId25"/>
    <p:sldId id="263" r:id="rId26"/>
    <p:sldId id="280" r:id="rId27"/>
    <p:sldId id="281" r:id="rId28"/>
    <p:sldId id="282" r:id="rId29"/>
    <p:sldId id="287"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42" autoAdjust="0"/>
    <p:restoredTop sz="94660"/>
  </p:normalViewPr>
  <p:slideViewPr>
    <p:cSldViewPr snapToGrid="0">
      <p:cViewPr>
        <p:scale>
          <a:sx n="40" d="100"/>
          <a:sy n="40" d="100"/>
        </p:scale>
        <p:origin x="1656" y="792"/>
      </p:cViewPr>
      <p:guideLst/>
    </p:cSldViewPr>
  </p:slideViewPr>
  <p:notesTextViewPr>
    <p:cViewPr>
      <p:scale>
        <a:sx n="1" d="1"/>
        <a:sy n="1" d="1"/>
      </p:scale>
      <p:origin x="0" y="0"/>
    </p:cViewPr>
  </p:notesTextViewPr>
  <p:sorterViewPr>
    <p:cViewPr>
      <p:scale>
        <a:sx n="57" d="100"/>
        <a:sy n="57"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986092-9081-4611-A174-7D70E7CD7FCF}" type="datetimeFigureOut">
              <a:rPr lang="zh-CN" altLang="en-US" smtClean="0"/>
              <a:t>2017-07-11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58EDD4-5E33-43AF-8F9C-3598BC01FA14}" type="slidenum">
              <a:rPr lang="zh-CN" altLang="en-US" smtClean="0"/>
              <a:t>‹#›</a:t>
            </a:fld>
            <a:endParaRPr lang="zh-CN" altLang="en-US"/>
          </a:p>
        </p:txBody>
      </p:sp>
    </p:spTree>
    <p:extLst>
      <p:ext uri="{BB962C8B-B14F-4D97-AF65-F5344CB8AC3E}">
        <p14:creationId xmlns:p14="http://schemas.microsoft.com/office/powerpoint/2010/main" val="35056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a:t>
            </a:fld>
            <a:endParaRPr lang="zh-CN" altLang="en-US"/>
          </a:p>
        </p:txBody>
      </p:sp>
    </p:spTree>
    <p:extLst>
      <p:ext uri="{BB962C8B-B14F-4D97-AF65-F5344CB8AC3E}">
        <p14:creationId xmlns:p14="http://schemas.microsoft.com/office/powerpoint/2010/main" val="1722500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10</a:t>
            </a:fld>
            <a:endParaRPr lang="zh-CN" altLang="en-US"/>
          </a:p>
        </p:txBody>
      </p:sp>
    </p:spTree>
    <p:extLst>
      <p:ext uri="{BB962C8B-B14F-4D97-AF65-F5344CB8AC3E}">
        <p14:creationId xmlns:p14="http://schemas.microsoft.com/office/powerpoint/2010/main" val="852020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11</a:t>
            </a:fld>
            <a:endParaRPr lang="zh-CN" altLang="en-US"/>
          </a:p>
        </p:txBody>
      </p:sp>
    </p:spTree>
    <p:extLst>
      <p:ext uri="{BB962C8B-B14F-4D97-AF65-F5344CB8AC3E}">
        <p14:creationId xmlns:p14="http://schemas.microsoft.com/office/powerpoint/2010/main" val="2882812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12</a:t>
            </a:fld>
            <a:endParaRPr lang="zh-CN" altLang="en-US"/>
          </a:p>
        </p:txBody>
      </p:sp>
    </p:spTree>
    <p:extLst>
      <p:ext uri="{BB962C8B-B14F-4D97-AF65-F5344CB8AC3E}">
        <p14:creationId xmlns:p14="http://schemas.microsoft.com/office/powerpoint/2010/main" val="3886004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13</a:t>
            </a:fld>
            <a:endParaRPr lang="zh-CN" altLang="en-US"/>
          </a:p>
        </p:txBody>
      </p:sp>
    </p:spTree>
    <p:extLst>
      <p:ext uri="{BB962C8B-B14F-4D97-AF65-F5344CB8AC3E}">
        <p14:creationId xmlns:p14="http://schemas.microsoft.com/office/powerpoint/2010/main" val="3017516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14</a:t>
            </a:fld>
            <a:endParaRPr lang="zh-CN" altLang="en-US"/>
          </a:p>
        </p:txBody>
      </p:sp>
    </p:spTree>
    <p:extLst>
      <p:ext uri="{BB962C8B-B14F-4D97-AF65-F5344CB8AC3E}">
        <p14:creationId xmlns:p14="http://schemas.microsoft.com/office/powerpoint/2010/main" val="1937106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15</a:t>
            </a:fld>
            <a:endParaRPr lang="zh-CN" altLang="en-US"/>
          </a:p>
        </p:txBody>
      </p:sp>
    </p:spTree>
    <p:extLst>
      <p:ext uri="{BB962C8B-B14F-4D97-AF65-F5344CB8AC3E}">
        <p14:creationId xmlns:p14="http://schemas.microsoft.com/office/powerpoint/2010/main" val="9133375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16</a:t>
            </a:fld>
            <a:endParaRPr lang="zh-CN" altLang="en-US"/>
          </a:p>
        </p:txBody>
      </p:sp>
    </p:spTree>
    <p:extLst>
      <p:ext uri="{BB962C8B-B14F-4D97-AF65-F5344CB8AC3E}">
        <p14:creationId xmlns:p14="http://schemas.microsoft.com/office/powerpoint/2010/main" val="2769048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17</a:t>
            </a:fld>
            <a:endParaRPr lang="zh-CN" altLang="en-US"/>
          </a:p>
        </p:txBody>
      </p:sp>
    </p:spTree>
    <p:extLst>
      <p:ext uri="{BB962C8B-B14F-4D97-AF65-F5344CB8AC3E}">
        <p14:creationId xmlns:p14="http://schemas.microsoft.com/office/powerpoint/2010/main" val="431160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18</a:t>
            </a:fld>
            <a:endParaRPr lang="zh-CN" altLang="en-US"/>
          </a:p>
        </p:txBody>
      </p:sp>
    </p:spTree>
    <p:extLst>
      <p:ext uri="{BB962C8B-B14F-4D97-AF65-F5344CB8AC3E}">
        <p14:creationId xmlns:p14="http://schemas.microsoft.com/office/powerpoint/2010/main" val="8335651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19</a:t>
            </a:fld>
            <a:endParaRPr lang="zh-CN" altLang="en-US"/>
          </a:p>
        </p:txBody>
      </p:sp>
    </p:spTree>
    <p:extLst>
      <p:ext uri="{BB962C8B-B14F-4D97-AF65-F5344CB8AC3E}">
        <p14:creationId xmlns:p14="http://schemas.microsoft.com/office/powerpoint/2010/main" val="475083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a:t>
            </a:fld>
            <a:endParaRPr lang="zh-CN" altLang="en-US"/>
          </a:p>
        </p:txBody>
      </p:sp>
    </p:spTree>
    <p:extLst>
      <p:ext uri="{BB962C8B-B14F-4D97-AF65-F5344CB8AC3E}">
        <p14:creationId xmlns:p14="http://schemas.microsoft.com/office/powerpoint/2010/main" val="2700011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20</a:t>
            </a:fld>
            <a:endParaRPr lang="zh-CN" altLang="en-US"/>
          </a:p>
        </p:txBody>
      </p:sp>
    </p:spTree>
    <p:extLst>
      <p:ext uri="{BB962C8B-B14F-4D97-AF65-F5344CB8AC3E}">
        <p14:creationId xmlns:p14="http://schemas.microsoft.com/office/powerpoint/2010/main" val="3531882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21</a:t>
            </a:fld>
            <a:endParaRPr lang="zh-CN" altLang="en-US"/>
          </a:p>
        </p:txBody>
      </p:sp>
    </p:spTree>
    <p:extLst>
      <p:ext uri="{BB962C8B-B14F-4D97-AF65-F5344CB8AC3E}">
        <p14:creationId xmlns:p14="http://schemas.microsoft.com/office/powerpoint/2010/main" val="2086418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22</a:t>
            </a:fld>
            <a:endParaRPr lang="zh-CN" altLang="en-US"/>
          </a:p>
        </p:txBody>
      </p:sp>
    </p:spTree>
    <p:extLst>
      <p:ext uri="{BB962C8B-B14F-4D97-AF65-F5344CB8AC3E}">
        <p14:creationId xmlns:p14="http://schemas.microsoft.com/office/powerpoint/2010/main" val="23095451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23</a:t>
            </a:fld>
            <a:endParaRPr lang="zh-CN" altLang="en-US"/>
          </a:p>
        </p:txBody>
      </p:sp>
    </p:spTree>
    <p:extLst>
      <p:ext uri="{BB962C8B-B14F-4D97-AF65-F5344CB8AC3E}">
        <p14:creationId xmlns:p14="http://schemas.microsoft.com/office/powerpoint/2010/main" val="2618580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24</a:t>
            </a:fld>
            <a:endParaRPr lang="zh-CN" altLang="en-US"/>
          </a:p>
        </p:txBody>
      </p:sp>
    </p:spTree>
    <p:extLst>
      <p:ext uri="{BB962C8B-B14F-4D97-AF65-F5344CB8AC3E}">
        <p14:creationId xmlns:p14="http://schemas.microsoft.com/office/powerpoint/2010/main" val="20997822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25</a:t>
            </a:fld>
            <a:endParaRPr lang="zh-CN" altLang="en-US"/>
          </a:p>
        </p:txBody>
      </p:sp>
    </p:spTree>
    <p:extLst>
      <p:ext uri="{BB962C8B-B14F-4D97-AF65-F5344CB8AC3E}">
        <p14:creationId xmlns:p14="http://schemas.microsoft.com/office/powerpoint/2010/main" val="2831265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26</a:t>
            </a:fld>
            <a:endParaRPr lang="zh-CN" altLang="en-US"/>
          </a:p>
        </p:txBody>
      </p:sp>
    </p:spTree>
    <p:extLst>
      <p:ext uri="{BB962C8B-B14F-4D97-AF65-F5344CB8AC3E}">
        <p14:creationId xmlns:p14="http://schemas.microsoft.com/office/powerpoint/2010/main" val="32330464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27</a:t>
            </a:fld>
            <a:endParaRPr lang="zh-CN" altLang="en-US"/>
          </a:p>
        </p:txBody>
      </p:sp>
    </p:spTree>
    <p:extLst>
      <p:ext uri="{BB962C8B-B14F-4D97-AF65-F5344CB8AC3E}">
        <p14:creationId xmlns:p14="http://schemas.microsoft.com/office/powerpoint/2010/main" val="12046601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28</a:t>
            </a:fld>
            <a:endParaRPr lang="zh-CN" altLang="en-US"/>
          </a:p>
        </p:txBody>
      </p:sp>
    </p:spTree>
    <p:extLst>
      <p:ext uri="{BB962C8B-B14F-4D97-AF65-F5344CB8AC3E}">
        <p14:creationId xmlns:p14="http://schemas.microsoft.com/office/powerpoint/2010/main" val="3200094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3</a:t>
            </a:fld>
            <a:endParaRPr lang="zh-CN" altLang="en-US"/>
          </a:p>
        </p:txBody>
      </p:sp>
    </p:spTree>
    <p:extLst>
      <p:ext uri="{BB962C8B-B14F-4D97-AF65-F5344CB8AC3E}">
        <p14:creationId xmlns:p14="http://schemas.microsoft.com/office/powerpoint/2010/main" val="370261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4</a:t>
            </a:fld>
            <a:endParaRPr lang="zh-CN" altLang="en-US"/>
          </a:p>
        </p:txBody>
      </p:sp>
    </p:spTree>
    <p:extLst>
      <p:ext uri="{BB962C8B-B14F-4D97-AF65-F5344CB8AC3E}">
        <p14:creationId xmlns:p14="http://schemas.microsoft.com/office/powerpoint/2010/main" val="3207446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5</a:t>
            </a:fld>
            <a:endParaRPr lang="zh-CN" altLang="en-US"/>
          </a:p>
        </p:txBody>
      </p:sp>
    </p:spTree>
    <p:extLst>
      <p:ext uri="{BB962C8B-B14F-4D97-AF65-F5344CB8AC3E}">
        <p14:creationId xmlns:p14="http://schemas.microsoft.com/office/powerpoint/2010/main" val="162719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6</a:t>
            </a:fld>
            <a:endParaRPr lang="zh-CN" altLang="en-US"/>
          </a:p>
        </p:txBody>
      </p:sp>
    </p:spTree>
    <p:extLst>
      <p:ext uri="{BB962C8B-B14F-4D97-AF65-F5344CB8AC3E}">
        <p14:creationId xmlns:p14="http://schemas.microsoft.com/office/powerpoint/2010/main" val="420238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7</a:t>
            </a:fld>
            <a:endParaRPr lang="zh-CN" altLang="en-US"/>
          </a:p>
        </p:txBody>
      </p:sp>
    </p:spTree>
    <p:extLst>
      <p:ext uri="{BB962C8B-B14F-4D97-AF65-F5344CB8AC3E}">
        <p14:creationId xmlns:p14="http://schemas.microsoft.com/office/powerpoint/2010/main" val="3906052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8</a:t>
            </a:fld>
            <a:endParaRPr lang="zh-CN" altLang="en-US"/>
          </a:p>
        </p:txBody>
      </p:sp>
    </p:spTree>
    <p:extLst>
      <p:ext uri="{BB962C8B-B14F-4D97-AF65-F5344CB8AC3E}">
        <p14:creationId xmlns:p14="http://schemas.microsoft.com/office/powerpoint/2010/main" val="780354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8EDD4-5E33-43AF-8F9C-3598BC01FA14}" type="slidenum">
              <a:rPr lang="zh-CN" altLang="en-US" smtClean="0"/>
              <a:t>9</a:t>
            </a:fld>
            <a:endParaRPr lang="zh-CN" altLang="en-US"/>
          </a:p>
        </p:txBody>
      </p:sp>
    </p:spTree>
    <p:extLst>
      <p:ext uri="{BB962C8B-B14F-4D97-AF65-F5344CB8AC3E}">
        <p14:creationId xmlns:p14="http://schemas.microsoft.com/office/powerpoint/2010/main" val="3581175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46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4750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862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37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924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7911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44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081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05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335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18311" y="337416"/>
            <a:ext cx="10515600" cy="576984"/>
          </a:xfrm>
        </p:spPr>
        <p:txBody>
          <a:bodyPr>
            <a:normAutofit/>
          </a:bodyPr>
          <a:lstStyle>
            <a:lvl1pPr>
              <a:defRPr sz="28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95737" y="13855"/>
            <a:ext cx="1273373" cy="1129394"/>
          </a:xfrm>
          <a:prstGeom prst="rect">
            <a:avLst/>
          </a:prstGeom>
        </p:spPr>
      </p:pic>
    </p:spTree>
    <p:extLst>
      <p:ext uri="{BB962C8B-B14F-4D97-AF65-F5344CB8AC3E}">
        <p14:creationId xmlns:p14="http://schemas.microsoft.com/office/powerpoint/2010/main" val="22725502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3672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91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5112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05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800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48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126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019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4440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3606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94" indent="0" algn="ctr">
              <a:buNone/>
              <a:defRPr>
                <a:solidFill>
                  <a:schemeClr val="tx1">
                    <a:tint val="75000"/>
                  </a:schemeClr>
                </a:solidFill>
              </a:defRPr>
            </a:lvl2pPr>
            <a:lvl3pPr marL="1219188" indent="0" algn="ctr">
              <a:buNone/>
              <a:defRPr>
                <a:solidFill>
                  <a:schemeClr val="tx1">
                    <a:tint val="75000"/>
                  </a:schemeClr>
                </a:solidFill>
              </a:defRPr>
            </a:lvl3pPr>
            <a:lvl4pPr marL="1828782" indent="0" algn="ctr">
              <a:buNone/>
              <a:defRPr>
                <a:solidFill>
                  <a:schemeClr val="tx1">
                    <a:tint val="75000"/>
                  </a:schemeClr>
                </a:solidFill>
              </a:defRPr>
            </a:lvl4pPr>
            <a:lvl5pPr marL="2438376" indent="0" algn="ctr">
              <a:buNone/>
              <a:defRPr>
                <a:solidFill>
                  <a:schemeClr val="tx1">
                    <a:tint val="75000"/>
                  </a:schemeClr>
                </a:solidFill>
              </a:defRPr>
            </a:lvl5pPr>
            <a:lvl6pPr marL="3047970" indent="0" algn="ctr">
              <a:buNone/>
              <a:defRPr>
                <a:solidFill>
                  <a:schemeClr val="tx1">
                    <a:tint val="75000"/>
                  </a:schemeClr>
                </a:solidFill>
              </a:defRPr>
            </a:lvl6pPr>
            <a:lvl7pPr marL="3657564" indent="0" algn="ctr">
              <a:buNone/>
              <a:defRPr>
                <a:solidFill>
                  <a:schemeClr val="tx1">
                    <a:tint val="75000"/>
                  </a:schemeClr>
                </a:solidFill>
              </a:defRPr>
            </a:lvl7pPr>
            <a:lvl8pPr marL="4267157" indent="0" algn="ctr">
              <a:buNone/>
              <a:defRPr>
                <a:solidFill>
                  <a:schemeClr val="tx1">
                    <a:tint val="75000"/>
                  </a:schemeClr>
                </a:solidFill>
              </a:defRPr>
            </a:lvl8pPr>
            <a:lvl9pPr marL="4876751"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0075A0B-F3B2-4BD5-8250-681384D2AAAA}" type="datetimeFigureOut">
              <a:rPr lang="zh-CN" altLang="en-US" smtClean="0"/>
              <a:t>2017-07-11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CE180D-990F-42EB-8706-9B253A4D46BA}" type="slidenum">
              <a:rPr lang="zh-CN" altLang="en-US" smtClean="0"/>
              <a:t>‹#›</a:t>
            </a:fld>
            <a:endParaRPr lang="zh-CN" altLang="en-US"/>
          </a:p>
        </p:txBody>
      </p:sp>
    </p:spTree>
    <p:extLst>
      <p:ext uri="{BB962C8B-B14F-4D97-AF65-F5344CB8AC3E}">
        <p14:creationId xmlns:p14="http://schemas.microsoft.com/office/powerpoint/2010/main" val="26342581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622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569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2017/7/11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extLst>
      <p:ext uri="{BB962C8B-B14F-4D97-AF65-F5344CB8AC3E}">
        <p14:creationId xmlns:p14="http://schemas.microsoft.com/office/powerpoint/2010/main" val="39195640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054783" y="288348"/>
            <a:ext cx="10972800" cy="621705"/>
          </a:xfrm>
          <a:ln>
            <a:noFill/>
          </a:ln>
        </p:spPr>
        <p:txBody>
          <a:bodyPr wrap="square" lIns="121917" tIns="60958" rIns="121917" bIns="60958">
            <a:spAutoFit/>
          </a:bodyPr>
          <a:lstStyle>
            <a:lvl1pPr algn="l">
              <a:defRPr lang="zh-CN" altLang="en-US" sz="3600" b="1" cap="none" spc="0">
                <a:ln w="18415" cmpd="sng">
                  <a:noFill/>
                  <a:prstDash val="solid"/>
                </a:ln>
                <a:solidFill>
                  <a:schemeClr val="tx2"/>
                </a:solidFill>
                <a:effectLst/>
                <a:latin typeface="微软雅黑" panose="020B0503020204020204" pitchFamily="34" charset="-122"/>
                <a:ea typeface="微软雅黑" panose="020B0503020204020204" pitchFamily="34" charset="-122"/>
                <a:cs typeface="+mn-cs"/>
              </a:defRPr>
            </a:lvl1pPr>
          </a:lstStyle>
          <a:p>
            <a:pPr marL="0" lvl="0" algn="l"/>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2017-07-11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6" name="矩形 5"/>
          <p:cNvSpPr/>
          <p:nvPr userDrawn="1"/>
        </p:nvSpPr>
        <p:spPr>
          <a:xfrm>
            <a:off x="1" y="1340768"/>
            <a:ext cx="12192000" cy="5544616"/>
          </a:xfrm>
          <a:prstGeom prst="rect">
            <a:avLst/>
          </a:prstGeom>
          <a:gradFill>
            <a:gsLst>
              <a:gs pos="0">
                <a:schemeClr val="bg1">
                  <a:alpha val="26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图片 6"/>
          <p:cNvPicPr>
            <a:picLocks noChangeAspect="1"/>
          </p:cNvPicPr>
          <p:nvPr userDrawn="1"/>
        </p:nvPicPr>
        <p:blipFill>
          <a:blip r:embed="rId2" cstate="print">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flipH="1">
            <a:off x="99341" y="74645"/>
            <a:ext cx="861872" cy="971984"/>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93928" y="74645"/>
            <a:ext cx="2988623" cy="1155920"/>
          </a:xfrm>
          <a:prstGeom prst="rect">
            <a:avLst/>
          </a:prstGeom>
        </p:spPr>
      </p:pic>
    </p:spTree>
    <p:extLst>
      <p:ext uri="{BB962C8B-B14F-4D97-AF65-F5344CB8AC3E}">
        <p14:creationId xmlns:p14="http://schemas.microsoft.com/office/powerpoint/2010/main" val="29104292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0962349"/>
      </p:ext>
    </p:extLst>
  </p:cSld>
  <p:clrMapOvr>
    <a:masterClrMapping/>
  </p:clrMapOvr>
  <p:transition advTm="5000">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547655"/>
      </p:ext>
    </p:extLst>
  </p:cSld>
  <p:clrMapOvr>
    <a:masterClrMapping/>
  </p:clrMapOvr>
  <p:transition advTm="5000">
    <p:dissolve/>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 y="1"/>
            <a:ext cx="12190352" cy="6859105"/>
          </a:xfrm>
          <a:prstGeom prst="rect">
            <a:avLst/>
          </a:prstGeom>
        </p:spPr>
      </p:pic>
    </p:spTree>
    <p:extLst>
      <p:ext uri="{BB962C8B-B14F-4D97-AF65-F5344CB8AC3E}">
        <p14:creationId xmlns:p14="http://schemas.microsoft.com/office/powerpoint/2010/main" val="3345025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1444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4" y="0"/>
            <a:ext cx="12192000" cy="6860032"/>
          </a:xfrm>
          <a:prstGeom prst="rect">
            <a:avLst/>
          </a:prstGeom>
        </p:spPr>
      </p:pic>
    </p:spTree>
    <p:extLst>
      <p:ext uri="{BB962C8B-B14F-4D97-AF65-F5344CB8AC3E}">
        <p14:creationId xmlns:p14="http://schemas.microsoft.com/office/powerpoint/2010/main" val="2351426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673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639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5">
            <a:lum/>
          </a:blip>
          <a:srcRect/>
          <a:stretch>
            <a:fillRect l="-2000" r="-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2017-07-11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80" r:id="rId24"/>
    <p:sldLayoutId id="2147483681" r:id="rId25"/>
    <p:sldLayoutId id="2147483682" r:id="rId26"/>
    <p:sldLayoutId id="2147483683" r:id="rId27"/>
    <p:sldLayoutId id="2147483684" r:id="rId28"/>
    <p:sldLayoutId id="2147483685" r:id="rId29"/>
    <p:sldLayoutId id="2147483686" r:id="rId30"/>
    <p:sldLayoutId id="2147483687" r:id="rId31"/>
    <p:sldLayoutId id="2147483688" r:id="rId32"/>
    <p:sldLayoutId id="2147483689" r:id="rId3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56003" name="Rectangle 3"/>
          <p:cNvSpPr>
            <a:spLocks noChangeArrowheads="1"/>
          </p:cNvSpPr>
          <p:nvPr/>
        </p:nvSpPr>
        <p:spPr bwMode="auto">
          <a:xfrm>
            <a:off x="623937" y="6524625"/>
            <a:ext cx="1920679" cy="19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936" tIns="46468" rIns="92936" bIns="46468"/>
          <a:lstStyle/>
          <a:p>
            <a:pPr algn="ctr" defTabSz="914217" eaLnBrk="0" fontAlgn="base" hangingPunct="0">
              <a:spcBef>
                <a:spcPct val="0"/>
              </a:spcBef>
              <a:spcAft>
                <a:spcPct val="0"/>
              </a:spcAft>
              <a:buFont typeface="Arial" pitchFamily="34" charset="0"/>
              <a:buNone/>
            </a:pPr>
            <a:r>
              <a:rPr lang="de-DE" altLang="en-US" sz="1000" b="1" i="1">
                <a:solidFill>
                  <a:srgbClr val="FFFFFF"/>
                </a:solidFill>
                <a:ea typeface="华文细黑" pitchFamily="2" charset="-122"/>
              </a:rPr>
              <a:t>Page </a:t>
            </a:r>
            <a:r>
              <a:rPr lang="de-DE" altLang="en-US" sz="1000" b="1" i="1">
                <a:solidFill>
                  <a:srgbClr val="FFFFFF"/>
                </a:solidFill>
                <a:ea typeface="华文细黑" pitchFamily="2" charset="-122"/>
                <a:sym typeface="MS UI Gothic" pitchFamily="34" charset="-128"/>
              </a:rPr>
              <a:t></a:t>
            </a:r>
            <a:r>
              <a:rPr lang="de-DE" altLang="en-US" sz="1000" b="1" i="1">
                <a:solidFill>
                  <a:srgbClr val="FFFFFF"/>
                </a:solidFill>
                <a:ea typeface="华文细黑" pitchFamily="2" charset="-122"/>
              </a:rPr>
              <a:t> </a:t>
            </a:r>
            <a:fld id="{4FCDD705-F6AA-489F-ABE8-CA79C0192DD6}" type="slidenum">
              <a:rPr lang="zh-CN" altLang="en-US" sz="1000" b="1" i="1">
                <a:solidFill>
                  <a:srgbClr val="FFFFFF"/>
                </a:solidFill>
                <a:ea typeface="华文细黑" pitchFamily="2" charset="-122"/>
              </a:rPr>
              <a:pPr algn="ctr" defTabSz="914217" eaLnBrk="0" fontAlgn="base" hangingPunct="0">
                <a:spcBef>
                  <a:spcPct val="0"/>
                </a:spcBef>
                <a:spcAft>
                  <a:spcPct val="0"/>
                </a:spcAft>
                <a:buFont typeface="Arial" pitchFamily="34" charset="0"/>
                <a:buNone/>
              </a:pPr>
              <a:t>‹#›</a:t>
            </a:fld>
            <a:endParaRPr lang="en-US" sz="1000" b="1" i="1" dirty="0">
              <a:solidFill>
                <a:srgbClr val="FFFFFF"/>
              </a:solidFill>
              <a:ea typeface="华文细黑" pitchFamily="2" charset="-122"/>
            </a:endParaRPr>
          </a:p>
        </p:txBody>
      </p:sp>
    </p:spTree>
    <p:extLst>
      <p:ext uri="{BB962C8B-B14F-4D97-AF65-F5344CB8AC3E}">
        <p14:creationId xmlns:p14="http://schemas.microsoft.com/office/powerpoint/2010/main" val="1845373964"/>
      </p:ext>
    </p:extLst>
  </p:cSld>
  <p:clrMap bg1="lt1" tx1="dk1" bg2="lt2" tx2="dk2" accent1="accent1" accent2="accent2" accent3="accent3" accent4="accent4" accent5="accent5" accent6="accent6" hlink="hlink" folHlink="folHlink"/>
  <p:sldLayoutIdLst>
    <p:sldLayoutId id="2147483660" r:id="rId1"/>
  </p:sldLayoutIdLst>
  <p:transition advTm="5000">
    <p:dissolve/>
  </p:transition>
  <p:txStyles>
    <p:titleStyle>
      <a:lvl1pPr algn="l" rtl="0" eaLnBrk="1" fontAlgn="base" hangingPunct="1">
        <a:spcBef>
          <a:spcPct val="0"/>
        </a:spcBef>
        <a:spcAft>
          <a:spcPct val="0"/>
        </a:spcAft>
        <a:defRPr sz="2599" b="1">
          <a:solidFill>
            <a:schemeClr val="tx1"/>
          </a:solidFill>
          <a:latin typeface="+mj-lt"/>
          <a:ea typeface="+mj-ea"/>
          <a:cs typeface="+mj-cs"/>
        </a:defRPr>
      </a:lvl1pPr>
      <a:lvl2pPr algn="l" rtl="0" eaLnBrk="1" fontAlgn="base" hangingPunct="1">
        <a:spcBef>
          <a:spcPct val="0"/>
        </a:spcBef>
        <a:spcAft>
          <a:spcPct val="0"/>
        </a:spcAft>
        <a:defRPr sz="2599" b="1">
          <a:solidFill>
            <a:schemeClr val="tx1"/>
          </a:solidFill>
          <a:latin typeface="Arial" pitchFamily="34" charset="0"/>
          <a:ea typeface="宋体" pitchFamily="2" charset="-122"/>
        </a:defRPr>
      </a:lvl2pPr>
      <a:lvl3pPr algn="l" rtl="0" eaLnBrk="1" fontAlgn="base" hangingPunct="1">
        <a:spcBef>
          <a:spcPct val="0"/>
        </a:spcBef>
        <a:spcAft>
          <a:spcPct val="0"/>
        </a:spcAft>
        <a:defRPr sz="2599" b="1">
          <a:solidFill>
            <a:schemeClr val="tx1"/>
          </a:solidFill>
          <a:latin typeface="Arial" pitchFamily="34" charset="0"/>
          <a:ea typeface="宋体" pitchFamily="2" charset="-122"/>
        </a:defRPr>
      </a:lvl3pPr>
      <a:lvl4pPr algn="l" rtl="0" eaLnBrk="1" fontAlgn="base" hangingPunct="1">
        <a:spcBef>
          <a:spcPct val="0"/>
        </a:spcBef>
        <a:spcAft>
          <a:spcPct val="0"/>
        </a:spcAft>
        <a:defRPr sz="2599" b="1">
          <a:solidFill>
            <a:schemeClr val="tx1"/>
          </a:solidFill>
          <a:latin typeface="Arial" pitchFamily="34" charset="0"/>
          <a:ea typeface="宋体" pitchFamily="2" charset="-122"/>
        </a:defRPr>
      </a:lvl4pPr>
      <a:lvl5pPr algn="l" rtl="0" eaLnBrk="1" fontAlgn="base" hangingPunct="1">
        <a:spcBef>
          <a:spcPct val="0"/>
        </a:spcBef>
        <a:spcAft>
          <a:spcPct val="0"/>
        </a:spcAft>
        <a:defRPr sz="2599" b="1">
          <a:solidFill>
            <a:schemeClr val="tx1"/>
          </a:solidFill>
          <a:latin typeface="Arial" pitchFamily="34" charset="0"/>
          <a:ea typeface="宋体" pitchFamily="2" charset="-122"/>
        </a:defRPr>
      </a:lvl5pPr>
      <a:lvl6pPr marL="464697" algn="l" rtl="0" eaLnBrk="1" fontAlgn="base" hangingPunct="1">
        <a:spcBef>
          <a:spcPct val="0"/>
        </a:spcBef>
        <a:spcAft>
          <a:spcPct val="0"/>
        </a:spcAft>
        <a:defRPr sz="2599" b="1">
          <a:solidFill>
            <a:schemeClr val="tx1"/>
          </a:solidFill>
          <a:latin typeface="Arial" pitchFamily="34" charset="0"/>
          <a:ea typeface="宋体" pitchFamily="2" charset="-122"/>
        </a:defRPr>
      </a:lvl6pPr>
      <a:lvl7pPr marL="929393" algn="l" rtl="0" eaLnBrk="1" fontAlgn="base" hangingPunct="1">
        <a:spcBef>
          <a:spcPct val="0"/>
        </a:spcBef>
        <a:spcAft>
          <a:spcPct val="0"/>
        </a:spcAft>
        <a:defRPr sz="2599" b="1">
          <a:solidFill>
            <a:schemeClr val="tx1"/>
          </a:solidFill>
          <a:latin typeface="Arial" pitchFamily="34" charset="0"/>
          <a:ea typeface="宋体" pitchFamily="2" charset="-122"/>
        </a:defRPr>
      </a:lvl7pPr>
      <a:lvl8pPr marL="1394090" algn="l" rtl="0" eaLnBrk="1" fontAlgn="base" hangingPunct="1">
        <a:spcBef>
          <a:spcPct val="0"/>
        </a:spcBef>
        <a:spcAft>
          <a:spcPct val="0"/>
        </a:spcAft>
        <a:defRPr sz="2599" b="1">
          <a:solidFill>
            <a:schemeClr val="tx1"/>
          </a:solidFill>
          <a:latin typeface="Arial" pitchFamily="34" charset="0"/>
          <a:ea typeface="宋体" pitchFamily="2" charset="-122"/>
        </a:defRPr>
      </a:lvl8pPr>
      <a:lvl9pPr marL="1858786" algn="l" rtl="0" eaLnBrk="1" fontAlgn="base" hangingPunct="1">
        <a:spcBef>
          <a:spcPct val="0"/>
        </a:spcBef>
        <a:spcAft>
          <a:spcPct val="0"/>
        </a:spcAft>
        <a:defRPr sz="2599" b="1">
          <a:solidFill>
            <a:schemeClr val="tx1"/>
          </a:solidFill>
          <a:latin typeface="Arial" pitchFamily="34" charset="0"/>
          <a:ea typeface="宋体" pitchFamily="2" charset="-122"/>
        </a:defRPr>
      </a:lvl9pPr>
    </p:titleStyle>
    <p:bodyStyle>
      <a:lvl1pPr marL="348522" indent="-348522" algn="l" rtl="0" eaLnBrk="1" fontAlgn="base" hangingPunct="1">
        <a:lnSpc>
          <a:spcPct val="120000"/>
        </a:lnSpc>
        <a:spcBef>
          <a:spcPct val="20000"/>
        </a:spcBef>
        <a:spcAft>
          <a:spcPct val="0"/>
        </a:spcAft>
        <a:buFont typeface="Wingdings" pitchFamily="2" charset="2"/>
        <a:buChar char="n"/>
        <a:defRPr sz="2000" b="1">
          <a:solidFill>
            <a:schemeClr val="bg1"/>
          </a:solidFill>
          <a:latin typeface="+mn-lt"/>
          <a:ea typeface="+mn-ea"/>
          <a:cs typeface="+mn-cs"/>
        </a:defRPr>
      </a:lvl1pPr>
      <a:lvl2pPr marL="755132" indent="-290435" algn="l" rtl="0" eaLnBrk="1" fontAlgn="base" hangingPunct="1">
        <a:lnSpc>
          <a:spcPct val="120000"/>
        </a:lnSpc>
        <a:spcBef>
          <a:spcPct val="20000"/>
        </a:spcBef>
        <a:spcAft>
          <a:spcPct val="0"/>
        </a:spcAft>
        <a:buFont typeface="Wingdings" pitchFamily="2" charset="2"/>
        <a:buChar char="n"/>
        <a:defRPr b="1">
          <a:solidFill>
            <a:schemeClr val="bg1"/>
          </a:solidFill>
          <a:latin typeface="+mn-lt"/>
          <a:ea typeface="+mn-ea"/>
        </a:defRPr>
      </a:lvl2pPr>
      <a:lvl3pPr marL="1161742" indent="-232349" algn="l" rtl="0" eaLnBrk="1" fontAlgn="base" hangingPunct="1">
        <a:lnSpc>
          <a:spcPct val="120000"/>
        </a:lnSpc>
        <a:spcBef>
          <a:spcPct val="20000"/>
        </a:spcBef>
        <a:spcAft>
          <a:spcPct val="0"/>
        </a:spcAft>
        <a:buFont typeface="Wingdings" pitchFamily="2" charset="2"/>
        <a:buChar char="n"/>
        <a:defRPr sz="1600" b="1">
          <a:solidFill>
            <a:schemeClr val="bg1"/>
          </a:solidFill>
          <a:latin typeface="+mn-lt"/>
          <a:ea typeface="+mn-ea"/>
        </a:defRPr>
      </a:lvl3pPr>
      <a:lvl4pPr marL="1626438" indent="-232349" algn="l" rtl="0" eaLnBrk="1" fontAlgn="base" hangingPunct="1">
        <a:lnSpc>
          <a:spcPct val="120000"/>
        </a:lnSpc>
        <a:spcBef>
          <a:spcPct val="20000"/>
        </a:spcBef>
        <a:spcAft>
          <a:spcPct val="0"/>
        </a:spcAft>
        <a:buFont typeface="Wingdings" pitchFamily="2" charset="2"/>
        <a:buChar char="n"/>
        <a:defRPr sz="1400" b="1">
          <a:solidFill>
            <a:schemeClr val="bg1"/>
          </a:solidFill>
          <a:latin typeface="+mn-lt"/>
          <a:ea typeface="+mn-ea"/>
        </a:defRPr>
      </a:lvl4pPr>
      <a:lvl5pPr marL="2091135"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5pPr>
      <a:lvl6pPr marL="2555831"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6pPr>
      <a:lvl7pPr marL="3020528"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7pPr>
      <a:lvl8pPr marL="3485224"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8pPr>
      <a:lvl9pPr marL="3949921" indent="-232349" algn="l" rtl="0" eaLnBrk="1" fontAlgn="base" hangingPunct="1">
        <a:spcBef>
          <a:spcPct val="20000"/>
        </a:spcBef>
        <a:spcAft>
          <a:spcPct val="0"/>
        </a:spcAft>
        <a:buFont typeface="Wingdings" pitchFamily="2" charset="2"/>
        <a:buChar char="»"/>
        <a:defRPr>
          <a:solidFill>
            <a:schemeClr val="tx1"/>
          </a:solidFill>
          <a:latin typeface="+mn-lt"/>
          <a:ea typeface="+mn-ea"/>
        </a:defRPr>
      </a:lvl9pPr>
    </p:bodyStyle>
    <p:otherStyle>
      <a:defPPr>
        <a:defRPr lang="zh-CN"/>
      </a:defPPr>
      <a:lvl1pPr marL="0" algn="l" defTabSz="929393" rtl="0" eaLnBrk="1" latinLnBrk="0" hangingPunct="1">
        <a:defRPr sz="1800" kern="1200">
          <a:solidFill>
            <a:schemeClr val="tx1"/>
          </a:solidFill>
          <a:latin typeface="+mn-lt"/>
          <a:ea typeface="+mn-ea"/>
          <a:cs typeface="+mn-cs"/>
        </a:defRPr>
      </a:lvl1pPr>
      <a:lvl2pPr marL="464697" algn="l" defTabSz="929393" rtl="0" eaLnBrk="1" latinLnBrk="0" hangingPunct="1">
        <a:defRPr sz="1800" kern="1200">
          <a:solidFill>
            <a:schemeClr val="tx1"/>
          </a:solidFill>
          <a:latin typeface="+mn-lt"/>
          <a:ea typeface="+mn-ea"/>
          <a:cs typeface="+mn-cs"/>
        </a:defRPr>
      </a:lvl2pPr>
      <a:lvl3pPr marL="929393" algn="l" defTabSz="929393" rtl="0" eaLnBrk="1" latinLnBrk="0" hangingPunct="1">
        <a:defRPr sz="1800" kern="1200">
          <a:solidFill>
            <a:schemeClr val="tx1"/>
          </a:solidFill>
          <a:latin typeface="+mn-lt"/>
          <a:ea typeface="+mn-ea"/>
          <a:cs typeface="+mn-cs"/>
        </a:defRPr>
      </a:lvl3pPr>
      <a:lvl4pPr marL="1394090" algn="l" defTabSz="929393" rtl="0" eaLnBrk="1" latinLnBrk="0" hangingPunct="1">
        <a:defRPr sz="1800" kern="1200">
          <a:solidFill>
            <a:schemeClr val="tx1"/>
          </a:solidFill>
          <a:latin typeface="+mn-lt"/>
          <a:ea typeface="+mn-ea"/>
          <a:cs typeface="+mn-cs"/>
        </a:defRPr>
      </a:lvl4pPr>
      <a:lvl5pPr marL="1858786" algn="l" defTabSz="929393" rtl="0" eaLnBrk="1" latinLnBrk="0" hangingPunct="1">
        <a:defRPr sz="1800" kern="1200">
          <a:solidFill>
            <a:schemeClr val="tx1"/>
          </a:solidFill>
          <a:latin typeface="+mn-lt"/>
          <a:ea typeface="+mn-ea"/>
          <a:cs typeface="+mn-cs"/>
        </a:defRPr>
      </a:lvl5pPr>
      <a:lvl6pPr marL="2323483" algn="l" defTabSz="929393" rtl="0" eaLnBrk="1" latinLnBrk="0" hangingPunct="1">
        <a:defRPr sz="1800" kern="1200">
          <a:solidFill>
            <a:schemeClr val="tx1"/>
          </a:solidFill>
          <a:latin typeface="+mn-lt"/>
          <a:ea typeface="+mn-ea"/>
          <a:cs typeface="+mn-cs"/>
        </a:defRPr>
      </a:lvl6pPr>
      <a:lvl7pPr marL="2788179" algn="l" defTabSz="929393" rtl="0" eaLnBrk="1" latinLnBrk="0" hangingPunct="1">
        <a:defRPr sz="1800" kern="1200">
          <a:solidFill>
            <a:schemeClr val="tx1"/>
          </a:solidFill>
          <a:latin typeface="+mn-lt"/>
          <a:ea typeface="+mn-ea"/>
          <a:cs typeface="+mn-cs"/>
        </a:defRPr>
      </a:lvl7pPr>
      <a:lvl8pPr marL="3252876" algn="l" defTabSz="929393" rtl="0" eaLnBrk="1" latinLnBrk="0" hangingPunct="1">
        <a:defRPr sz="1800" kern="1200">
          <a:solidFill>
            <a:schemeClr val="tx1"/>
          </a:solidFill>
          <a:latin typeface="+mn-lt"/>
          <a:ea typeface="+mn-ea"/>
          <a:cs typeface="+mn-cs"/>
        </a:defRPr>
      </a:lvl8pPr>
      <a:lvl9pPr marL="3717572" algn="l" defTabSz="92939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media" Target="../media/media1.mp3"/><Relationship Id="rId7" Type="http://schemas.openxmlformats.org/officeDocument/2006/relationships/image" Target="../media/image8.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8.pn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65104" y="484909"/>
            <a:ext cx="7511174" cy="3312428"/>
          </a:xfrm>
          <a:prstGeom prst="rect">
            <a:avLst/>
          </a:prstGeom>
        </p:spPr>
      </p:pic>
      <p:sp>
        <p:nvSpPr>
          <p:cNvPr id="5" name="PA_文本框 11"/>
          <p:cNvSpPr txBox="1"/>
          <p:nvPr>
            <p:custDataLst>
              <p:tags r:id="rId1"/>
            </p:custDataLst>
          </p:nvPr>
        </p:nvSpPr>
        <p:spPr>
          <a:xfrm>
            <a:off x="1356000" y="3638158"/>
            <a:ext cx="9409045" cy="913007"/>
          </a:xfrm>
          <a:prstGeom prst="rect">
            <a:avLst/>
          </a:prstGeom>
          <a:noFill/>
        </p:spPr>
        <p:txBody>
          <a:bodyPr wrap="square" rtlCol="0">
            <a:spAutoFit/>
          </a:bodyPr>
          <a:lstStyle/>
          <a:p>
            <a:pPr algn="ctr"/>
            <a:r>
              <a:rPr lang="zh-CN" altLang="en-US" sz="5333" b="1" dirty="0">
                <a:solidFill>
                  <a:schemeClr val="tx2"/>
                </a:solidFill>
                <a:latin typeface="微软雅黑" panose="020B0503020204020204" pitchFamily="34" charset="-122"/>
                <a:ea typeface="微软雅黑" panose="020B0503020204020204" pitchFamily="34" charset="-122"/>
                <a:cs typeface="经典特宋简" panose="02010609010101010101" pitchFamily="49" charset="-122"/>
              </a:rPr>
              <a:t>八一建军节</a:t>
            </a:r>
            <a:r>
              <a:rPr lang="en-US" altLang="zh-CN" sz="5333" b="1" dirty="0">
                <a:solidFill>
                  <a:schemeClr val="tx2"/>
                </a:solidFill>
                <a:latin typeface="微软雅黑" panose="020B0503020204020204" pitchFamily="34" charset="-122"/>
                <a:ea typeface="微软雅黑" panose="020B0503020204020204" pitchFamily="34" charset="-122"/>
                <a:cs typeface="经典特宋简" panose="02010609010101010101" pitchFamily="49" charset="-122"/>
              </a:rPr>
              <a:t>PPT</a:t>
            </a:r>
            <a:r>
              <a:rPr lang="zh-CN" altLang="en-US" sz="5333" b="1" dirty="0">
                <a:solidFill>
                  <a:schemeClr val="tx2"/>
                </a:solidFill>
                <a:latin typeface="微软雅黑" panose="020B0503020204020204" pitchFamily="34" charset="-122"/>
                <a:ea typeface="微软雅黑" panose="020B0503020204020204" pitchFamily="34" charset="-122"/>
                <a:cs typeface="经典特宋简" panose="02010609010101010101" pitchFamily="49" charset="-122"/>
              </a:rPr>
              <a:t>模板</a:t>
            </a:r>
          </a:p>
        </p:txBody>
      </p:sp>
      <p:sp>
        <p:nvSpPr>
          <p:cNvPr id="6" name="PA_文本框 13"/>
          <p:cNvSpPr txBox="1"/>
          <p:nvPr>
            <p:custDataLst>
              <p:tags r:id="rId2"/>
            </p:custDataLst>
          </p:nvPr>
        </p:nvSpPr>
        <p:spPr>
          <a:xfrm>
            <a:off x="3570898" y="4433551"/>
            <a:ext cx="4979248" cy="420756"/>
          </a:xfrm>
          <a:prstGeom prst="rect">
            <a:avLst/>
          </a:prstGeom>
          <a:noFill/>
        </p:spPr>
        <p:txBody>
          <a:bodyPr wrap="none" rtlCol="0">
            <a:spAutoFit/>
          </a:bodyPr>
          <a:lstStyle/>
          <a:p>
            <a:pPr algn="ctr"/>
            <a:r>
              <a:rPr lang="zh-CN" altLang="en-US" sz="2134" dirty="0">
                <a:solidFill>
                  <a:schemeClr val="tx2"/>
                </a:solidFill>
                <a:latin typeface="微软雅黑" panose="020B0503020204020204" pitchFamily="34" charset="-122"/>
                <a:ea typeface="微软雅黑" panose="020B0503020204020204" pitchFamily="34" charset="-122"/>
              </a:rPr>
              <a:t>工作总结  述职报告 工作计划  工作汇报</a:t>
            </a:r>
          </a:p>
        </p:txBody>
      </p:sp>
      <p:pic>
        <p:nvPicPr>
          <p:cNvPr id="7" name="北京室内男声合唱团 - 亮剑-中国军魂.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252520" y="-1741616"/>
            <a:ext cx="609600" cy="609600"/>
          </a:xfrm>
          <a:prstGeom prst="rect">
            <a:avLst/>
          </a:prstGeom>
        </p:spPr>
      </p:pic>
    </p:spTree>
    <p:extLst>
      <p:ext uri="{BB962C8B-B14F-4D97-AF65-F5344CB8AC3E}">
        <p14:creationId xmlns:p14="http://schemas.microsoft.com/office/powerpoint/2010/main" val="26689694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anim calcmode="lin" valueType="num">
                                      <p:cBhvr>
                                        <p:cTn id="10" dur="1000" fill="hold"/>
                                        <p:tgtEl>
                                          <p:spTgt spid="4"/>
                                        </p:tgtEl>
                                        <p:attrNameLst>
                                          <p:attrName>ppt_x</p:attrName>
                                        </p:attrNameLst>
                                      </p:cBhvr>
                                      <p:tavLst>
                                        <p:tav tm="0">
                                          <p:val>
                                            <p:strVal val="#ppt_x"/>
                                          </p:val>
                                        </p:tav>
                                        <p:tav tm="100000">
                                          <p:val>
                                            <p:strVal val="#ppt_x"/>
                                          </p:val>
                                        </p:tav>
                                      </p:tavLst>
                                    </p:anim>
                                    <p:anim calcmode="lin" valueType="num">
                                      <p:cBhvr>
                                        <p:cTn id="11" dur="1000" fill="hold"/>
                                        <p:tgtEl>
                                          <p:spTgt spid="4"/>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2" repeatCount="indefinite" fill="hold" display="0">
                  <p:stCondLst>
                    <p:cond delay="indefinite"/>
                  </p:stCondLst>
                  <p:endCondLst>
                    <p:cond evt="onStopAudio" delay="0">
                      <p:tgtEl>
                        <p:sldTgt/>
                      </p:tgtEl>
                    </p:cond>
                  </p:endCondLst>
                </p:cTn>
                <p:tgtEl>
                  <p:spTgt spid="7"/>
                </p:tgtEl>
              </p:cMediaNode>
            </p:audio>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圖片 10" descr="d6daa1c67c54d2b2e831d11e39452786.png"/>
          <p:cNvPicPr>
            <a:picLocks noChangeAspect="1"/>
          </p:cNvPicPr>
          <p:nvPr/>
        </p:nvPicPr>
        <p:blipFill>
          <a:blip r:embed="rId3" cstate="print"/>
          <a:stretch>
            <a:fillRect/>
          </a:stretch>
        </p:blipFill>
        <p:spPr>
          <a:xfrm>
            <a:off x="-1346080" y="157525"/>
            <a:ext cx="7488832" cy="7488832"/>
          </a:xfrm>
          <a:prstGeom prst="rect">
            <a:avLst/>
          </a:prstGeom>
        </p:spPr>
      </p:pic>
      <p:grpSp>
        <p:nvGrpSpPr>
          <p:cNvPr id="15" name="群組 14"/>
          <p:cNvGrpSpPr/>
          <p:nvPr/>
        </p:nvGrpSpPr>
        <p:grpSpPr>
          <a:xfrm>
            <a:off x="2927648" y="1796820"/>
            <a:ext cx="7104789" cy="3550073"/>
            <a:chOff x="2195736" y="1347614"/>
            <a:chExt cx="5328592" cy="2662555"/>
          </a:xfrm>
        </p:grpSpPr>
        <p:pic>
          <p:nvPicPr>
            <p:cNvPr id="6" name="图片 28"/>
            <p:cNvPicPr>
              <a:picLocks noChangeAspect="1"/>
            </p:cNvPicPr>
            <p:nvPr/>
          </p:nvPicPr>
          <p:blipFill>
            <a:blip r:embed="rId4" cstate="print"/>
            <a:srcRect/>
            <a:stretch>
              <a:fillRect/>
            </a:stretch>
          </p:blipFill>
          <p:spPr bwMode="auto">
            <a:xfrm>
              <a:off x="2195736" y="1347614"/>
              <a:ext cx="282194" cy="340143"/>
            </a:xfrm>
            <a:prstGeom prst="rect">
              <a:avLst/>
            </a:prstGeom>
            <a:noFill/>
            <a:ln w="9525">
              <a:noFill/>
              <a:miter lim="800000"/>
              <a:headEnd/>
              <a:tailEnd/>
            </a:ln>
          </p:spPr>
        </p:pic>
        <p:pic>
          <p:nvPicPr>
            <p:cNvPr id="7" name="图片 29"/>
            <p:cNvPicPr>
              <a:picLocks noChangeAspect="1"/>
            </p:cNvPicPr>
            <p:nvPr/>
          </p:nvPicPr>
          <p:blipFill>
            <a:blip r:embed="rId4" cstate="print"/>
            <a:srcRect/>
            <a:stretch>
              <a:fillRect/>
            </a:stretch>
          </p:blipFill>
          <p:spPr bwMode="auto">
            <a:xfrm>
              <a:off x="2195736" y="2292662"/>
              <a:ext cx="282194" cy="341982"/>
            </a:xfrm>
            <a:prstGeom prst="rect">
              <a:avLst/>
            </a:prstGeom>
            <a:noFill/>
            <a:ln w="9525">
              <a:noFill/>
              <a:miter lim="800000"/>
              <a:headEnd/>
              <a:tailEnd/>
            </a:ln>
          </p:spPr>
        </p:pic>
        <p:sp>
          <p:nvSpPr>
            <p:cNvPr id="8" name="01 7"/>
            <p:cNvSpPr>
              <a:spLocks noChangeArrowheads="1"/>
            </p:cNvSpPr>
            <p:nvPr/>
          </p:nvSpPr>
          <p:spPr bwMode="auto">
            <a:xfrm>
              <a:off x="2507544" y="1364161"/>
              <a:ext cx="5016784" cy="646331"/>
            </a:xfrm>
            <a:prstGeom prst="rect">
              <a:avLst/>
            </a:prstGeom>
            <a:noFill/>
            <a:ln w="9525">
              <a:noFill/>
              <a:miter lim="800000"/>
              <a:headEnd/>
              <a:tailEnd/>
            </a:ln>
          </p:spPr>
          <p:txBody>
            <a:bodyPr>
              <a:spAutoFit/>
            </a:bodyPr>
            <a:lstStyle/>
            <a:p>
              <a:pPr algn="just">
                <a:lnSpc>
                  <a:spcPts val="2000"/>
                </a:lnSpc>
              </a:pPr>
              <a:r>
                <a:rPr lang="zh-CN" altLang="en-US" sz="1600" dirty="0">
                  <a:solidFill>
                    <a:srgbClr val="FF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sp>
          <p:nvSpPr>
            <p:cNvPr id="9" name="01 8"/>
            <p:cNvSpPr>
              <a:spLocks noChangeArrowheads="1"/>
            </p:cNvSpPr>
            <p:nvPr/>
          </p:nvSpPr>
          <p:spPr bwMode="auto">
            <a:xfrm>
              <a:off x="2507544" y="2292662"/>
              <a:ext cx="5016784" cy="646331"/>
            </a:xfrm>
            <a:prstGeom prst="rect">
              <a:avLst/>
            </a:prstGeom>
            <a:noFill/>
            <a:ln w="9525">
              <a:noFill/>
              <a:miter lim="800000"/>
              <a:headEnd/>
              <a:tailEnd/>
            </a:ln>
          </p:spPr>
          <p:txBody>
            <a:bodyPr>
              <a:spAutoFit/>
            </a:bodyPr>
            <a:lstStyle/>
            <a:p>
              <a:pPr algn="just">
                <a:lnSpc>
                  <a:spcPts val="2000"/>
                </a:lnSpc>
              </a:pPr>
              <a:r>
                <a:rPr lang="zh-CN" altLang="en-US" sz="1600" dirty="0">
                  <a:solidFill>
                    <a:srgbClr val="FF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pic>
          <p:nvPicPr>
            <p:cNvPr id="12" name="图片 29"/>
            <p:cNvPicPr>
              <a:picLocks noChangeAspect="1"/>
            </p:cNvPicPr>
            <p:nvPr/>
          </p:nvPicPr>
          <p:blipFill>
            <a:blip r:embed="rId4" cstate="print"/>
            <a:srcRect/>
            <a:stretch>
              <a:fillRect/>
            </a:stretch>
          </p:blipFill>
          <p:spPr bwMode="auto">
            <a:xfrm>
              <a:off x="2195736" y="3363838"/>
              <a:ext cx="282194" cy="341982"/>
            </a:xfrm>
            <a:prstGeom prst="rect">
              <a:avLst/>
            </a:prstGeom>
            <a:noFill/>
            <a:ln w="9525">
              <a:noFill/>
              <a:miter lim="800000"/>
              <a:headEnd/>
              <a:tailEnd/>
            </a:ln>
          </p:spPr>
        </p:pic>
        <p:sp>
          <p:nvSpPr>
            <p:cNvPr id="13" name="01 12"/>
            <p:cNvSpPr>
              <a:spLocks noChangeArrowheads="1"/>
            </p:cNvSpPr>
            <p:nvPr/>
          </p:nvSpPr>
          <p:spPr bwMode="auto">
            <a:xfrm>
              <a:off x="2507544" y="3363838"/>
              <a:ext cx="5016784" cy="646331"/>
            </a:xfrm>
            <a:prstGeom prst="rect">
              <a:avLst/>
            </a:prstGeom>
            <a:noFill/>
            <a:ln w="9525">
              <a:noFill/>
              <a:miter lim="800000"/>
              <a:headEnd/>
              <a:tailEnd/>
            </a:ln>
          </p:spPr>
          <p:txBody>
            <a:bodyPr>
              <a:spAutoFit/>
            </a:bodyPr>
            <a:lstStyle/>
            <a:p>
              <a:pPr algn="just">
                <a:lnSpc>
                  <a:spcPts val="2000"/>
                </a:lnSpc>
              </a:pPr>
              <a:r>
                <a:rPr lang="zh-CN" altLang="en-US" sz="1600" dirty="0">
                  <a:solidFill>
                    <a:srgbClr val="FF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260857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7"/>
          <p:cNvSpPr/>
          <p:nvPr/>
        </p:nvSpPr>
        <p:spPr>
          <a:xfrm>
            <a:off x="1079501" y="1796819"/>
            <a:ext cx="1386417" cy="136736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5333" b="1" dirty="0">
                <a:solidFill>
                  <a:srgbClr val="CC0000"/>
                </a:solidFill>
                <a:latin typeface="Agency FB" pitchFamily="34" charset="0"/>
                <a:ea typeface="Arial Unicode MS" pitchFamily="34" charset="-122"/>
                <a:cs typeface="Arial Unicode MS" pitchFamily="34" charset="-122"/>
              </a:rPr>
              <a:t>01</a:t>
            </a:r>
            <a:endParaRPr lang="zh-CN" altLang="en-US" sz="5333" b="1" dirty="0">
              <a:solidFill>
                <a:srgbClr val="CC0000"/>
              </a:solidFill>
              <a:latin typeface="Agency FB" pitchFamily="34" charset="0"/>
              <a:ea typeface="Arial Unicode MS" pitchFamily="34" charset="-122"/>
              <a:cs typeface="Arial Unicode MS" pitchFamily="34" charset="-122"/>
            </a:endParaRPr>
          </a:p>
        </p:txBody>
      </p:sp>
      <p:sp>
        <p:nvSpPr>
          <p:cNvPr id="7" name="01 6"/>
          <p:cNvSpPr/>
          <p:nvPr/>
        </p:nvSpPr>
        <p:spPr>
          <a:xfrm>
            <a:off x="-21167" y="3164186"/>
            <a:ext cx="1871133" cy="260349"/>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C0000"/>
              </a:solidFill>
            </a:endParaRPr>
          </a:p>
        </p:txBody>
      </p:sp>
      <p:sp>
        <p:nvSpPr>
          <p:cNvPr id="8" name="01 10"/>
          <p:cNvSpPr txBox="1">
            <a:spLocks noChangeArrowheads="1"/>
          </p:cNvSpPr>
          <p:nvPr/>
        </p:nvSpPr>
        <p:spPr bwMode="auto">
          <a:xfrm>
            <a:off x="2726267" y="1841269"/>
            <a:ext cx="3672800" cy="1200329"/>
          </a:xfrm>
          <a:prstGeom prst="rect">
            <a:avLst/>
          </a:prstGeom>
          <a:noFill/>
          <a:ln w="9525">
            <a:noFill/>
            <a:miter lim="800000"/>
            <a:headEnd/>
            <a:tailEnd/>
          </a:ln>
        </p:spPr>
        <p:txBody>
          <a:bodyPr wrap="none">
            <a:spAutoFit/>
          </a:bodyPr>
          <a:lstStyle/>
          <a:p>
            <a:r>
              <a:rPr lang="zh-CN" altLang="en-US" sz="2400" b="1">
                <a:solidFill>
                  <a:srgbClr val="CC0000"/>
                </a:solidFill>
                <a:latin typeface="微软雅黑" pitchFamily="34" charset="-122"/>
                <a:ea typeface="微软雅黑" pitchFamily="34" charset="-122"/>
              </a:rPr>
              <a:t>单击此处添加标题</a:t>
            </a:r>
            <a:endParaRPr lang="en-US" altLang="zh-CN" sz="2400" b="1">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p>
        </p:txBody>
      </p:sp>
      <p:sp>
        <p:nvSpPr>
          <p:cNvPr id="9" name="01 11"/>
          <p:cNvSpPr/>
          <p:nvPr/>
        </p:nvSpPr>
        <p:spPr>
          <a:xfrm>
            <a:off x="6523568" y="2569402"/>
            <a:ext cx="1386417" cy="136948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5333" b="1" dirty="0">
                <a:solidFill>
                  <a:srgbClr val="CC0000"/>
                </a:solidFill>
                <a:latin typeface="Agency FB" pitchFamily="34" charset="0"/>
                <a:ea typeface="Arial Unicode MS" pitchFamily="34" charset="-122"/>
                <a:cs typeface="Arial Unicode MS" pitchFamily="34" charset="-122"/>
              </a:rPr>
              <a:t>02</a:t>
            </a:r>
            <a:endParaRPr lang="zh-CN" altLang="en-US" sz="5333" b="1" dirty="0">
              <a:solidFill>
                <a:srgbClr val="CC0000"/>
              </a:solidFill>
              <a:latin typeface="Agency FB" pitchFamily="34" charset="0"/>
              <a:ea typeface="Arial Unicode MS" pitchFamily="34" charset="-122"/>
              <a:cs typeface="Arial Unicode MS" pitchFamily="34" charset="-122"/>
            </a:endParaRPr>
          </a:p>
        </p:txBody>
      </p:sp>
      <p:sp>
        <p:nvSpPr>
          <p:cNvPr id="10" name="01 9"/>
          <p:cNvSpPr/>
          <p:nvPr/>
        </p:nvSpPr>
        <p:spPr>
          <a:xfrm>
            <a:off x="-21167" y="3938886"/>
            <a:ext cx="7239000" cy="260349"/>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C0000"/>
              </a:solidFill>
            </a:endParaRPr>
          </a:p>
        </p:txBody>
      </p:sp>
      <p:sp>
        <p:nvSpPr>
          <p:cNvPr id="11" name="同心圆 13"/>
          <p:cNvSpPr/>
          <p:nvPr/>
        </p:nvSpPr>
        <p:spPr>
          <a:xfrm>
            <a:off x="6267452" y="2328102"/>
            <a:ext cx="1898649" cy="1871133"/>
          </a:xfrm>
          <a:prstGeom prst="donut">
            <a:avLst>
              <a:gd name="adj" fmla="val 13848"/>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C0000"/>
              </a:solidFill>
            </a:endParaRPr>
          </a:p>
        </p:txBody>
      </p:sp>
      <p:sp>
        <p:nvSpPr>
          <p:cNvPr id="12" name="01 14"/>
          <p:cNvSpPr/>
          <p:nvPr/>
        </p:nvSpPr>
        <p:spPr>
          <a:xfrm>
            <a:off x="5090584" y="4889269"/>
            <a:ext cx="1388533" cy="136948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5333" b="1" dirty="0">
                <a:solidFill>
                  <a:srgbClr val="CC0000"/>
                </a:solidFill>
                <a:latin typeface="Agency FB" pitchFamily="34" charset="0"/>
                <a:ea typeface="Arial Unicode MS" pitchFamily="34" charset="-122"/>
                <a:cs typeface="Arial Unicode MS" pitchFamily="34" charset="-122"/>
              </a:rPr>
              <a:t>03</a:t>
            </a:r>
            <a:endParaRPr lang="zh-CN" altLang="en-US" sz="5333" b="1" dirty="0">
              <a:solidFill>
                <a:srgbClr val="CC0000"/>
              </a:solidFill>
              <a:latin typeface="Agency FB" pitchFamily="34" charset="0"/>
              <a:ea typeface="Arial Unicode MS" pitchFamily="34" charset="-122"/>
              <a:cs typeface="Arial Unicode MS" pitchFamily="34" charset="-122"/>
            </a:endParaRPr>
          </a:p>
        </p:txBody>
      </p:sp>
      <p:sp>
        <p:nvSpPr>
          <p:cNvPr id="13" name="01 12"/>
          <p:cNvSpPr/>
          <p:nvPr/>
        </p:nvSpPr>
        <p:spPr>
          <a:xfrm>
            <a:off x="-21167" y="4639502"/>
            <a:ext cx="5808133" cy="260351"/>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C0000"/>
              </a:solidFill>
            </a:endParaRPr>
          </a:p>
        </p:txBody>
      </p:sp>
      <p:sp>
        <p:nvSpPr>
          <p:cNvPr id="14" name="01 17"/>
          <p:cNvSpPr txBox="1">
            <a:spLocks noChangeArrowheads="1"/>
          </p:cNvSpPr>
          <p:nvPr/>
        </p:nvSpPr>
        <p:spPr bwMode="auto">
          <a:xfrm>
            <a:off x="8140700" y="2721802"/>
            <a:ext cx="3672800" cy="1200329"/>
          </a:xfrm>
          <a:prstGeom prst="rect">
            <a:avLst/>
          </a:prstGeom>
          <a:noFill/>
          <a:ln w="9525">
            <a:noFill/>
            <a:miter lim="800000"/>
            <a:headEnd/>
            <a:tailEnd/>
          </a:ln>
        </p:spPr>
        <p:txBody>
          <a:bodyPr wrap="none">
            <a:spAutoFit/>
          </a:bodyPr>
          <a:lstStyle/>
          <a:p>
            <a:r>
              <a:rPr lang="zh-CN" altLang="en-US" sz="2400" b="1">
                <a:solidFill>
                  <a:srgbClr val="CC0000"/>
                </a:solidFill>
                <a:latin typeface="微软雅黑" pitchFamily="34" charset="-122"/>
                <a:ea typeface="微软雅黑" pitchFamily="34" charset="-122"/>
              </a:rPr>
              <a:t>单击此处添加标题</a:t>
            </a:r>
            <a:endParaRPr lang="en-US" altLang="zh-CN" sz="2400" b="1">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p>
        </p:txBody>
      </p:sp>
      <p:sp>
        <p:nvSpPr>
          <p:cNvPr id="15" name="01 18"/>
          <p:cNvSpPr txBox="1">
            <a:spLocks noChangeArrowheads="1"/>
          </p:cNvSpPr>
          <p:nvPr/>
        </p:nvSpPr>
        <p:spPr bwMode="auto">
          <a:xfrm>
            <a:off x="6940551" y="4914669"/>
            <a:ext cx="3672800" cy="1200329"/>
          </a:xfrm>
          <a:prstGeom prst="rect">
            <a:avLst/>
          </a:prstGeom>
          <a:noFill/>
          <a:ln w="9525">
            <a:noFill/>
            <a:miter lim="800000"/>
            <a:headEnd/>
            <a:tailEnd/>
          </a:ln>
        </p:spPr>
        <p:txBody>
          <a:bodyPr wrap="none">
            <a:spAutoFit/>
          </a:bodyPr>
          <a:lstStyle/>
          <a:p>
            <a:r>
              <a:rPr lang="zh-CN" altLang="en-US" sz="2400" b="1">
                <a:solidFill>
                  <a:srgbClr val="CC0000"/>
                </a:solidFill>
                <a:latin typeface="微软雅黑" pitchFamily="34" charset="-122"/>
                <a:ea typeface="微软雅黑" pitchFamily="34" charset="-122"/>
              </a:rPr>
              <a:t>单击此处添加标题</a:t>
            </a:r>
            <a:endParaRPr lang="en-US" altLang="zh-CN" sz="2400" b="1">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endParaRPr lang="en-US" altLang="zh-CN" sz="1600">
              <a:solidFill>
                <a:srgbClr val="CC0000"/>
              </a:solidFill>
              <a:latin typeface="微软雅黑" pitchFamily="34" charset="-122"/>
              <a:ea typeface="微软雅黑" pitchFamily="34" charset="-122"/>
            </a:endParaRPr>
          </a:p>
          <a:p>
            <a:r>
              <a:rPr lang="zh-CN" altLang="en-US" sz="1600">
                <a:solidFill>
                  <a:srgbClr val="CC0000"/>
                </a:solidFill>
                <a:latin typeface="微软雅黑" pitchFamily="34" charset="-122"/>
                <a:ea typeface="微软雅黑" pitchFamily="34" charset="-122"/>
              </a:rPr>
              <a:t>单击此处添加文本，单击此处添加文本</a:t>
            </a: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717077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800"/>
                            </p:stCondLst>
                            <p:childTnLst>
                              <p:par>
                                <p:cTn id="12" presetID="22"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300"/>
                            </p:stCondLst>
                            <p:childTnLst>
                              <p:par>
                                <p:cTn id="19" presetID="22" presetClass="entr" presetSubtype="4"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10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10" presetClass="entr" presetSubtype="0" fill="hold" grpId="0" nodeType="withEffect">
                                  <p:stCondLst>
                                    <p:cond delay="3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2900"/>
                            </p:stCondLst>
                            <p:childTnLst>
                              <p:par>
                                <p:cTn id="36" presetID="22"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p:bldP spid="10" grpId="0" animBg="1"/>
      <p:bldP spid="12" grpId="0"/>
      <p:bldP spid="13" grpId="0" animBg="1"/>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1 1"/>
          <p:cNvGrpSpPr>
            <a:grpSpLocks/>
          </p:cNvGrpSpPr>
          <p:nvPr/>
        </p:nvGrpSpPr>
        <p:grpSpPr bwMode="auto">
          <a:xfrm flipV="1">
            <a:off x="6663267" y="1892830"/>
            <a:ext cx="4328584" cy="3873500"/>
            <a:chOff x="627195" y="2007071"/>
            <a:chExt cx="3569130" cy="3193943"/>
          </a:xfrm>
        </p:grpSpPr>
        <p:grpSp>
          <p:nvGrpSpPr>
            <p:cNvPr id="7" name="01 2"/>
            <p:cNvGrpSpPr>
              <a:grpSpLocks/>
            </p:cNvGrpSpPr>
            <p:nvPr/>
          </p:nvGrpSpPr>
          <p:grpSpPr bwMode="auto">
            <a:xfrm>
              <a:off x="627195" y="3300620"/>
              <a:ext cx="1208501" cy="1208500"/>
              <a:chOff x="1561123" y="1829784"/>
              <a:chExt cx="1152128" cy="1152128"/>
            </a:xfrm>
          </p:grpSpPr>
          <p:sp>
            <p:nvSpPr>
              <p:cNvPr id="20" name="同心圆 15"/>
              <p:cNvSpPr/>
              <p:nvPr/>
            </p:nvSpPr>
            <p:spPr>
              <a:xfrm>
                <a:off x="1561123" y="1829532"/>
                <a:ext cx="1151407" cy="1153090"/>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1" name="空心弧 16"/>
              <p:cNvSpPr/>
              <p:nvPr/>
            </p:nvSpPr>
            <p:spPr>
              <a:xfrm flipV="1">
                <a:off x="1561123" y="1829532"/>
                <a:ext cx="1151407" cy="1153090"/>
              </a:xfrm>
              <a:prstGeom prst="blockArc">
                <a:avLst>
                  <a:gd name="adj1" fmla="val 19393688"/>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8" name="01 3"/>
            <p:cNvGrpSpPr>
              <a:grpSpLocks/>
            </p:cNvGrpSpPr>
            <p:nvPr/>
          </p:nvGrpSpPr>
          <p:grpSpPr bwMode="auto">
            <a:xfrm>
              <a:off x="1823518" y="3992514"/>
              <a:ext cx="1208501" cy="1208500"/>
              <a:chOff x="2987995" y="1829784"/>
              <a:chExt cx="1152128" cy="1152128"/>
            </a:xfrm>
          </p:grpSpPr>
          <p:sp>
            <p:nvSpPr>
              <p:cNvPr id="18" name="同心圆 13"/>
              <p:cNvSpPr/>
              <p:nvPr/>
            </p:nvSpPr>
            <p:spPr>
              <a:xfrm>
                <a:off x="2987237" y="1830485"/>
                <a:ext cx="1153070" cy="1151427"/>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9" name="空心弧 14"/>
              <p:cNvSpPr/>
              <p:nvPr/>
            </p:nvSpPr>
            <p:spPr>
              <a:xfrm flipV="1">
                <a:off x="2987237" y="1830485"/>
                <a:ext cx="1153070" cy="1151427"/>
              </a:xfrm>
              <a:prstGeom prst="blockArc">
                <a:avLst>
                  <a:gd name="adj1" fmla="val 12919701"/>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9" name="01 4"/>
            <p:cNvGrpSpPr>
              <a:grpSpLocks/>
            </p:cNvGrpSpPr>
            <p:nvPr/>
          </p:nvGrpSpPr>
          <p:grpSpPr bwMode="auto">
            <a:xfrm>
              <a:off x="2987824" y="3300620"/>
              <a:ext cx="1208501" cy="1208500"/>
              <a:chOff x="4283968" y="1829784"/>
              <a:chExt cx="1152128" cy="1152128"/>
            </a:xfrm>
          </p:grpSpPr>
          <p:sp>
            <p:nvSpPr>
              <p:cNvPr id="16" name="同心圆 11"/>
              <p:cNvSpPr/>
              <p:nvPr/>
            </p:nvSpPr>
            <p:spPr>
              <a:xfrm>
                <a:off x="4284689" y="1829532"/>
                <a:ext cx="1151407" cy="1153090"/>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7" name="空心弧 12"/>
              <p:cNvSpPr/>
              <p:nvPr/>
            </p:nvSpPr>
            <p:spPr>
              <a:xfrm flipV="1">
                <a:off x="4284689" y="1829532"/>
                <a:ext cx="1151407" cy="1153090"/>
              </a:xfrm>
              <a:prstGeom prst="blockArc">
                <a:avLst>
                  <a:gd name="adj1" fmla="val 12027471"/>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10" name="01 5"/>
            <p:cNvGrpSpPr>
              <a:grpSpLocks/>
            </p:cNvGrpSpPr>
            <p:nvPr/>
          </p:nvGrpSpPr>
          <p:grpSpPr bwMode="auto">
            <a:xfrm>
              <a:off x="1059243" y="2007071"/>
              <a:ext cx="1208501" cy="1208500"/>
              <a:chOff x="5580112" y="1829784"/>
              <a:chExt cx="1152128" cy="1152128"/>
            </a:xfrm>
          </p:grpSpPr>
          <p:sp>
            <p:nvSpPr>
              <p:cNvPr id="14" name="同心圆 9"/>
              <p:cNvSpPr/>
              <p:nvPr/>
            </p:nvSpPr>
            <p:spPr>
              <a:xfrm>
                <a:off x="5580860" y="1829784"/>
                <a:ext cx="1151407" cy="1151427"/>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5" name="空心弧 10"/>
              <p:cNvSpPr/>
              <p:nvPr/>
            </p:nvSpPr>
            <p:spPr>
              <a:xfrm flipV="1">
                <a:off x="5580860" y="1829784"/>
                <a:ext cx="1151407" cy="1151427"/>
              </a:xfrm>
              <a:prstGeom prst="blockArc">
                <a:avLst>
                  <a:gd name="adj1" fmla="val 10800000"/>
                  <a:gd name="adj2" fmla="val 5513917"/>
                  <a:gd name="adj3" fmla="val 17999"/>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11" name="01 6"/>
            <p:cNvGrpSpPr>
              <a:grpSpLocks/>
            </p:cNvGrpSpPr>
            <p:nvPr/>
          </p:nvGrpSpPr>
          <p:grpSpPr bwMode="auto">
            <a:xfrm>
              <a:off x="2513844" y="2007071"/>
              <a:ext cx="1208501" cy="1208500"/>
              <a:chOff x="6855417" y="1829784"/>
              <a:chExt cx="1152128" cy="1152128"/>
            </a:xfrm>
          </p:grpSpPr>
          <p:sp>
            <p:nvSpPr>
              <p:cNvPr id="12" name="同心圆 7"/>
              <p:cNvSpPr/>
              <p:nvPr/>
            </p:nvSpPr>
            <p:spPr>
              <a:xfrm>
                <a:off x="6855433" y="1829784"/>
                <a:ext cx="1151407" cy="1151427"/>
              </a:xfrm>
              <a:prstGeom prst="donut">
                <a:avLst>
                  <a:gd name="adj" fmla="val 1668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空心弧 8"/>
              <p:cNvSpPr/>
              <p:nvPr/>
            </p:nvSpPr>
            <p:spPr>
              <a:xfrm flipV="1">
                <a:off x="6855433" y="1829784"/>
                <a:ext cx="1151407" cy="1151427"/>
              </a:xfrm>
              <a:prstGeom prst="blockArc">
                <a:avLst>
                  <a:gd name="adj1" fmla="val 6861156"/>
                  <a:gd name="adj2" fmla="val 3402317"/>
                  <a:gd name="adj3" fmla="val 17405"/>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grpSp>
        <p:nvGrpSpPr>
          <p:cNvPr id="22" name="01 17"/>
          <p:cNvGrpSpPr>
            <a:grpSpLocks/>
          </p:cNvGrpSpPr>
          <p:nvPr/>
        </p:nvGrpSpPr>
        <p:grpSpPr bwMode="auto">
          <a:xfrm>
            <a:off x="6775984" y="2203980"/>
            <a:ext cx="4035726" cy="3192002"/>
            <a:chOff x="796717" y="2988241"/>
            <a:chExt cx="3026819" cy="2393739"/>
          </a:xfrm>
        </p:grpSpPr>
        <p:sp>
          <p:nvSpPr>
            <p:cNvPr id="23" name="01 18"/>
            <p:cNvSpPr txBox="1">
              <a:spLocks noChangeArrowheads="1"/>
            </p:cNvSpPr>
            <p:nvPr/>
          </p:nvSpPr>
          <p:spPr bwMode="auto">
            <a:xfrm>
              <a:off x="2505628" y="4820301"/>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90</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sp>
          <p:nvSpPr>
            <p:cNvPr id="24" name="01 19"/>
            <p:cNvSpPr txBox="1">
              <a:spLocks noChangeArrowheads="1"/>
            </p:cNvSpPr>
            <p:nvPr/>
          </p:nvSpPr>
          <p:spPr bwMode="auto">
            <a:xfrm>
              <a:off x="1205807" y="4808726"/>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75</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sp>
          <p:nvSpPr>
            <p:cNvPr id="25" name="01 20"/>
            <p:cNvSpPr txBox="1">
              <a:spLocks noChangeArrowheads="1"/>
            </p:cNvSpPr>
            <p:nvPr/>
          </p:nvSpPr>
          <p:spPr bwMode="auto">
            <a:xfrm>
              <a:off x="2949251" y="3649798"/>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70</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sp>
          <p:nvSpPr>
            <p:cNvPr id="26" name="01 21"/>
            <p:cNvSpPr txBox="1">
              <a:spLocks noChangeArrowheads="1"/>
            </p:cNvSpPr>
            <p:nvPr/>
          </p:nvSpPr>
          <p:spPr bwMode="auto">
            <a:xfrm>
              <a:off x="1897882" y="2988241"/>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60</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sp>
          <p:nvSpPr>
            <p:cNvPr id="27" name="01 22"/>
            <p:cNvSpPr txBox="1">
              <a:spLocks noChangeArrowheads="1"/>
            </p:cNvSpPr>
            <p:nvPr/>
          </p:nvSpPr>
          <p:spPr bwMode="auto">
            <a:xfrm>
              <a:off x="796717" y="3635662"/>
              <a:ext cx="874285" cy="561679"/>
            </a:xfrm>
            <a:prstGeom prst="rect">
              <a:avLst/>
            </a:prstGeom>
            <a:noFill/>
            <a:ln w="9525">
              <a:noFill/>
              <a:miter lim="800000"/>
              <a:headEnd/>
              <a:tailEnd/>
            </a:ln>
          </p:spPr>
          <p:txBody>
            <a:bodyPr wrap="none">
              <a:spAutoFit/>
            </a:bodyPr>
            <a:lstStyle/>
            <a:p>
              <a:r>
                <a:rPr lang="en-US" altLang="zh-CN" sz="4267" b="1" dirty="0">
                  <a:solidFill>
                    <a:srgbClr val="CC0000"/>
                  </a:solidFill>
                  <a:latin typeface="微软雅黑" pitchFamily="34" charset="-122"/>
                  <a:ea typeface="微软雅黑" pitchFamily="34" charset="-122"/>
                </a:rPr>
                <a:t>28</a:t>
              </a:r>
              <a:r>
                <a:rPr lang="en-US" altLang="zh-CN" sz="2667" dirty="0">
                  <a:solidFill>
                    <a:srgbClr val="CC0000"/>
                  </a:solidFill>
                  <a:latin typeface="微软雅黑" pitchFamily="34" charset="-122"/>
                  <a:ea typeface="微软雅黑" pitchFamily="34" charset="-122"/>
                </a:rPr>
                <a:t>%</a:t>
              </a:r>
              <a:endParaRPr lang="zh-CN" altLang="en-US" sz="2667" dirty="0">
                <a:solidFill>
                  <a:srgbClr val="CC0000"/>
                </a:solidFill>
                <a:latin typeface="微软雅黑" pitchFamily="34" charset="-122"/>
                <a:ea typeface="微软雅黑" pitchFamily="34" charset="-122"/>
              </a:endParaRPr>
            </a:p>
          </p:txBody>
        </p:sp>
      </p:grpSp>
      <p:sp>
        <p:nvSpPr>
          <p:cNvPr id="28" name="01 26"/>
          <p:cNvSpPr txBox="1">
            <a:spLocks noChangeArrowheads="1"/>
          </p:cNvSpPr>
          <p:nvPr/>
        </p:nvSpPr>
        <p:spPr bwMode="auto">
          <a:xfrm>
            <a:off x="719403" y="2681883"/>
            <a:ext cx="5088731" cy="2061718"/>
          </a:xfrm>
          <a:prstGeom prst="rect">
            <a:avLst/>
          </a:prstGeom>
          <a:noFill/>
          <a:ln w="9525">
            <a:noFill/>
            <a:miter lim="800000"/>
            <a:headEnd/>
            <a:tailEnd/>
          </a:ln>
        </p:spPr>
        <p:txBody>
          <a:bodyPr wrap="square">
            <a:spAutoFit/>
          </a:bodyPr>
          <a:lstStyle/>
          <a:p>
            <a:pPr algn="just"/>
            <a:r>
              <a:rPr lang="zh-CN" altLang="en-US" sz="2133" dirty="0">
                <a:solidFill>
                  <a:srgbClr val="CC0000"/>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cxnSp>
        <p:nvCxnSpPr>
          <p:cNvPr id="29" name="直接连接符 27"/>
          <p:cNvCxnSpPr/>
          <p:nvPr/>
        </p:nvCxnSpPr>
        <p:spPr>
          <a:xfrm>
            <a:off x="6096000" y="2231496"/>
            <a:ext cx="0" cy="3310467"/>
          </a:xfrm>
          <a:prstGeom prst="line">
            <a:avLst/>
          </a:prstGeom>
          <a:ln w="12700">
            <a:solidFill>
              <a:srgbClr val="CC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1" name="圖片 30" descr="46cf4a9d2b794196aa7661bf54fbab36.png"/>
          <p:cNvPicPr>
            <a:picLocks noChangeAspect="1"/>
          </p:cNvPicPr>
          <p:nvPr/>
        </p:nvPicPr>
        <p:blipFill>
          <a:blip r:embed="rId3" cstate="print"/>
          <a:stretch>
            <a:fillRect/>
          </a:stretch>
        </p:blipFill>
        <p:spPr>
          <a:xfrm>
            <a:off x="8241891" y="3392347"/>
            <a:ext cx="1092632" cy="1148795"/>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2462578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par>
                                <p:cTn id="8" presetID="3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750" fill="hold"/>
                                        <p:tgtEl>
                                          <p:spTgt spid="6"/>
                                        </p:tgtEl>
                                        <p:attrNameLst>
                                          <p:attrName>ppt_w</p:attrName>
                                        </p:attrNameLst>
                                      </p:cBhvr>
                                      <p:tavLst>
                                        <p:tav tm="0">
                                          <p:val>
                                            <p:fltVal val="0"/>
                                          </p:val>
                                        </p:tav>
                                        <p:tav tm="100000">
                                          <p:val>
                                            <p:strVal val="#ppt_w"/>
                                          </p:val>
                                        </p:tav>
                                      </p:tavLst>
                                    </p:anim>
                                    <p:anim calcmode="lin" valueType="num">
                                      <p:cBhvr>
                                        <p:cTn id="11" dur="750" fill="hold"/>
                                        <p:tgtEl>
                                          <p:spTgt spid="6"/>
                                        </p:tgtEl>
                                        <p:attrNameLst>
                                          <p:attrName>ppt_h</p:attrName>
                                        </p:attrNameLst>
                                      </p:cBhvr>
                                      <p:tavLst>
                                        <p:tav tm="0">
                                          <p:val>
                                            <p:fltVal val="0"/>
                                          </p:val>
                                        </p:tav>
                                        <p:tav tm="100000">
                                          <p:val>
                                            <p:strVal val="#ppt_h"/>
                                          </p:val>
                                        </p:tav>
                                      </p:tavLst>
                                    </p:anim>
                                    <p:anim calcmode="lin" valueType="num">
                                      <p:cBhvr>
                                        <p:cTn id="12" dur="750" fill="hold"/>
                                        <p:tgtEl>
                                          <p:spTgt spid="6"/>
                                        </p:tgtEl>
                                        <p:attrNameLst>
                                          <p:attrName>style.rotation</p:attrName>
                                        </p:attrNameLst>
                                      </p:cBhvr>
                                      <p:tavLst>
                                        <p:tav tm="0">
                                          <p:val>
                                            <p:fltVal val="90"/>
                                          </p:val>
                                        </p:tav>
                                        <p:tav tm="100000">
                                          <p:val>
                                            <p:fltVal val="0"/>
                                          </p:val>
                                        </p:tav>
                                      </p:tavLst>
                                    </p:anim>
                                    <p:animEffect transition="in" filter="fade">
                                      <p:cBhvr>
                                        <p:cTn id="13" dur="75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1 7"/>
          <p:cNvGrpSpPr>
            <a:grpSpLocks/>
          </p:cNvGrpSpPr>
          <p:nvPr/>
        </p:nvGrpSpPr>
        <p:grpSpPr bwMode="auto">
          <a:xfrm>
            <a:off x="9408584" y="3549419"/>
            <a:ext cx="2072216" cy="2072216"/>
            <a:chOff x="7056706" y="2531646"/>
            <a:chExt cx="1554480" cy="1554480"/>
          </a:xfrm>
        </p:grpSpPr>
        <p:sp>
          <p:nvSpPr>
            <p:cNvPr id="7" name="Oval 11"/>
            <p:cNvSpPr/>
            <p:nvPr/>
          </p:nvSpPr>
          <p:spPr>
            <a:xfrm>
              <a:off x="7056706" y="2531646"/>
              <a:ext cx="1554480" cy="1554480"/>
            </a:xfrm>
            <a:prstGeom prst="ellipse">
              <a:avLst/>
            </a:prstGeom>
            <a:solidFill>
              <a:srgbClr val="FF00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zh-CN" altLang="en-US" sz="2400" dirty="0">
                  <a:solidFill>
                    <a:schemeClr val="bg1"/>
                  </a:solidFill>
                  <a:latin typeface="微软雅黑" panose="020B0503020204020204" pitchFamily="34" charset="-122"/>
                  <a:ea typeface="微软雅黑" panose="020B0503020204020204" pitchFamily="34" charset="-122"/>
                </a:rPr>
                <a:t>单击添加标题</a:t>
              </a:r>
              <a:endParaRPr lang="en-JM" altLang="zh-CN" sz="2400" dirty="0">
                <a:solidFill>
                  <a:schemeClr val="bg1"/>
                </a:solidFill>
                <a:latin typeface="微软雅黑" panose="020B0503020204020204" pitchFamily="34" charset="-122"/>
                <a:ea typeface="微软雅黑" panose="020B0503020204020204" pitchFamily="34" charset="-122"/>
              </a:endParaRPr>
            </a:p>
          </p:txBody>
        </p:sp>
        <p:pic>
          <p:nvPicPr>
            <p:cNvPr id="8" name="Picture 7" descr="\\MAGNUM\Projects\Microsoft\Cloud Power FY12\Design\ICONS_PNG\Within_Your_Reach.png"/>
            <p:cNvPicPr>
              <a:picLocks noChangeAspect="1" noChangeArrowheads="1"/>
            </p:cNvPicPr>
            <p:nvPr/>
          </p:nvPicPr>
          <p:blipFill>
            <a:blip r:embed="rId3" cstate="print">
              <a:grayscl/>
              <a:biLevel thresh="50000"/>
            </a:blip>
            <a:srcRect/>
            <a:stretch>
              <a:fillRect/>
            </a:stretch>
          </p:blipFill>
          <p:spPr bwMode="auto">
            <a:xfrm>
              <a:off x="7513343" y="2648104"/>
              <a:ext cx="641205" cy="660782"/>
            </a:xfrm>
            <a:prstGeom prst="rect">
              <a:avLst/>
            </a:prstGeom>
            <a:noFill/>
            <a:ln w="9525">
              <a:noFill/>
              <a:miter lim="800000"/>
              <a:headEnd/>
              <a:tailEnd/>
            </a:ln>
          </p:spPr>
        </p:pic>
      </p:grpSp>
      <p:grpSp>
        <p:nvGrpSpPr>
          <p:cNvPr id="9" name="01 10"/>
          <p:cNvGrpSpPr>
            <a:grpSpLocks/>
          </p:cNvGrpSpPr>
          <p:nvPr/>
        </p:nvGrpSpPr>
        <p:grpSpPr bwMode="auto">
          <a:xfrm>
            <a:off x="7109885" y="3081635"/>
            <a:ext cx="2559049" cy="2561167"/>
            <a:chOff x="5332120" y="2181126"/>
            <a:chExt cx="1920240" cy="1920240"/>
          </a:xfrm>
        </p:grpSpPr>
        <p:sp>
          <p:nvSpPr>
            <p:cNvPr id="10" name="Oval 10"/>
            <p:cNvSpPr/>
            <p:nvPr/>
          </p:nvSpPr>
          <p:spPr>
            <a:xfrm>
              <a:off x="5332120" y="2181126"/>
              <a:ext cx="1920240" cy="1920240"/>
            </a:xfrm>
            <a:prstGeom prst="ellipse">
              <a:avLst/>
            </a:prstGeom>
            <a:solidFill>
              <a:srgbClr val="FF00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a:defRPr/>
              </a:pPr>
              <a:r>
                <a:rPr lang="zh-CN" altLang="en-US" sz="2667" dirty="0">
                  <a:solidFill>
                    <a:schemeClr val="bg1"/>
                  </a:solidFill>
                  <a:latin typeface="微软雅黑" panose="020B0503020204020204" pitchFamily="34" charset="-122"/>
                  <a:ea typeface="微软雅黑" panose="020B0503020204020204" pitchFamily="34" charset="-122"/>
                </a:rPr>
                <a:t>单击添加标题</a:t>
              </a:r>
              <a:endParaRPr lang="en-JM" altLang="zh-CN" sz="2667" dirty="0">
                <a:solidFill>
                  <a:schemeClr val="bg1"/>
                </a:solidFill>
                <a:latin typeface="微软雅黑" panose="020B0503020204020204" pitchFamily="34" charset="-122"/>
                <a:ea typeface="微软雅黑" panose="020B0503020204020204" pitchFamily="34" charset="-122"/>
              </a:endParaRPr>
            </a:p>
          </p:txBody>
        </p:sp>
        <p:sp>
          <p:nvSpPr>
            <p:cNvPr id="11" name="01 18"/>
            <p:cNvSpPr>
              <a:spLocks noEditPoints="1"/>
            </p:cNvSpPr>
            <p:nvPr/>
          </p:nvSpPr>
          <p:spPr bwMode="black">
            <a:xfrm>
              <a:off x="6055235" y="2392526"/>
              <a:ext cx="599568" cy="585970"/>
            </a:xfrm>
            <a:custGeom>
              <a:avLst/>
              <a:gdLst>
                <a:gd name="T0" fmla="*/ 314408 w 246"/>
                <a:gd name="T1" fmla="*/ 375021 h 300"/>
                <a:gd name="T2" fmla="*/ 104803 w 246"/>
                <a:gd name="T3" fmla="*/ 394553 h 300"/>
                <a:gd name="T4" fmla="*/ 314408 w 246"/>
                <a:gd name="T5" fmla="*/ 246107 h 300"/>
                <a:gd name="T6" fmla="*/ 104803 w 246"/>
                <a:gd name="T7" fmla="*/ 263687 h 300"/>
                <a:gd name="T8" fmla="*/ 314408 w 246"/>
                <a:gd name="T9" fmla="*/ 246107 h 300"/>
                <a:gd name="T10" fmla="*/ 524013 w 246"/>
                <a:gd name="T11" fmla="*/ 197277 h 300"/>
                <a:gd name="T12" fmla="*/ 533762 w 246"/>
                <a:gd name="T13" fmla="*/ 175791 h 300"/>
                <a:gd name="T14" fmla="*/ 506952 w 246"/>
                <a:gd name="T15" fmla="*/ 216809 h 300"/>
                <a:gd name="T16" fmla="*/ 104803 w 246"/>
                <a:gd name="T17" fmla="*/ 179697 h 300"/>
                <a:gd name="T18" fmla="*/ 285160 w 246"/>
                <a:gd name="T19" fmla="*/ 199230 h 300"/>
                <a:gd name="T20" fmla="*/ 104803 w 246"/>
                <a:gd name="T21" fmla="*/ 459010 h 300"/>
                <a:gd name="T22" fmla="*/ 285160 w 246"/>
                <a:gd name="T23" fmla="*/ 441431 h 300"/>
                <a:gd name="T24" fmla="*/ 104803 w 246"/>
                <a:gd name="T25" fmla="*/ 459010 h 300"/>
                <a:gd name="T26" fmla="*/ 26810 w 246"/>
                <a:gd name="T27" fmla="*/ 560578 h 300"/>
                <a:gd name="T28" fmla="*/ 85304 w 246"/>
                <a:gd name="T29" fmla="*/ 70316 h 300"/>
                <a:gd name="T30" fmla="*/ 0 w 246"/>
                <a:gd name="T31" fmla="*/ 42971 h 300"/>
                <a:gd name="T32" fmla="*/ 533762 w 246"/>
                <a:gd name="T33" fmla="*/ 585970 h 300"/>
                <a:gd name="T34" fmla="*/ 506952 w 246"/>
                <a:gd name="T35" fmla="*/ 337909 h 300"/>
                <a:gd name="T36" fmla="*/ 285160 w 246"/>
                <a:gd name="T37" fmla="*/ 310564 h 300"/>
                <a:gd name="T38" fmla="*/ 104803 w 246"/>
                <a:gd name="T39" fmla="*/ 330096 h 300"/>
                <a:gd name="T40" fmla="*/ 285160 w 246"/>
                <a:gd name="T41" fmla="*/ 310564 h 300"/>
                <a:gd name="T42" fmla="*/ 138924 w 246"/>
                <a:gd name="T43" fmla="*/ 42971 h 300"/>
                <a:gd name="T44" fmla="*/ 209605 w 246"/>
                <a:gd name="T45" fmla="*/ 39065 h 300"/>
                <a:gd name="T46" fmla="*/ 268100 w 246"/>
                <a:gd name="T47" fmla="*/ 0 h 300"/>
                <a:gd name="T48" fmla="*/ 324157 w 246"/>
                <a:gd name="T49" fmla="*/ 39065 h 300"/>
                <a:gd name="T50" fmla="*/ 394838 w 246"/>
                <a:gd name="T51" fmla="*/ 42971 h 300"/>
                <a:gd name="T52" fmla="*/ 436271 w 246"/>
                <a:gd name="T53" fmla="*/ 83989 h 300"/>
                <a:gd name="T54" fmla="*/ 99928 w 246"/>
                <a:gd name="T55" fmla="*/ 70316 h 300"/>
                <a:gd name="T56" fmla="*/ 268100 w 246"/>
                <a:gd name="T57" fmla="*/ 39065 h 300"/>
                <a:gd name="T58" fmla="*/ 268100 w 246"/>
                <a:gd name="T59" fmla="*/ 21486 h 300"/>
                <a:gd name="T60" fmla="*/ 463081 w 246"/>
                <a:gd name="T61" fmla="*/ 525420 h 300"/>
                <a:gd name="T62" fmla="*/ 70681 w 246"/>
                <a:gd name="T63" fmla="*/ 115241 h 300"/>
                <a:gd name="T64" fmla="*/ 463081 w 246"/>
                <a:gd name="T65" fmla="*/ 138680 h 300"/>
                <a:gd name="T66" fmla="*/ 487454 w 246"/>
                <a:gd name="T67" fmla="*/ 95708 h 300"/>
                <a:gd name="T68" fmla="*/ 46308 w 246"/>
                <a:gd name="T69" fmla="*/ 542999 h 300"/>
                <a:gd name="T70" fmla="*/ 487454 w 246"/>
                <a:gd name="T71" fmla="*/ 361348 h 300"/>
                <a:gd name="T72" fmla="*/ 463081 w 246"/>
                <a:gd name="T73" fmla="*/ 525420 h 300"/>
                <a:gd name="T74" fmla="*/ 463081 w 246"/>
                <a:gd name="T75" fmla="*/ 259780 h 300"/>
                <a:gd name="T76" fmla="*/ 487454 w 246"/>
                <a:gd name="T77" fmla="*/ 242201 h 300"/>
                <a:gd name="T78" fmla="*/ 524013 w 246"/>
                <a:gd name="T79" fmla="*/ 68363 h 300"/>
                <a:gd name="T80" fmla="*/ 533762 w 246"/>
                <a:gd name="T81" fmla="*/ 42971 h 300"/>
                <a:gd name="T82" fmla="*/ 448457 w 246"/>
                <a:gd name="T83" fmla="*/ 70316 h 300"/>
                <a:gd name="T84" fmla="*/ 506952 w 246"/>
                <a:gd name="T85" fmla="*/ 85942 h 300"/>
                <a:gd name="T86" fmla="*/ 599568 w 246"/>
                <a:gd name="T87" fmla="*/ 80083 h 300"/>
                <a:gd name="T88" fmla="*/ 377777 w 246"/>
                <a:gd name="T89" fmla="*/ 261733 h 300"/>
                <a:gd name="T90" fmla="*/ 380214 w 246"/>
                <a:gd name="T91" fmla="*/ 179697 h 300"/>
                <a:gd name="T92" fmla="*/ 531325 w 246"/>
                <a:gd name="T93" fmla="*/ 80083 h 300"/>
                <a:gd name="T94" fmla="*/ 599568 w 246"/>
                <a:gd name="T95" fmla="*/ 208996 h 300"/>
                <a:gd name="T96" fmla="*/ 377777 w 246"/>
                <a:gd name="T97" fmla="*/ 392600 h 300"/>
                <a:gd name="T98" fmla="*/ 380214 w 246"/>
                <a:gd name="T99" fmla="*/ 310564 h 300"/>
                <a:gd name="T100" fmla="*/ 531325 w 246"/>
                <a:gd name="T101" fmla="*/ 208996 h 3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46"/>
                <a:gd name="T154" fmla="*/ 0 h 300"/>
                <a:gd name="T155" fmla="*/ 246 w 246"/>
                <a:gd name="T156" fmla="*/ 300 h 3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w="9525">
              <a:noFill/>
              <a:round/>
              <a:headEnd/>
              <a:tailEnd/>
            </a:ln>
          </p:spPr>
          <p:txBody>
            <a:bodyPr lIns="82313" tIns="41156" rIns="82313" bIns="41156"/>
            <a:lstStyle/>
            <a:p>
              <a:endParaRPr lang="zh-CN" altLang="en-US" sz="2400"/>
            </a:p>
          </p:txBody>
        </p:sp>
      </p:grpSp>
      <p:sp>
        <p:nvSpPr>
          <p:cNvPr id="12" name="01 11"/>
          <p:cNvSpPr>
            <a:spLocks noChangeArrowheads="1"/>
          </p:cNvSpPr>
          <p:nvPr/>
        </p:nvSpPr>
        <p:spPr bwMode="auto">
          <a:xfrm>
            <a:off x="1020233" y="1796819"/>
            <a:ext cx="1856598" cy="379656"/>
          </a:xfrm>
          <a:prstGeom prst="rect">
            <a:avLst/>
          </a:prstGeom>
          <a:noFill/>
          <a:ln w="9525">
            <a:noFill/>
            <a:miter lim="800000"/>
            <a:headEnd/>
            <a:tailEnd/>
          </a:ln>
        </p:spPr>
        <p:txBody>
          <a:bodyPr wrap="none">
            <a:spAutoFit/>
          </a:bodyPr>
          <a:lstStyle/>
          <a:p>
            <a:r>
              <a:rPr lang="zh-CN" altLang="en-US" sz="1867" b="1">
                <a:solidFill>
                  <a:srgbClr val="C00000"/>
                </a:solidFill>
                <a:latin typeface="微软雅黑" pitchFamily="34" charset="-122"/>
                <a:ea typeface="微软雅黑" pitchFamily="34" charset="-122"/>
              </a:rPr>
              <a:t>单击添加标题一</a:t>
            </a:r>
          </a:p>
        </p:txBody>
      </p:sp>
      <p:sp>
        <p:nvSpPr>
          <p:cNvPr id="13" name="01 12"/>
          <p:cNvSpPr>
            <a:spLocks noChangeArrowheads="1"/>
          </p:cNvSpPr>
          <p:nvPr/>
        </p:nvSpPr>
        <p:spPr bwMode="auto">
          <a:xfrm>
            <a:off x="1040837" y="3261552"/>
            <a:ext cx="1856598" cy="379656"/>
          </a:xfrm>
          <a:prstGeom prst="rect">
            <a:avLst/>
          </a:prstGeom>
          <a:noFill/>
          <a:ln w="9525">
            <a:noFill/>
            <a:miter lim="800000"/>
            <a:headEnd/>
            <a:tailEnd/>
          </a:ln>
        </p:spPr>
        <p:txBody>
          <a:bodyPr wrap="none">
            <a:spAutoFit/>
          </a:bodyPr>
          <a:lstStyle/>
          <a:p>
            <a:r>
              <a:rPr lang="zh-CN" altLang="en-US" sz="1867" b="1" dirty="0">
                <a:solidFill>
                  <a:srgbClr val="C00000"/>
                </a:solidFill>
                <a:latin typeface="微软雅黑" pitchFamily="34" charset="-122"/>
                <a:ea typeface="微软雅黑" pitchFamily="34" charset="-122"/>
              </a:rPr>
              <a:t>单击添加标题二</a:t>
            </a:r>
          </a:p>
        </p:txBody>
      </p:sp>
      <p:sp>
        <p:nvSpPr>
          <p:cNvPr id="14" name="01 13"/>
          <p:cNvSpPr>
            <a:spLocks noChangeArrowheads="1"/>
          </p:cNvSpPr>
          <p:nvPr/>
        </p:nvSpPr>
        <p:spPr bwMode="auto">
          <a:xfrm>
            <a:off x="1042955" y="4694535"/>
            <a:ext cx="1856598" cy="379656"/>
          </a:xfrm>
          <a:prstGeom prst="rect">
            <a:avLst/>
          </a:prstGeom>
          <a:noFill/>
          <a:ln w="9525">
            <a:noFill/>
            <a:miter lim="800000"/>
            <a:headEnd/>
            <a:tailEnd/>
          </a:ln>
        </p:spPr>
        <p:txBody>
          <a:bodyPr wrap="none">
            <a:spAutoFit/>
          </a:bodyPr>
          <a:lstStyle/>
          <a:p>
            <a:r>
              <a:rPr lang="zh-CN" altLang="en-US" sz="1867" b="1" dirty="0">
                <a:solidFill>
                  <a:srgbClr val="C00000"/>
                </a:solidFill>
                <a:latin typeface="微软雅黑" pitchFamily="34" charset="-122"/>
                <a:ea typeface="微软雅黑" pitchFamily="34" charset="-122"/>
              </a:rPr>
              <a:t>单击添加标题三</a:t>
            </a:r>
          </a:p>
        </p:txBody>
      </p:sp>
      <p:cxnSp>
        <p:nvCxnSpPr>
          <p:cNvPr id="15" name="直接连接符 16"/>
          <p:cNvCxnSpPr>
            <a:cxnSpLocks noChangeShapeType="1"/>
          </p:cNvCxnSpPr>
          <p:nvPr/>
        </p:nvCxnSpPr>
        <p:spPr bwMode="auto">
          <a:xfrm>
            <a:off x="1096434" y="2281535"/>
            <a:ext cx="2607733" cy="0"/>
          </a:xfrm>
          <a:prstGeom prst="line">
            <a:avLst/>
          </a:prstGeom>
          <a:noFill/>
          <a:ln w="12700" algn="ctr">
            <a:solidFill>
              <a:srgbClr val="7F7F7F"/>
            </a:solidFill>
            <a:prstDash val="dash"/>
            <a:round/>
            <a:headEnd/>
            <a:tailEnd/>
          </a:ln>
        </p:spPr>
      </p:cxnSp>
      <p:cxnSp>
        <p:nvCxnSpPr>
          <p:cNvPr id="16" name="直接连接符 17"/>
          <p:cNvCxnSpPr>
            <a:cxnSpLocks noChangeShapeType="1"/>
          </p:cNvCxnSpPr>
          <p:nvPr/>
        </p:nvCxnSpPr>
        <p:spPr bwMode="auto">
          <a:xfrm>
            <a:off x="1020234" y="3748385"/>
            <a:ext cx="2607733" cy="0"/>
          </a:xfrm>
          <a:prstGeom prst="line">
            <a:avLst/>
          </a:prstGeom>
          <a:noFill/>
          <a:ln w="12700" algn="ctr">
            <a:solidFill>
              <a:srgbClr val="7F7F7F"/>
            </a:solidFill>
            <a:prstDash val="dash"/>
            <a:round/>
            <a:headEnd/>
            <a:tailEnd/>
          </a:ln>
        </p:spPr>
      </p:cxnSp>
      <p:cxnSp>
        <p:nvCxnSpPr>
          <p:cNvPr id="17" name="直接连接符 18"/>
          <p:cNvCxnSpPr>
            <a:cxnSpLocks noChangeShapeType="1"/>
          </p:cNvCxnSpPr>
          <p:nvPr/>
        </p:nvCxnSpPr>
        <p:spPr bwMode="auto">
          <a:xfrm>
            <a:off x="992718" y="5181368"/>
            <a:ext cx="2609849" cy="0"/>
          </a:xfrm>
          <a:prstGeom prst="line">
            <a:avLst/>
          </a:prstGeom>
          <a:noFill/>
          <a:ln w="12700" algn="ctr">
            <a:solidFill>
              <a:srgbClr val="7F7F7F"/>
            </a:solidFill>
            <a:prstDash val="dash"/>
            <a:round/>
            <a:headEnd/>
            <a:tailEnd/>
          </a:ln>
        </p:spPr>
      </p:cxnSp>
      <p:sp>
        <p:nvSpPr>
          <p:cNvPr id="18" name="01 19"/>
          <p:cNvSpPr txBox="1">
            <a:spLocks noChangeArrowheads="1"/>
          </p:cNvSpPr>
          <p:nvPr/>
        </p:nvSpPr>
        <p:spPr bwMode="auto">
          <a:xfrm>
            <a:off x="1007534" y="2298469"/>
            <a:ext cx="2859617" cy="584775"/>
          </a:xfrm>
          <a:prstGeom prst="rect">
            <a:avLst/>
          </a:prstGeom>
          <a:noFill/>
          <a:ln w="9525">
            <a:noFill/>
            <a:miter lim="800000"/>
            <a:headEnd/>
            <a:tailEnd/>
          </a:ln>
        </p:spPr>
        <p:txBody>
          <a:bodyPr>
            <a:spAutoFit/>
          </a:bodyPr>
          <a:lstStyle/>
          <a:p>
            <a:r>
              <a:rPr lang="zh-CN" altLang="en-US" sz="1600" dirty="0">
                <a:solidFill>
                  <a:srgbClr val="C00000"/>
                </a:solidFill>
                <a:latin typeface="微软雅黑" pitchFamily="34" charset="-122"/>
                <a:ea typeface="微软雅黑" pitchFamily="34" charset="-122"/>
              </a:rPr>
              <a:t>单击此处添加文本，单击此处添加文本，单击此处添加文本。</a:t>
            </a:r>
          </a:p>
        </p:txBody>
      </p:sp>
      <p:sp>
        <p:nvSpPr>
          <p:cNvPr id="19" name="01 20"/>
          <p:cNvSpPr txBox="1">
            <a:spLocks noChangeArrowheads="1"/>
          </p:cNvSpPr>
          <p:nvPr/>
        </p:nvSpPr>
        <p:spPr bwMode="auto">
          <a:xfrm>
            <a:off x="1028138" y="3763202"/>
            <a:ext cx="2859617" cy="584775"/>
          </a:xfrm>
          <a:prstGeom prst="rect">
            <a:avLst/>
          </a:prstGeom>
          <a:noFill/>
          <a:ln w="9525">
            <a:noFill/>
            <a:miter lim="800000"/>
            <a:headEnd/>
            <a:tailEnd/>
          </a:ln>
        </p:spPr>
        <p:txBody>
          <a:bodyPr>
            <a:spAutoFit/>
          </a:bodyPr>
          <a:lstStyle/>
          <a:p>
            <a:r>
              <a:rPr lang="zh-CN" altLang="en-US" sz="1600">
                <a:solidFill>
                  <a:srgbClr val="C00000"/>
                </a:solidFill>
                <a:latin typeface="微软雅黑" pitchFamily="34" charset="-122"/>
                <a:ea typeface="微软雅黑" pitchFamily="34" charset="-122"/>
              </a:rPr>
              <a:t>单击此处添加文本，单击此处添加文本，单击此处添加文本。</a:t>
            </a:r>
          </a:p>
        </p:txBody>
      </p:sp>
      <p:sp>
        <p:nvSpPr>
          <p:cNvPr id="20" name="01 21"/>
          <p:cNvSpPr txBox="1">
            <a:spLocks noChangeArrowheads="1"/>
          </p:cNvSpPr>
          <p:nvPr/>
        </p:nvSpPr>
        <p:spPr bwMode="auto">
          <a:xfrm>
            <a:off x="1030255" y="5196186"/>
            <a:ext cx="2857500" cy="830997"/>
          </a:xfrm>
          <a:prstGeom prst="rect">
            <a:avLst/>
          </a:prstGeom>
          <a:noFill/>
          <a:ln w="9525">
            <a:noFill/>
            <a:miter lim="800000"/>
            <a:headEnd/>
            <a:tailEnd/>
          </a:ln>
        </p:spPr>
        <p:txBody>
          <a:bodyPr>
            <a:spAutoFit/>
          </a:bodyPr>
          <a:lstStyle/>
          <a:p>
            <a:r>
              <a:rPr lang="zh-CN" altLang="en-US" sz="1600">
                <a:solidFill>
                  <a:srgbClr val="C00000"/>
                </a:solidFill>
                <a:latin typeface="微软雅黑" pitchFamily="34" charset="-122"/>
                <a:ea typeface="微软雅黑" pitchFamily="34" charset="-122"/>
              </a:rPr>
              <a:t>单击此处添加文本，单击此处添加文本，单击此处添加文本。。</a:t>
            </a:r>
          </a:p>
        </p:txBody>
      </p:sp>
      <p:grpSp>
        <p:nvGrpSpPr>
          <p:cNvPr id="21" name="01 22"/>
          <p:cNvGrpSpPr>
            <a:grpSpLocks/>
          </p:cNvGrpSpPr>
          <p:nvPr/>
        </p:nvGrpSpPr>
        <p:grpSpPr bwMode="auto">
          <a:xfrm>
            <a:off x="4271433" y="2209568"/>
            <a:ext cx="3414184" cy="3412067"/>
            <a:chOff x="3537429" y="1525806"/>
            <a:chExt cx="2560320" cy="2560320"/>
          </a:xfrm>
        </p:grpSpPr>
        <p:sp>
          <p:nvSpPr>
            <p:cNvPr id="22" name="Oval 9"/>
            <p:cNvSpPr/>
            <p:nvPr/>
          </p:nvSpPr>
          <p:spPr>
            <a:xfrm>
              <a:off x="3537429" y="1525806"/>
              <a:ext cx="2560320" cy="2560320"/>
            </a:xfrm>
            <a:prstGeom prst="ellipse">
              <a:avLst/>
            </a:prstGeom>
            <a:solidFill>
              <a:srgbClr val="FF0000">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endParaRPr lang="en-JM" sz="2667"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667" dirty="0">
                  <a:solidFill>
                    <a:schemeClr val="bg1"/>
                  </a:solidFill>
                  <a:latin typeface="微软雅黑" panose="020B0503020204020204" pitchFamily="34" charset="-122"/>
                  <a:ea typeface="微软雅黑" panose="020B0503020204020204" pitchFamily="34" charset="-122"/>
                </a:rPr>
                <a:t>单击添加</a:t>
              </a:r>
              <a:endParaRPr lang="en-US" altLang="zh-CN" sz="2667"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667" dirty="0">
                  <a:solidFill>
                    <a:schemeClr val="bg1"/>
                  </a:solidFill>
                  <a:latin typeface="微软雅黑" panose="020B0503020204020204" pitchFamily="34" charset="-122"/>
                  <a:ea typeface="微软雅黑" panose="020B0503020204020204" pitchFamily="34" charset="-122"/>
                </a:rPr>
                <a:t>标题</a:t>
              </a:r>
              <a:endParaRPr lang="en-JM" sz="2667" dirty="0">
                <a:solidFill>
                  <a:schemeClr val="bg1"/>
                </a:solidFill>
                <a:latin typeface="微软雅黑" panose="020B0503020204020204" pitchFamily="34" charset="-122"/>
                <a:ea typeface="微软雅黑" panose="020B0503020204020204" pitchFamily="34" charset="-122"/>
              </a:endParaRPr>
            </a:p>
          </p:txBody>
        </p:sp>
        <p:sp>
          <p:nvSpPr>
            <p:cNvPr id="23" name="01 16"/>
            <p:cNvSpPr>
              <a:spLocks noEditPoints="1"/>
            </p:cNvSpPr>
            <p:nvPr/>
          </p:nvSpPr>
          <p:spPr bwMode="black">
            <a:xfrm>
              <a:off x="4157852" y="1871391"/>
              <a:ext cx="842545" cy="846990"/>
            </a:xfrm>
            <a:custGeom>
              <a:avLst/>
              <a:gdLst>
                <a:gd name="T0" fmla="*/ 828118 w 292"/>
                <a:gd name="T1" fmla="*/ 325544 h 294"/>
                <a:gd name="T2" fmla="*/ 689617 w 292"/>
                <a:gd name="T3" fmla="*/ 302496 h 294"/>
                <a:gd name="T4" fmla="*/ 727128 w 292"/>
                <a:gd name="T5" fmla="*/ 167093 h 294"/>
                <a:gd name="T6" fmla="*/ 660763 w 292"/>
                <a:gd name="T7" fmla="*/ 92189 h 294"/>
                <a:gd name="T8" fmla="*/ 539575 w 292"/>
                <a:gd name="T9" fmla="*/ 164212 h 294"/>
                <a:gd name="T10" fmla="*/ 481866 w 292"/>
                <a:gd name="T11" fmla="*/ 17286 h 294"/>
                <a:gd name="T12" fmla="*/ 380877 w 292"/>
                <a:gd name="T13" fmla="*/ 0 h 294"/>
                <a:gd name="T14" fmla="*/ 331824 w 292"/>
                <a:gd name="T15" fmla="*/ 152689 h 294"/>
                <a:gd name="T16" fmla="*/ 207751 w 292"/>
                <a:gd name="T17" fmla="*/ 89308 h 294"/>
                <a:gd name="T18" fmla="*/ 121188 w 292"/>
                <a:gd name="T19" fmla="*/ 141165 h 294"/>
                <a:gd name="T20" fmla="*/ 170240 w 292"/>
                <a:gd name="T21" fmla="*/ 273687 h 294"/>
                <a:gd name="T22" fmla="*/ 34625 w 292"/>
                <a:gd name="T23" fmla="*/ 308258 h 294"/>
                <a:gd name="T24" fmla="*/ 0 w 292"/>
                <a:gd name="T25" fmla="*/ 403329 h 294"/>
                <a:gd name="T26" fmla="*/ 124073 w 292"/>
                <a:gd name="T27" fmla="*/ 472471 h 294"/>
                <a:gd name="T28" fmla="*/ 40396 w 292"/>
                <a:gd name="T29" fmla="*/ 587707 h 294"/>
                <a:gd name="T30" fmla="*/ 77907 w 292"/>
                <a:gd name="T31" fmla="*/ 682778 h 294"/>
                <a:gd name="T32" fmla="*/ 216407 w 292"/>
                <a:gd name="T33" fmla="*/ 653968 h 294"/>
                <a:gd name="T34" fmla="*/ 227949 w 292"/>
                <a:gd name="T35" fmla="*/ 795133 h 294"/>
                <a:gd name="T36" fmla="*/ 314512 w 292"/>
                <a:gd name="T37" fmla="*/ 844109 h 294"/>
                <a:gd name="T38" fmla="*/ 403960 w 292"/>
                <a:gd name="T39" fmla="*/ 734634 h 294"/>
                <a:gd name="T40" fmla="*/ 438585 w 292"/>
                <a:gd name="T41" fmla="*/ 734634 h 294"/>
                <a:gd name="T42" fmla="*/ 528033 w 292"/>
                <a:gd name="T43" fmla="*/ 844109 h 294"/>
                <a:gd name="T44" fmla="*/ 614596 w 292"/>
                <a:gd name="T45" fmla="*/ 795133 h 294"/>
                <a:gd name="T46" fmla="*/ 626138 w 292"/>
                <a:gd name="T47" fmla="*/ 653968 h 294"/>
                <a:gd name="T48" fmla="*/ 764638 w 292"/>
                <a:gd name="T49" fmla="*/ 682778 h 294"/>
                <a:gd name="T50" fmla="*/ 802149 w 292"/>
                <a:gd name="T51" fmla="*/ 587707 h 294"/>
                <a:gd name="T52" fmla="*/ 718471 w 292"/>
                <a:gd name="T53" fmla="*/ 472471 h 294"/>
                <a:gd name="T54" fmla="*/ 842545 w 292"/>
                <a:gd name="T55" fmla="*/ 403329 h 294"/>
                <a:gd name="T56" fmla="*/ 539575 w 292"/>
                <a:gd name="T57" fmla="*/ 556017 h 294"/>
                <a:gd name="T58" fmla="*/ 302970 w 292"/>
                <a:gd name="T59" fmla="*/ 556017 h 294"/>
                <a:gd name="T60" fmla="*/ 302970 w 292"/>
                <a:gd name="T61" fmla="*/ 319782 h 294"/>
                <a:gd name="T62" fmla="*/ 539575 w 292"/>
                <a:gd name="T63" fmla="*/ 319782 h 2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294"/>
                <a:gd name="T98" fmla="*/ 292 w 292"/>
                <a:gd name="T99" fmla="*/ 294 h 2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w="9525">
              <a:noFill/>
              <a:round/>
              <a:headEnd/>
              <a:tailEnd/>
            </a:ln>
          </p:spPr>
          <p:txBody>
            <a:bodyPr/>
            <a:lstStyle/>
            <a:p>
              <a:endParaRPr lang="zh-CN" altLang="en-US" sz="2400"/>
            </a:p>
          </p:txBody>
        </p:sp>
        <p:sp>
          <p:nvSpPr>
            <p:cNvPr id="24" name="01 18"/>
            <p:cNvSpPr>
              <a:spLocks noEditPoints="1"/>
            </p:cNvSpPr>
            <p:nvPr/>
          </p:nvSpPr>
          <p:spPr bwMode="black">
            <a:xfrm>
              <a:off x="4910832" y="2197313"/>
              <a:ext cx="532768" cy="573569"/>
            </a:xfrm>
            <a:custGeom>
              <a:avLst/>
              <a:gdLst>
                <a:gd name="T0" fmla="*/ 464372 w 148"/>
                <a:gd name="T1" fmla="*/ 326217 h 160"/>
                <a:gd name="T2" fmla="*/ 471572 w 148"/>
                <a:gd name="T3" fmla="*/ 286785 h 160"/>
                <a:gd name="T4" fmla="*/ 464372 w 148"/>
                <a:gd name="T5" fmla="*/ 250936 h 160"/>
                <a:gd name="T6" fmla="*/ 521969 w 148"/>
                <a:gd name="T7" fmla="*/ 197164 h 160"/>
                <a:gd name="T8" fmla="*/ 529168 w 148"/>
                <a:gd name="T9" fmla="*/ 179240 h 160"/>
                <a:gd name="T10" fmla="*/ 529168 w 148"/>
                <a:gd name="T11" fmla="*/ 164901 h 160"/>
                <a:gd name="T12" fmla="*/ 503970 w 148"/>
                <a:gd name="T13" fmla="*/ 121883 h 160"/>
                <a:gd name="T14" fmla="*/ 478771 w 148"/>
                <a:gd name="T15" fmla="*/ 111129 h 160"/>
                <a:gd name="T16" fmla="*/ 471572 w 148"/>
                <a:gd name="T17" fmla="*/ 111129 h 160"/>
                <a:gd name="T18" fmla="*/ 399576 w 148"/>
                <a:gd name="T19" fmla="*/ 132638 h 160"/>
                <a:gd name="T20" fmla="*/ 331180 w 148"/>
                <a:gd name="T21" fmla="*/ 96790 h 160"/>
                <a:gd name="T22" fmla="*/ 316781 w 148"/>
                <a:gd name="T23" fmla="*/ 21509 h 160"/>
                <a:gd name="T24" fmla="*/ 291582 w 148"/>
                <a:gd name="T25" fmla="*/ 0 h 160"/>
                <a:gd name="T26" fmla="*/ 241186 w 148"/>
                <a:gd name="T27" fmla="*/ 0 h 160"/>
                <a:gd name="T28" fmla="*/ 215987 w 148"/>
                <a:gd name="T29" fmla="*/ 21509 h 160"/>
                <a:gd name="T30" fmla="*/ 197988 w 148"/>
                <a:gd name="T31" fmla="*/ 96790 h 160"/>
                <a:gd name="T32" fmla="*/ 133192 w 148"/>
                <a:gd name="T33" fmla="*/ 136223 h 160"/>
                <a:gd name="T34" fmla="*/ 57597 w 148"/>
                <a:gd name="T35" fmla="*/ 111129 h 160"/>
                <a:gd name="T36" fmla="*/ 50397 w 148"/>
                <a:gd name="T37" fmla="*/ 111129 h 160"/>
                <a:gd name="T38" fmla="*/ 28798 w 148"/>
                <a:gd name="T39" fmla="*/ 121883 h 160"/>
                <a:gd name="T40" fmla="*/ 3600 w 148"/>
                <a:gd name="T41" fmla="*/ 164901 h 160"/>
                <a:gd name="T42" fmla="*/ 0 w 148"/>
                <a:gd name="T43" fmla="*/ 179240 h 160"/>
                <a:gd name="T44" fmla="*/ 7200 w 148"/>
                <a:gd name="T45" fmla="*/ 197164 h 160"/>
                <a:gd name="T46" fmla="*/ 68396 w 148"/>
                <a:gd name="T47" fmla="*/ 250936 h 160"/>
                <a:gd name="T48" fmla="*/ 61196 w 148"/>
                <a:gd name="T49" fmla="*/ 286785 h 160"/>
                <a:gd name="T50" fmla="*/ 68396 w 148"/>
                <a:gd name="T51" fmla="*/ 326217 h 160"/>
                <a:gd name="T52" fmla="*/ 7200 w 148"/>
                <a:gd name="T53" fmla="*/ 379989 h 160"/>
                <a:gd name="T54" fmla="*/ 0 w 148"/>
                <a:gd name="T55" fmla="*/ 397913 h 160"/>
                <a:gd name="T56" fmla="*/ 3600 w 148"/>
                <a:gd name="T57" fmla="*/ 408668 h 160"/>
                <a:gd name="T58" fmla="*/ 28798 w 148"/>
                <a:gd name="T59" fmla="*/ 451686 h 160"/>
                <a:gd name="T60" fmla="*/ 50397 w 148"/>
                <a:gd name="T61" fmla="*/ 466025 h 160"/>
                <a:gd name="T62" fmla="*/ 57597 w 148"/>
                <a:gd name="T63" fmla="*/ 466025 h 160"/>
                <a:gd name="T64" fmla="*/ 133192 w 148"/>
                <a:gd name="T65" fmla="*/ 440931 h 160"/>
                <a:gd name="T66" fmla="*/ 197988 w 148"/>
                <a:gd name="T67" fmla="*/ 476779 h 160"/>
                <a:gd name="T68" fmla="*/ 215987 w 148"/>
                <a:gd name="T69" fmla="*/ 555645 h 160"/>
                <a:gd name="T70" fmla="*/ 241186 w 148"/>
                <a:gd name="T71" fmla="*/ 573569 h 160"/>
                <a:gd name="T72" fmla="*/ 291582 w 148"/>
                <a:gd name="T73" fmla="*/ 573569 h 160"/>
                <a:gd name="T74" fmla="*/ 316781 w 148"/>
                <a:gd name="T75" fmla="*/ 555645 h 160"/>
                <a:gd name="T76" fmla="*/ 331180 w 148"/>
                <a:gd name="T77" fmla="*/ 480364 h 160"/>
                <a:gd name="T78" fmla="*/ 399576 w 148"/>
                <a:gd name="T79" fmla="*/ 440931 h 160"/>
                <a:gd name="T80" fmla="*/ 471572 w 148"/>
                <a:gd name="T81" fmla="*/ 466025 h 160"/>
                <a:gd name="T82" fmla="*/ 478771 w 148"/>
                <a:gd name="T83" fmla="*/ 466025 h 160"/>
                <a:gd name="T84" fmla="*/ 503970 w 148"/>
                <a:gd name="T85" fmla="*/ 451686 h 160"/>
                <a:gd name="T86" fmla="*/ 529168 w 148"/>
                <a:gd name="T87" fmla="*/ 408668 h 160"/>
                <a:gd name="T88" fmla="*/ 529168 w 148"/>
                <a:gd name="T89" fmla="*/ 397913 h 160"/>
                <a:gd name="T90" fmla="*/ 521969 w 148"/>
                <a:gd name="T91" fmla="*/ 379989 h 160"/>
                <a:gd name="T92" fmla="*/ 464372 w 148"/>
                <a:gd name="T93" fmla="*/ 326217 h 160"/>
                <a:gd name="T94" fmla="*/ 345579 w 148"/>
                <a:gd name="T95" fmla="*/ 286785 h 160"/>
                <a:gd name="T96" fmla="*/ 266384 w 148"/>
                <a:gd name="T97" fmla="*/ 365650 h 160"/>
                <a:gd name="T98" fmla="*/ 187189 w 148"/>
                <a:gd name="T99" fmla="*/ 286785 h 160"/>
                <a:gd name="T100" fmla="*/ 266384 w 148"/>
                <a:gd name="T101" fmla="*/ 207919 h 160"/>
                <a:gd name="T102" fmla="*/ 345579 w 148"/>
                <a:gd name="T103" fmla="*/ 286785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8"/>
                <a:gd name="T157" fmla="*/ 0 h 160"/>
                <a:gd name="T158" fmla="*/ 148 w 148"/>
                <a:gd name="T159" fmla="*/ 160 h 16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w="9525">
              <a:noFill/>
              <a:round/>
              <a:headEnd/>
              <a:tailEnd/>
            </a:ln>
          </p:spPr>
          <p:txBody>
            <a:bodyPr/>
            <a:lstStyle/>
            <a:p>
              <a:endParaRPr lang="zh-CN" altLang="en-US" sz="2400"/>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9162185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7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53" presetClass="entr" presetSubtype="16" fill="hold" nodeType="withEffect">
                                  <p:stCondLst>
                                    <p:cond delay="30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par>
                                <p:cTn id="39" presetID="22" presetClass="entr" presetSubtype="8" fill="hold" nodeType="withEffect">
                                  <p:stCondLst>
                                    <p:cond delay="50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par>
                                <p:cTn id="42" presetID="22" presetClass="entr" presetSubtype="8" fill="hold" nodeType="withEffect">
                                  <p:stCondLst>
                                    <p:cond delay="100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par>
                                <p:cTn id="45" presetID="22" presetClass="entr" presetSubtype="8" fill="hold" nodeType="withEffect">
                                  <p:stCondLst>
                                    <p:cond delay="100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03</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40396899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cstate="print"/>
          <a:srcRect t="53212" b="26971"/>
          <a:stretch>
            <a:fillRect/>
          </a:stretch>
        </p:blipFill>
        <p:spPr bwMode="auto">
          <a:xfrm>
            <a:off x="1487489" y="1475020"/>
            <a:ext cx="10706100" cy="1894417"/>
          </a:xfrm>
          <a:prstGeom prst="rect">
            <a:avLst/>
          </a:prstGeom>
          <a:noFill/>
          <a:ln w="9525">
            <a:noFill/>
            <a:miter lim="800000"/>
            <a:headEnd/>
            <a:tailEnd/>
          </a:ln>
        </p:spPr>
      </p:pic>
      <p:sp>
        <p:nvSpPr>
          <p:cNvPr id="10" name="01 5"/>
          <p:cNvSpPr txBox="1">
            <a:spLocks noChangeArrowheads="1"/>
          </p:cNvSpPr>
          <p:nvPr/>
        </p:nvSpPr>
        <p:spPr bwMode="auto">
          <a:xfrm>
            <a:off x="5649383" y="1737485"/>
            <a:ext cx="5376333" cy="954300"/>
          </a:xfrm>
          <a:prstGeom prst="rect">
            <a:avLst/>
          </a:prstGeom>
          <a:noFill/>
          <a:ln w="9525">
            <a:noFill/>
            <a:miter lim="800000"/>
            <a:headEnd/>
            <a:tailEnd/>
          </a:ln>
        </p:spPr>
        <p:txBody>
          <a:bodyPr>
            <a:spAutoFit/>
          </a:bodyPr>
          <a:lstStyle/>
          <a:p>
            <a:pPr algn="just"/>
            <a:r>
              <a:rPr lang="zh-CN" altLang="en-US" sz="1867">
                <a:solidFill>
                  <a:schemeClr val="bg1"/>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点击添加文字内容点击添加文字内容点击添加文字内容点击添加文字内容点击添加文字内容点击添加文字内容点击添加文字内容点击添加文字。</a:t>
            </a:r>
          </a:p>
        </p:txBody>
      </p:sp>
      <p:sp>
        <p:nvSpPr>
          <p:cNvPr id="11" name="01 6"/>
          <p:cNvSpPr txBox="1">
            <a:spLocks noChangeArrowheads="1"/>
          </p:cNvSpPr>
          <p:nvPr/>
        </p:nvSpPr>
        <p:spPr bwMode="auto">
          <a:xfrm>
            <a:off x="3553883" y="1807337"/>
            <a:ext cx="1826141" cy="584775"/>
          </a:xfrm>
          <a:prstGeom prst="rect">
            <a:avLst/>
          </a:prstGeom>
          <a:noFill/>
          <a:ln w="9525">
            <a:noFill/>
            <a:miter lim="800000"/>
            <a:headEnd/>
            <a:tailEnd/>
          </a:ln>
        </p:spPr>
        <p:txBody>
          <a:bodyPr wrap="none">
            <a:spAutoFit/>
          </a:bodyPr>
          <a:lstStyle/>
          <a:p>
            <a:r>
              <a:rPr lang="zh-CN" altLang="en-US" sz="3200">
                <a:solidFill>
                  <a:schemeClr val="bg1"/>
                </a:solidFill>
                <a:latin typeface="微软雅黑" pitchFamily="34" charset="-122"/>
                <a:ea typeface="微软雅黑" pitchFamily="34" charset="-122"/>
              </a:rPr>
              <a:t>标题文本</a:t>
            </a:r>
          </a:p>
        </p:txBody>
      </p:sp>
      <p:sp>
        <p:nvSpPr>
          <p:cNvPr id="12" name="01 7"/>
          <p:cNvSpPr txBox="1">
            <a:spLocks noChangeArrowheads="1"/>
          </p:cNvSpPr>
          <p:nvPr/>
        </p:nvSpPr>
        <p:spPr bwMode="auto">
          <a:xfrm>
            <a:off x="3630083" y="2421169"/>
            <a:ext cx="1747914" cy="379656"/>
          </a:xfrm>
          <a:prstGeom prst="rect">
            <a:avLst/>
          </a:prstGeom>
          <a:noFill/>
          <a:ln w="9525">
            <a:noFill/>
            <a:miter lim="800000"/>
            <a:headEnd/>
            <a:tailEnd/>
          </a:ln>
        </p:spPr>
        <p:txBody>
          <a:bodyPr wrap="none">
            <a:spAutoFit/>
          </a:bodyPr>
          <a:lstStyle/>
          <a:p>
            <a:r>
              <a:rPr lang="en-US" altLang="zh-CN" sz="1867">
                <a:solidFill>
                  <a:schemeClr val="bg1"/>
                </a:solidFill>
                <a:latin typeface="微软雅黑" pitchFamily="34" charset="-122"/>
                <a:ea typeface="微软雅黑" pitchFamily="34" charset="-122"/>
              </a:rPr>
              <a:t>biaotiwenben</a:t>
            </a:r>
            <a:endParaRPr lang="zh-CN" altLang="en-US" sz="1867">
              <a:solidFill>
                <a:schemeClr val="bg1"/>
              </a:solidFill>
              <a:latin typeface="微软雅黑" pitchFamily="34" charset="-122"/>
              <a:ea typeface="微软雅黑" pitchFamily="34" charset="-122"/>
            </a:endParaRPr>
          </a:p>
        </p:txBody>
      </p:sp>
      <p:cxnSp>
        <p:nvCxnSpPr>
          <p:cNvPr id="13" name="直接连接符 8"/>
          <p:cNvCxnSpPr/>
          <p:nvPr/>
        </p:nvCxnSpPr>
        <p:spPr>
          <a:xfrm>
            <a:off x="5554132" y="1807336"/>
            <a:ext cx="0" cy="10244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01 9"/>
          <p:cNvSpPr txBox="1">
            <a:spLocks noChangeArrowheads="1"/>
          </p:cNvSpPr>
          <p:nvPr/>
        </p:nvSpPr>
        <p:spPr bwMode="auto">
          <a:xfrm>
            <a:off x="1870307" y="5898852"/>
            <a:ext cx="2575983" cy="666977"/>
          </a:xfrm>
          <a:prstGeom prst="rect">
            <a:avLst/>
          </a:prstGeom>
          <a:noFill/>
          <a:ln w="9525">
            <a:noFill/>
            <a:miter lim="800000"/>
            <a:headEnd/>
            <a:tailEnd/>
          </a:ln>
        </p:spPr>
        <p:txBody>
          <a:bodyPr>
            <a:spAutoFit/>
          </a:bodyPr>
          <a:lstStyle/>
          <a:p>
            <a:pPr algn="just"/>
            <a:r>
              <a:rPr lang="zh-CN" altLang="en-US" sz="1867" dirty="0">
                <a:solidFill>
                  <a:srgbClr val="C00000"/>
                </a:solidFill>
                <a:latin typeface="微软雅黑" pitchFamily="34" charset="-122"/>
                <a:ea typeface="微软雅黑" pitchFamily="34" charset="-122"/>
              </a:rPr>
              <a:t>点击添加文字内容点击添加文字内容。</a:t>
            </a:r>
          </a:p>
        </p:txBody>
      </p:sp>
      <p:sp>
        <p:nvSpPr>
          <p:cNvPr id="15" name="同心圆 10"/>
          <p:cNvSpPr/>
          <p:nvPr/>
        </p:nvSpPr>
        <p:spPr>
          <a:xfrm>
            <a:off x="8633883" y="4249970"/>
            <a:ext cx="1280583" cy="1280583"/>
          </a:xfrm>
          <a:prstGeom prst="donut">
            <a:avLst>
              <a:gd name="adj" fmla="val 98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6" name="空心弧 11"/>
          <p:cNvSpPr/>
          <p:nvPr/>
        </p:nvSpPr>
        <p:spPr>
          <a:xfrm>
            <a:off x="8441266" y="4057353"/>
            <a:ext cx="1665817" cy="1663700"/>
          </a:xfrm>
          <a:prstGeom prst="blockArc">
            <a:avLst>
              <a:gd name="adj1" fmla="val 21540569"/>
              <a:gd name="adj2" fmla="val 16166260"/>
              <a:gd name="adj3" fmla="val 8261"/>
            </a:avLst>
          </a:prstGeom>
          <a:solidFill>
            <a:srgbClr val="E60000"/>
          </a:solidFill>
          <a:ln>
            <a:noFill/>
          </a:ln>
        </p:spPr>
        <p:txBody>
          <a:bodyPr/>
          <a:lstStyle/>
          <a:p>
            <a:pPr>
              <a:defRPr/>
            </a:pPr>
            <a:endParaRPr lang="zh-CN" altLang="en-US" sz="2400">
              <a:latin typeface="微软雅黑" panose="020B0503020204020204" pitchFamily="34" charset="-122"/>
              <a:ea typeface="微软雅黑" panose="020B0503020204020204" pitchFamily="34" charset="-122"/>
            </a:endParaRPr>
          </a:p>
        </p:txBody>
      </p:sp>
      <p:sp>
        <p:nvSpPr>
          <p:cNvPr id="17" name="01 14"/>
          <p:cNvSpPr txBox="1">
            <a:spLocks noChangeArrowheads="1"/>
          </p:cNvSpPr>
          <p:nvPr/>
        </p:nvSpPr>
        <p:spPr bwMode="auto">
          <a:xfrm>
            <a:off x="8792632" y="4539953"/>
            <a:ext cx="1335816" cy="666786"/>
          </a:xfrm>
          <a:prstGeom prst="rect">
            <a:avLst/>
          </a:prstGeom>
          <a:noFill/>
          <a:ln w="9525">
            <a:noFill/>
            <a:miter lim="800000"/>
            <a:headEnd/>
            <a:tailEnd/>
          </a:ln>
        </p:spPr>
        <p:txBody>
          <a:bodyPr wrap="square">
            <a:spAutoFit/>
          </a:bodyPr>
          <a:lstStyle/>
          <a:p>
            <a:r>
              <a:rPr lang="en-US" altLang="zh-CN" sz="3733" dirty="0">
                <a:solidFill>
                  <a:srgbClr val="CC0000"/>
                </a:solidFill>
                <a:latin typeface="微软雅黑" pitchFamily="34" charset="-122"/>
                <a:ea typeface="微软雅黑" pitchFamily="34" charset="-122"/>
              </a:rPr>
              <a:t>75</a:t>
            </a:r>
            <a:r>
              <a:rPr lang="en-US" altLang="zh-CN" sz="2400" dirty="0">
                <a:solidFill>
                  <a:srgbClr val="CC0000"/>
                </a:solidFill>
                <a:latin typeface="微软雅黑" pitchFamily="34" charset="-122"/>
                <a:ea typeface="微软雅黑" pitchFamily="34" charset="-122"/>
              </a:rPr>
              <a:t>%</a:t>
            </a:r>
            <a:endParaRPr lang="zh-CN" altLang="en-US" sz="2400" dirty="0">
              <a:solidFill>
                <a:srgbClr val="CC0000"/>
              </a:solidFill>
              <a:latin typeface="微软雅黑" pitchFamily="34" charset="-122"/>
              <a:ea typeface="微软雅黑" pitchFamily="34" charset="-122"/>
            </a:endParaRPr>
          </a:p>
        </p:txBody>
      </p:sp>
      <p:sp>
        <p:nvSpPr>
          <p:cNvPr id="18" name="同心圆 15"/>
          <p:cNvSpPr/>
          <p:nvPr/>
        </p:nvSpPr>
        <p:spPr>
          <a:xfrm>
            <a:off x="5480050" y="4249970"/>
            <a:ext cx="1280583" cy="1280583"/>
          </a:xfrm>
          <a:prstGeom prst="donut">
            <a:avLst>
              <a:gd name="adj" fmla="val 98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9" name="空心弧 16"/>
          <p:cNvSpPr/>
          <p:nvPr/>
        </p:nvSpPr>
        <p:spPr>
          <a:xfrm>
            <a:off x="5287433" y="4057353"/>
            <a:ext cx="1663700" cy="1663700"/>
          </a:xfrm>
          <a:prstGeom prst="blockArc">
            <a:avLst>
              <a:gd name="adj1" fmla="val 19991415"/>
              <a:gd name="adj2" fmla="val 16166260"/>
              <a:gd name="adj3" fmla="val 8261"/>
            </a:avLst>
          </a:prstGeom>
          <a:solidFill>
            <a:srgbClr val="E60000"/>
          </a:solidFill>
          <a:ln>
            <a:noFill/>
          </a:ln>
        </p:spPr>
        <p:txBody>
          <a:bodyPr/>
          <a:lstStyle/>
          <a:p>
            <a:pPr>
              <a:defRPr/>
            </a:pPr>
            <a:endParaRPr lang="zh-CN" altLang="en-US" sz="2400">
              <a:latin typeface="微软雅黑" panose="020B0503020204020204" pitchFamily="34" charset="-122"/>
              <a:ea typeface="微软雅黑" panose="020B0503020204020204" pitchFamily="34" charset="-122"/>
            </a:endParaRPr>
          </a:p>
        </p:txBody>
      </p:sp>
      <p:sp>
        <p:nvSpPr>
          <p:cNvPr id="20" name="同心圆 17"/>
          <p:cNvSpPr/>
          <p:nvPr/>
        </p:nvSpPr>
        <p:spPr>
          <a:xfrm>
            <a:off x="2353732" y="4260057"/>
            <a:ext cx="1280584" cy="1280583"/>
          </a:xfrm>
          <a:prstGeom prst="donut">
            <a:avLst>
              <a:gd name="adj" fmla="val 98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1" name="空心弧 18"/>
          <p:cNvSpPr/>
          <p:nvPr/>
        </p:nvSpPr>
        <p:spPr>
          <a:xfrm>
            <a:off x="2161117" y="4067440"/>
            <a:ext cx="1663700" cy="1665817"/>
          </a:xfrm>
          <a:prstGeom prst="blockArc">
            <a:avLst>
              <a:gd name="adj1" fmla="val 2638569"/>
              <a:gd name="adj2" fmla="val 16166260"/>
              <a:gd name="adj3" fmla="val 8261"/>
            </a:avLst>
          </a:prstGeom>
          <a:solidFill>
            <a:srgbClr val="E60000"/>
          </a:solidFill>
          <a:ln>
            <a:noFill/>
          </a:ln>
        </p:spPr>
        <p:txBody>
          <a:bodyPr/>
          <a:lstStyle/>
          <a:p>
            <a:pPr>
              <a:defRPr/>
            </a:pPr>
            <a:endParaRPr lang="zh-CN" altLang="en-US" sz="2400">
              <a:latin typeface="微软雅黑" panose="020B0503020204020204" pitchFamily="34" charset="-122"/>
              <a:ea typeface="微软雅黑" panose="020B0503020204020204" pitchFamily="34" charset="-122"/>
            </a:endParaRPr>
          </a:p>
        </p:txBody>
      </p:sp>
      <p:sp>
        <p:nvSpPr>
          <p:cNvPr id="22" name="01 19"/>
          <p:cNvSpPr txBox="1">
            <a:spLocks noChangeArrowheads="1"/>
          </p:cNvSpPr>
          <p:nvPr/>
        </p:nvSpPr>
        <p:spPr bwMode="auto">
          <a:xfrm>
            <a:off x="5070707" y="5898852"/>
            <a:ext cx="2575983" cy="666977"/>
          </a:xfrm>
          <a:prstGeom prst="rect">
            <a:avLst/>
          </a:prstGeom>
          <a:noFill/>
          <a:ln w="9525">
            <a:noFill/>
            <a:miter lim="800000"/>
            <a:headEnd/>
            <a:tailEnd/>
          </a:ln>
        </p:spPr>
        <p:txBody>
          <a:bodyPr>
            <a:spAutoFit/>
          </a:bodyPr>
          <a:lstStyle/>
          <a:p>
            <a:pPr algn="just"/>
            <a:r>
              <a:rPr lang="zh-CN" altLang="en-US" sz="1867">
                <a:solidFill>
                  <a:srgbClr val="C00000"/>
                </a:solidFill>
                <a:latin typeface="微软雅黑" pitchFamily="34" charset="-122"/>
                <a:ea typeface="微软雅黑" pitchFamily="34" charset="-122"/>
              </a:rPr>
              <a:t>点击添加文字内容点击添加文字内容。</a:t>
            </a:r>
          </a:p>
        </p:txBody>
      </p:sp>
      <p:sp>
        <p:nvSpPr>
          <p:cNvPr id="23" name="01 20"/>
          <p:cNvSpPr txBox="1">
            <a:spLocks noChangeArrowheads="1"/>
          </p:cNvSpPr>
          <p:nvPr/>
        </p:nvSpPr>
        <p:spPr bwMode="auto">
          <a:xfrm>
            <a:off x="8224541" y="5898852"/>
            <a:ext cx="2575983" cy="666977"/>
          </a:xfrm>
          <a:prstGeom prst="rect">
            <a:avLst/>
          </a:prstGeom>
          <a:noFill/>
          <a:ln w="9525">
            <a:noFill/>
            <a:miter lim="800000"/>
            <a:headEnd/>
            <a:tailEnd/>
          </a:ln>
        </p:spPr>
        <p:txBody>
          <a:bodyPr>
            <a:spAutoFit/>
          </a:bodyPr>
          <a:lstStyle/>
          <a:p>
            <a:pPr algn="just"/>
            <a:r>
              <a:rPr lang="zh-CN" altLang="en-US" sz="1867">
                <a:solidFill>
                  <a:srgbClr val="C00000"/>
                </a:solidFill>
                <a:latin typeface="微软雅黑" pitchFamily="34" charset="-122"/>
                <a:ea typeface="微软雅黑" pitchFamily="34" charset="-122"/>
              </a:rPr>
              <a:t>点击添加文字内容点击添加文字内容。</a:t>
            </a:r>
          </a:p>
        </p:txBody>
      </p:sp>
      <p:sp>
        <p:nvSpPr>
          <p:cNvPr id="24" name="01 12"/>
          <p:cNvSpPr txBox="1">
            <a:spLocks noChangeArrowheads="1"/>
          </p:cNvSpPr>
          <p:nvPr/>
        </p:nvSpPr>
        <p:spPr bwMode="auto">
          <a:xfrm>
            <a:off x="2504016" y="4552157"/>
            <a:ext cx="1191717" cy="666786"/>
          </a:xfrm>
          <a:prstGeom prst="rect">
            <a:avLst/>
          </a:prstGeom>
          <a:noFill/>
          <a:ln w="9525">
            <a:noFill/>
            <a:miter lim="800000"/>
            <a:headEnd/>
            <a:tailEnd/>
          </a:ln>
        </p:spPr>
        <p:txBody>
          <a:bodyPr wrap="square">
            <a:spAutoFit/>
          </a:bodyPr>
          <a:lstStyle/>
          <a:p>
            <a:r>
              <a:rPr lang="en-US" altLang="zh-CN" sz="3733" dirty="0">
                <a:solidFill>
                  <a:srgbClr val="CC0000"/>
                </a:solidFill>
                <a:latin typeface="微软雅黑" pitchFamily="34" charset="-122"/>
                <a:ea typeface="微软雅黑" pitchFamily="34" charset="-122"/>
              </a:rPr>
              <a:t>66</a:t>
            </a:r>
            <a:r>
              <a:rPr lang="en-US" altLang="zh-CN" sz="2400" dirty="0">
                <a:solidFill>
                  <a:srgbClr val="CC0000"/>
                </a:solidFill>
                <a:latin typeface="微软雅黑" pitchFamily="34" charset="-122"/>
                <a:ea typeface="微软雅黑" pitchFamily="34" charset="-122"/>
              </a:rPr>
              <a:t>%</a:t>
            </a:r>
            <a:endParaRPr lang="zh-CN" altLang="en-US" sz="2400" dirty="0">
              <a:solidFill>
                <a:srgbClr val="CC0000"/>
              </a:solidFill>
              <a:latin typeface="微软雅黑" pitchFamily="34" charset="-122"/>
              <a:ea typeface="微软雅黑" pitchFamily="34" charset="-122"/>
            </a:endParaRPr>
          </a:p>
        </p:txBody>
      </p:sp>
      <p:sp>
        <p:nvSpPr>
          <p:cNvPr id="25" name="01 13"/>
          <p:cNvSpPr txBox="1">
            <a:spLocks noChangeArrowheads="1"/>
          </p:cNvSpPr>
          <p:nvPr/>
        </p:nvSpPr>
        <p:spPr bwMode="auto">
          <a:xfrm>
            <a:off x="5683250" y="4539953"/>
            <a:ext cx="1180836" cy="666786"/>
          </a:xfrm>
          <a:prstGeom prst="rect">
            <a:avLst/>
          </a:prstGeom>
          <a:noFill/>
          <a:ln w="9525">
            <a:noFill/>
            <a:miter lim="800000"/>
            <a:headEnd/>
            <a:tailEnd/>
          </a:ln>
        </p:spPr>
        <p:txBody>
          <a:bodyPr wrap="square">
            <a:spAutoFit/>
          </a:bodyPr>
          <a:lstStyle/>
          <a:p>
            <a:r>
              <a:rPr lang="en-US" altLang="zh-CN" sz="3733" dirty="0">
                <a:solidFill>
                  <a:srgbClr val="CC0000"/>
                </a:solidFill>
                <a:latin typeface="微软雅黑" pitchFamily="34" charset="-122"/>
                <a:ea typeface="微软雅黑" pitchFamily="34" charset="-122"/>
              </a:rPr>
              <a:t>80</a:t>
            </a:r>
            <a:r>
              <a:rPr lang="en-US" altLang="zh-CN" sz="2400" dirty="0">
                <a:solidFill>
                  <a:srgbClr val="CC0000"/>
                </a:solidFill>
                <a:latin typeface="微软雅黑" pitchFamily="34" charset="-122"/>
                <a:ea typeface="微软雅黑" pitchFamily="34" charset="-122"/>
              </a:rPr>
              <a:t>%</a:t>
            </a:r>
            <a:endParaRPr lang="zh-CN" altLang="en-US" sz="2400" dirty="0">
              <a:solidFill>
                <a:srgbClr val="CC0000"/>
              </a:solidFill>
              <a:latin typeface="微软雅黑" pitchFamily="34" charset="-122"/>
              <a:ea typeface="微软雅黑" pitchFamily="34" charset="-122"/>
            </a:endParaRPr>
          </a:p>
        </p:txBody>
      </p:sp>
      <p:pic>
        <p:nvPicPr>
          <p:cNvPr id="26" name="圖片 25" descr="38f280e19c9d0d9519bce12b9cac2ca8.png"/>
          <p:cNvPicPr>
            <a:picLocks noChangeAspect="1"/>
          </p:cNvPicPr>
          <p:nvPr/>
        </p:nvPicPr>
        <p:blipFill>
          <a:blip r:embed="rId4" cstate="print"/>
          <a:stretch>
            <a:fillRect/>
          </a:stretch>
        </p:blipFill>
        <p:spPr>
          <a:xfrm>
            <a:off x="1007435" y="1316766"/>
            <a:ext cx="3218723" cy="1931233"/>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1829656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par>
                                <p:cTn id="25" presetID="2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par>
                                <p:cTn id="28" presetID="49" presetClass="entr" presetSubtype="0" decel="10000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 calcmode="lin" valueType="num">
                                      <p:cBhvr>
                                        <p:cTn id="32" dur="500" fill="hold"/>
                                        <p:tgtEl>
                                          <p:spTgt spid="16"/>
                                        </p:tgtEl>
                                        <p:attrNameLst>
                                          <p:attrName>style.rotation</p:attrName>
                                        </p:attrNameLst>
                                      </p:cBhvr>
                                      <p:tavLst>
                                        <p:tav tm="0">
                                          <p:val>
                                            <p:fltVal val="360"/>
                                          </p:val>
                                        </p:tav>
                                        <p:tav tm="100000">
                                          <p:val>
                                            <p:fltVal val="0"/>
                                          </p:val>
                                        </p:tav>
                                      </p:tavLst>
                                    </p:anim>
                                    <p:animEffect transition="in" filter="fade">
                                      <p:cBhvr>
                                        <p:cTn id="33" dur="500"/>
                                        <p:tgtEl>
                                          <p:spTgt spid="16"/>
                                        </p:tgtEl>
                                      </p:cBhvr>
                                    </p:animEffect>
                                  </p:childTnLst>
                                </p:cTn>
                              </p:par>
                              <p:par>
                                <p:cTn id="34" presetID="49" presetClass="entr" presetSubtype="0" decel="100000" fill="hold" nodeType="withEffect">
                                  <p:stCondLst>
                                    <p:cond delay="50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 calcmode="lin" valueType="num">
                                      <p:cBhvr>
                                        <p:cTn id="38" dur="500" fill="hold"/>
                                        <p:tgtEl>
                                          <p:spTgt spid="15"/>
                                        </p:tgtEl>
                                        <p:attrNameLst>
                                          <p:attrName>style.rotation</p:attrName>
                                        </p:attrNameLst>
                                      </p:cBhvr>
                                      <p:tavLst>
                                        <p:tav tm="0">
                                          <p:val>
                                            <p:fltVal val="360"/>
                                          </p:val>
                                        </p:tav>
                                        <p:tav tm="100000">
                                          <p:val>
                                            <p:fltVal val="0"/>
                                          </p:val>
                                        </p:tav>
                                      </p:tavLst>
                                    </p:anim>
                                    <p:animEffect transition="in" filter="fade">
                                      <p:cBhvr>
                                        <p:cTn id="39" dur="500"/>
                                        <p:tgtEl>
                                          <p:spTgt spid="15"/>
                                        </p:tgtEl>
                                      </p:cBhvr>
                                    </p:animEffect>
                                  </p:childTnLst>
                                </p:cTn>
                              </p:par>
                              <p:par>
                                <p:cTn id="40" presetID="42" presetClass="entr" presetSubtype="0" fill="hold" grpId="0" nodeType="withEffect">
                                  <p:stCondLst>
                                    <p:cond delay="7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75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anim calcmode="lin" valueType="num">
                                      <p:cBhvr>
                                        <p:cTn id="48" dur="500" fill="hold"/>
                                        <p:tgtEl>
                                          <p:spTgt spid="25"/>
                                        </p:tgtEl>
                                        <p:attrNameLst>
                                          <p:attrName>ppt_x</p:attrName>
                                        </p:attrNameLst>
                                      </p:cBhvr>
                                      <p:tavLst>
                                        <p:tav tm="0">
                                          <p:val>
                                            <p:strVal val="#ppt_x"/>
                                          </p:val>
                                        </p:tav>
                                        <p:tav tm="100000">
                                          <p:val>
                                            <p:strVal val="#ppt_x"/>
                                          </p:val>
                                        </p:tav>
                                      </p:tavLst>
                                    </p:anim>
                                    <p:anim calcmode="lin" valueType="num">
                                      <p:cBhvr>
                                        <p:cTn id="49" dur="5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75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anim calcmode="lin" valueType="num">
                                      <p:cBhvr>
                                        <p:cTn id="53" dur="500" fill="hold"/>
                                        <p:tgtEl>
                                          <p:spTgt spid="17"/>
                                        </p:tgtEl>
                                        <p:attrNameLst>
                                          <p:attrName>ppt_x</p:attrName>
                                        </p:attrNameLst>
                                      </p:cBhvr>
                                      <p:tavLst>
                                        <p:tav tm="0">
                                          <p:val>
                                            <p:strVal val="#ppt_x"/>
                                          </p:val>
                                        </p:tav>
                                        <p:tav tm="100000">
                                          <p:val>
                                            <p:strVal val="#ppt_x"/>
                                          </p:val>
                                        </p:tav>
                                      </p:tavLst>
                                    </p:anim>
                                    <p:anim calcmode="lin" valueType="num">
                                      <p:cBhvr>
                                        <p:cTn id="54" dur="500" fill="hold"/>
                                        <p:tgtEl>
                                          <p:spTgt spid="17"/>
                                        </p:tgtEl>
                                        <p:attrNameLst>
                                          <p:attrName>ppt_y</p:attrName>
                                        </p:attrNameLst>
                                      </p:cBhvr>
                                      <p:tavLst>
                                        <p:tav tm="0">
                                          <p:val>
                                            <p:strVal val="#ppt_y+.1"/>
                                          </p:val>
                                        </p:tav>
                                        <p:tav tm="100000">
                                          <p:val>
                                            <p:strVal val="#ppt_y"/>
                                          </p:val>
                                        </p:tav>
                                      </p:tavLst>
                                    </p:anim>
                                  </p:childTnLst>
                                </p:cTn>
                              </p:par>
                              <p:par>
                                <p:cTn id="55" presetID="49" presetClass="entr" presetSubtype="0" decel="100000" fill="hold" nodeType="withEffect">
                                  <p:stCondLst>
                                    <p:cond delay="50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360"/>
                                          </p:val>
                                        </p:tav>
                                        <p:tav tm="100000">
                                          <p:val>
                                            <p:fltVal val="0"/>
                                          </p:val>
                                        </p:tav>
                                      </p:tavLst>
                                    </p:anim>
                                    <p:animEffect transition="in" filter="fade">
                                      <p:cBhvr>
                                        <p:cTn id="60" dur="500"/>
                                        <p:tgtEl>
                                          <p:spTgt spid="19"/>
                                        </p:tgtEl>
                                      </p:cBhvr>
                                    </p:animEffect>
                                  </p:childTnLst>
                                </p:cTn>
                              </p:par>
                              <p:par>
                                <p:cTn id="61" presetID="49" presetClass="entr" presetSubtype="0" decel="100000" fill="hold" nodeType="withEffect">
                                  <p:stCondLst>
                                    <p:cond delay="50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 calcmode="lin" valueType="num">
                                      <p:cBhvr>
                                        <p:cTn id="65" dur="500" fill="hold"/>
                                        <p:tgtEl>
                                          <p:spTgt spid="18"/>
                                        </p:tgtEl>
                                        <p:attrNameLst>
                                          <p:attrName>style.rotation</p:attrName>
                                        </p:attrNameLst>
                                      </p:cBhvr>
                                      <p:tavLst>
                                        <p:tav tm="0">
                                          <p:val>
                                            <p:fltVal val="360"/>
                                          </p:val>
                                        </p:tav>
                                        <p:tav tm="100000">
                                          <p:val>
                                            <p:fltVal val="0"/>
                                          </p:val>
                                        </p:tav>
                                      </p:tavLst>
                                    </p:anim>
                                    <p:animEffect transition="in" filter="fade">
                                      <p:cBhvr>
                                        <p:cTn id="66" dur="500"/>
                                        <p:tgtEl>
                                          <p:spTgt spid="18"/>
                                        </p:tgtEl>
                                      </p:cBhvr>
                                    </p:animEffect>
                                  </p:childTnLst>
                                </p:cTn>
                              </p:par>
                              <p:par>
                                <p:cTn id="67" presetID="49" presetClass="entr" presetSubtype="0" decel="100000" fill="hold" nodeType="withEffect">
                                  <p:stCondLst>
                                    <p:cond delay="50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 calcmode="lin" valueType="num">
                                      <p:cBhvr>
                                        <p:cTn id="71" dur="500" fill="hold"/>
                                        <p:tgtEl>
                                          <p:spTgt spid="21"/>
                                        </p:tgtEl>
                                        <p:attrNameLst>
                                          <p:attrName>style.rotation</p:attrName>
                                        </p:attrNameLst>
                                      </p:cBhvr>
                                      <p:tavLst>
                                        <p:tav tm="0">
                                          <p:val>
                                            <p:fltVal val="360"/>
                                          </p:val>
                                        </p:tav>
                                        <p:tav tm="100000">
                                          <p:val>
                                            <p:fltVal val="0"/>
                                          </p:val>
                                        </p:tav>
                                      </p:tavLst>
                                    </p:anim>
                                    <p:animEffect transition="in" filter="fade">
                                      <p:cBhvr>
                                        <p:cTn id="72" dur="500"/>
                                        <p:tgtEl>
                                          <p:spTgt spid="21"/>
                                        </p:tgtEl>
                                      </p:cBhvr>
                                    </p:animEffect>
                                  </p:childTnLst>
                                </p:cTn>
                              </p:par>
                              <p:par>
                                <p:cTn id="73" presetID="49" presetClass="entr" presetSubtype="0" decel="100000" fill="hold" nodeType="withEffect">
                                  <p:stCondLst>
                                    <p:cond delay="50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 calcmode="lin" valueType="num">
                                      <p:cBhvr>
                                        <p:cTn id="77" dur="500" fill="hold"/>
                                        <p:tgtEl>
                                          <p:spTgt spid="20"/>
                                        </p:tgtEl>
                                        <p:attrNameLst>
                                          <p:attrName>style.rotation</p:attrName>
                                        </p:attrNameLst>
                                      </p:cBhvr>
                                      <p:tavLst>
                                        <p:tav tm="0">
                                          <p:val>
                                            <p:fltVal val="360"/>
                                          </p:val>
                                        </p:tav>
                                        <p:tav tm="100000">
                                          <p:val>
                                            <p:fltVal val="0"/>
                                          </p:val>
                                        </p:tav>
                                      </p:tavLst>
                                    </p:anim>
                                    <p:animEffect transition="in" filter="fade">
                                      <p:cBhvr>
                                        <p:cTn id="78" dur="500"/>
                                        <p:tgtEl>
                                          <p:spTgt spid="20"/>
                                        </p:tgtEl>
                                      </p:cBhvr>
                                    </p:animEffect>
                                  </p:childTnLst>
                                </p:cTn>
                              </p:par>
                            </p:childTnLst>
                          </p:cTn>
                        </p:par>
                        <p:par>
                          <p:cTn id="79" fill="hold">
                            <p:stCondLst>
                              <p:cond delay="1750"/>
                            </p:stCondLst>
                            <p:childTnLst>
                              <p:par>
                                <p:cTn id="80" presetID="49" presetClass="entr" presetSubtype="0" decel="10000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 calcmode="lin" valueType="num">
                                      <p:cBhvr>
                                        <p:cTn id="84" dur="500" fill="hold"/>
                                        <p:tgtEl>
                                          <p:spTgt spid="14"/>
                                        </p:tgtEl>
                                        <p:attrNameLst>
                                          <p:attrName>style.rotation</p:attrName>
                                        </p:attrNameLst>
                                      </p:cBhvr>
                                      <p:tavLst>
                                        <p:tav tm="0">
                                          <p:val>
                                            <p:fltVal val="360"/>
                                          </p:val>
                                        </p:tav>
                                        <p:tav tm="100000">
                                          <p:val>
                                            <p:fltVal val="0"/>
                                          </p:val>
                                        </p:tav>
                                      </p:tavLst>
                                    </p:anim>
                                    <p:animEffect transition="in" filter="fade">
                                      <p:cBhvr>
                                        <p:cTn id="85" dur="500"/>
                                        <p:tgtEl>
                                          <p:spTgt spid="14"/>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500" fill="hold"/>
                                        <p:tgtEl>
                                          <p:spTgt spid="22"/>
                                        </p:tgtEl>
                                        <p:attrNameLst>
                                          <p:attrName>ppt_w</p:attrName>
                                        </p:attrNameLst>
                                      </p:cBhvr>
                                      <p:tavLst>
                                        <p:tav tm="0">
                                          <p:val>
                                            <p:fltVal val="0"/>
                                          </p:val>
                                        </p:tav>
                                        <p:tav tm="100000">
                                          <p:val>
                                            <p:strVal val="#ppt_w"/>
                                          </p:val>
                                        </p:tav>
                                      </p:tavLst>
                                    </p:anim>
                                    <p:anim calcmode="lin" valueType="num">
                                      <p:cBhvr>
                                        <p:cTn id="89" dur="500" fill="hold"/>
                                        <p:tgtEl>
                                          <p:spTgt spid="22"/>
                                        </p:tgtEl>
                                        <p:attrNameLst>
                                          <p:attrName>ppt_h</p:attrName>
                                        </p:attrNameLst>
                                      </p:cBhvr>
                                      <p:tavLst>
                                        <p:tav tm="0">
                                          <p:val>
                                            <p:fltVal val="0"/>
                                          </p:val>
                                        </p:tav>
                                        <p:tav tm="100000">
                                          <p:val>
                                            <p:strVal val="#ppt_h"/>
                                          </p:val>
                                        </p:tav>
                                      </p:tavLst>
                                    </p:anim>
                                    <p:anim calcmode="lin" valueType="num">
                                      <p:cBhvr>
                                        <p:cTn id="90" dur="500" fill="hold"/>
                                        <p:tgtEl>
                                          <p:spTgt spid="22"/>
                                        </p:tgtEl>
                                        <p:attrNameLst>
                                          <p:attrName>style.rotation</p:attrName>
                                        </p:attrNameLst>
                                      </p:cBhvr>
                                      <p:tavLst>
                                        <p:tav tm="0">
                                          <p:val>
                                            <p:fltVal val="360"/>
                                          </p:val>
                                        </p:tav>
                                        <p:tav tm="100000">
                                          <p:val>
                                            <p:fltVal val="0"/>
                                          </p:val>
                                        </p:tav>
                                      </p:tavLst>
                                    </p:anim>
                                    <p:animEffect transition="in" filter="fade">
                                      <p:cBhvr>
                                        <p:cTn id="91" dur="500"/>
                                        <p:tgtEl>
                                          <p:spTgt spid="22"/>
                                        </p:tgtEl>
                                      </p:cBhvr>
                                    </p:animEffect>
                                  </p:childTnLst>
                                </p:cTn>
                              </p:par>
                              <p:par>
                                <p:cTn id="92" presetID="49" presetClass="entr" presetSubtype="0" decel="10000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p:cTn id="94" dur="500" fill="hold"/>
                                        <p:tgtEl>
                                          <p:spTgt spid="23"/>
                                        </p:tgtEl>
                                        <p:attrNameLst>
                                          <p:attrName>ppt_w</p:attrName>
                                        </p:attrNameLst>
                                      </p:cBhvr>
                                      <p:tavLst>
                                        <p:tav tm="0">
                                          <p:val>
                                            <p:fltVal val="0"/>
                                          </p:val>
                                        </p:tav>
                                        <p:tav tm="100000">
                                          <p:val>
                                            <p:strVal val="#ppt_w"/>
                                          </p:val>
                                        </p:tav>
                                      </p:tavLst>
                                    </p:anim>
                                    <p:anim calcmode="lin" valueType="num">
                                      <p:cBhvr>
                                        <p:cTn id="95" dur="500" fill="hold"/>
                                        <p:tgtEl>
                                          <p:spTgt spid="23"/>
                                        </p:tgtEl>
                                        <p:attrNameLst>
                                          <p:attrName>ppt_h</p:attrName>
                                        </p:attrNameLst>
                                      </p:cBhvr>
                                      <p:tavLst>
                                        <p:tav tm="0">
                                          <p:val>
                                            <p:fltVal val="0"/>
                                          </p:val>
                                        </p:tav>
                                        <p:tav tm="100000">
                                          <p:val>
                                            <p:strVal val="#ppt_h"/>
                                          </p:val>
                                        </p:tav>
                                      </p:tavLst>
                                    </p:anim>
                                    <p:anim calcmode="lin" valueType="num">
                                      <p:cBhvr>
                                        <p:cTn id="96" dur="500" fill="hold"/>
                                        <p:tgtEl>
                                          <p:spTgt spid="23"/>
                                        </p:tgtEl>
                                        <p:attrNameLst>
                                          <p:attrName>style.rotation</p:attrName>
                                        </p:attrNameLst>
                                      </p:cBhvr>
                                      <p:tavLst>
                                        <p:tav tm="0">
                                          <p:val>
                                            <p:fltVal val="360"/>
                                          </p:val>
                                        </p:tav>
                                        <p:tav tm="100000">
                                          <p:val>
                                            <p:fltVal val="0"/>
                                          </p:val>
                                        </p:tav>
                                      </p:tavLst>
                                    </p:anim>
                                    <p:animEffect transition="in" filter="fade">
                                      <p:cBhvr>
                                        <p:cTn id="9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7"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5"/>
          <p:cNvSpPr/>
          <p:nvPr/>
        </p:nvSpPr>
        <p:spPr>
          <a:xfrm>
            <a:off x="719667" y="1998695"/>
            <a:ext cx="10795000" cy="57573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chemeClr val="bg1"/>
                </a:solidFill>
                <a:latin typeface="微软雅黑" panose="020B0503020204020204" pitchFamily="34" charset="-122"/>
                <a:ea typeface="微软雅黑" panose="020B0503020204020204" pitchFamily="34" charset="-122"/>
              </a:rPr>
              <a:t>发展历史</a:t>
            </a:r>
          </a:p>
        </p:txBody>
      </p:sp>
      <p:grpSp>
        <p:nvGrpSpPr>
          <p:cNvPr id="7" name="01 35"/>
          <p:cNvGrpSpPr>
            <a:grpSpLocks/>
          </p:cNvGrpSpPr>
          <p:nvPr/>
        </p:nvGrpSpPr>
        <p:grpSpPr bwMode="auto">
          <a:xfrm>
            <a:off x="719667" y="2341595"/>
            <a:ext cx="1951567" cy="3295651"/>
            <a:chOff x="587465" y="1099791"/>
            <a:chExt cx="1464402" cy="2472910"/>
          </a:xfrm>
        </p:grpSpPr>
        <p:grpSp>
          <p:nvGrpSpPr>
            <p:cNvPr id="8" name="01 36"/>
            <p:cNvGrpSpPr>
              <a:grpSpLocks/>
            </p:cNvGrpSpPr>
            <p:nvPr/>
          </p:nvGrpSpPr>
          <p:grpSpPr bwMode="auto">
            <a:xfrm>
              <a:off x="587465" y="1099791"/>
              <a:ext cx="1464402" cy="2472910"/>
              <a:chOff x="587465" y="1099791"/>
              <a:chExt cx="1464402" cy="2472910"/>
            </a:xfrm>
          </p:grpSpPr>
          <p:sp>
            <p:nvSpPr>
              <p:cNvPr id="11" name="01 10"/>
              <p:cNvSpPr/>
              <p:nvPr/>
            </p:nvSpPr>
            <p:spPr>
              <a:xfrm>
                <a:off x="587465" y="1860565"/>
                <a:ext cx="1464402" cy="171213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01 40"/>
              <p:cNvSpPr/>
              <p:nvPr/>
            </p:nvSpPr>
            <p:spPr>
              <a:xfrm rot="13500000">
                <a:off x="701041" y="1100571"/>
                <a:ext cx="1237249" cy="1235688"/>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9" name="01 5"/>
            <p:cNvSpPr txBox="1">
              <a:spLocks noChangeArrowheads="1"/>
            </p:cNvSpPr>
            <p:nvPr/>
          </p:nvSpPr>
          <p:spPr bwMode="auto">
            <a:xfrm>
              <a:off x="799333" y="1553257"/>
              <a:ext cx="1050328" cy="284877"/>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2012</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5</a:t>
              </a:r>
              <a:r>
                <a:rPr lang="zh-CN" altLang="en-US" sz="1867" b="1" dirty="0">
                  <a:solidFill>
                    <a:schemeClr val="bg1"/>
                  </a:solidFill>
                  <a:latin typeface="微软雅黑" pitchFamily="34" charset="-122"/>
                  <a:ea typeface="微软雅黑" pitchFamily="34" charset="-122"/>
                </a:rPr>
                <a:t>月</a:t>
              </a:r>
            </a:p>
          </p:txBody>
        </p:sp>
        <p:sp>
          <p:nvSpPr>
            <p:cNvPr id="10" name="01 6"/>
            <p:cNvSpPr txBox="1">
              <a:spLocks noChangeArrowheads="1"/>
            </p:cNvSpPr>
            <p:nvPr/>
          </p:nvSpPr>
          <p:spPr bwMode="auto">
            <a:xfrm>
              <a:off x="666532" y="2031031"/>
              <a:ext cx="1264435" cy="1390559"/>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grpSp>
        <p:nvGrpSpPr>
          <p:cNvPr id="13" name="01 41"/>
          <p:cNvGrpSpPr>
            <a:grpSpLocks/>
          </p:cNvGrpSpPr>
          <p:nvPr/>
        </p:nvGrpSpPr>
        <p:grpSpPr bwMode="auto">
          <a:xfrm>
            <a:off x="2929467" y="2341596"/>
            <a:ext cx="1953684" cy="3295650"/>
            <a:chOff x="2245502" y="1099792"/>
            <a:chExt cx="1464402" cy="2472909"/>
          </a:xfrm>
        </p:grpSpPr>
        <p:grpSp>
          <p:nvGrpSpPr>
            <p:cNvPr id="14" name="01 42"/>
            <p:cNvGrpSpPr>
              <a:grpSpLocks/>
            </p:cNvGrpSpPr>
            <p:nvPr/>
          </p:nvGrpSpPr>
          <p:grpSpPr bwMode="auto">
            <a:xfrm>
              <a:off x="2245502" y="1099792"/>
              <a:ext cx="1464402" cy="2472909"/>
              <a:chOff x="2206760" y="1099792"/>
              <a:chExt cx="1464402" cy="2472909"/>
            </a:xfrm>
          </p:grpSpPr>
          <p:sp>
            <p:nvSpPr>
              <p:cNvPr id="17" name="01 16"/>
              <p:cNvSpPr/>
              <p:nvPr/>
            </p:nvSpPr>
            <p:spPr>
              <a:xfrm>
                <a:off x="2206760" y="1860565"/>
                <a:ext cx="1464402" cy="171213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01 46"/>
              <p:cNvSpPr/>
              <p:nvPr/>
            </p:nvSpPr>
            <p:spPr>
              <a:xfrm rot="13500000">
                <a:off x="2320337" y="1100448"/>
                <a:ext cx="1237249" cy="1235936"/>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15" name="01 11"/>
            <p:cNvSpPr txBox="1">
              <a:spLocks noChangeArrowheads="1"/>
            </p:cNvSpPr>
            <p:nvPr/>
          </p:nvSpPr>
          <p:spPr bwMode="auto">
            <a:xfrm>
              <a:off x="2442685" y="1564508"/>
              <a:ext cx="1049190" cy="284877"/>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2013</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9</a:t>
              </a:r>
              <a:r>
                <a:rPr lang="zh-CN" altLang="en-US" sz="1867" b="1" dirty="0">
                  <a:solidFill>
                    <a:schemeClr val="bg1"/>
                  </a:solidFill>
                  <a:latin typeface="微软雅黑" pitchFamily="34" charset="-122"/>
                  <a:ea typeface="微软雅黑" pitchFamily="34" charset="-122"/>
                </a:rPr>
                <a:t>月</a:t>
              </a:r>
            </a:p>
          </p:txBody>
        </p:sp>
        <p:sp>
          <p:nvSpPr>
            <p:cNvPr id="16" name="01 12"/>
            <p:cNvSpPr txBox="1">
              <a:spLocks noChangeArrowheads="1"/>
            </p:cNvSpPr>
            <p:nvPr/>
          </p:nvSpPr>
          <p:spPr bwMode="auto">
            <a:xfrm>
              <a:off x="2305080" y="2015991"/>
              <a:ext cx="1263065" cy="1390559"/>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grpSp>
        <p:nvGrpSpPr>
          <p:cNvPr id="19" name="01 47"/>
          <p:cNvGrpSpPr>
            <a:grpSpLocks/>
          </p:cNvGrpSpPr>
          <p:nvPr/>
        </p:nvGrpSpPr>
        <p:grpSpPr bwMode="auto">
          <a:xfrm>
            <a:off x="5141384" y="2341595"/>
            <a:ext cx="1951567" cy="3295651"/>
            <a:chOff x="3903539" y="1099791"/>
            <a:chExt cx="1464402" cy="2472910"/>
          </a:xfrm>
        </p:grpSpPr>
        <p:grpSp>
          <p:nvGrpSpPr>
            <p:cNvPr id="20" name="01 48"/>
            <p:cNvGrpSpPr>
              <a:grpSpLocks/>
            </p:cNvGrpSpPr>
            <p:nvPr/>
          </p:nvGrpSpPr>
          <p:grpSpPr bwMode="auto">
            <a:xfrm>
              <a:off x="3903539" y="1099791"/>
              <a:ext cx="1464402" cy="2472910"/>
              <a:chOff x="3921785" y="1099791"/>
              <a:chExt cx="1464402" cy="2472910"/>
            </a:xfrm>
          </p:grpSpPr>
          <p:sp>
            <p:nvSpPr>
              <p:cNvPr id="23" name="01 22"/>
              <p:cNvSpPr/>
              <p:nvPr/>
            </p:nvSpPr>
            <p:spPr>
              <a:xfrm>
                <a:off x="3921785" y="1860565"/>
                <a:ext cx="1464402" cy="171213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01 52"/>
              <p:cNvSpPr/>
              <p:nvPr/>
            </p:nvSpPr>
            <p:spPr>
              <a:xfrm rot="13500000">
                <a:off x="4035361" y="1100571"/>
                <a:ext cx="1237249" cy="1235688"/>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21" name="01 17"/>
            <p:cNvSpPr txBox="1">
              <a:spLocks noChangeArrowheads="1"/>
            </p:cNvSpPr>
            <p:nvPr/>
          </p:nvSpPr>
          <p:spPr bwMode="auto">
            <a:xfrm>
              <a:off x="4100722" y="1566045"/>
              <a:ext cx="1050328" cy="284877"/>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2014</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4</a:t>
              </a:r>
              <a:r>
                <a:rPr lang="zh-CN" altLang="en-US" sz="1867" b="1" dirty="0">
                  <a:solidFill>
                    <a:schemeClr val="bg1"/>
                  </a:solidFill>
                  <a:latin typeface="微软雅黑" pitchFamily="34" charset="-122"/>
                  <a:ea typeface="微软雅黑" pitchFamily="34" charset="-122"/>
                </a:rPr>
                <a:t>月</a:t>
              </a:r>
            </a:p>
          </p:txBody>
        </p:sp>
        <p:sp>
          <p:nvSpPr>
            <p:cNvPr id="22" name="01 18"/>
            <p:cNvSpPr txBox="1">
              <a:spLocks noChangeArrowheads="1"/>
            </p:cNvSpPr>
            <p:nvPr/>
          </p:nvSpPr>
          <p:spPr bwMode="auto">
            <a:xfrm>
              <a:off x="3979151" y="2039237"/>
              <a:ext cx="1264435" cy="1390559"/>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grpSp>
        <p:nvGrpSpPr>
          <p:cNvPr id="25" name="01 53"/>
          <p:cNvGrpSpPr>
            <a:grpSpLocks/>
          </p:cNvGrpSpPr>
          <p:nvPr/>
        </p:nvGrpSpPr>
        <p:grpSpPr bwMode="auto">
          <a:xfrm>
            <a:off x="7351185" y="2341595"/>
            <a:ext cx="1953683" cy="3295650"/>
            <a:chOff x="5561576" y="1099792"/>
            <a:chExt cx="1464402" cy="2472909"/>
          </a:xfrm>
        </p:grpSpPr>
        <p:grpSp>
          <p:nvGrpSpPr>
            <p:cNvPr id="26" name="01 54"/>
            <p:cNvGrpSpPr>
              <a:grpSpLocks/>
            </p:cNvGrpSpPr>
            <p:nvPr/>
          </p:nvGrpSpPr>
          <p:grpSpPr bwMode="auto">
            <a:xfrm>
              <a:off x="5561576" y="1099792"/>
              <a:ext cx="1464402" cy="2472909"/>
              <a:chOff x="5541080" y="1099792"/>
              <a:chExt cx="1464402" cy="2472909"/>
            </a:xfrm>
          </p:grpSpPr>
          <p:sp>
            <p:nvSpPr>
              <p:cNvPr id="29" name="01 28"/>
              <p:cNvSpPr/>
              <p:nvPr/>
            </p:nvSpPr>
            <p:spPr>
              <a:xfrm>
                <a:off x="5541080" y="1860565"/>
                <a:ext cx="1464402" cy="171213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0" name="01 58"/>
              <p:cNvSpPr/>
              <p:nvPr/>
            </p:nvSpPr>
            <p:spPr>
              <a:xfrm rot="13500000">
                <a:off x="5654656" y="1100449"/>
                <a:ext cx="1237249" cy="1235936"/>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27" name="01 23"/>
            <p:cNvSpPr txBox="1">
              <a:spLocks noChangeArrowheads="1"/>
            </p:cNvSpPr>
            <p:nvPr/>
          </p:nvSpPr>
          <p:spPr bwMode="auto">
            <a:xfrm>
              <a:off x="5773442" y="1564508"/>
              <a:ext cx="1049190" cy="284877"/>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2015</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6</a:t>
              </a:r>
              <a:r>
                <a:rPr lang="zh-CN" altLang="en-US" sz="1867" b="1" dirty="0">
                  <a:solidFill>
                    <a:schemeClr val="bg1"/>
                  </a:solidFill>
                  <a:latin typeface="微软雅黑" pitchFamily="34" charset="-122"/>
                  <a:ea typeface="微软雅黑" pitchFamily="34" charset="-122"/>
                </a:rPr>
                <a:t>月</a:t>
              </a:r>
            </a:p>
          </p:txBody>
        </p:sp>
        <p:sp>
          <p:nvSpPr>
            <p:cNvPr id="28" name="01 24"/>
            <p:cNvSpPr txBox="1">
              <a:spLocks noChangeArrowheads="1"/>
            </p:cNvSpPr>
            <p:nvPr/>
          </p:nvSpPr>
          <p:spPr bwMode="auto">
            <a:xfrm>
              <a:off x="5637922" y="2039237"/>
              <a:ext cx="1263066" cy="1390559"/>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grpSp>
        <p:nvGrpSpPr>
          <p:cNvPr id="31" name="01 59"/>
          <p:cNvGrpSpPr>
            <a:grpSpLocks/>
          </p:cNvGrpSpPr>
          <p:nvPr/>
        </p:nvGrpSpPr>
        <p:grpSpPr bwMode="auto">
          <a:xfrm>
            <a:off x="9563101" y="2925795"/>
            <a:ext cx="1951567" cy="2679700"/>
            <a:chOff x="7219613" y="1563637"/>
            <a:chExt cx="1464402" cy="2009064"/>
          </a:xfrm>
        </p:grpSpPr>
        <p:grpSp>
          <p:nvGrpSpPr>
            <p:cNvPr id="32" name="01 60"/>
            <p:cNvGrpSpPr>
              <a:grpSpLocks/>
            </p:cNvGrpSpPr>
            <p:nvPr/>
          </p:nvGrpSpPr>
          <p:grpSpPr bwMode="auto">
            <a:xfrm>
              <a:off x="7219613" y="1563637"/>
              <a:ext cx="1464402" cy="2009064"/>
              <a:chOff x="7219613" y="1563637"/>
              <a:chExt cx="1464402" cy="2009064"/>
            </a:xfrm>
          </p:grpSpPr>
          <p:sp>
            <p:nvSpPr>
              <p:cNvPr id="35" name="01 34"/>
              <p:cNvSpPr/>
              <p:nvPr/>
            </p:nvSpPr>
            <p:spPr>
              <a:xfrm>
                <a:off x="7219613" y="1860395"/>
                <a:ext cx="1464402" cy="1712306"/>
              </a:xfrm>
              <a:prstGeom prst="rect">
                <a:avLst/>
              </a:prstGeom>
              <a:solidFill>
                <a:srgbClr val="FF000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01 35"/>
              <p:cNvSpPr/>
              <p:nvPr/>
            </p:nvSpPr>
            <p:spPr>
              <a:xfrm>
                <a:off x="7219613" y="1563637"/>
                <a:ext cx="1464402" cy="296758"/>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bg1"/>
                  </a:solidFill>
                  <a:latin typeface="微软雅黑" panose="020B0503020204020204" pitchFamily="34" charset="-122"/>
                  <a:ea typeface="微软雅黑" panose="020B0503020204020204" pitchFamily="34" charset="-122"/>
                </a:endParaRPr>
              </a:p>
            </p:txBody>
          </p:sp>
        </p:grpSp>
        <p:sp>
          <p:nvSpPr>
            <p:cNvPr id="33" name="01 29"/>
            <p:cNvSpPr txBox="1">
              <a:spLocks noChangeArrowheads="1"/>
            </p:cNvSpPr>
            <p:nvPr/>
          </p:nvSpPr>
          <p:spPr bwMode="auto">
            <a:xfrm>
              <a:off x="7380485" y="1564508"/>
              <a:ext cx="1050328" cy="284641"/>
            </a:xfrm>
            <a:prstGeom prst="rect">
              <a:avLst/>
            </a:prstGeom>
            <a:noFill/>
            <a:ln w="9525">
              <a:noFill/>
              <a:miter lim="800000"/>
              <a:headEnd/>
              <a:tailEnd/>
            </a:ln>
          </p:spPr>
          <p:txBody>
            <a:bodyPr wrap="none">
              <a:spAutoFit/>
            </a:bodyPr>
            <a:lstStyle/>
            <a:p>
              <a:r>
                <a:rPr lang="en-US" altLang="zh-CN" sz="1867" b="1" dirty="0">
                  <a:solidFill>
                    <a:schemeClr val="bg1"/>
                  </a:solidFill>
                  <a:latin typeface="微软雅黑" pitchFamily="34" charset="-122"/>
                  <a:ea typeface="微软雅黑" pitchFamily="34" charset="-122"/>
                </a:rPr>
                <a:t>2016</a:t>
              </a:r>
              <a:r>
                <a:rPr lang="zh-CN" altLang="en-US" sz="1867" b="1" dirty="0">
                  <a:solidFill>
                    <a:schemeClr val="bg1"/>
                  </a:solidFill>
                  <a:latin typeface="微软雅黑" pitchFamily="34" charset="-122"/>
                  <a:ea typeface="微软雅黑" pitchFamily="34" charset="-122"/>
                </a:rPr>
                <a:t>年</a:t>
              </a:r>
              <a:r>
                <a:rPr lang="en-US" altLang="zh-CN" sz="1867" b="1" dirty="0">
                  <a:solidFill>
                    <a:schemeClr val="bg1"/>
                  </a:solidFill>
                  <a:latin typeface="微软雅黑" pitchFamily="34" charset="-122"/>
                  <a:ea typeface="微软雅黑" pitchFamily="34" charset="-122"/>
                </a:rPr>
                <a:t>7</a:t>
              </a:r>
              <a:r>
                <a:rPr lang="zh-CN" altLang="en-US" sz="1867" b="1" dirty="0">
                  <a:solidFill>
                    <a:schemeClr val="bg1"/>
                  </a:solidFill>
                  <a:latin typeface="微软雅黑" pitchFamily="34" charset="-122"/>
                  <a:ea typeface="微软雅黑" pitchFamily="34" charset="-122"/>
                </a:rPr>
                <a:t>月</a:t>
              </a:r>
            </a:p>
          </p:txBody>
        </p:sp>
        <p:sp>
          <p:nvSpPr>
            <p:cNvPr id="34" name="01 30"/>
            <p:cNvSpPr txBox="1">
              <a:spLocks noChangeArrowheads="1"/>
            </p:cNvSpPr>
            <p:nvPr/>
          </p:nvSpPr>
          <p:spPr bwMode="auto">
            <a:xfrm>
              <a:off x="7287096" y="2039237"/>
              <a:ext cx="1264435" cy="1389408"/>
            </a:xfrm>
            <a:prstGeom prst="rect">
              <a:avLst/>
            </a:prstGeom>
            <a:noFill/>
            <a:ln w="9525">
              <a:noFill/>
              <a:miter lim="800000"/>
              <a:headEnd/>
              <a:tailEnd/>
            </a:ln>
          </p:spPr>
          <p:txBody>
            <a:bodyPr wrap="none">
              <a:spAutoFit/>
            </a:bodyPr>
            <a:lstStyle/>
            <a:p>
              <a:pPr>
                <a:lnSpc>
                  <a:spcPct val="130000"/>
                </a:lnSpc>
              </a:pPr>
              <a:r>
                <a:rPr lang="zh-CN" altLang="en-US" sz="1467">
                  <a:solidFill>
                    <a:schemeClr val="bg1"/>
                  </a:solidFill>
                  <a:latin typeface="微软雅黑" pitchFamily="34" charset="-122"/>
                  <a:ea typeface="微软雅黑" pitchFamily="34" charset="-122"/>
                </a:rPr>
                <a:t>单击此处添加文本</a:t>
              </a:r>
              <a:endParaRPr lang="en-US" altLang="zh-CN" sz="1467">
                <a:solidFill>
                  <a:schemeClr val="bg1"/>
                </a:solidFill>
                <a:latin typeface="微软雅黑" pitchFamily="34" charset="-122"/>
                <a:ea typeface="微软雅黑" pitchFamily="34" charset="-122"/>
              </a:endParaRP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a:p>
              <a:pPr>
                <a:lnSpc>
                  <a:spcPct val="130000"/>
                </a:lnSpc>
              </a:pPr>
              <a:r>
                <a:rPr lang="zh-CN" altLang="en-US" sz="1467">
                  <a:solidFill>
                    <a:schemeClr val="bg1"/>
                  </a:solidFill>
                  <a:latin typeface="微软雅黑" pitchFamily="34" charset="-122"/>
                  <a:ea typeface="微软雅黑" pitchFamily="34" charset="-122"/>
                </a:rPr>
                <a:t>单击此处添加文本</a:t>
              </a:r>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843196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ppt_x</p:attrName>
                                        </p:attrNameLst>
                                      </p:cBhvr>
                                      <p:tavLst>
                                        <p:tav tm="0">
                                          <p:val>
                                            <p:strVal val="#ppt_x-#ppt_w*1.125000"/>
                                          </p:val>
                                        </p:tav>
                                        <p:tav tm="100000">
                                          <p:val>
                                            <p:strVal val="#ppt_x"/>
                                          </p:val>
                                        </p:tav>
                                      </p:tavLst>
                                    </p:anim>
                                    <p:animEffect transition="in" filter="wipe(right)">
                                      <p:cBhvr>
                                        <p:cTn id="12" dur="500"/>
                                        <p:tgtEl>
                                          <p:spTgt spid="7"/>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p:tgtEl>
                                          <p:spTgt spid="13"/>
                                        </p:tgtEl>
                                        <p:attrNameLst>
                                          <p:attrName>ppt_x</p:attrName>
                                        </p:attrNameLst>
                                      </p:cBhvr>
                                      <p:tavLst>
                                        <p:tav tm="0">
                                          <p:val>
                                            <p:strVal val="#ppt_x-#ppt_w*1.125000"/>
                                          </p:val>
                                        </p:tav>
                                        <p:tav tm="100000">
                                          <p:val>
                                            <p:strVal val="#ppt_x"/>
                                          </p:val>
                                        </p:tav>
                                      </p:tavLst>
                                    </p:anim>
                                    <p:animEffect transition="in" filter="wipe(right)">
                                      <p:cBhvr>
                                        <p:cTn id="17" dur="500"/>
                                        <p:tgtEl>
                                          <p:spTgt spid="13"/>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right)">
                                      <p:cBhvr>
                                        <p:cTn id="22" dur="500"/>
                                        <p:tgtEl>
                                          <p:spTgt spid="19"/>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right)">
                                      <p:cBhvr>
                                        <p:cTn id="27" dur="500"/>
                                        <p:tgtEl>
                                          <p:spTgt spid="25"/>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p:tgtEl>
                                          <p:spTgt spid="31"/>
                                        </p:tgtEl>
                                        <p:attrNameLst>
                                          <p:attrName>ppt_x</p:attrName>
                                        </p:attrNameLst>
                                      </p:cBhvr>
                                      <p:tavLst>
                                        <p:tav tm="0">
                                          <p:val>
                                            <p:strVal val="#ppt_x-#ppt_w*1.125000"/>
                                          </p:val>
                                        </p:tav>
                                        <p:tav tm="100000">
                                          <p:val>
                                            <p:strVal val="#ppt_x"/>
                                          </p:val>
                                        </p:tav>
                                      </p:tavLst>
                                    </p:anim>
                                    <p:animEffect transition="in" filter="wipe(right)">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hevron 2"/>
          <p:cNvSpPr>
            <a:spLocks noChangeArrowheads="1"/>
          </p:cNvSpPr>
          <p:nvPr/>
        </p:nvSpPr>
        <p:spPr bwMode="auto">
          <a:xfrm>
            <a:off x="5871633" y="2525912"/>
            <a:ext cx="400051" cy="679449"/>
          </a:xfrm>
          <a:prstGeom prst="chevron">
            <a:avLst>
              <a:gd name="adj" fmla="val 50000"/>
            </a:avLst>
          </a:prstGeom>
          <a:solidFill>
            <a:srgbClr val="C00000"/>
          </a:solidFill>
          <a:ln w="9525">
            <a:noFill/>
            <a:miter lim="800000"/>
            <a:headEnd/>
            <a:tailEnd/>
          </a:ln>
        </p:spPr>
        <p:txBody>
          <a:bodyPr/>
          <a:lstStyle/>
          <a:p>
            <a:pPr algn="ctr"/>
            <a:endParaRPr lang="en-US" altLang="zh-CN" sz="7466">
              <a:solidFill>
                <a:srgbClr val="000000"/>
              </a:solidFill>
              <a:latin typeface="Gill Sans"/>
              <a:ea typeface="ヒラギノ角ゴ ProN W3"/>
              <a:cs typeface="ヒラギノ角ゴ ProN W3"/>
              <a:sym typeface="Gill Sans"/>
            </a:endParaRPr>
          </a:p>
        </p:txBody>
      </p:sp>
      <p:sp>
        <p:nvSpPr>
          <p:cNvPr id="11" name="Chevron 86"/>
          <p:cNvSpPr>
            <a:spLocks noChangeArrowheads="1"/>
          </p:cNvSpPr>
          <p:nvPr/>
        </p:nvSpPr>
        <p:spPr bwMode="auto">
          <a:xfrm>
            <a:off x="3403600" y="2525912"/>
            <a:ext cx="400051" cy="679449"/>
          </a:xfrm>
          <a:prstGeom prst="chevron">
            <a:avLst>
              <a:gd name="adj" fmla="val 50000"/>
            </a:avLst>
          </a:prstGeom>
          <a:solidFill>
            <a:srgbClr val="C00000"/>
          </a:solidFill>
          <a:ln w="9525">
            <a:noFill/>
            <a:miter lim="800000"/>
            <a:headEnd/>
            <a:tailEnd/>
          </a:ln>
        </p:spPr>
        <p:txBody>
          <a:bodyPr/>
          <a:lstStyle/>
          <a:p>
            <a:pPr algn="ctr"/>
            <a:endParaRPr lang="en-US" altLang="zh-CN" sz="7466">
              <a:solidFill>
                <a:srgbClr val="000000"/>
              </a:solidFill>
              <a:latin typeface="Gill Sans"/>
              <a:ea typeface="ヒラギノ角ゴ ProN W3"/>
              <a:cs typeface="ヒラギノ角ゴ ProN W3"/>
              <a:sym typeface="Gill Sans"/>
            </a:endParaRPr>
          </a:p>
        </p:txBody>
      </p:sp>
      <p:sp>
        <p:nvSpPr>
          <p:cNvPr id="12" name="Chevron 87"/>
          <p:cNvSpPr>
            <a:spLocks noChangeArrowheads="1"/>
          </p:cNvSpPr>
          <p:nvPr/>
        </p:nvSpPr>
        <p:spPr bwMode="auto">
          <a:xfrm>
            <a:off x="8339667" y="2525912"/>
            <a:ext cx="400051" cy="679449"/>
          </a:xfrm>
          <a:prstGeom prst="chevron">
            <a:avLst>
              <a:gd name="adj" fmla="val 50000"/>
            </a:avLst>
          </a:prstGeom>
          <a:solidFill>
            <a:srgbClr val="C00000"/>
          </a:solidFill>
          <a:ln w="9525">
            <a:noFill/>
            <a:miter lim="800000"/>
            <a:headEnd/>
            <a:tailEnd/>
          </a:ln>
        </p:spPr>
        <p:txBody>
          <a:bodyPr/>
          <a:lstStyle/>
          <a:p>
            <a:pPr algn="ctr"/>
            <a:endParaRPr lang="en-US" altLang="zh-CN" sz="7466">
              <a:solidFill>
                <a:srgbClr val="000000"/>
              </a:solidFill>
              <a:latin typeface="Gill Sans"/>
              <a:ea typeface="ヒラギノ角ゴ ProN W3"/>
              <a:cs typeface="ヒラギノ角ゴ ProN W3"/>
              <a:sym typeface="Gill Sans"/>
            </a:endParaRPr>
          </a:p>
        </p:txBody>
      </p:sp>
      <p:cxnSp>
        <p:nvCxnSpPr>
          <p:cNvPr id="13" name="Straight Connector 23"/>
          <p:cNvCxnSpPr>
            <a:cxnSpLocks noChangeShapeType="1"/>
          </p:cNvCxnSpPr>
          <p:nvPr/>
        </p:nvCxnSpPr>
        <p:spPr bwMode="auto">
          <a:xfrm>
            <a:off x="1397000" y="4231944"/>
            <a:ext cx="1974851" cy="0"/>
          </a:xfrm>
          <a:prstGeom prst="line">
            <a:avLst/>
          </a:prstGeom>
          <a:noFill/>
          <a:ln w="114300" cmpd="thickThin" algn="ctr">
            <a:solidFill>
              <a:srgbClr val="C00000"/>
            </a:solidFill>
            <a:round/>
            <a:headEnd/>
            <a:tailEnd/>
          </a:ln>
        </p:spPr>
      </p:cxnSp>
      <p:sp>
        <p:nvSpPr>
          <p:cNvPr id="14" name="01 13"/>
          <p:cNvSpPr>
            <a:spLocks noChangeArrowheads="1"/>
          </p:cNvSpPr>
          <p:nvPr/>
        </p:nvSpPr>
        <p:spPr bwMode="auto">
          <a:xfrm>
            <a:off x="1397000" y="4519811"/>
            <a:ext cx="1974851" cy="1374735"/>
          </a:xfrm>
          <a:prstGeom prst="rect">
            <a:avLst/>
          </a:prstGeom>
          <a:noFill/>
          <a:ln w="9525">
            <a:noFill/>
            <a:miter lim="800000"/>
            <a:headEnd/>
            <a:tailEnd/>
          </a:ln>
        </p:spPr>
        <p:txBody>
          <a:bodyPr>
            <a:spAutoFit/>
          </a:bodyPr>
          <a:lstStyle/>
          <a:p>
            <a:pPr algn="just">
              <a:lnSpc>
                <a:spcPts val="2000"/>
              </a:lnSpc>
            </a:pPr>
            <a:r>
              <a:rPr lang="zh-CN" altLang="en-US" sz="1467" dirty="0">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5" name="Straight Connector 23"/>
          <p:cNvCxnSpPr>
            <a:cxnSpLocks noChangeShapeType="1"/>
          </p:cNvCxnSpPr>
          <p:nvPr/>
        </p:nvCxnSpPr>
        <p:spPr bwMode="auto">
          <a:xfrm>
            <a:off x="3898900" y="4219244"/>
            <a:ext cx="1974851" cy="0"/>
          </a:xfrm>
          <a:prstGeom prst="line">
            <a:avLst/>
          </a:prstGeom>
          <a:noFill/>
          <a:ln w="114300" cmpd="thickThin" algn="ctr">
            <a:solidFill>
              <a:srgbClr val="C00000"/>
            </a:solidFill>
            <a:round/>
            <a:headEnd/>
            <a:tailEnd/>
          </a:ln>
        </p:spPr>
      </p:cxnSp>
      <p:sp>
        <p:nvSpPr>
          <p:cNvPr id="16" name="01 15"/>
          <p:cNvSpPr>
            <a:spLocks noChangeArrowheads="1"/>
          </p:cNvSpPr>
          <p:nvPr/>
        </p:nvSpPr>
        <p:spPr bwMode="auto">
          <a:xfrm>
            <a:off x="3898900" y="4507111"/>
            <a:ext cx="1974851" cy="1374735"/>
          </a:xfrm>
          <a:prstGeom prst="rect">
            <a:avLst/>
          </a:prstGeom>
          <a:noFill/>
          <a:ln w="9525">
            <a:noFill/>
            <a:miter lim="800000"/>
            <a:headEnd/>
            <a:tailEnd/>
          </a:ln>
        </p:spPr>
        <p:txBody>
          <a:bodyPr>
            <a:spAutoFit/>
          </a:bodyPr>
          <a:lstStyle/>
          <a:p>
            <a:pPr algn="just">
              <a:lnSpc>
                <a:spcPts val="2000"/>
              </a:lnSpc>
            </a:pPr>
            <a:r>
              <a:rPr lang="zh-CN" altLang="en-US" sz="1467">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7" name="Straight Connector 23"/>
          <p:cNvCxnSpPr>
            <a:cxnSpLocks noChangeShapeType="1"/>
          </p:cNvCxnSpPr>
          <p:nvPr/>
        </p:nvCxnSpPr>
        <p:spPr bwMode="auto">
          <a:xfrm>
            <a:off x="6366933" y="4219244"/>
            <a:ext cx="1974851" cy="0"/>
          </a:xfrm>
          <a:prstGeom prst="line">
            <a:avLst/>
          </a:prstGeom>
          <a:noFill/>
          <a:ln w="114300" cmpd="thickThin" algn="ctr">
            <a:solidFill>
              <a:srgbClr val="C00000"/>
            </a:solidFill>
            <a:round/>
            <a:headEnd/>
            <a:tailEnd/>
          </a:ln>
        </p:spPr>
      </p:cxnSp>
      <p:sp>
        <p:nvSpPr>
          <p:cNvPr id="18" name="01 17"/>
          <p:cNvSpPr>
            <a:spLocks noChangeArrowheads="1"/>
          </p:cNvSpPr>
          <p:nvPr/>
        </p:nvSpPr>
        <p:spPr bwMode="auto">
          <a:xfrm>
            <a:off x="6366933" y="4507111"/>
            <a:ext cx="1974851" cy="1374735"/>
          </a:xfrm>
          <a:prstGeom prst="rect">
            <a:avLst/>
          </a:prstGeom>
          <a:noFill/>
          <a:ln w="9525">
            <a:noFill/>
            <a:miter lim="800000"/>
            <a:headEnd/>
            <a:tailEnd/>
          </a:ln>
        </p:spPr>
        <p:txBody>
          <a:bodyPr>
            <a:spAutoFit/>
          </a:bodyPr>
          <a:lstStyle/>
          <a:p>
            <a:pPr algn="just">
              <a:lnSpc>
                <a:spcPts val="2000"/>
              </a:lnSpc>
            </a:pPr>
            <a:r>
              <a:rPr lang="zh-CN" altLang="en-US" sz="1467">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cxnSp>
        <p:nvCxnSpPr>
          <p:cNvPr id="19" name="Straight Connector 23"/>
          <p:cNvCxnSpPr>
            <a:cxnSpLocks noChangeShapeType="1"/>
          </p:cNvCxnSpPr>
          <p:nvPr/>
        </p:nvCxnSpPr>
        <p:spPr bwMode="auto">
          <a:xfrm>
            <a:off x="8826500" y="4219244"/>
            <a:ext cx="1974851" cy="0"/>
          </a:xfrm>
          <a:prstGeom prst="line">
            <a:avLst/>
          </a:prstGeom>
          <a:noFill/>
          <a:ln w="114300" cmpd="thickThin" algn="ctr">
            <a:solidFill>
              <a:srgbClr val="C00000"/>
            </a:solidFill>
            <a:round/>
            <a:headEnd/>
            <a:tailEnd/>
          </a:ln>
        </p:spPr>
      </p:cxnSp>
      <p:sp>
        <p:nvSpPr>
          <p:cNvPr id="20" name="01 19"/>
          <p:cNvSpPr>
            <a:spLocks noChangeArrowheads="1"/>
          </p:cNvSpPr>
          <p:nvPr/>
        </p:nvSpPr>
        <p:spPr bwMode="auto">
          <a:xfrm>
            <a:off x="8826500" y="4507111"/>
            <a:ext cx="1974851" cy="1374735"/>
          </a:xfrm>
          <a:prstGeom prst="rect">
            <a:avLst/>
          </a:prstGeom>
          <a:noFill/>
          <a:ln w="9525">
            <a:noFill/>
            <a:miter lim="800000"/>
            <a:headEnd/>
            <a:tailEnd/>
          </a:ln>
        </p:spPr>
        <p:txBody>
          <a:bodyPr>
            <a:spAutoFit/>
          </a:bodyPr>
          <a:lstStyle/>
          <a:p>
            <a:pPr algn="just">
              <a:lnSpc>
                <a:spcPts val="2000"/>
              </a:lnSpc>
            </a:pPr>
            <a:r>
              <a:rPr lang="zh-CN" altLang="en-US" sz="1467">
                <a:solidFill>
                  <a:srgbClr val="C00000"/>
                </a:solidFill>
                <a:latin typeface="微软雅黑" pitchFamily="34" charset="-122"/>
                <a:ea typeface="微软雅黑" pitchFamily="34" charset="-122"/>
              </a:rPr>
              <a:t>点击添加文字内容点击添加文字内容点击添加文字内容点击添加文字内容点击添加文字内容。</a:t>
            </a:r>
          </a:p>
        </p:txBody>
      </p:sp>
      <p:pic>
        <p:nvPicPr>
          <p:cNvPr id="22" name="圖片 21" descr="013.jpg"/>
          <p:cNvPicPr>
            <a:picLocks noChangeAspect="1"/>
          </p:cNvPicPr>
          <p:nvPr/>
        </p:nvPicPr>
        <p:blipFill>
          <a:blip r:embed="rId3" cstate="print"/>
          <a:srcRect l="9838" r="35038"/>
          <a:stretch>
            <a:fillRect/>
          </a:stretch>
        </p:blipFill>
        <p:spPr>
          <a:xfrm>
            <a:off x="1391478" y="1974155"/>
            <a:ext cx="1881783" cy="1920213"/>
          </a:xfrm>
          <a:prstGeom prst="rect">
            <a:avLst/>
          </a:prstGeom>
        </p:spPr>
      </p:pic>
      <p:pic>
        <p:nvPicPr>
          <p:cNvPr id="23" name="圖片 22" descr="013.jpg"/>
          <p:cNvPicPr>
            <a:picLocks noChangeAspect="1"/>
          </p:cNvPicPr>
          <p:nvPr/>
        </p:nvPicPr>
        <p:blipFill>
          <a:blip r:embed="rId3" cstate="print"/>
          <a:srcRect l="9838" r="35038"/>
          <a:stretch>
            <a:fillRect/>
          </a:stretch>
        </p:blipFill>
        <p:spPr>
          <a:xfrm>
            <a:off x="3937014" y="1974155"/>
            <a:ext cx="1881783" cy="1920213"/>
          </a:xfrm>
          <a:prstGeom prst="rect">
            <a:avLst/>
          </a:prstGeom>
        </p:spPr>
      </p:pic>
      <p:pic>
        <p:nvPicPr>
          <p:cNvPr id="24" name="圖片 23" descr="013.jpg"/>
          <p:cNvPicPr>
            <a:picLocks noChangeAspect="1"/>
          </p:cNvPicPr>
          <p:nvPr/>
        </p:nvPicPr>
        <p:blipFill>
          <a:blip r:embed="rId3" cstate="print"/>
          <a:srcRect l="9838" r="35038"/>
          <a:stretch>
            <a:fillRect/>
          </a:stretch>
        </p:blipFill>
        <p:spPr>
          <a:xfrm>
            <a:off x="6396347" y="1939718"/>
            <a:ext cx="1881783" cy="1920213"/>
          </a:xfrm>
          <a:prstGeom prst="rect">
            <a:avLst/>
          </a:prstGeom>
        </p:spPr>
      </p:pic>
      <p:pic>
        <p:nvPicPr>
          <p:cNvPr id="25" name="圖片 24" descr="013.jpg"/>
          <p:cNvPicPr>
            <a:picLocks noChangeAspect="1"/>
          </p:cNvPicPr>
          <p:nvPr/>
        </p:nvPicPr>
        <p:blipFill>
          <a:blip r:embed="rId3" cstate="print"/>
          <a:srcRect l="9838" r="35038"/>
          <a:stretch>
            <a:fillRect/>
          </a:stretch>
        </p:blipFill>
        <p:spPr>
          <a:xfrm>
            <a:off x="8843366" y="1961840"/>
            <a:ext cx="1881783" cy="1920213"/>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614379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00"/>
                                        <p:tgtEl>
                                          <p:spTgt spid="13"/>
                                        </p:tgtEl>
                                      </p:cBhvr>
                                    </p:animEffect>
                                    <p:anim calcmode="lin" valueType="num">
                                      <p:cBhvr>
                                        <p:cTn id="20" dur="200" fill="hold"/>
                                        <p:tgtEl>
                                          <p:spTgt spid="13"/>
                                        </p:tgtEl>
                                        <p:attrNameLst>
                                          <p:attrName>ppt_x</p:attrName>
                                        </p:attrNameLst>
                                      </p:cBhvr>
                                      <p:tavLst>
                                        <p:tav tm="0">
                                          <p:val>
                                            <p:strVal val="#ppt_x"/>
                                          </p:val>
                                        </p:tav>
                                        <p:tav tm="100000">
                                          <p:val>
                                            <p:strVal val="#ppt_x"/>
                                          </p:val>
                                        </p:tav>
                                      </p:tavLst>
                                    </p:anim>
                                    <p:anim calcmode="lin" valueType="num">
                                      <p:cBhvr>
                                        <p:cTn id="21" dur="2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700"/>
                            </p:stCondLst>
                            <p:childTnLst>
                              <p:par>
                                <p:cTn id="23" presetID="47"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00"/>
                                        <p:tgtEl>
                                          <p:spTgt spid="14"/>
                                        </p:tgtEl>
                                      </p:cBhvr>
                                    </p:animEffect>
                                    <p:anim calcmode="lin" valueType="num">
                                      <p:cBhvr>
                                        <p:cTn id="26" dur="200" fill="hold"/>
                                        <p:tgtEl>
                                          <p:spTgt spid="14"/>
                                        </p:tgtEl>
                                        <p:attrNameLst>
                                          <p:attrName>ppt_x</p:attrName>
                                        </p:attrNameLst>
                                      </p:cBhvr>
                                      <p:tavLst>
                                        <p:tav tm="0">
                                          <p:val>
                                            <p:strVal val="#ppt_x"/>
                                          </p:val>
                                        </p:tav>
                                        <p:tav tm="100000">
                                          <p:val>
                                            <p:strVal val="#ppt_x"/>
                                          </p:val>
                                        </p:tav>
                                      </p:tavLst>
                                    </p:anim>
                                    <p:anim calcmode="lin" valueType="num">
                                      <p:cBhvr>
                                        <p:cTn id="27" dur="2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900"/>
                            </p:stCondLst>
                            <p:childTnLst>
                              <p:par>
                                <p:cTn id="29" presetID="47"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00"/>
                                        <p:tgtEl>
                                          <p:spTgt spid="15"/>
                                        </p:tgtEl>
                                      </p:cBhvr>
                                    </p:animEffect>
                                    <p:anim calcmode="lin" valueType="num">
                                      <p:cBhvr>
                                        <p:cTn id="32" dur="200" fill="hold"/>
                                        <p:tgtEl>
                                          <p:spTgt spid="15"/>
                                        </p:tgtEl>
                                        <p:attrNameLst>
                                          <p:attrName>ppt_x</p:attrName>
                                        </p:attrNameLst>
                                      </p:cBhvr>
                                      <p:tavLst>
                                        <p:tav tm="0">
                                          <p:val>
                                            <p:strVal val="#ppt_x"/>
                                          </p:val>
                                        </p:tav>
                                        <p:tav tm="100000">
                                          <p:val>
                                            <p:strVal val="#ppt_x"/>
                                          </p:val>
                                        </p:tav>
                                      </p:tavLst>
                                    </p:anim>
                                    <p:anim calcmode="lin" valueType="num">
                                      <p:cBhvr>
                                        <p:cTn id="33" dur="2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100"/>
                            </p:stCondLst>
                            <p:childTnLst>
                              <p:par>
                                <p:cTn id="35" presetID="47"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00"/>
                                        <p:tgtEl>
                                          <p:spTgt spid="16"/>
                                        </p:tgtEl>
                                      </p:cBhvr>
                                    </p:animEffect>
                                    <p:anim calcmode="lin" valueType="num">
                                      <p:cBhvr>
                                        <p:cTn id="38" dur="200" fill="hold"/>
                                        <p:tgtEl>
                                          <p:spTgt spid="16"/>
                                        </p:tgtEl>
                                        <p:attrNameLst>
                                          <p:attrName>ppt_x</p:attrName>
                                        </p:attrNameLst>
                                      </p:cBhvr>
                                      <p:tavLst>
                                        <p:tav tm="0">
                                          <p:val>
                                            <p:strVal val="#ppt_x"/>
                                          </p:val>
                                        </p:tav>
                                        <p:tav tm="100000">
                                          <p:val>
                                            <p:strVal val="#ppt_x"/>
                                          </p:val>
                                        </p:tav>
                                      </p:tavLst>
                                    </p:anim>
                                    <p:anim calcmode="lin" valueType="num">
                                      <p:cBhvr>
                                        <p:cTn id="39" dur="2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2300"/>
                            </p:stCondLst>
                            <p:childTnLst>
                              <p:par>
                                <p:cTn id="41" presetID="47"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
                                        <p:tgtEl>
                                          <p:spTgt spid="17"/>
                                        </p:tgtEl>
                                      </p:cBhvr>
                                    </p:animEffect>
                                    <p:anim calcmode="lin" valueType="num">
                                      <p:cBhvr>
                                        <p:cTn id="44" dur="200" fill="hold"/>
                                        <p:tgtEl>
                                          <p:spTgt spid="17"/>
                                        </p:tgtEl>
                                        <p:attrNameLst>
                                          <p:attrName>ppt_x</p:attrName>
                                        </p:attrNameLst>
                                      </p:cBhvr>
                                      <p:tavLst>
                                        <p:tav tm="0">
                                          <p:val>
                                            <p:strVal val="#ppt_x"/>
                                          </p:val>
                                        </p:tav>
                                        <p:tav tm="100000">
                                          <p:val>
                                            <p:strVal val="#ppt_x"/>
                                          </p:val>
                                        </p:tav>
                                      </p:tavLst>
                                    </p:anim>
                                    <p:anim calcmode="lin" valueType="num">
                                      <p:cBhvr>
                                        <p:cTn id="45" dur="2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47"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00"/>
                                        <p:tgtEl>
                                          <p:spTgt spid="18"/>
                                        </p:tgtEl>
                                      </p:cBhvr>
                                    </p:animEffect>
                                    <p:anim calcmode="lin" valueType="num">
                                      <p:cBhvr>
                                        <p:cTn id="50" dur="200" fill="hold"/>
                                        <p:tgtEl>
                                          <p:spTgt spid="18"/>
                                        </p:tgtEl>
                                        <p:attrNameLst>
                                          <p:attrName>ppt_x</p:attrName>
                                        </p:attrNameLst>
                                      </p:cBhvr>
                                      <p:tavLst>
                                        <p:tav tm="0">
                                          <p:val>
                                            <p:strVal val="#ppt_x"/>
                                          </p:val>
                                        </p:tav>
                                        <p:tav tm="100000">
                                          <p:val>
                                            <p:strVal val="#ppt_x"/>
                                          </p:val>
                                        </p:tav>
                                      </p:tavLst>
                                    </p:anim>
                                    <p:anim calcmode="lin" valueType="num">
                                      <p:cBhvr>
                                        <p:cTn id="51" dur="20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7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00"/>
                                        <p:tgtEl>
                                          <p:spTgt spid="19"/>
                                        </p:tgtEl>
                                      </p:cBhvr>
                                    </p:animEffect>
                                    <p:anim calcmode="lin" valueType="num">
                                      <p:cBhvr>
                                        <p:cTn id="56" dur="200" fill="hold"/>
                                        <p:tgtEl>
                                          <p:spTgt spid="19"/>
                                        </p:tgtEl>
                                        <p:attrNameLst>
                                          <p:attrName>ppt_x</p:attrName>
                                        </p:attrNameLst>
                                      </p:cBhvr>
                                      <p:tavLst>
                                        <p:tav tm="0">
                                          <p:val>
                                            <p:strVal val="#ppt_x"/>
                                          </p:val>
                                        </p:tav>
                                        <p:tav tm="100000">
                                          <p:val>
                                            <p:strVal val="#ppt_x"/>
                                          </p:val>
                                        </p:tav>
                                      </p:tavLst>
                                    </p:anim>
                                    <p:anim calcmode="lin" valueType="num">
                                      <p:cBhvr>
                                        <p:cTn id="57" dur="2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900"/>
                            </p:stCondLst>
                            <p:childTnLst>
                              <p:par>
                                <p:cTn id="59" presetID="47"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00"/>
                                        <p:tgtEl>
                                          <p:spTgt spid="20"/>
                                        </p:tgtEl>
                                      </p:cBhvr>
                                    </p:animEffect>
                                    <p:anim calcmode="lin" valueType="num">
                                      <p:cBhvr>
                                        <p:cTn id="62" dur="200" fill="hold"/>
                                        <p:tgtEl>
                                          <p:spTgt spid="20"/>
                                        </p:tgtEl>
                                        <p:attrNameLst>
                                          <p:attrName>ppt_x</p:attrName>
                                        </p:attrNameLst>
                                      </p:cBhvr>
                                      <p:tavLst>
                                        <p:tav tm="0">
                                          <p:val>
                                            <p:strVal val="#ppt_x"/>
                                          </p:val>
                                        </p:tav>
                                        <p:tav tm="100000">
                                          <p:val>
                                            <p:strVal val="#ppt_x"/>
                                          </p:val>
                                        </p:tav>
                                      </p:tavLst>
                                    </p:anim>
                                    <p:anim calcmode="lin" valueType="num">
                                      <p:cBhvr>
                                        <p:cTn id="63" dur="2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4" grpId="0"/>
      <p:bldP spid="16" grpId="0"/>
      <p:bldP spid="18"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1 20"/>
          <p:cNvGrpSpPr>
            <a:grpSpLocks/>
          </p:cNvGrpSpPr>
          <p:nvPr/>
        </p:nvGrpSpPr>
        <p:grpSpPr bwMode="auto">
          <a:xfrm>
            <a:off x="4575539" y="2280179"/>
            <a:ext cx="2929467" cy="3333751"/>
            <a:chOff x="3360585" y="1637866"/>
            <a:chExt cx="2197100" cy="2500530"/>
          </a:xfrm>
        </p:grpSpPr>
        <p:sp>
          <p:nvSpPr>
            <p:cNvPr id="7" name="01 6"/>
            <p:cNvSpPr>
              <a:spLocks/>
            </p:cNvSpPr>
            <p:nvPr/>
          </p:nvSpPr>
          <p:spPr bwMode="auto">
            <a:xfrm>
              <a:off x="4459135" y="3208040"/>
              <a:ext cx="1035050" cy="930356"/>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rgbClr val="C00000"/>
            </a:solidFill>
            <a:ln>
              <a:noFill/>
            </a:ln>
          </p:spPr>
          <p:txBody>
            <a:bodyPr/>
            <a:lstStyle/>
            <a:p>
              <a:pPr>
                <a:defRPr/>
              </a:pPr>
              <a:endParaRPr lang="zh-CN" altLang="en-US" sz="2400" kern="0">
                <a:solidFill>
                  <a:srgbClr val="CC0000"/>
                </a:solidFill>
              </a:endParaRPr>
            </a:p>
          </p:txBody>
        </p:sp>
        <p:sp>
          <p:nvSpPr>
            <p:cNvPr id="8" name="01 7"/>
            <p:cNvSpPr>
              <a:spLocks/>
            </p:cNvSpPr>
            <p:nvPr/>
          </p:nvSpPr>
          <p:spPr bwMode="auto">
            <a:xfrm>
              <a:off x="3424085" y="3208040"/>
              <a:ext cx="1035050" cy="930356"/>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rgbClr val="FF0000"/>
            </a:solidFill>
            <a:ln>
              <a:noFill/>
            </a:ln>
          </p:spPr>
          <p:txBody>
            <a:bodyPr/>
            <a:lstStyle/>
            <a:p>
              <a:pPr>
                <a:defRPr/>
              </a:pPr>
              <a:endParaRPr lang="zh-CN" altLang="en-US" sz="2400" kern="0">
                <a:solidFill>
                  <a:srgbClr val="CC0000"/>
                </a:solidFill>
              </a:endParaRPr>
            </a:p>
          </p:txBody>
        </p:sp>
        <p:sp>
          <p:nvSpPr>
            <p:cNvPr id="9" name="01 8"/>
            <p:cNvSpPr>
              <a:spLocks/>
            </p:cNvSpPr>
            <p:nvPr/>
          </p:nvSpPr>
          <p:spPr bwMode="auto">
            <a:xfrm>
              <a:off x="3360585" y="1637866"/>
              <a:ext cx="1035050" cy="946232"/>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rgbClr val="C00000"/>
            </a:solidFill>
            <a:ln>
              <a:noFill/>
            </a:ln>
          </p:spPr>
          <p:txBody>
            <a:bodyPr/>
            <a:lstStyle/>
            <a:p>
              <a:pPr>
                <a:defRPr/>
              </a:pPr>
              <a:endParaRPr lang="zh-CN" altLang="en-US" sz="2400" kern="0">
                <a:solidFill>
                  <a:srgbClr val="CC0000"/>
                </a:solidFill>
              </a:endParaRPr>
            </a:p>
          </p:txBody>
        </p:sp>
        <p:sp>
          <p:nvSpPr>
            <p:cNvPr id="10" name="01 9"/>
            <p:cNvSpPr>
              <a:spLocks/>
            </p:cNvSpPr>
            <p:nvPr/>
          </p:nvSpPr>
          <p:spPr bwMode="auto">
            <a:xfrm>
              <a:off x="3360585" y="2234818"/>
              <a:ext cx="604838" cy="1193904"/>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rgbClr val="E60000"/>
            </a:solidFill>
            <a:ln>
              <a:noFill/>
            </a:ln>
          </p:spPr>
          <p:txBody>
            <a:bodyPr/>
            <a:lstStyle/>
            <a:p>
              <a:pPr>
                <a:defRPr/>
              </a:pPr>
              <a:endParaRPr lang="zh-CN" altLang="en-US" sz="2400" kern="0">
                <a:solidFill>
                  <a:srgbClr val="CC0000"/>
                </a:solidFill>
              </a:endParaRPr>
            </a:p>
          </p:txBody>
        </p:sp>
        <p:sp>
          <p:nvSpPr>
            <p:cNvPr id="11" name="01 10"/>
            <p:cNvSpPr>
              <a:spLocks/>
            </p:cNvSpPr>
            <p:nvPr/>
          </p:nvSpPr>
          <p:spPr bwMode="auto">
            <a:xfrm>
              <a:off x="4522635" y="1637866"/>
              <a:ext cx="1035050" cy="946232"/>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rgbClr val="FF0000"/>
            </a:solidFill>
            <a:ln>
              <a:noFill/>
            </a:ln>
          </p:spPr>
          <p:txBody>
            <a:bodyPr/>
            <a:lstStyle/>
            <a:p>
              <a:pPr>
                <a:defRPr/>
              </a:pPr>
              <a:endParaRPr lang="zh-CN" altLang="en-US" sz="2400" kern="0">
                <a:solidFill>
                  <a:srgbClr val="CC0000"/>
                </a:solidFill>
              </a:endParaRPr>
            </a:p>
          </p:txBody>
        </p:sp>
        <p:sp>
          <p:nvSpPr>
            <p:cNvPr id="12" name="01 11"/>
            <p:cNvSpPr>
              <a:spLocks/>
            </p:cNvSpPr>
            <p:nvPr/>
          </p:nvSpPr>
          <p:spPr bwMode="auto">
            <a:xfrm>
              <a:off x="4952848" y="2234818"/>
              <a:ext cx="604837" cy="1193904"/>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rgbClr val="E60000"/>
            </a:solidFill>
            <a:ln>
              <a:noFill/>
            </a:ln>
          </p:spPr>
          <p:txBody>
            <a:bodyPr/>
            <a:lstStyle/>
            <a:p>
              <a:pPr>
                <a:defRPr/>
              </a:pPr>
              <a:endParaRPr lang="zh-CN" altLang="en-US" sz="2400" kern="0">
                <a:solidFill>
                  <a:srgbClr val="CC0000"/>
                </a:solidFill>
              </a:endParaRPr>
            </a:p>
          </p:txBody>
        </p:sp>
      </p:grpSp>
      <p:sp>
        <p:nvSpPr>
          <p:cNvPr id="13" name="01 12"/>
          <p:cNvSpPr>
            <a:spLocks/>
          </p:cNvSpPr>
          <p:nvPr/>
        </p:nvSpPr>
        <p:spPr bwMode="auto">
          <a:xfrm>
            <a:off x="5462424" y="3634846"/>
            <a:ext cx="577849" cy="865717"/>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rgbClr val="C00000"/>
          </a:solidFill>
          <a:ln>
            <a:noFill/>
          </a:ln>
        </p:spPr>
        <p:txBody>
          <a:bodyPr/>
          <a:lstStyle/>
          <a:p>
            <a:pPr>
              <a:defRPr/>
            </a:pPr>
            <a:endParaRPr lang="zh-CN" altLang="en-US" sz="2400" kern="0">
              <a:solidFill>
                <a:srgbClr val="CC0000"/>
              </a:solidFill>
            </a:endParaRPr>
          </a:p>
        </p:txBody>
      </p:sp>
      <p:sp>
        <p:nvSpPr>
          <p:cNvPr id="14" name="01 13"/>
          <p:cNvSpPr>
            <a:spLocks/>
          </p:cNvSpPr>
          <p:nvPr/>
        </p:nvSpPr>
        <p:spPr bwMode="auto">
          <a:xfrm>
            <a:off x="5540739" y="3346979"/>
            <a:ext cx="999067" cy="575733"/>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rgbClr val="E60000"/>
          </a:solidFill>
          <a:ln>
            <a:noFill/>
          </a:ln>
        </p:spPr>
        <p:txBody>
          <a:bodyPr/>
          <a:lstStyle/>
          <a:p>
            <a:pPr>
              <a:defRPr/>
            </a:pPr>
            <a:endParaRPr lang="zh-CN" altLang="en-US" sz="2400" kern="0">
              <a:solidFill>
                <a:srgbClr val="CC0000"/>
              </a:solidFill>
            </a:endParaRPr>
          </a:p>
        </p:txBody>
      </p:sp>
      <p:sp>
        <p:nvSpPr>
          <p:cNvPr id="15" name="01 14"/>
          <p:cNvSpPr>
            <a:spLocks/>
          </p:cNvSpPr>
          <p:nvPr/>
        </p:nvSpPr>
        <p:spPr bwMode="auto">
          <a:xfrm>
            <a:off x="6040272" y="3634846"/>
            <a:ext cx="577851" cy="865717"/>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rgbClr val="FF0000"/>
          </a:solidFill>
          <a:ln>
            <a:noFill/>
          </a:ln>
        </p:spPr>
        <p:txBody>
          <a:bodyPr/>
          <a:lstStyle/>
          <a:p>
            <a:pPr>
              <a:defRPr/>
            </a:pPr>
            <a:endParaRPr lang="zh-CN" altLang="en-US" sz="2400" kern="0">
              <a:solidFill>
                <a:srgbClr val="CC0000"/>
              </a:solidFill>
            </a:endParaRPr>
          </a:p>
        </p:txBody>
      </p:sp>
      <p:grpSp>
        <p:nvGrpSpPr>
          <p:cNvPr id="16" name="01 30"/>
          <p:cNvGrpSpPr>
            <a:grpSpLocks/>
          </p:cNvGrpSpPr>
          <p:nvPr/>
        </p:nvGrpSpPr>
        <p:grpSpPr bwMode="auto">
          <a:xfrm>
            <a:off x="1199457" y="2548996"/>
            <a:ext cx="4066116" cy="158749"/>
            <a:chOff x="1161799" y="2300503"/>
            <a:chExt cx="3050161" cy="118384"/>
          </a:xfrm>
        </p:grpSpPr>
        <p:cxnSp>
          <p:nvCxnSpPr>
            <p:cNvPr id="17" name="直接连接符 31"/>
            <p:cNvCxnSpPr>
              <a:cxnSpLocks noChangeShapeType="1"/>
            </p:cNvCxnSpPr>
            <p:nvPr/>
          </p:nvCxnSpPr>
          <p:spPr bwMode="auto">
            <a:xfrm flipH="1" flipV="1">
              <a:off x="4093576" y="2300503"/>
              <a:ext cx="118384" cy="118384"/>
            </a:xfrm>
            <a:prstGeom prst="line">
              <a:avLst/>
            </a:prstGeom>
            <a:noFill/>
            <a:ln w="9525" algn="ctr">
              <a:solidFill>
                <a:srgbClr val="7F7F7F"/>
              </a:solidFill>
              <a:prstDash val="sysDash"/>
              <a:round/>
              <a:headEnd/>
              <a:tailEnd/>
            </a:ln>
          </p:spPr>
        </p:cxnSp>
        <p:cxnSp>
          <p:nvCxnSpPr>
            <p:cNvPr id="18" name="直接连接符 32"/>
            <p:cNvCxnSpPr>
              <a:cxnSpLocks noChangeShapeType="1"/>
            </p:cNvCxnSpPr>
            <p:nvPr/>
          </p:nvCxnSpPr>
          <p:spPr bwMode="auto">
            <a:xfrm flipH="1">
              <a:off x="1161799" y="2300503"/>
              <a:ext cx="2931778" cy="0"/>
            </a:xfrm>
            <a:prstGeom prst="line">
              <a:avLst/>
            </a:prstGeom>
            <a:noFill/>
            <a:ln w="9525" algn="ctr">
              <a:solidFill>
                <a:srgbClr val="7F7F7F"/>
              </a:solidFill>
              <a:prstDash val="sysDash"/>
              <a:round/>
              <a:headEnd/>
              <a:tailEnd/>
            </a:ln>
          </p:spPr>
        </p:cxnSp>
      </p:grpSp>
      <p:sp>
        <p:nvSpPr>
          <p:cNvPr id="19" name="01 33"/>
          <p:cNvSpPr/>
          <p:nvPr/>
        </p:nvSpPr>
        <p:spPr>
          <a:xfrm>
            <a:off x="5221123" y="2673879"/>
            <a:ext cx="127000" cy="124884"/>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sp>
        <p:nvSpPr>
          <p:cNvPr id="20" name="01 19"/>
          <p:cNvSpPr>
            <a:spLocks noChangeArrowheads="1"/>
          </p:cNvSpPr>
          <p:nvPr/>
        </p:nvSpPr>
        <p:spPr bwMode="auto">
          <a:xfrm>
            <a:off x="1239673" y="1892829"/>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dirty="0">
                <a:solidFill>
                  <a:srgbClr val="CC0000"/>
                </a:solidFill>
                <a:latin typeface="微软雅黑" pitchFamily="34" charset="-122"/>
                <a:ea typeface="微软雅黑" pitchFamily="34" charset="-122"/>
              </a:rPr>
              <a:t>点击添加文字内容点击添加文字内容点击添加文字内容。</a:t>
            </a:r>
            <a:endParaRPr lang="en-US" altLang="zh-CN" sz="1333" dirty="0">
              <a:solidFill>
                <a:srgbClr val="CC0000"/>
              </a:solidFill>
              <a:latin typeface="微软雅黑" pitchFamily="34" charset="-122"/>
              <a:ea typeface="微软雅黑" pitchFamily="34" charset="-122"/>
            </a:endParaRPr>
          </a:p>
        </p:txBody>
      </p:sp>
      <p:sp>
        <p:nvSpPr>
          <p:cNvPr id="21" name="01 35"/>
          <p:cNvSpPr/>
          <p:nvPr/>
        </p:nvSpPr>
        <p:spPr>
          <a:xfrm>
            <a:off x="4575539" y="3797830"/>
            <a:ext cx="127000"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cxnSp>
        <p:nvCxnSpPr>
          <p:cNvPr id="22" name="直接连接符 36"/>
          <p:cNvCxnSpPr>
            <a:cxnSpLocks noChangeShapeType="1"/>
          </p:cNvCxnSpPr>
          <p:nvPr/>
        </p:nvCxnSpPr>
        <p:spPr bwMode="auto">
          <a:xfrm flipH="1">
            <a:off x="1239672" y="3859212"/>
            <a:ext cx="3335867" cy="0"/>
          </a:xfrm>
          <a:prstGeom prst="line">
            <a:avLst/>
          </a:prstGeom>
          <a:noFill/>
          <a:ln w="9525" algn="ctr">
            <a:solidFill>
              <a:srgbClr val="7F7F7F"/>
            </a:solidFill>
            <a:prstDash val="sysDash"/>
            <a:round/>
            <a:headEnd/>
            <a:tailEnd/>
          </a:ln>
        </p:spPr>
      </p:cxnSp>
      <p:sp>
        <p:nvSpPr>
          <p:cNvPr id="23" name="01 22"/>
          <p:cNvSpPr>
            <a:spLocks noChangeArrowheads="1"/>
          </p:cNvSpPr>
          <p:nvPr/>
        </p:nvSpPr>
        <p:spPr bwMode="auto">
          <a:xfrm>
            <a:off x="1239673" y="3236912"/>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dirty="0">
                <a:solidFill>
                  <a:srgbClr val="CC0000"/>
                </a:solidFill>
                <a:latin typeface="微软雅黑" pitchFamily="34" charset="-122"/>
                <a:ea typeface="微软雅黑" pitchFamily="34" charset="-122"/>
              </a:rPr>
              <a:t>点击添加文字内容点击添加文字内容点击添加文字内容。</a:t>
            </a:r>
            <a:endParaRPr lang="en-US" altLang="zh-CN" sz="1333" dirty="0">
              <a:solidFill>
                <a:srgbClr val="CC0000"/>
              </a:solidFill>
              <a:latin typeface="微软雅黑" pitchFamily="34" charset="-122"/>
              <a:ea typeface="微软雅黑" pitchFamily="34" charset="-122"/>
            </a:endParaRPr>
          </a:p>
        </p:txBody>
      </p:sp>
      <p:grpSp>
        <p:nvGrpSpPr>
          <p:cNvPr id="24" name="01 38"/>
          <p:cNvGrpSpPr>
            <a:grpSpLocks/>
          </p:cNvGrpSpPr>
          <p:nvPr/>
        </p:nvGrpSpPr>
        <p:grpSpPr bwMode="auto">
          <a:xfrm flipV="1">
            <a:off x="1239672" y="5211763"/>
            <a:ext cx="4080933" cy="158749"/>
            <a:chOff x="1150420" y="2300503"/>
            <a:chExt cx="3061540" cy="118384"/>
          </a:xfrm>
        </p:grpSpPr>
        <p:cxnSp>
          <p:nvCxnSpPr>
            <p:cNvPr id="25" name="直接连接符 39"/>
            <p:cNvCxnSpPr>
              <a:cxnSpLocks noChangeShapeType="1"/>
            </p:cNvCxnSpPr>
            <p:nvPr/>
          </p:nvCxnSpPr>
          <p:spPr bwMode="auto">
            <a:xfrm flipH="1" flipV="1">
              <a:off x="4093576" y="2300503"/>
              <a:ext cx="118384" cy="118384"/>
            </a:xfrm>
            <a:prstGeom prst="line">
              <a:avLst/>
            </a:prstGeom>
            <a:noFill/>
            <a:ln w="9525" algn="ctr">
              <a:solidFill>
                <a:srgbClr val="7F7F7F"/>
              </a:solidFill>
              <a:prstDash val="sysDash"/>
              <a:round/>
              <a:headEnd/>
              <a:tailEnd/>
            </a:ln>
          </p:spPr>
        </p:cxnSp>
        <p:cxnSp>
          <p:nvCxnSpPr>
            <p:cNvPr id="26" name="直接连接符 40"/>
            <p:cNvCxnSpPr>
              <a:cxnSpLocks noChangeShapeType="1"/>
            </p:cNvCxnSpPr>
            <p:nvPr/>
          </p:nvCxnSpPr>
          <p:spPr bwMode="auto">
            <a:xfrm flipH="1" flipV="1">
              <a:off x="1150420" y="2300503"/>
              <a:ext cx="2943157" cy="0"/>
            </a:xfrm>
            <a:prstGeom prst="line">
              <a:avLst/>
            </a:prstGeom>
            <a:noFill/>
            <a:ln w="9525" algn="ctr">
              <a:solidFill>
                <a:srgbClr val="7F7F7F"/>
              </a:solidFill>
              <a:prstDash val="sysDash"/>
              <a:round/>
              <a:headEnd/>
              <a:tailEnd/>
            </a:ln>
          </p:spPr>
        </p:cxnSp>
      </p:grpSp>
      <p:sp>
        <p:nvSpPr>
          <p:cNvPr id="27" name="01 41"/>
          <p:cNvSpPr/>
          <p:nvPr/>
        </p:nvSpPr>
        <p:spPr>
          <a:xfrm>
            <a:off x="5318489" y="5095346"/>
            <a:ext cx="127000"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sp>
        <p:nvSpPr>
          <p:cNvPr id="28" name="01 27"/>
          <p:cNvSpPr>
            <a:spLocks noChangeArrowheads="1"/>
          </p:cNvSpPr>
          <p:nvPr/>
        </p:nvSpPr>
        <p:spPr bwMode="auto">
          <a:xfrm>
            <a:off x="1294706" y="4760912"/>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a:solidFill>
                  <a:srgbClr val="CC0000"/>
                </a:solidFill>
                <a:latin typeface="微软雅黑" pitchFamily="34" charset="-122"/>
                <a:ea typeface="微软雅黑" pitchFamily="34" charset="-122"/>
              </a:rPr>
              <a:t>点击添加文字内容点击添加文字内容点击添加文字内容。</a:t>
            </a:r>
            <a:endParaRPr lang="en-US" altLang="zh-CN" sz="1333">
              <a:solidFill>
                <a:srgbClr val="CC0000"/>
              </a:solidFill>
              <a:latin typeface="微软雅黑" pitchFamily="34" charset="-122"/>
              <a:ea typeface="微软雅黑" pitchFamily="34" charset="-122"/>
            </a:endParaRPr>
          </a:p>
        </p:txBody>
      </p:sp>
      <p:grpSp>
        <p:nvGrpSpPr>
          <p:cNvPr id="29" name="01 43"/>
          <p:cNvGrpSpPr>
            <a:grpSpLocks/>
          </p:cNvGrpSpPr>
          <p:nvPr/>
        </p:nvGrpSpPr>
        <p:grpSpPr bwMode="auto">
          <a:xfrm flipH="1">
            <a:off x="6823439" y="2546879"/>
            <a:ext cx="4066117" cy="158751"/>
            <a:chOff x="1161799" y="2300503"/>
            <a:chExt cx="3050161" cy="118384"/>
          </a:xfrm>
        </p:grpSpPr>
        <p:cxnSp>
          <p:nvCxnSpPr>
            <p:cNvPr id="30" name="直接连接符 44"/>
            <p:cNvCxnSpPr>
              <a:cxnSpLocks noChangeShapeType="1"/>
            </p:cNvCxnSpPr>
            <p:nvPr/>
          </p:nvCxnSpPr>
          <p:spPr bwMode="auto">
            <a:xfrm flipH="1" flipV="1">
              <a:off x="4093576" y="2300503"/>
              <a:ext cx="118384" cy="118384"/>
            </a:xfrm>
            <a:prstGeom prst="line">
              <a:avLst/>
            </a:prstGeom>
            <a:noFill/>
            <a:ln w="9525" algn="ctr">
              <a:solidFill>
                <a:srgbClr val="7F7F7F"/>
              </a:solidFill>
              <a:prstDash val="sysDash"/>
              <a:round/>
              <a:headEnd/>
              <a:tailEnd/>
            </a:ln>
          </p:spPr>
        </p:cxnSp>
        <p:cxnSp>
          <p:nvCxnSpPr>
            <p:cNvPr id="31" name="直接连接符 45"/>
            <p:cNvCxnSpPr>
              <a:cxnSpLocks noChangeShapeType="1"/>
            </p:cNvCxnSpPr>
            <p:nvPr/>
          </p:nvCxnSpPr>
          <p:spPr bwMode="auto">
            <a:xfrm flipH="1">
              <a:off x="1161799" y="2300503"/>
              <a:ext cx="2931778" cy="0"/>
            </a:xfrm>
            <a:prstGeom prst="line">
              <a:avLst/>
            </a:prstGeom>
            <a:noFill/>
            <a:ln w="9525" algn="ctr">
              <a:solidFill>
                <a:srgbClr val="7F7F7F"/>
              </a:solidFill>
              <a:prstDash val="sysDash"/>
              <a:round/>
              <a:headEnd/>
              <a:tailEnd/>
            </a:ln>
          </p:spPr>
        </p:cxnSp>
      </p:grpSp>
      <p:sp>
        <p:nvSpPr>
          <p:cNvPr id="32" name="01 46"/>
          <p:cNvSpPr/>
          <p:nvPr/>
        </p:nvSpPr>
        <p:spPr>
          <a:xfrm>
            <a:off x="6730305" y="2673879"/>
            <a:ext cx="127000" cy="124884"/>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sp>
        <p:nvSpPr>
          <p:cNvPr id="33" name="01 32"/>
          <p:cNvSpPr>
            <a:spLocks noChangeArrowheads="1"/>
          </p:cNvSpPr>
          <p:nvPr/>
        </p:nvSpPr>
        <p:spPr bwMode="auto">
          <a:xfrm>
            <a:off x="8201390" y="2015596"/>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a:solidFill>
                  <a:srgbClr val="CC0000"/>
                </a:solidFill>
                <a:latin typeface="微软雅黑" pitchFamily="34" charset="-122"/>
                <a:ea typeface="微软雅黑" pitchFamily="34" charset="-122"/>
              </a:rPr>
              <a:t>点击添加文字内容点击添加文字内容点击添加文字内容。</a:t>
            </a:r>
            <a:endParaRPr lang="en-US" altLang="zh-CN" sz="1333">
              <a:solidFill>
                <a:srgbClr val="CC0000"/>
              </a:solidFill>
              <a:latin typeface="微软雅黑" pitchFamily="34" charset="-122"/>
              <a:ea typeface="微软雅黑" pitchFamily="34" charset="-122"/>
            </a:endParaRPr>
          </a:p>
        </p:txBody>
      </p:sp>
      <p:sp>
        <p:nvSpPr>
          <p:cNvPr id="34" name="01 48"/>
          <p:cNvSpPr/>
          <p:nvPr/>
        </p:nvSpPr>
        <p:spPr>
          <a:xfrm>
            <a:off x="7358956" y="3810530"/>
            <a:ext cx="124883"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cxnSp>
        <p:nvCxnSpPr>
          <p:cNvPr id="35" name="直接连接符 49"/>
          <p:cNvCxnSpPr>
            <a:cxnSpLocks noChangeShapeType="1"/>
          </p:cNvCxnSpPr>
          <p:nvPr/>
        </p:nvCxnSpPr>
        <p:spPr bwMode="auto">
          <a:xfrm flipH="1">
            <a:off x="7505005" y="3876145"/>
            <a:ext cx="3335867" cy="0"/>
          </a:xfrm>
          <a:prstGeom prst="line">
            <a:avLst/>
          </a:prstGeom>
          <a:noFill/>
          <a:ln w="9525" algn="ctr">
            <a:solidFill>
              <a:srgbClr val="7F7F7F"/>
            </a:solidFill>
            <a:prstDash val="sysDash"/>
            <a:round/>
            <a:headEnd/>
            <a:tailEnd/>
          </a:ln>
        </p:spPr>
      </p:cxnSp>
      <p:sp>
        <p:nvSpPr>
          <p:cNvPr id="36" name="01 35"/>
          <p:cNvSpPr>
            <a:spLocks noChangeArrowheads="1"/>
          </p:cNvSpPr>
          <p:nvPr/>
        </p:nvSpPr>
        <p:spPr bwMode="auto">
          <a:xfrm>
            <a:off x="8201390" y="3236912"/>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a:solidFill>
                  <a:srgbClr val="CC0000"/>
                </a:solidFill>
                <a:latin typeface="微软雅黑" pitchFamily="34" charset="-122"/>
                <a:ea typeface="微软雅黑" pitchFamily="34" charset="-122"/>
              </a:rPr>
              <a:t>点击添加文字内容点击添加文字内容点击添加文字内容。</a:t>
            </a:r>
            <a:endParaRPr lang="en-US" altLang="zh-CN" sz="1333">
              <a:solidFill>
                <a:srgbClr val="CC0000"/>
              </a:solidFill>
              <a:latin typeface="微软雅黑" pitchFamily="34" charset="-122"/>
              <a:ea typeface="微软雅黑" pitchFamily="34" charset="-122"/>
            </a:endParaRPr>
          </a:p>
        </p:txBody>
      </p:sp>
      <p:grpSp>
        <p:nvGrpSpPr>
          <p:cNvPr id="37" name="01 51"/>
          <p:cNvGrpSpPr>
            <a:grpSpLocks/>
          </p:cNvGrpSpPr>
          <p:nvPr/>
        </p:nvGrpSpPr>
        <p:grpSpPr bwMode="auto">
          <a:xfrm flipH="1" flipV="1">
            <a:off x="6762057" y="5211763"/>
            <a:ext cx="4083049" cy="158749"/>
            <a:chOff x="1150420" y="2300503"/>
            <a:chExt cx="3061540" cy="118384"/>
          </a:xfrm>
        </p:grpSpPr>
        <p:cxnSp>
          <p:nvCxnSpPr>
            <p:cNvPr id="38" name="直接连接符 52"/>
            <p:cNvCxnSpPr>
              <a:cxnSpLocks noChangeShapeType="1"/>
            </p:cNvCxnSpPr>
            <p:nvPr/>
          </p:nvCxnSpPr>
          <p:spPr bwMode="auto">
            <a:xfrm flipH="1" flipV="1">
              <a:off x="4093576" y="2300503"/>
              <a:ext cx="118384" cy="118384"/>
            </a:xfrm>
            <a:prstGeom prst="line">
              <a:avLst/>
            </a:prstGeom>
            <a:noFill/>
            <a:ln w="9525" algn="ctr">
              <a:solidFill>
                <a:srgbClr val="7F7F7F"/>
              </a:solidFill>
              <a:prstDash val="sysDash"/>
              <a:round/>
              <a:headEnd/>
              <a:tailEnd/>
            </a:ln>
          </p:spPr>
        </p:cxnSp>
        <p:cxnSp>
          <p:nvCxnSpPr>
            <p:cNvPr id="39" name="直接连接符 53"/>
            <p:cNvCxnSpPr>
              <a:cxnSpLocks noChangeShapeType="1"/>
            </p:cNvCxnSpPr>
            <p:nvPr/>
          </p:nvCxnSpPr>
          <p:spPr bwMode="auto">
            <a:xfrm flipH="1" flipV="1">
              <a:off x="1150420" y="2300503"/>
              <a:ext cx="2943157" cy="0"/>
            </a:xfrm>
            <a:prstGeom prst="line">
              <a:avLst/>
            </a:prstGeom>
            <a:noFill/>
            <a:ln w="9525" algn="ctr">
              <a:solidFill>
                <a:srgbClr val="7F7F7F"/>
              </a:solidFill>
              <a:prstDash val="sysDash"/>
              <a:round/>
              <a:headEnd/>
              <a:tailEnd/>
            </a:ln>
          </p:spPr>
        </p:cxnSp>
      </p:grpSp>
      <p:sp>
        <p:nvSpPr>
          <p:cNvPr id="40" name="01 54"/>
          <p:cNvSpPr/>
          <p:nvPr/>
        </p:nvSpPr>
        <p:spPr>
          <a:xfrm>
            <a:off x="6662572" y="5095346"/>
            <a:ext cx="127000"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rgbClr val="CC0000"/>
              </a:solidFill>
              <a:latin typeface="Calibri"/>
              <a:ea typeface="宋体"/>
            </a:endParaRPr>
          </a:p>
        </p:txBody>
      </p:sp>
      <p:sp>
        <p:nvSpPr>
          <p:cNvPr id="41" name="01 40"/>
          <p:cNvSpPr>
            <a:spLocks noChangeArrowheads="1"/>
          </p:cNvSpPr>
          <p:nvPr/>
        </p:nvSpPr>
        <p:spPr bwMode="auto">
          <a:xfrm>
            <a:off x="8201390" y="4727045"/>
            <a:ext cx="2688167" cy="502702"/>
          </a:xfrm>
          <a:prstGeom prst="rect">
            <a:avLst/>
          </a:prstGeom>
          <a:noFill/>
          <a:ln w="9525">
            <a:noFill/>
            <a:miter lim="800000"/>
            <a:headEnd/>
            <a:tailEnd/>
          </a:ln>
        </p:spPr>
        <p:txBody>
          <a:bodyPr>
            <a:spAutoFit/>
          </a:bodyPr>
          <a:lstStyle/>
          <a:p>
            <a:pPr algn="just" defTabSz="1217054">
              <a:lnSpc>
                <a:spcPts val="1600"/>
              </a:lnSpc>
            </a:pPr>
            <a:r>
              <a:rPr lang="zh-CN" altLang="en-US" sz="1333">
                <a:solidFill>
                  <a:srgbClr val="CC0000"/>
                </a:solidFill>
                <a:latin typeface="微软雅黑" pitchFamily="34" charset="-122"/>
                <a:ea typeface="微软雅黑" pitchFamily="34" charset="-122"/>
              </a:rPr>
              <a:t>点击添加文字内容点击添加文字内容点击添加文字内容。</a:t>
            </a:r>
            <a:endParaRPr lang="en-US" altLang="zh-CN" sz="1333">
              <a:solidFill>
                <a:srgbClr val="CC0000"/>
              </a:solidFill>
              <a:latin typeface="微软雅黑" pitchFamily="34" charset="-122"/>
              <a:ea typeface="微软雅黑" pitchFamily="34" charset="-122"/>
            </a:endParaRP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683283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300" fill="hold"/>
                                        <p:tgtEl>
                                          <p:spTgt spid="13"/>
                                        </p:tgtEl>
                                        <p:attrNameLst>
                                          <p:attrName>ppt_x</p:attrName>
                                        </p:attrNameLst>
                                      </p:cBhvr>
                                      <p:tavLst>
                                        <p:tav tm="0">
                                          <p:val>
                                            <p:strVal val="0-#ppt_w/2"/>
                                          </p:val>
                                        </p:tav>
                                        <p:tav tm="100000">
                                          <p:val>
                                            <p:strVal val="#ppt_x"/>
                                          </p:val>
                                        </p:tav>
                                      </p:tavLst>
                                    </p:anim>
                                    <p:anim calcmode="lin" valueType="num">
                                      <p:cBhvr additive="base">
                                        <p:cTn id="8" dur="3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 fill="hold"/>
                                        <p:tgtEl>
                                          <p:spTgt spid="15"/>
                                        </p:tgtEl>
                                        <p:attrNameLst>
                                          <p:attrName>ppt_x</p:attrName>
                                        </p:attrNameLst>
                                      </p:cBhvr>
                                      <p:tavLst>
                                        <p:tav tm="0">
                                          <p:val>
                                            <p:strVal val="1+#ppt_w/2"/>
                                          </p:val>
                                        </p:tav>
                                        <p:tav tm="100000">
                                          <p:val>
                                            <p:strVal val="#ppt_x"/>
                                          </p:val>
                                        </p:tav>
                                      </p:tavLst>
                                    </p:anim>
                                    <p:anim calcmode="lin" valueType="num">
                                      <p:cBhvr additive="base">
                                        <p:cTn id="12" dur="3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300" fill="hold"/>
                                        <p:tgtEl>
                                          <p:spTgt spid="14"/>
                                        </p:tgtEl>
                                        <p:attrNameLst>
                                          <p:attrName>ppt_x</p:attrName>
                                        </p:attrNameLst>
                                      </p:cBhvr>
                                      <p:tavLst>
                                        <p:tav tm="0">
                                          <p:val>
                                            <p:strVal val="#ppt_x"/>
                                          </p:val>
                                        </p:tav>
                                        <p:tav tm="100000">
                                          <p:val>
                                            <p:strVal val="#ppt_x"/>
                                          </p:val>
                                        </p:tav>
                                      </p:tavLst>
                                    </p:anim>
                                    <p:anim calcmode="lin" valueType="num">
                                      <p:cBhvr additive="base">
                                        <p:cTn id="16" dur="3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3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3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90"/>
                                          </p:val>
                                        </p:tav>
                                        <p:tav tm="100000">
                                          <p:val>
                                            <p:fltVal val="0"/>
                                          </p:val>
                                        </p:tav>
                                      </p:tavLst>
                                    </p:anim>
                                    <p:animEffect transition="in" filter="fade">
                                      <p:cBhvr>
                                        <p:cTn id="26" dur="500"/>
                                        <p:tgtEl>
                                          <p:spTgt spid="6"/>
                                        </p:tgtEl>
                                      </p:cBhvr>
                                    </p:animEffect>
                                  </p:childTnLst>
                                </p:cTn>
                              </p:par>
                            </p:childTnLst>
                          </p:cTn>
                        </p:par>
                        <p:par>
                          <p:cTn id="27" fill="hold">
                            <p:stCondLst>
                              <p:cond delay="800"/>
                            </p:stCondLst>
                            <p:childTnLst>
                              <p:par>
                                <p:cTn id="28" presetID="10" presetClass="entr" presetSubtype="0" repeatCount="300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50"/>
                                        <p:tgtEl>
                                          <p:spTgt spid="19"/>
                                        </p:tgtEl>
                                      </p:cBhvr>
                                    </p:animEffect>
                                  </p:childTnLst>
                                </p:cTn>
                              </p:par>
                            </p:childTnLst>
                          </p:cTn>
                        </p:par>
                        <p:par>
                          <p:cTn id="31" fill="hold">
                            <p:stCondLst>
                              <p:cond delay="1250"/>
                            </p:stCondLst>
                            <p:childTnLst>
                              <p:par>
                                <p:cTn id="32" presetID="22" presetClass="entr" presetSubtype="2"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right)">
                                      <p:cBhvr>
                                        <p:cTn id="34" dur="300"/>
                                        <p:tgtEl>
                                          <p:spTgt spid="16"/>
                                        </p:tgtEl>
                                      </p:cBhvr>
                                    </p:animEffect>
                                  </p:childTnLst>
                                </p:cTn>
                              </p:par>
                            </p:childTnLst>
                          </p:cTn>
                        </p:par>
                        <p:par>
                          <p:cTn id="35" fill="hold">
                            <p:stCondLst>
                              <p:cond delay="1550"/>
                            </p:stCondLst>
                            <p:childTnLst>
                              <p:par>
                                <p:cTn id="36" presetID="2" presetClass="entr" presetSubtype="2"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300" fill="hold"/>
                                        <p:tgtEl>
                                          <p:spTgt spid="20"/>
                                        </p:tgtEl>
                                        <p:attrNameLst>
                                          <p:attrName>ppt_x</p:attrName>
                                        </p:attrNameLst>
                                      </p:cBhvr>
                                      <p:tavLst>
                                        <p:tav tm="0">
                                          <p:val>
                                            <p:strVal val="1+#ppt_w/2"/>
                                          </p:val>
                                        </p:tav>
                                        <p:tav tm="100000">
                                          <p:val>
                                            <p:strVal val="#ppt_x"/>
                                          </p:val>
                                        </p:tav>
                                      </p:tavLst>
                                    </p:anim>
                                    <p:anim calcmode="lin" valueType="num">
                                      <p:cBhvr additive="base">
                                        <p:cTn id="39" dur="3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1850"/>
                            </p:stCondLst>
                            <p:childTnLst>
                              <p:par>
                                <p:cTn id="41" presetID="10" presetClass="entr" presetSubtype="0" repeatCount="300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50"/>
                                        <p:tgtEl>
                                          <p:spTgt spid="21"/>
                                        </p:tgtEl>
                                      </p:cBhvr>
                                    </p:animEffect>
                                  </p:childTnLst>
                                </p:cTn>
                              </p:par>
                            </p:childTnLst>
                          </p:cTn>
                        </p:par>
                        <p:par>
                          <p:cTn id="44" fill="hold">
                            <p:stCondLst>
                              <p:cond delay="2300"/>
                            </p:stCondLst>
                            <p:childTnLst>
                              <p:par>
                                <p:cTn id="45" presetID="22" presetClass="entr" presetSubtype="2"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300"/>
                                        <p:tgtEl>
                                          <p:spTgt spid="22"/>
                                        </p:tgtEl>
                                      </p:cBhvr>
                                    </p:animEffect>
                                  </p:childTnLst>
                                </p:cTn>
                              </p:par>
                            </p:childTnLst>
                          </p:cTn>
                        </p:par>
                        <p:par>
                          <p:cTn id="48" fill="hold">
                            <p:stCondLst>
                              <p:cond delay="2600"/>
                            </p:stCondLst>
                            <p:childTnLst>
                              <p:par>
                                <p:cTn id="49" presetID="2" presetClass="entr" presetSubtype="2"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300" fill="hold"/>
                                        <p:tgtEl>
                                          <p:spTgt spid="23"/>
                                        </p:tgtEl>
                                        <p:attrNameLst>
                                          <p:attrName>ppt_x</p:attrName>
                                        </p:attrNameLst>
                                      </p:cBhvr>
                                      <p:tavLst>
                                        <p:tav tm="0">
                                          <p:val>
                                            <p:strVal val="1+#ppt_w/2"/>
                                          </p:val>
                                        </p:tav>
                                        <p:tav tm="100000">
                                          <p:val>
                                            <p:strVal val="#ppt_x"/>
                                          </p:val>
                                        </p:tav>
                                      </p:tavLst>
                                    </p:anim>
                                    <p:anim calcmode="lin" valueType="num">
                                      <p:cBhvr additive="base">
                                        <p:cTn id="52" dur="3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2900"/>
                            </p:stCondLst>
                            <p:childTnLst>
                              <p:par>
                                <p:cTn id="54" presetID="10" presetClass="entr" presetSubtype="0" repeatCount="300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50"/>
                                        <p:tgtEl>
                                          <p:spTgt spid="27"/>
                                        </p:tgtEl>
                                      </p:cBhvr>
                                    </p:animEffect>
                                  </p:childTnLst>
                                </p:cTn>
                              </p:par>
                            </p:childTnLst>
                          </p:cTn>
                        </p:par>
                        <p:par>
                          <p:cTn id="57" fill="hold">
                            <p:stCondLst>
                              <p:cond delay="3350"/>
                            </p:stCondLst>
                            <p:childTnLst>
                              <p:par>
                                <p:cTn id="58" presetID="22" presetClass="entr" presetSubtype="2"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right)">
                                      <p:cBhvr>
                                        <p:cTn id="60" dur="300"/>
                                        <p:tgtEl>
                                          <p:spTgt spid="24"/>
                                        </p:tgtEl>
                                      </p:cBhvr>
                                    </p:animEffect>
                                  </p:childTnLst>
                                </p:cTn>
                              </p:par>
                            </p:childTnLst>
                          </p:cTn>
                        </p:par>
                        <p:par>
                          <p:cTn id="61" fill="hold">
                            <p:stCondLst>
                              <p:cond delay="3650"/>
                            </p:stCondLst>
                            <p:childTnLst>
                              <p:par>
                                <p:cTn id="62" presetID="2" presetClass="entr" presetSubtype="2"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300" fill="hold"/>
                                        <p:tgtEl>
                                          <p:spTgt spid="28"/>
                                        </p:tgtEl>
                                        <p:attrNameLst>
                                          <p:attrName>ppt_x</p:attrName>
                                        </p:attrNameLst>
                                      </p:cBhvr>
                                      <p:tavLst>
                                        <p:tav tm="0">
                                          <p:val>
                                            <p:strVal val="1+#ppt_w/2"/>
                                          </p:val>
                                        </p:tav>
                                        <p:tav tm="100000">
                                          <p:val>
                                            <p:strVal val="#ppt_x"/>
                                          </p:val>
                                        </p:tav>
                                      </p:tavLst>
                                    </p:anim>
                                    <p:anim calcmode="lin" valueType="num">
                                      <p:cBhvr additive="base">
                                        <p:cTn id="65" dur="300" fill="hold"/>
                                        <p:tgtEl>
                                          <p:spTgt spid="28"/>
                                        </p:tgtEl>
                                        <p:attrNameLst>
                                          <p:attrName>ppt_y</p:attrName>
                                        </p:attrNameLst>
                                      </p:cBhvr>
                                      <p:tavLst>
                                        <p:tav tm="0">
                                          <p:val>
                                            <p:strVal val="#ppt_y"/>
                                          </p:val>
                                        </p:tav>
                                        <p:tav tm="100000">
                                          <p:val>
                                            <p:strVal val="#ppt_y"/>
                                          </p:val>
                                        </p:tav>
                                      </p:tavLst>
                                    </p:anim>
                                  </p:childTnLst>
                                </p:cTn>
                              </p:par>
                            </p:childTnLst>
                          </p:cTn>
                        </p:par>
                        <p:par>
                          <p:cTn id="66" fill="hold">
                            <p:stCondLst>
                              <p:cond delay="3950"/>
                            </p:stCondLst>
                            <p:childTnLst>
                              <p:par>
                                <p:cTn id="67" presetID="10" presetClass="entr" presetSubtype="0" repeatCount="3000"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50"/>
                                        <p:tgtEl>
                                          <p:spTgt spid="32"/>
                                        </p:tgtEl>
                                      </p:cBhvr>
                                    </p:animEffect>
                                  </p:childTnLst>
                                </p:cTn>
                              </p:par>
                            </p:childTnLst>
                          </p:cTn>
                        </p:par>
                        <p:par>
                          <p:cTn id="70" fill="hold">
                            <p:stCondLst>
                              <p:cond delay="4400"/>
                            </p:stCondLst>
                            <p:childTnLst>
                              <p:par>
                                <p:cTn id="71" presetID="22" presetClass="entr" presetSubtype="8"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300"/>
                                        <p:tgtEl>
                                          <p:spTgt spid="29"/>
                                        </p:tgtEl>
                                      </p:cBhvr>
                                    </p:animEffect>
                                  </p:childTnLst>
                                </p:cTn>
                              </p:par>
                            </p:childTnLst>
                          </p:cTn>
                        </p:par>
                        <p:par>
                          <p:cTn id="74" fill="hold">
                            <p:stCondLst>
                              <p:cond delay="4700"/>
                            </p:stCondLst>
                            <p:childTnLst>
                              <p:par>
                                <p:cTn id="75" presetID="2" presetClass="entr" presetSubtype="2"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additive="base">
                                        <p:cTn id="77" dur="300" fill="hold"/>
                                        <p:tgtEl>
                                          <p:spTgt spid="33"/>
                                        </p:tgtEl>
                                        <p:attrNameLst>
                                          <p:attrName>ppt_x</p:attrName>
                                        </p:attrNameLst>
                                      </p:cBhvr>
                                      <p:tavLst>
                                        <p:tav tm="0">
                                          <p:val>
                                            <p:strVal val="1+#ppt_w/2"/>
                                          </p:val>
                                        </p:tav>
                                        <p:tav tm="100000">
                                          <p:val>
                                            <p:strVal val="#ppt_x"/>
                                          </p:val>
                                        </p:tav>
                                      </p:tavLst>
                                    </p:anim>
                                    <p:anim calcmode="lin" valueType="num">
                                      <p:cBhvr additive="base">
                                        <p:cTn id="78" dur="300" fill="hold"/>
                                        <p:tgtEl>
                                          <p:spTgt spid="33"/>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10" presetClass="entr" presetSubtype="0" repeatCount="300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150"/>
                                        <p:tgtEl>
                                          <p:spTgt spid="34"/>
                                        </p:tgtEl>
                                      </p:cBhvr>
                                    </p:animEffect>
                                  </p:childTnLst>
                                </p:cTn>
                              </p:par>
                            </p:childTnLst>
                          </p:cTn>
                        </p:par>
                        <p:par>
                          <p:cTn id="83" fill="hold">
                            <p:stCondLst>
                              <p:cond delay="5450"/>
                            </p:stCondLst>
                            <p:childTnLst>
                              <p:par>
                                <p:cTn id="84" presetID="22" presetClass="entr" presetSubtype="8"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300"/>
                                        <p:tgtEl>
                                          <p:spTgt spid="35"/>
                                        </p:tgtEl>
                                      </p:cBhvr>
                                    </p:animEffect>
                                  </p:childTnLst>
                                </p:cTn>
                              </p:par>
                            </p:childTnLst>
                          </p:cTn>
                        </p:par>
                        <p:par>
                          <p:cTn id="87" fill="hold">
                            <p:stCondLst>
                              <p:cond delay="5750"/>
                            </p:stCondLst>
                            <p:childTnLst>
                              <p:par>
                                <p:cTn id="88" presetID="2" presetClass="entr" presetSubtype="2" fill="hold" grpId="0" nodeType="afterEffect">
                                  <p:stCondLst>
                                    <p:cond delay="0"/>
                                  </p:stCondLst>
                                  <p:childTnLst>
                                    <p:set>
                                      <p:cBhvr>
                                        <p:cTn id="89" dur="1" fill="hold">
                                          <p:stCondLst>
                                            <p:cond delay="0"/>
                                          </p:stCondLst>
                                        </p:cTn>
                                        <p:tgtEl>
                                          <p:spTgt spid="36"/>
                                        </p:tgtEl>
                                        <p:attrNameLst>
                                          <p:attrName>style.visibility</p:attrName>
                                        </p:attrNameLst>
                                      </p:cBhvr>
                                      <p:to>
                                        <p:strVal val="visible"/>
                                      </p:to>
                                    </p:set>
                                    <p:anim calcmode="lin" valueType="num">
                                      <p:cBhvr additive="base">
                                        <p:cTn id="90" dur="300" fill="hold"/>
                                        <p:tgtEl>
                                          <p:spTgt spid="36"/>
                                        </p:tgtEl>
                                        <p:attrNameLst>
                                          <p:attrName>ppt_x</p:attrName>
                                        </p:attrNameLst>
                                      </p:cBhvr>
                                      <p:tavLst>
                                        <p:tav tm="0">
                                          <p:val>
                                            <p:strVal val="1+#ppt_w/2"/>
                                          </p:val>
                                        </p:tav>
                                        <p:tav tm="100000">
                                          <p:val>
                                            <p:strVal val="#ppt_x"/>
                                          </p:val>
                                        </p:tav>
                                      </p:tavLst>
                                    </p:anim>
                                    <p:anim calcmode="lin" valueType="num">
                                      <p:cBhvr additive="base">
                                        <p:cTn id="91" dur="300" fill="hold"/>
                                        <p:tgtEl>
                                          <p:spTgt spid="36"/>
                                        </p:tgtEl>
                                        <p:attrNameLst>
                                          <p:attrName>ppt_y</p:attrName>
                                        </p:attrNameLst>
                                      </p:cBhvr>
                                      <p:tavLst>
                                        <p:tav tm="0">
                                          <p:val>
                                            <p:strVal val="#ppt_y"/>
                                          </p:val>
                                        </p:tav>
                                        <p:tav tm="100000">
                                          <p:val>
                                            <p:strVal val="#ppt_y"/>
                                          </p:val>
                                        </p:tav>
                                      </p:tavLst>
                                    </p:anim>
                                  </p:childTnLst>
                                </p:cTn>
                              </p:par>
                            </p:childTnLst>
                          </p:cTn>
                        </p:par>
                        <p:par>
                          <p:cTn id="92" fill="hold">
                            <p:stCondLst>
                              <p:cond delay="6050"/>
                            </p:stCondLst>
                            <p:childTnLst>
                              <p:par>
                                <p:cTn id="93" presetID="10" presetClass="entr" presetSubtype="0" repeatCount="300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150"/>
                                        <p:tgtEl>
                                          <p:spTgt spid="40"/>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300"/>
                                        <p:tgtEl>
                                          <p:spTgt spid="37"/>
                                        </p:tgtEl>
                                      </p:cBhvr>
                                    </p:animEffect>
                                  </p:childTnLst>
                                </p:cTn>
                              </p:par>
                            </p:childTnLst>
                          </p:cTn>
                        </p:par>
                        <p:par>
                          <p:cTn id="100" fill="hold">
                            <p:stCondLst>
                              <p:cond delay="6800"/>
                            </p:stCondLst>
                            <p:childTnLst>
                              <p:par>
                                <p:cTn id="101" presetID="2" presetClass="entr" presetSubtype="2" fill="hold" grpId="0" nodeType="after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additive="base">
                                        <p:cTn id="103" dur="300" fill="hold"/>
                                        <p:tgtEl>
                                          <p:spTgt spid="41"/>
                                        </p:tgtEl>
                                        <p:attrNameLst>
                                          <p:attrName>ppt_x</p:attrName>
                                        </p:attrNameLst>
                                      </p:cBhvr>
                                      <p:tavLst>
                                        <p:tav tm="0">
                                          <p:val>
                                            <p:strVal val="1+#ppt_w/2"/>
                                          </p:val>
                                        </p:tav>
                                        <p:tav tm="100000">
                                          <p:val>
                                            <p:strVal val="#ppt_x"/>
                                          </p:val>
                                        </p:tav>
                                      </p:tavLst>
                                    </p:anim>
                                    <p:anim calcmode="lin" valueType="num">
                                      <p:cBhvr additive="base">
                                        <p:cTn id="104"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animBg="1"/>
      <p:bldP spid="23" grpId="0"/>
      <p:bldP spid="27" grpId="0" animBg="1"/>
      <p:bldP spid="28" grpId="0"/>
      <p:bldP spid="32" grpId="0" animBg="1"/>
      <p:bldP spid="33" grpId="0"/>
      <p:bldP spid="34" grpId="0" animBg="1"/>
      <p:bldP spid="36" grpId="0"/>
      <p:bldP spid="40" grpId="0" animBg="1"/>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04</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10055207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229" y="508624"/>
            <a:ext cx="2523832" cy="4835236"/>
          </a:xfrm>
          <a:prstGeom prst="rect">
            <a:avLst/>
          </a:prstGeom>
        </p:spPr>
      </p:pic>
      <p:grpSp>
        <p:nvGrpSpPr>
          <p:cNvPr id="4" name="组合 3"/>
          <p:cNvGrpSpPr/>
          <p:nvPr/>
        </p:nvGrpSpPr>
        <p:grpSpPr>
          <a:xfrm>
            <a:off x="3364367" y="1926567"/>
            <a:ext cx="1596832" cy="2430665"/>
            <a:chOff x="1025029" y="1563689"/>
            <a:chExt cx="1597202" cy="2432107"/>
          </a:xfrm>
        </p:grpSpPr>
        <p:sp>
          <p:nvSpPr>
            <p:cNvPr id="5" name="TextBox 70"/>
            <p:cNvSpPr txBox="1"/>
            <p:nvPr/>
          </p:nvSpPr>
          <p:spPr>
            <a:xfrm>
              <a:off x="1025029" y="1563689"/>
              <a:ext cx="1218178" cy="2080842"/>
            </a:xfrm>
            <a:prstGeom prst="rect">
              <a:avLst/>
            </a:prstGeom>
            <a:noFill/>
            <a:ln>
              <a:noFill/>
            </a:ln>
          </p:spPr>
          <p:txBody>
            <a:bodyPr wrap="square" lIns="108777" tIns="54388" rIns="108777" bIns="54388" rtlCol="0">
              <a:spAutoFit/>
            </a:bodyPr>
            <a:lstStyle/>
            <a:p>
              <a:pPr algn="dist" defTabSz="1218956"/>
              <a:r>
                <a:rPr lang="zh-CN" altLang="en-US"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目</a:t>
              </a:r>
              <a:endParaRPr lang="en-US" altLang="zh-CN"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endParaRPr>
            </a:p>
            <a:p>
              <a:pPr algn="dist" defTabSz="1218956"/>
              <a:r>
                <a:rPr lang="zh-CN" altLang="en-US"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录</a:t>
              </a:r>
            </a:p>
          </p:txBody>
        </p:sp>
        <p:sp>
          <p:nvSpPr>
            <p:cNvPr id="6" name="TextBox 71"/>
            <p:cNvSpPr txBox="1"/>
            <p:nvPr/>
          </p:nvSpPr>
          <p:spPr>
            <a:xfrm>
              <a:off x="2033085" y="2160872"/>
              <a:ext cx="589146" cy="1834924"/>
            </a:xfrm>
            <a:prstGeom prst="rect">
              <a:avLst/>
            </a:prstGeom>
            <a:noFill/>
            <a:ln>
              <a:noFill/>
            </a:ln>
          </p:spPr>
          <p:txBody>
            <a:bodyPr vert="eaVert" wrap="none" lIns="108777" tIns="54388" rIns="108777" bIns="54388" rtlCol="0">
              <a:spAutoFit/>
            </a:bodyPr>
            <a:lstStyle/>
            <a:p>
              <a:pPr defTabSz="1218956"/>
              <a:r>
                <a:rPr lang="en-US" altLang="zh-CN" sz="2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CONTENTS</a:t>
              </a:r>
              <a:endParaRPr lang="zh-CN" altLang="en-US" sz="2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endParaRPr>
            </a:p>
          </p:txBody>
        </p:sp>
      </p:grpSp>
      <p:sp>
        <p:nvSpPr>
          <p:cNvPr id="7" name="圆角矩形 6"/>
          <p:cNvSpPr/>
          <p:nvPr/>
        </p:nvSpPr>
        <p:spPr bwMode="auto">
          <a:xfrm>
            <a:off x="6167963" y="835956"/>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8" name="圆角矩形 16"/>
          <p:cNvSpPr>
            <a:spLocks noChangeArrowheads="1"/>
          </p:cNvSpPr>
          <p:nvPr/>
        </p:nvSpPr>
        <p:spPr bwMode="auto">
          <a:xfrm>
            <a:off x="5244534" y="786892"/>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9" name="文本占位符 4"/>
          <p:cNvSpPr txBox="1"/>
          <p:nvPr/>
        </p:nvSpPr>
        <p:spPr>
          <a:xfrm>
            <a:off x="5160285" y="828291"/>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01</a:t>
            </a:r>
            <a:r>
              <a:rPr lang="zh-CN" altLang="en-US" sz="2400" dirty="0">
                <a:solidFill>
                  <a:prstClr val="white"/>
                </a:solidFill>
              </a:rPr>
              <a:t>章</a:t>
            </a:r>
          </a:p>
        </p:txBody>
      </p:sp>
      <p:sp>
        <p:nvSpPr>
          <p:cNvPr id="10" name="文本占位符 2"/>
          <p:cNvSpPr txBox="1"/>
          <p:nvPr/>
        </p:nvSpPr>
        <p:spPr bwMode="auto">
          <a:xfrm>
            <a:off x="6840449" y="800566"/>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1" name="圆角矩形 10"/>
          <p:cNvSpPr/>
          <p:nvPr/>
        </p:nvSpPr>
        <p:spPr bwMode="auto">
          <a:xfrm>
            <a:off x="6167963" y="1657197"/>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2" name="圆角矩形 16"/>
          <p:cNvSpPr>
            <a:spLocks noChangeArrowheads="1"/>
          </p:cNvSpPr>
          <p:nvPr/>
        </p:nvSpPr>
        <p:spPr bwMode="auto">
          <a:xfrm>
            <a:off x="5244534" y="1608134"/>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3" name="文本占位符 4"/>
          <p:cNvSpPr txBox="1"/>
          <p:nvPr/>
        </p:nvSpPr>
        <p:spPr>
          <a:xfrm>
            <a:off x="5160285" y="1649532"/>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02</a:t>
            </a:r>
            <a:r>
              <a:rPr lang="zh-CN" altLang="en-US" sz="2400" dirty="0">
                <a:solidFill>
                  <a:prstClr val="white"/>
                </a:solidFill>
              </a:rPr>
              <a:t>章</a:t>
            </a:r>
          </a:p>
        </p:txBody>
      </p:sp>
      <p:sp>
        <p:nvSpPr>
          <p:cNvPr id="14" name="文本占位符 2"/>
          <p:cNvSpPr txBox="1"/>
          <p:nvPr/>
        </p:nvSpPr>
        <p:spPr bwMode="auto">
          <a:xfrm>
            <a:off x="6840449" y="1621807"/>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5" name="圆角矩形 14"/>
          <p:cNvSpPr/>
          <p:nvPr/>
        </p:nvSpPr>
        <p:spPr bwMode="auto">
          <a:xfrm>
            <a:off x="6167963" y="2501897"/>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6" name="圆角矩形 16"/>
          <p:cNvSpPr>
            <a:spLocks noChangeArrowheads="1"/>
          </p:cNvSpPr>
          <p:nvPr/>
        </p:nvSpPr>
        <p:spPr bwMode="auto">
          <a:xfrm>
            <a:off x="5244534" y="2452834"/>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7" name="文本占位符 4"/>
          <p:cNvSpPr txBox="1"/>
          <p:nvPr/>
        </p:nvSpPr>
        <p:spPr>
          <a:xfrm>
            <a:off x="5160285" y="2494232"/>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03</a:t>
            </a:r>
            <a:r>
              <a:rPr lang="zh-CN" altLang="en-US" sz="2400" dirty="0">
                <a:solidFill>
                  <a:prstClr val="white"/>
                </a:solidFill>
              </a:rPr>
              <a:t>章</a:t>
            </a:r>
          </a:p>
        </p:txBody>
      </p:sp>
      <p:sp>
        <p:nvSpPr>
          <p:cNvPr id="18" name="文本占位符 2"/>
          <p:cNvSpPr txBox="1"/>
          <p:nvPr/>
        </p:nvSpPr>
        <p:spPr bwMode="auto">
          <a:xfrm>
            <a:off x="6840449" y="2466507"/>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9" name="圆角矩形 18"/>
          <p:cNvSpPr/>
          <p:nvPr/>
        </p:nvSpPr>
        <p:spPr bwMode="auto">
          <a:xfrm>
            <a:off x="6167963" y="3342794"/>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20" name="圆角矩形 16"/>
          <p:cNvSpPr>
            <a:spLocks noChangeArrowheads="1"/>
          </p:cNvSpPr>
          <p:nvPr/>
        </p:nvSpPr>
        <p:spPr bwMode="auto">
          <a:xfrm>
            <a:off x="5244534" y="3293731"/>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21" name="文本占位符 4"/>
          <p:cNvSpPr txBox="1"/>
          <p:nvPr/>
        </p:nvSpPr>
        <p:spPr>
          <a:xfrm>
            <a:off x="5160285" y="3335129"/>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04</a:t>
            </a:r>
            <a:r>
              <a:rPr lang="zh-CN" altLang="en-US" sz="2400" dirty="0">
                <a:solidFill>
                  <a:prstClr val="white"/>
                </a:solidFill>
              </a:rPr>
              <a:t>章</a:t>
            </a:r>
          </a:p>
        </p:txBody>
      </p:sp>
      <p:sp>
        <p:nvSpPr>
          <p:cNvPr id="22" name="文本占位符 2"/>
          <p:cNvSpPr txBox="1"/>
          <p:nvPr/>
        </p:nvSpPr>
        <p:spPr bwMode="auto">
          <a:xfrm>
            <a:off x="6840449" y="3307404"/>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23" name="圆角矩形 22"/>
          <p:cNvSpPr/>
          <p:nvPr/>
        </p:nvSpPr>
        <p:spPr bwMode="auto">
          <a:xfrm>
            <a:off x="6188283" y="4196234"/>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24" name="圆角矩形 16"/>
          <p:cNvSpPr>
            <a:spLocks noChangeArrowheads="1"/>
          </p:cNvSpPr>
          <p:nvPr/>
        </p:nvSpPr>
        <p:spPr bwMode="auto">
          <a:xfrm>
            <a:off x="5264854" y="4147171"/>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25" name="文本占位符 4"/>
          <p:cNvSpPr txBox="1"/>
          <p:nvPr/>
        </p:nvSpPr>
        <p:spPr>
          <a:xfrm>
            <a:off x="5180605" y="4188569"/>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05</a:t>
            </a:r>
            <a:r>
              <a:rPr lang="zh-CN" altLang="en-US" sz="2400" dirty="0">
                <a:solidFill>
                  <a:prstClr val="white"/>
                </a:solidFill>
              </a:rPr>
              <a:t>章</a:t>
            </a:r>
          </a:p>
        </p:txBody>
      </p:sp>
      <p:sp>
        <p:nvSpPr>
          <p:cNvPr id="26" name="文本占位符 2"/>
          <p:cNvSpPr txBox="1"/>
          <p:nvPr/>
        </p:nvSpPr>
        <p:spPr bwMode="auto">
          <a:xfrm>
            <a:off x="6860769" y="4160844"/>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2253" y="4196234"/>
            <a:ext cx="4045505" cy="2687198"/>
          </a:xfrm>
          <a:prstGeom prst="rect">
            <a:avLst/>
          </a:prstGeom>
        </p:spPr>
      </p:pic>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4091" y="5520973"/>
            <a:ext cx="8847909" cy="1362459"/>
          </a:xfrm>
          <a:prstGeom prst="rect">
            <a:avLst/>
          </a:prstGeom>
        </p:spPr>
      </p:pic>
    </p:spTree>
    <p:extLst>
      <p:ext uri="{BB962C8B-B14F-4D97-AF65-F5344CB8AC3E}">
        <p14:creationId xmlns:p14="http://schemas.microsoft.com/office/powerpoint/2010/main" val="25345431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ppt_x</p:attrName>
                                        </p:attrNameLst>
                                      </p:cBhvr>
                                      <p:tavLst>
                                        <p:tav tm="0">
                                          <p:val>
                                            <p:strVal val="#ppt_x+#ppt_w*1.125000"/>
                                          </p:val>
                                        </p:tav>
                                        <p:tav tm="100000">
                                          <p:val>
                                            <p:strVal val="#ppt_x"/>
                                          </p:val>
                                        </p:tav>
                                      </p:tavLst>
                                    </p:anim>
                                    <p:animEffect transition="in" filter="wipe(left)">
                                      <p:cBhvr>
                                        <p:cTn id="22" dur="500"/>
                                        <p:tgtEl>
                                          <p:spTgt spid="4"/>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 calcmode="lin" valueType="num">
                                      <p:cBhvr>
                                        <p:cTn id="36" dur="10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7" dur="10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8" dur="1000"/>
                                        <p:tgtEl>
                                          <p:spTgt spid="9">
                                            <p:txEl>
                                              <p:pRg st="0" end="0"/>
                                            </p:txEl>
                                          </p:spTgt>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13">
                                            <p:txEl>
                                              <p:pRg st="0" end="0"/>
                                            </p:txEl>
                                          </p:spTgt>
                                        </p:tgtEl>
                                        <p:attrNameLst>
                                          <p:attrName>style.visibility</p:attrName>
                                        </p:attrNameLst>
                                      </p:cBhvr>
                                      <p:to>
                                        <p:strVal val="visible"/>
                                      </p:to>
                                    </p:set>
                                    <p:anim calcmode="lin" valueType="num">
                                      <p:cBhvr>
                                        <p:cTn id="56"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57"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58" dur="1000"/>
                                        <p:tgtEl>
                                          <p:spTgt spid="13">
                                            <p:txEl>
                                              <p:pRg st="0" end="0"/>
                                            </p:txEl>
                                          </p:spTgt>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par>
                          <p:cTn id="63" fill="hold">
                            <p:stCondLst>
                              <p:cond delay="6500"/>
                            </p:stCondLst>
                            <p:childTnLst>
                              <p:par>
                                <p:cTn id="64" presetID="53" presetClass="entr" presetSubtype="16"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animEffect transition="in" filter="fade">
                                      <p:cBhvr>
                                        <p:cTn id="68" dur="500"/>
                                        <p:tgtEl>
                                          <p:spTgt spid="16"/>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childTnLst>
                          </p:cTn>
                        </p:par>
                        <p:par>
                          <p:cTn id="73" fill="hold">
                            <p:stCondLst>
                              <p:cond delay="7500"/>
                            </p:stCondLst>
                            <p:childTnLst>
                              <p:par>
                                <p:cTn id="74" presetID="53" presetClass="entr" presetSubtype="16" fill="hold" grpId="0" nodeType="afterEffect">
                                  <p:stCondLst>
                                    <p:cond delay="0"/>
                                  </p:stCondLst>
                                  <p:childTnLst>
                                    <p:set>
                                      <p:cBhvr>
                                        <p:cTn id="75" dur="1" fill="hold">
                                          <p:stCondLst>
                                            <p:cond delay="0"/>
                                          </p:stCondLst>
                                        </p:cTn>
                                        <p:tgtEl>
                                          <p:spTgt spid="17">
                                            <p:txEl>
                                              <p:pRg st="0" end="0"/>
                                            </p:txEl>
                                          </p:spTgt>
                                        </p:tgtEl>
                                        <p:attrNameLst>
                                          <p:attrName>style.visibility</p:attrName>
                                        </p:attrNameLst>
                                      </p:cBhvr>
                                      <p:to>
                                        <p:strVal val="visible"/>
                                      </p:to>
                                    </p:set>
                                    <p:anim calcmode="lin" valueType="num">
                                      <p:cBhvr>
                                        <p:cTn id="76" dur="10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77" dur="10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78" dur="1000"/>
                                        <p:tgtEl>
                                          <p:spTgt spid="17">
                                            <p:txEl>
                                              <p:pRg st="0" end="0"/>
                                            </p:txEl>
                                          </p:spTgt>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par>
                          <p:cTn id="83" fill="hold">
                            <p:stCondLst>
                              <p:cond delay="9000"/>
                            </p:stCondLst>
                            <p:childTnLst>
                              <p:par>
                                <p:cTn id="84" presetID="53" presetClass="entr" presetSubtype="16"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fltVal val="0"/>
                                          </p:val>
                                        </p:tav>
                                        <p:tav tm="100000">
                                          <p:val>
                                            <p:strVal val="#ppt_w"/>
                                          </p:val>
                                        </p:tav>
                                      </p:tavLst>
                                    </p:anim>
                                    <p:anim calcmode="lin" valueType="num">
                                      <p:cBhvr>
                                        <p:cTn id="87" dur="500" fill="hold"/>
                                        <p:tgtEl>
                                          <p:spTgt spid="20"/>
                                        </p:tgtEl>
                                        <p:attrNameLst>
                                          <p:attrName>ppt_h</p:attrName>
                                        </p:attrNameLst>
                                      </p:cBhvr>
                                      <p:tavLst>
                                        <p:tav tm="0">
                                          <p:val>
                                            <p:fltVal val="0"/>
                                          </p:val>
                                        </p:tav>
                                        <p:tav tm="100000">
                                          <p:val>
                                            <p:strVal val="#ppt_h"/>
                                          </p:val>
                                        </p:tav>
                                      </p:tavLst>
                                    </p:anim>
                                    <p:animEffect transition="in" filter="fade">
                                      <p:cBhvr>
                                        <p:cTn id="88" dur="500"/>
                                        <p:tgtEl>
                                          <p:spTgt spid="20"/>
                                        </p:tgtEl>
                                      </p:cBhvr>
                                    </p:animEffect>
                                  </p:childTnLst>
                                </p:cTn>
                              </p:par>
                            </p:childTnLst>
                          </p:cTn>
                        </p:par>
                        <p:par>
                          <p:cTn id="89" fill="hold">
                            <p:stCondLst>
                              <p:cond delay="9500"/>
                            </p:stCondLst>
                            <p:childTnLst>
                              <p:par>
                                <p:cTn id="90" presetID="22" presetClass="entr" presetSubtype="8"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left)">
                                      <p:cBhvr>
                                        <p:cTn id="92" dur="500"/>
                                        <p:tgtEl>
                                          <p:spTgt spid="19"/>
                                        </p:tgtEl>
                                      </p:cBhvr>
                                    </p:animEffect>
                                  </p:childTnLst>
                                </p:cTn>
                              </p:par>
                            </p:childTnLst>
                          </p:cTn>
                        </p:par>
                        <p:par>
                          <p:cTn id="93" fill="hold">
                            <p:stCondLst>
                              <p:cond delay="10000"/>
                            </p:stCondLst>
                            <p:childTnLst>
                              <p:par>
                                <p:cTn id="94" presetID="53" presetClass="entr" presetSubtype="16" fill="hold" grpId="0" nodeType="afterEffect">
                                  <p:stCondLst>
                                    <p:cond delay="0"/>
                                  </p:stCondLst>
                                  <p:childTnLst>
                                    <p:set>
                                      <p:cBhvr>
                                        <p:cTn id="95" dur="1" fill="hold">
                                          <p:stCondLst>
                                            <p:cond delay="0"/>
                                          </p:stCondLst>
                                        </p:cTn>
                                        <p:tgtEl>
                                          <p:spTgt spid="21">
                                            <p:txEl>
                                              <p:pRg st="0" end="0"/>
                                            </p:txEl>
                                          </p:spTgt>
                                        </p:tgtEl>
                                        <p:attrNameLst>
                                          <p:attrName>style.visibility</p:attrName>
                                        </p:attrNameLst>
                                      </p:cBhvr>
                                      <p:to>
                                        <p:strVal val="visible"/>
                                      </p:to>
                                    </p:set>
                                    <p:anim calcmode="lin" valueType="num">
                                      <p:cBhvr>
                                        <p:cTn id="96" dur="10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97" dur="10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98" dur="1000"/>
                                        <p:tgtEl>
                                          <p:spTgt spid="21">
                                            <p:txEl>
                                              <p:pRg st="0" end="0"/>
                                            </p:txEl>
                                          </p:spTgt>
                                        </p:tgtEl>
                                      </p:cBhvr>
                                    </p:animEffect>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ipe(left)">
                                      <p:cBhvr>
                                        <p:cTn id="102" dur="500"/>
                                        <p:tgtEl>
                                          <p:spTgt spid="22"/>
                                        </p:tgtEl>
                                      </p:cBhvr>
                                    </p:animEffect>
                                  </p:childTnLst>
                                </p:cTn>
                              </p:par>
                            </p:childTnLst>
                          </p:cTn>
                        </p:par>
                        <p:par>
                          <p:cTn id="103" fill="hold">
                            <p:stCondLst>
                              <p:cond delay="11500"/>
                            </p:stCondLst>
                            <p:childTnLst>
                              <p:par>
                                <p:cTn id="104" presetID="53" presetClass="entr" presetSubtype="16" fill="hold" grpId="0" nodeType="after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p:cTn id="106" dur="500" fill="hold"/>
                                        <p:tgtEl>
                                          <p:spTgt spid="24"/>
                                        </p:tgtEl>
                                        <p:attrNameLst>
                                          <p:attrName>ppt_w</p:attrName>
                                        </p:attrNameLst>
                                      </p:cBhvr>
                                      <p:tavLst>
                                        <p:tav tm="0">
                                          <p:val>
                                            <p:fltVal val="0"/>
                                          </p:val>
                                        </p:tav>
                                        <p:tav tm="100000">
                                          <p:val>
                                            <p:strVal val="#ppt_w"/>
                                          </p:val>
                                        </p:tav>
                                      </p:tavLst>
                                    </p:anim>
                                    <p:anim calcmode="lin" valueType="num">
                                      <p:cBhvr>
                                        <p:cTn id="107" dur="500" fill="hold"/>
                                        <p:tgtEl>
                                          <p:spTgt spid="24"/>
                                        </p:tgtEl>
                                        <p:attrNameLst>
                                          <p:attrName>ppt_h</p:attrName>
                                        </p:attrNameLst>
                                      </p:cBhvr>
                                      <p:tavLst>
                                        <p:tav tm="0">
                                          <p:val>
                                            <p:fltVal val="0"/>
                                          </p:val>
                                        </p:tav>
                                        <p:tav tm="100000">
                                          <p:val>
                                            <p:strVal val="#ppt_h"/>
                                          </p:val>
                                        </p:tav>
                                      </p:tavLst>
                                    </p:anim>
                                    <p:animEffect transition="in" filter="fade">
                                      <p:cBhvr>
                                        <p:cTn id="108" dur="500"/>
                                        <p:tgtEl>
                                          <p:spTgt spid="24"/>
                                        </p:tgtEl>
                                      </p:cBhvr>
                                    </p:animEffect>
                                  </p:childTnLst>
                                </p:cTn>
                              </p:par>
                            </p:childTnLst>
                          </p:cTn>
                        </p:par>
                        <p:par>
                          <p:cTn id="109" fill="hold">
                            <p:stCondLst>
                              <p:cond delay="12000"/>
                            </p:stCondLst>
                            <p:childTnLst>
                              <p:par>
                                <p:cTn id="110" presetID="22" presetClass="entr" presetSubtype="8" fill="hold" grpId="0" nodeType="after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wipe(left)">
                                      <p:cBhvr>
                                        <p:cTn id="112" dur="500"/>
                                        <p:tgtEl>
                                          <p:spTgt spid="23"/>
                                        </p:tgtEl>
                                      </p:cBhvr>
                                    </p:animEffect>
                                  </p:childTnLst>
                                </p:cTn>
                              </p:par>
                            </p:childTnLst>
                          </p:cTn>
                        </p:par>
                        <p:par>
                          <p:cTn id="113" fill="hold">
                            <p:stCondLst>
                              <p:cond delay="12500"/>
                            </p:stCondLst>
                            <p:childTnLst>
                              <p:par>
                                <p:cTn id="114" presetID="53" presetClass="entr" presetSubtype="16" fill="hold" grpId="0" nodeType="afterEffect">
                                  <p:stCondLst>
                                    <p:cond delay="0"/>
                                  </p:stCondLst>
                                  <p:childTnLst>
                                    <p:set>
                                      <p:cBhvr>
                                        <p:cTn id="115" dur="1" fill="hold">
                                          <p:stCondLst>
                                            <p:cond delay="0"/>
                                          </p:stCondLst>
                                        </p:cTn>
                                        <p:tgtEl>
                                          <p:spTgt spid="25">
                                            <p:txEl>
                                              <p:pRg st="0" end="0"/>
                                            </p:txEl>
                                          </p:spTgt>
                                        </p:tgtEl>
                                        <p:attrNameLst>
                                          <p:attrName>style.visibility</p:attrName>
                                        </p:attrNameLst>
                                      </p:cBhvr>
                                      <p:to>
                                        <p:strVal val="visible"/>
                                      </p:to>
                                    </p:set>
                                    <p:anim calcmode="lin" valueType="num">
                                      <p:cBhvr>
                                        <p:cTn id="116" dur="10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117" dur="10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118" dur="1000"/>
                                        <p:tgtEl>
                                          <p:spTgt spid="25">
                                            <p:txEl>
                                              <p:pRg st="0" end="0"/>
                                            </p:txEl>
                                          </p:spTgt>
                                        </p:tgtEl>
                                      </p:cBhvr>
                                    </p:animEffect>
                                  </p:childTnLst>
                                </p:cTn>
                              </p:par>
                            </p:childTnLst>
                          </p:cTn>
                        </p:par>
                        <p:par>
                          <p:cTn id="119" fill="hold">
                            <p:stCondLst>
                              <p:cond delay="13500"/>
                            </p:stCondLst>
                            <p:childTnLst>
                              <p:par>
                                <p:cTn id="120" presetID="22" presetClass="entr" presetSubtype="8" fill="hold" grpId="0" nodeType="after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wipe(left)">
                                      <p:cBhvr>
                                        <p:cTn id="1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build="p">
        <p:tmplLst>
          <p:tmpl lvl="1">
            <p:tnLst>
              <p:par>
                <p:cTn presetID="53" presetClass="entr" presetSubtype="16" fill="hold" nodeType="after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1000" fill="hold"/>
                        <p:tgtEl>
                          <p:spTgt spid="9"/>
                        </p:tgtEl>
                        <p:attrNameLst>
                          <p:attrName>ppt_w</p:attrName>
                        </p:attrNameLst>
                      </p:cBhvr>
                      <p:tavLst>
                        <p:tav tm="0">
                          <p:val>
                            <p:fltVal val="0"/>
                          </p:val>
                        </p:tav>
                        <p:tav tm="100000">
                          <p:val>
                            <p:strVal val="#ppt_w"/>
                          </p:val>
                        </p:tav>
                      </p:tavLst>
                    </p:anim>
                    <p:anim calcmode="lin" valueType="num">
                      <p:cBhvr>
                        <p:cTn dur="1000" fill="hold"/>
                        <p:tgtEl>
                          <p:spTgt spid="9"/>
                        </p:tgtEl>
                        <p:attrNameLst>
                          <p:attrName>ppt_h</p:attrName>
                        </p:attrNameLst>
                      </p:cBhvr>
                      <p:tavLst>
                        <p:tav tm="0">
                          <p:val>
                            <p:fltVal val="0"/>
                          </p:val>
                        </p:tav>
                        <p:tav tm="100000">
                          <p:val>
                            <p:strVal val="#ppt_h"/>
                          </p:val>
                        </p:tav>
                      </p:tavLst>
                    </p:anim>
                    <p:animEffect transition="in" filter="fade">
                      <p:cBhvr>
                        <p:cTn dur="1000"/>
                        <p:tgtEl>
                          <p:spTgt spid="9"/>
                        </p:tgtEl>
                      </p:cBhvr>
                    </p:animEffect>
                  </p:childTnLst>
                </p:cTn>
              </p:par>
            </p:tnLst>
          </p:tmpl>
        </p:tmplLst>
      </p:bldP>
      <p:bldP spid="10" grpId="0"/>
      <p:bldP spid="11" grpId="0" animBg="1"/>
      <p:bldP spid="12"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1000" fill="hold"/>
                        <p:tgtEl>
                          <p:spTgt spid="13"/>
                        </p:tgtEl>
                        <p:attrNameLst>
                          <p:attrName>ppt_w</p:attrName>
                        </p:attrNameLst>
                      </p:cBhvr>
                      <p:tavLst>
                        <p:tav tm="0">
                          <p:val>
                            <p:fltVal val="0"/>
                          </p:val>
                        </p:tav>
                        <p:tav tm="100000">
                          <p:val>
                            <p:strVal val="#ppt_w"/>
                          </p:val>
                        </p:tav>
                      </p:tavLst>
                    </p:anim>
                    <p:anim calcmode="lin" valueType="num">
                      <p:cBhvr>
                        <p:cTn dur="1000" fill="hold"/>
                        <p:tgtEl>
                          <p:spTgt spid="13"/>
                        </p:tgtEl>
                        <p:attrNameLst>
                          <p:attrName>ppt_h</p:attrName>
                        </p:attrNameLst>
                      </p:cBhvr>
                      <p:tavLst>
                        <p:tav tm="0">
                          <p:val>
                            <p:fltVal val="0"/>
                          </p:val>
                        </p:tav>
                        <p:tav tm="100000">
                          <p:val>
                            <p:strVal val="#ppt_h"/>
                          </p:val>
                        </p:tav>
                      </p:tavLst>
                    </p:anim>
                    <p:animEffect transition="in" filter="fade">
                      <p:cBhvr>
                        <p:cTn dur="1000"/>
                        <p:tgtEl>
                          <p:spTgt spid="13"/>
                        </p:tgtEl>
                      </p:cBhvr>
                    </p:animEffect>
                  </p:childTnLst>
                </p:cTn>
              </p:par>
            </p:tnLst>
          </p:tmpl>
        </p:tmplLst>
      </p:bldP>
      <p:bldP spid="14" grpId="0"/>
      <p:bldP spid="15" grpId="0" animBg="1"/>
      <p:bldP spid="16" grpId="0" animBg="1"/>
      <p:bldP spid="17" grpId="0" build="p">
        <p:tmplLst>
          <p:tmpl lvl="1">
            <p:tnLst>
              <p:par>
                <p:cTn presetID="53" presetClass="entr" presetSubtype="16"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p:cTn dur="1000" fill="hold"/>
                        <p:tgtEl>
                          <p:spTgt spid="17"/>
                        </p:tgtEl>
                        <p:attrNameLst>
                          <p:attrName>ppt_w</p:attrName>
                        </p:attrNameLst>
                      </p:cBhvr>
                      <p:tavLst>
                        <p:tav tm="0">
                          <p:val>
                            <p:fltVal val="0"/>
                          </p:val>
                        </p:tav>
                        <p:tav tm="100000">
                          <p:val>
                            <p:strVal val="#ppt_w"/>
                          </p:val>
                        </p:tav>
                      </p:tavLst>
                    </p:anim>
                    <p:anim calcmode="lin" valueType="num">
                      <p:cBhvr>
                        <p:cTn dur="1000" fill="hold"/>
                        <p:tgtEl>
                          <p:spTgt spid="17"/>
                        </p:tgtEl>
                        <p:attrNameLst>
                          <p:attrName>ppt_h</p:attrName>
                        </p:attrNameLst>
                      </p:cBhvr>
                      <p:tavLst>
                        <p:tav tm="0">
                          <p:val>
                            <p:fltVal val="0"/>
                          </p:val>
                        </p:tav>
                        <p:tav tm="100000">
                          <p:val>
                            <p:strVal val="#ppt_h"/>
                          </p:val>
                        </p:tav>
                      </p:tavLst>
                    </p:anim>
                    <p:animEffect transition="in" filter="fade">
                      <p:cBhvr>
                        <p:cTn dur="1000"/>
                        <p:tgtEl>
                          <p:spTgt spid="17"/>
                        </p:tgtEl>
                      </p:cBhvr>
                    </p:animEffect>
                  </p:childTnLst>
                </p:cTn>
              </p:par>
            </p:tnLst>
          </p:tmpl>
        </p:tmplLst>
      </p:bldP>
      <p:bldP spid="18" grpId="0"/>
      <p:bldP spid="19" grpId="0" animBg="1"/>
      <p:bldP spid="20" grpId="0" animBg="1"/>
      <p:bldP spid="21" grpId="0" build="p">
        <p:tmplLst>
          <p:tmpl lvl="1">
            <p:tnLst>
              <p:par>
                <p:cTn presetID="53" presetClass="entr" presetSubtype="16"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p:cTn dur="1000" fill="hold"/>
                        <p:tgtEl>
                          <p:spTgt spid="21"/>
                        </p:tgtEl>
                        <p:attrNameLst>
                          <p:attrName>ppt_w</p:attrName>
                        </p:attrNameLst>
                      </p:cBhvr>
                      <p:tavLst>
                        <p:tav tm="0">
                          <p:val>
                            <p:fltVal val="0"/>
                          </p:val>
                        </p:tav>
                        <p:tav tm="100000">
                          <p:val>
                            <p:strVal val="#ppt_w"/>
                          </p:val>
                        </p:tav>
                      </p:tavLst>
                    </p:anim>
                    <p:anim calcmode="lin" valueType="num">
                      <p:cBhvr>
                        <p:cTn dur="1000" fill="hold"/>
                        <p:tgtEl>
                          <p:spTgt spid="21"/>
                        </p:tgtEl>
                        <p:attrNameLst>
                          <p:attrName>ppt_h</p:attrName>
                        </p:attrNameLst>
                      </p:cBhvr>
                      <p:tavLst>
                        <p:tav tm="0">
                          <p:val>
                            <p:fltVal val="0"/>
                          </p:val>
                        </p:tav>
                        <p:tav tm="100000">
                          <p:val>
                            <p:strVal val="#ppt_h"/>
                          </p:val>
                        </p:tav>
                      </p:tavLst>
                    </p:anim>
                    <p:animEffect transition="in" filter="fade">
                      <p:cBhvr>
                        <p:cTn dur="1000"/>
                        <p:tgtEl>
                          <p:spTgt spid="21"/>
                        </p:tgtEl>
                      </p:cBhvr>
                    </p:animEffect>
                  </p:childTnLst>
                </p:cTn>
              </p:par>
            </p:tnLst>
          </p:tmpl>
        </p:tmplLst>
      </p:bldP>
      <p:bldP spid="22" grpId="0"/>
      <p:bldP spid="23" grpId="0" animBg="1"/>
      <p:bldP spid="24" grpId="0" animBg="1"/>
      <p:bldP spid="25" grpId="0" build="p">
        <p:tmplLst>
          <p:tmpl lvl="1">
            <p:tnLst>
              <p:par>
                <p:cTn presetID="53" presetClass="entr" presetSubtype="16"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1000" fill="hold"/>
                        <p:tgtEl>
                          <p:spTgt spid="25"/>
                        </p:tgtEl>
                        <p:attrNameLst>
                          <p:attrName>ppt_w</p:attrName>
                        </p:attrNameLst>
                      </p:cBhvr>
                      <p:tavLst>
                        <p:tav tm="0">
                          <p:val>
                            <p:fltVal val="0"/>
                          </p:val>
                        </p:tav>
                        <p:tav tm="100000">
                          <p:val>
                            <p:strVal val="#ppt_w"/>
                          </p:val>
                        </p:tav>
                      </p:tavLst>
                    </p:anim>
                    <p:anim calcmode="lin" valueType="num">
                      <p:cBhvr>
                        <p:cTn dur="1000" fill="hold"/>
                        <p:tgtEl>
                          <p:spTgt spid="25"/>
                        </p:tgtEl>
                        <p:attrNameLst>
                          <p:attrName>ppt_h</p:attrName>
                        </p:attrNameLst>
                      </p:cBhvr>
                      <p:tavLst>
                        <p:tav tm="0">
                          <p:val>
                            <p:fltVal val="0"/>
                          </p:val>
                        </p:tav>
                        <p:tav tm="100000">
                          <p:val>
                            <p:strVal val="#ppt_h"/>
                          </p:val>
                        </p:tav>
                      </p:tavLst>
                    </p:anim>
                    <p:animEffect transition="in" filter="fade">
                      <p:cBhvr>
                        <p:cTn dur="1000"/>
                        <p:tgtEl>
                          <p:spTgt spid="25"/>
                        </p:tgtEl>
                      </p:cBhvr>
                    </p:animEffect>
                  </p:childTnLst>
                </p:cTn>
              </p:par>
            </p:tnLst>
          </p:tmpl>
        </p:tmplLst>
      </p:bldP>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a:spLocks/>
          </p:cNvSpPr>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a:spLocks/>
          </p:cNvSpPr>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a:spLocks/>
          </p:cNvSpPr>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a:spLocks/>
          </p:cNvSpPr>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a:spLocks/>
          </p:cNvSpPr>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a:spLocks/>
          </p:cNvSpPr>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a:spLocks/>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2" name="Freeform 6"/>
          <p:cNvSpPr>
            <a:spLocks/>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3" name="Freeform 7"/>
          <p:cNvSpPr>
            <a:spLocks/>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4" name="Freeform 8"/>
          <p:cNvSpPr>
            <a:spLocks/>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5" name="Freeform 9"/>
          <p:cNvSpPr>
            <a:spLocks/>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6" name="Freeform 10"/>
          <p:cNvSpPr>
            <a:spLocks/>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a:spLocks/>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14880274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55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105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13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155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18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205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23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255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28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305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808699" y="2084852"/>
            <a:ext cx="509691" cy="3119848"/>
            <a:chOff x="1461672" y="2210578"/>
            <a:chExt cx="509757" cy="3119848"/>
          </a:xfrm>
          <a:solidFill>
            <a:schemeClr val="bg1">
              <a:lumMod val="85000"/>
            </a:schemeClr>
          </a:solidFill>
        </p:grpSpPr>
        <p:sp>
          <p:nvSpPr>
            <p:cNvPr id="3"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25"/>
            <p:cNvSpPr>
              <a:spLocks/>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 name="Freeform 26"/>
            <p:cNvSpPr>
              <a:spLocks/>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 name="Freeform 31"/>
          <p:cNvSpPr>
            <a:spLocks/>
          </p:cNvSpPr>
          <p:nvPr/>
        </p:nvSpPr>
        <p:spPr bwMode="auto">
          <a:xfrm>
            <a:off x="804030" y="4005974"/>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 name="Group 8"/>
          <p:cNvGrpSpPr/>
          <p:nvPr/>
        </p:nvGrpSpPr>
        <p:grpSpPr>
          <a:xfrm>
            <a:off x="806947" y="4050304"/>
            <a:ext cx="637261" cy="1154395"/>
            <a:chOff x="806257" y="3985529"/>
            <a:chExt cx="637344" cy="1154395"/>
          </a:xfrm>
          <a:solidFill>
            <a:schemeClr val="bg1">
              <a:lumMod val="65000"/>
            </a:schemeClr>
          </a:solidFill>
        </p:grpSpPr>
        <p:grpSp>
          <p:nvGrpSpPr>
            <p:cNvPr id="9" name="Group 28"/>
            <p:cNvGrpSpPr/>
            <p:nvPr/>
          </p:nvGrpSpPr>
          <p:grpSpPr>
            <a:xfrm>
              <a:off x="808009" y="4819356"/>
              <a:ext cx="635592" cy="320568"/>
              <a:chOff x="5311610" y="4117494"/>
              <a:chExt cx="576000" cy="290513"/>
            </a:xfrm>
            <a:grpFill/>
          </p:grpSpPr>
          <p:sp>
            <p:nvSpPr>
              <p:cNvPr id="12" name="Freeform 33"/>
              <p:cNvSpPr>
                <a:spLocks/>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3" name="Freeform 34"/>
              <p:cNvSpPr>
                <a:spLocks/>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sp>
          <p:nvSpPr>
            <p:cNvPr id="1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dirty="0"/>
            </a:p>
          </p:txBody>
        </p:sp>
        <p:sp>
          <p:nvSpPr>
            <p:cNvPr id="11" name="Freeform 32"/>
            <p:cNvSpPr>
              <a:spLocks/>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14" name="Group 35"/>
          <p:cNvGrpSpPr/>
          <p:nvPr/>
        </p:nvGrpSpPr>
        <p:grpSpPr>
          <a:xfrm>
            <a:off x="1539092" y="2084852"/>
            <a:ext cx="509691" cy="3119848"/>
            <a:chOff x="2192160" y="2210578"/>
            <a:chExt cx="509757" cy="3119848"/>
          </a:xfrm>
          <a:solidFill>
            <a:schemeClr val="bg1">
              <a:lumMod val="85000"/>
            </a:schemeClr>
          </a:solidFill>
        </p:grpSpPr>
        <p:sp>
          <p:nvSpPr>
            <p:cNvPr id="15"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6"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7" name="Freeform 38"/>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8" name="Freeform 39"/>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19" name="Freeform 42"/>
          <p:cNvSpPr>
            <a:spLocks/>
          </p:cNvSpPr>
          <p:nvPr/>
        </p:nvSpPr>
        <p:spPr bwMode="auto">
          <a:xfrm>
            <a:off x="1534423" y="4405581"/>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20" name="Group 7"/>
          <p:cNvGrpSpPr/>
          <p:nvPr/>
        </p:nvGrpSpPr>
        <p:grpSpPr>
          <a:xfrm>
            <a:off x="1409767" y="4449910"/>
            <a:ext cx="764832" cy="754788"/>
            <a:chOff x="1409156" y="4385136"/>
            <a:chExt cx="764932" cy="754788"/>
          </a:xfrm>
          <a:solidFill>
            <a:schemeClr val="tx1">
              <a:lumMod val="65000"/>
              <a:lumOff val="35000"/>
            </a:schemeClr>
          </a:solidFill>
        </p:grpSpPr>
        <p:sp>
          <p:nvSpPr>
            <p:cNvPr id="21"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2" name="Freeform 43"/>
            <p:cNvSpPr>
              <a:spLocks/>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23" name="Group 44"/>
            <p:cNvGrpSpPr/>
            <p:nvPr/>
          </p:nvGrpSpPr>
          <p:grpSpPr>
            <a:xfrm>
              <a:off x="1409156" y="4819356"/>
              <a:ext cx="764932" cy="320568"/>
              <a:chOff x="5856396" y="4117494"/>
              <a:chExt cx="693213" cy="290513"/>
            </a:xfrm>
            <a:grpFill/>
          </p:grpSpPr>
          <p:sp>
            <p:nvSpPr>
              <p:cNvPr id="24" name="Freeform 45"/>
              <p:cNvSpPr>
                <a:spLocks/>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5" name="Freeform 46"/>
              <p:cNvSpPr>
                <a:spLocks/>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6" name="Freeform 47"/>
              <p:cNvSpPr>
                <a:spLocks/>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27" name="Group 48"/>
          <p:cNvGrpSpPr/>
          <p:nvPr/>
        </p:nvGrpSpPr>
        <p:grpSpPr>
          <a:xfrm>
            <a:off x="2260149" y="2084852"/>
            <a:ext cx="509691" cy="3119848"/>
            <a:chOff x="2913310" y="2210578"/>
            <a:chExt cx="509757" cy="3119848"/>
          </a:xfrm>
          <a:solidFill>
            <a:schemeClr val="bg1">
              <a:lumMod val="85000"/>
            </a:schemeClr>
          </a:solidFill>
        </p:grpSpPr>
        <p:sp>
          <p:nvSpPr>
            <p:cNvPr id="28"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9"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0" name="Freeform 51"/>
            <p:cNvSpPr>
              <a:spLocks/>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1" name="Freeform 52"/>
            <p:cNvSpPr>
              <a:spLocks/>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32" name="Freeform 55"/>
          <p:cNvSpPr>
            <a:spLocks/>
          </p:cNvSpPr>
          <p:nvPr/>
        </p:nvSpPr>
        <p:spPr bwMode="auto">
          <a:xfrm>
            <a:off x="2255480" y="347646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33" name="Group 9"/>
          <p:cNvGrpSpPr/>
          <p:nvPr/>
        </p:nvGrpSpPr>
        <p:grpSpPr>
          <a:xfrm>
            <a:off x="2130824" y="3520793"/>
            <a:ext cx="764832" cy="1683904"/>
            <a:chOff x="2130307" y="3456020"/>
            <a:chExt cx="764932" cy="1683904"/>
          </a:xfrm>
          <a:solidFill>
            <a:schemeClr val="accent2"/>
          </a:solidFill>
        </p:grpSpPr>
        <p:sp>
          <p:nvSpPr>
            <p:cNvPr id="34" name="Rectangle 54"/>
            <p:cNvSpPr>
              <a:spLocks noChangeArrowheads="1"/>
            </p:cNvSpPr>
            <p:nvPr/>
          </p:nvSpPr>
          <p:spPr bwMode="auto">
            <a:xfrm>
              <a:off x="2257894" y="3753816"/>
              <a:ext cx="509757" cy="111566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5" name="Freeform 56"/>
            <p:cNvSpPr>
              <a:spLocks/>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36" name="Group 57"/>
            <p:cNvGrpSpPr/>
            <p:nvPr/>
          </p:nvGrpSpPr>
          <p:grpSpPr>
            <a:xfrm>
              <a:off x="2130307" y="4819356"/>
              <a:ext cx="764932" cy="320568"/>
              <a:chOff x="6509932" y="4117494"/>
              <a:chExt cx="693213" cy="290513"/>
            </a:xfrm>
            <a:grpFill/>
          </p:grpSpPr>
          <p:sp>
            <p:nvSpPr>
              <p:cNvPr id="37" name="Freeform 58"/>
              <p:cNvSpPr>
                <a:spLocks/>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8" name="Freeform 59"/>
              <p:cNvSpPr>
                <a:spLocks/>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9" name="Freeform 60"/>
              <p:cNvSpPr>
                <a:spLocks/>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40" name="Group 61"/>
          <p:cNvGrpSpPr/>
          <p:nvPr/>
        </p:nvGrpSpPr>
        <p:grpSpPr>
          <a:xfrm>
            <a:off x="2979451" y="2084852"/>
            <a:ext cx="509691" cy="3119848"/>
            <a:chOff x="3632707" y="2210578"/>
            <a:chExt cx="509757" cy="3119848"/>
          </a:xfrm>
          <a:solidFill>
            <a:schemeClr val="bg1">
              <a:lumMod val="85000"/>
            </a:schemeClr>
          </a:solidFill>
        </p:grpSpPr>
        <p:sp>
          <p:nvSpPr>
            <p:cNvPr id="41"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2"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3" name="Freeform 64"/>
            <p:cNvSpPr>
              <a:spLocks/>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4" name="Freeform 65"/>
            <p:cNvSpPr>
              <a:spLocks/>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45" name="Freeform 69"/>
          <p:cNvSpPr>
            <a:spLocks/>
          </p:cNvSpPr>
          <p:nvPr/>
        </p:nvSpPr>
        <p:spPr bwMode="auto">
          <a:xfrm>
            <a:off x="2974782" y="27759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46" name="Group 4"/>
          <p:cNvGrpSpPr/>
          <p:nvPr/>
        </p:nvGrpSpPr>
        <p:grpSpPr>
          <a:xfrm>
            <a:off x="2850128" y="2820315"/>
            <a:ext cx="764832" cy="2384385"/>
            <a:chOff x="2849704" y="2755539"/>
            <a:chExt cx="764932" cy="2384385"/>
          </a:xfrm>
          <a:solidFill>
            <a:schemeClr val="tx1">
              <a:lumMod val="65000"/>
              <a:lumOff val="35000"/>
            </a:schemeClr>
          </a:solidFill>
        </p:grpSpPr>
        <p:sp>
          <p:nvSpPr>
            <p:cNvPr id="47" name="Rectangle 67"/>
            <p:cNvSpPr>
              <a:spLocks noChangeArrowheads="1"/>
            </p:cNvSpPr>
            <p:nvPr/>
          </p:nvSpPr>
          <p:spPr bwMode="auto">
            <a:xfrm>
              <a:off x="2977292" y="3053336"/>
              <a:ext cx="509757" cy="181614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8" name="Freeform 72"/>
            <p:cNvSpPr>
              <a:spLocks/>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49" name="Group 73"/>
            <p:cNvGrpSpPr/>
            <p:nvPr/>
          </p:nvGrpSpPr>
          <p:grpSpPr>
            <a:xfrm>
              <a:off x="2849704" y="4819356"/>
              <a:ext cx="764932" cy="320568"/>
              <a:chOff x="7161880" y="4117494"/>
              <a:chExt cx="693213" cy="290513"/>
            </a:xfrm>
            <a:grpFill/>
          </p:grpSpPr>
          <p:sp>
            <p:nvSpPr>
              <p:cNvPr id="50" name="Freeform 74"/>
              <p:cNvSpPr>
                <a:spLocks/>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1" name="Freeform 75"/>
              <p:cNvSpPr>
                <a:spLocks/>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2" name="Freeform 76"/>
              <p:cNvSpPr>
                <a:spLocks/>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53" name="Group 77"/>
          <p:cNvGrpSpPr/>
          <p:nvPr/>
        </p:nvGrpSpPr>
        <p:grpSpPr>
          <a:xfrm>
            <a:off x="3697003" y="2084852"/>
            <a:ext cx="509691" cy="3119848"/>
            <a:chOff x="4350352" y="2210578"/>
            <a:chExt cx="509757" cy="3119848"/>
          </a:xfrm>
          <a:solidFill>
            <a:srgbClr val="D9D9D9"/>
          </a:solidFill>
        </p:grpSpPr>
        <p:sp>
          <p:nvSpPr>
            <p:cNvPr id="54"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5"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6" name="Freeform 80"/>
            <p:cNvSpPr>
              <a:spLocks/>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7" name="Freeform 81"/>
            <p:cNvSpPr>
              <a:spLocks/>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58" name="Group 82"/>
          <p:cNvGrpSpPr/>
          <p:nvPr/>
        </p:nvGrpSpPr>
        <p:grpSpPr>
          <a:xfrm>
            <a:off x="3567679" y="2084852"/>
            <a:ext cx="764832" cy="3119847"/>
            <a:chOff x="4221011" y="2210578"/>
            <a:chExt cx="764932" cy="3119846"/>
          </a:xfrm>
          <a:solidFill>
            <a:schemeClr val="accent1"/>
          </a:solidFill>
        </p:grpSpPr>
        <p:sp>
          <p:nvSpPr>
            <p:cNvPr id="59" name="Rectangle 83"/>
            <p:cNvSpPr>
              <a:spLocks noChangeArrowheads="1"/>
            </p:cNvSpPr>
            <p:nvPr/>
          </p:nvSpPr>
          <p:spPr bwMode="auto">
            <a:xfrm>
              <a:off x="4348600" y="2508374"/>
              <a:ext cx="509757" cy="255160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0" name="Freeform 89"/>
            <p:cNvSpPr>
              <a:spLocks/>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61" name="Group 90"/>
            <p:cNvGrpSpPr/>
            <p:nvPr/>
          </p:nvGrpSpPr>
          <p:grpSpPr>
            <a:xfrm>
              <a:off x="4221011" y="5009856"/>
              <a:ext cx="764932" cy="320568"/>
              <a:chOff x="7812240" y="4117494"/>
              <a:chExt cx="693213" cy="290513"/>
            </a:xfrm>
            <a:grpFill/>
          </p:grpSpPr>
          <p:sp>
            <p:nvSpPr>
              <p:cNvPr id="62" name="Freeform 99"/>
              <p:cNvSpPr>
                <a:spLocks/>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3" name="Freeform 104"/>
              <p:cNvSpPr>
                <a:spLocks/>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4" name="Freeform 105"/>
              <p:cNvSpPr>
                <a:spLocks/>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65" name="Group 106"/>
          <p:cNvGrpSpPr/>
          <p:nvPr/>
        </p:nvGrpSpPr>
        <p:grpSpPr>
          <a:xfrm>
            <a:off x="4418060" y="2084852"/>
            <a:ext cx="509691" cy="3119848"/>
            <a:chOff x="5071502" y="2210578"/>
            <a:chExt cx="509757" cy="3119848"/>
          </a:xfrm>
          <a:solidFill>
            <a:schemeClr val="bg1">
              <a:lumMod val="85000"/>
            </a:schemeClr>
          </a:solidFill>
        </p:grpSpPr>
        <p:sp>
          <p:nvSpPr>
            <p:cNvPr id="66"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7"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8" name="Freeform 109"/>
            <p:cNvSpPr>
              <a:spLocks/>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9" name="Freeform 110"/>
            <p:cNvSpPr>
              <a:spLocks/>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0" name="Freeform 113"/>
          <p:cNvSpPr>
            <a:spLocks/>
          </p:cNvSpPr>
          <p:nvPr/>
        </p:nvSpPr>
        <p:spPr bwMode="auto">
          <a:xfrm>
            <a:off x="4413391" y="315105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71" name="Group 3"/>
          <p:cNvGrpSpPr/>
          <p:nvPr/>
        </p:nvGrpSpPr>
        <p:grpSpPr>
          <a:xfrm>
            <a:off x="4288735" y="3195384"/>
            <a:ext cx="764832" cy="2009315"/>
            <a:chOff x="4288499" y="3130610"/>
            <a:chExt cx="764932" cy="2009314"/>
          </a:xfrm>
          <a:solidFill>
            <a:schemeClr val="bg1">
              <a:lumMod val="65000"/>
            </a:schemeClr>
          </a:solidFill>
        </p:grpSpPr>
        <p:sp>
          <p:nvSpPr>
            <p:cNvPr id="72"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73" name="Freeform 114"/>
            <p:cNvSpPr>
              <a:spLocks/>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74" name="Group 115"/>
            <p:cNvGrpSpPr/>
            <p:nvPr/>
          </p:nvGrpSpPr>
          <p:grpSpPr>
            <a:xfrm>
              <a:off x="4288499" y="4819356"/>
              <a:ext cx="764932" cy="320568"/>
              <a:chOff x="8465776" y="4117494"/>
              <a:chExt cx="693213" cy="290513"/>
            </a:xfrm>
            <a:grpFill/>
          </p:grpSpPr>
          <p:sp>
            <p:nvSpPr>
              <p:cNvPr id="75" name="Freeform 116"/>
              <p:cNvSpPr>
                <a:spLocks/>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6" name="Freeform 117"/>
              <p:cNvSpPr>
                <a:spLocks/>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7" name="Freeform 118"/>
              <p:cNvSpPr>
                <a:spLocks/>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78" name="Group 119"/>
          <p:cNvGrpSpPr/>
          <p:nvPr/>
        </p:nvGrpSpPr>
        <p:grpSpPr>
          <a:xfrm>
            <a:off x="5137362" y="2084852"/>
            <a:ext cx="509691" cy="3119848"/>
            <a:chOff x="5790899" y="2210578"/>
            <a:chExt cx="509757" cy="3119848"/>
          </a:xfrm>
          <a:solidFill>
            <a:schemeClr val="bg1">
              <a:lumMod val="85000"/>
            </a:schemeClr>
          </a:solidFill>
        </p:grpSpPr>
        <p:sp>
          <p:nvSpPr>
            <p:cNvPr id="79"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0"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1" name="Freeform 122"/>
            <p:cNvSpPr>
              <a:spLocks/>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2" name="Freeform 123"/>
            <p:cNvSpPr>
              <a:spLocks/>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83" name="Freeform 126"/>
          <p:cNvSpPr>
            <a:spLocks/>
          </p:cNvSpPr>
          <p:nvPr/>
        </p:nvSpPr>
        <p:spPr bwMode="auto">
          <a:xfrm>
            <a:off x="5132693" y="25064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4" name="Group 2"/>
          <p:cNvGrpSpPr/>
          <p:nvPr/>
        </p:nvGrpSpPr>
        <p:grpSpPr>
          <a:xfrm>
            <a:off x="5008039" y="2550814"/>
            <a:ext cx="764832" cy="2653884"/>
            <a:chOff x="5007896" y="2486040"/>
            <a:chExt cx="764932" cy="2653884"/>
          </a:xfrm>
          <a:solidFill>
            <a:schemeClr val="accent4"/>
          </a:solidFill>
        </p:grpSpPr>
        <p:sp>
          <p:nvSpPr>
            <p:cNvPr id="85" name="Rectangle 125"/>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6" name="Freeform 127"/>
            <p:cNvSpPr>
              <a:spLocks/>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87" name="Group 128"/>
            <p:cNvGrpSpPr/>
            <p:nvPr/>
          </p:nvGrpSpPr>
          <p:grpSpPr>
            <a:xfrm>
              <a:off x="5007896" y="4819356"/>
              <a:ext cx="764932" cy="320568"/>
              <a:chOff x="9117724" y="4117494"/>
              <a:chExt cx="693213" cy="290513"/>
            </a:xfrm>
            <a:grpFill/>
          </p:grpSpPr>
          <p:sp>
            <p:nvSpPr>
              <p:cNvPr id="88" name="Freeform 129"/>
              <p:cNvSpPr>
                <a:spLocks/>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89" name="Freeform 130"/>
              <p:cNvSpPr>
                <a:spLocks/>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90" name="Freeform 131"/>
              <p:cNvSpPr>
                <a:spLocks/>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91" name="Group 132"/>
          <p:cNvGrpSpPr/>
          <p:nvPr/>
        </p:nvGrpSpPr>
        <p:grpSpPr>
          <a:xfrm>
            <a:off x="5849082" y="2084852"/>
            <a:ext cx="509691" cy="3119848"/>
            <a:chOff x="6502710" y="2210578"/>
            <a:chExt cx="509757" cy="3119848"/>
          </a:xfrm>
          <a:solidFill>
            <a:schemeClr val="bg1">
              <a:lumMod val="85000"/>
            </a:schemeClr>
          </a:solidFill>
        </p:grpSpPr>
        <p:sp>
          <p:nvSpPr>
            <p:cNvPr id="92"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3"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4" name="Freeform 135"/>
            <p:cNvSpPr>
              <a:spLocks/>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5" name="Freeform 136"/>
            <p:cNvSpPr>
              <a:spLocks/>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96" name="Freeform 139"/>
          <p:cNvSpPr>
            <a:spLocks/>
          </p:cNvSpPr>
          <p:nvPr/>
        </p:nvSpPr>
        <p:spPr bwMode="auto">
          <a:xfrm>
            <a:off x="5844412" y="365632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97" name="Group 1"/>
          <p:cNvGrpSpPr/>
          <p:nvPr/>
        </p:nvGrpSpPr>
        <p:grpSpPr>
          <a:xfrm>
            <a:off x="5719758" y="3700655"/>
            <a:ext cx="637262" cy="1504045"/>
            <a:chOff x="5719707" y="3635879"/>
            <a:chExt cx="637345" cy="1504045"/>
          </a:xfrm>
          <a:solidFill>
            <a:schemeClr val="tx1">
              <a:lumMod val="65000"/>
              <a:lumOff val="35000"/>
            </a:schemeClr>
          </a:solidFill>
        </p:grpSpPr>
        <p:sp>
          <p:nvSpPr>
            <p:cNvPr id="98"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9" name="Freeform 140"/>
            <p:cNvSpPr>
              <a:spLocks/>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100" name="Group 141"/>
            <p:cNvGrpSpPr/>
            <p:nvPr/>
          </p:nvGrpSpPr>
          <p:grpSpPr>
            <a:xfrm>
              <a:off x="5719707" y="4819356"/>
              <a:ext cx="637344" cy="320568"/>
              <a:chOff x="9762797" y="4117494"/>
              <a:chExt cx="577588" cy="290513"/>
            </a:xfrm>
            <a:grpFill/>
          </p:grpSpPr>
          <p:sp>
            <p:nvSpPr>
              <p:cNvPr id="101" name="Freeform 142"/>
              <p:cNvSpPr>
                <a:spLocks/>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02" name="Freeform 143"/>
              <p:cNvSpPr>
                <a:spLocks/>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cxnSp>
        <p:nvCxnSpPr>
          <p:cNvPr id="103" name="Straight Connector 144"/>
          <p:cNvCxnSpPr/>
          <p:nvPr/>
        </p:nvCxnSpPr>
        <p:spPr>
          <a:xfrm>
            <a:off x="804028" y="5517661"/>
            <a:ext cx="5550072"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145"/>
          <p:cNvSpPr/>
          <p:nvPr/>
        </p:nvSpPr>
        <p:spPr>
          <a:xfrm>
            <a:off x="1003189"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5" name="Oval 146"/>
          <p:cNvSpPr/>
          <p:nvPr/>
        </p:nvSpPr>
        <p:spPr>
          <a:xfrm>
            <a:off x="173358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6" name="Oval 147"/>
          <p:cNvSpPr/>
          <p:nvPr/>
        </p:nvSpPr>
        <p:spPr>
          <a:xfrm>
            <a:off x="2463974" y="5470284"/>
            <a:ext cx="111370" cy="1113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7" name="Oval 148"/>
          <p:cNvSpPr/>
          <p:nvPr/>
        </p:nvSpPr>
        <p:spPr>
          <a:xfrm>
            <a:off x="3173939"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8" name="Oval 149"/>
          <p:cNvSpPr/>
          <p:nvPr/>
        </p:nvSpPr>
        <p:spPr>
          <a:xfrm>
            <a:off x="3891491" y="5470284"/>
            <a:ext cx="111370" cy="1113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9" name="Oval 150"/>
          <p:cNvSpPr/>
          <p:nvPr/>
        </p:nvSpPr>
        <p:spPr>
          <a:xfrm>
            <a:off x="4612548"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0" name="Oval 151"/>
          <p:cNvSpPr/>
          <p:nvPr/>
        </p:nvSpPr>
        <p:spPr>
          <a:xfrm>
            <a:off x="5333604" y="5470284"/>
            <a:ext cx="111370" cy="1113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1" name="Oval 152"/>
          <p:cNvSpPr/>
          <p:nvPr/>
        </p:nvSpPr>
        <p:spPr>
          <a:xfrm>
            <a:off x="604357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2" name="TextBox 182"/>
          <p:cNvSpPr txBox="1"/>
          <p:nvPr/>
        </p:nvSpPr>
        <p:spPr>
          <a:xfrm>
            <a:off x="807535" y="4128653"/>
            <a:ext cx="502678" cy="569375"/>
          </a:xfrm>
          <a:prstGeom prst="rect">
            <a:avLst/>
          </a:prstGeom>
          <a:noFill/>
        </p:spPr>
        <p:txBody>
          <a:bodyPr wrap="none" lIns="121908" tIns="60954" rIns="121908" bIns="60954" rtlCol="0">
            <a:spAutoFit/>
          </a:bodyPr>
          <a:lstStyle/>
          <a:p>
            <a:pPr algn="ctr"/>
            <a:r>
              <a:rPr lang="id-ID" b="1" dirty="0">
                <a:solidFill>
                  <a:schemeClr val="bg1"/>
                </a:solidFill>
              </a:rPr>
              <a:t>20</a:t>
            </a:r>
          </a:p>
          <a:p>
            <a:pPr algn="ctr"/>
            <a:r>
              <a:rPr lang="id-ID" sz="1100" dirty="0">
                <a:solidFill>
                  <a:schemeClr val="bg1"/>
                </a:solidFill>
              </a:rPr>
              <a:t>%</a:t>
            </a:r>
          </a:p>
        </p:txBody>
      </p:sp>
      <p:sp>
        <p:nvSpPr>
          <p:cNvPr id="113" name="TextBox 183"/>
          <p:cNvSpPr txBox="1"/>
          <p:nvPr/>
        </p:nvSpPr>
        <p:spPr>
          <a:xfrm>
            <a:off x="1548668" y="4569448"/>
            <a:ext cx="502678" cy="569375"/>
          </a:xfrm>
          <a:prstGeom prst="rect">
            <a:avLst/>
          </a:prstGeom>
          <a:noFill/>
        </p:spPr>
        <p:txBody>
          <a:bodyPr wrap="none" lIns="121908" tIns="60954" rIns="121908" bIns="60954" rtlCol="0">
            <a:spAutoFit/>
          </a:bodyPr>
          <a:lstStyle/>
          <a:p>
            <a:pPr algn="ctr"/>
            <a:r>
              <a:rPr lang="id-ID" b="1" dirty="0">
                <a:solidFill>
                  <a:schemeClr val="bg1"/>
                </a:solidFill>
              </a:rPr>
              <a:t>10</a:t>
            </a:r>
          </a:p>
          <a:p>
            <a:pPr algn="ctr"/>
            <a:r>
              <a:rPr lang="id-ID" sz="1100" dirty="0">
                <a:solidFill>
                  <a:schemeClr val="bg1"/>
                </a:solidFill>
              </a:rPr>
              <a:t>%</a:t>
            </a:r>
          </a:p>
        </p:txBody>
      </p:sp>
      <p:sp>
        <p:nvSpPr>
          <p:cNvPr id="114" name="TextBox 184"/>
          <p:cNvSpPr txBox="1"/>
          <p:nvPr/>
        </p:nvSpPr>
        <p:spPr>
          <a:xfrm>
            <a:off x="2263522" y="3633321"/>
            <a:ext cx="502678" cy="569375"/>
          </a:xfrm>
          <a:prstGeom prst="rect">
            <a:avLst/>
          </a:prstGeom>
          <a:noFill/>
        </p:spPr>
        <p:txBody>
          <a:bodyPr wrap="none" lIns="121908" tIns="60954" rIns="121908" bIns="60954" rtlCol="0">
            <a:spAutoFit/>
          </a:bodyPr>
          <a:lstStyle/>
          <a:p>
            <a:pPr algn="ctr"/>
            <a:r>
              <a:rPr lang="id-ID" b="1" dirty="0">
                <a:solidFill>
                  <a:schemeClr val="bg1"/>
                </a:solidFill>
              </a:rPr>
              <a:t>45</a:t>
            </a:r>
          </a:p>
          <a:p>
            <a:pPr algn="ctr"/>
            <a:r>
              <a:rPr lang="id-ID" sz="1100" dirty="0">
                <a:solidFill>
                  <a:schemeClr val="bg1"/>
                </a:solidFill>
              </a:rPr>
              <a:t>%</a:t>
            </a:r>
          </a:p>
        </p:txBody>
      </p:sp>
      <p:sp>
        <p:nvSpPr>
          <p:cNvPr id="115" name="TextBox 185"/>
          <p:cNvSpPr txBox="1"/>
          <p:nvPr/>
        </p:nvSpPr>
        <p:spPr>
          <a:xfrm>
            <a:off x="2977087" y="2953737"/>
            <a:ext cx="502678" cy="569375"/>
          </a:xfrm>
          <a:prstGeom prst="rect">
            <a:avLst/>
          </a:prstGeom>
          <a:noFill/>
        </p:spPr>
        <p:txBody>
          <a:bodyPr wrap="none" lIns="121908" tIns="60954" rIns="121908" bIns="60954" rtlCol="0">
            <a:spAutoFit/>
          </a:bodyPr>
          <a:lstStyle/>
          <a:p>
            <a:pPr algn="ctr"/>
            <a:r>
              <a:rPr lang="id-ID" b="1" dirty="0">
                <a:solidFill>
                  <a:schemeClr val="bg1"/>
                </a:solidFill>
              </a:rPr>
              <a:t>75</a:t>
            </a:r>
          </a:p>
          <a:p>
            <a:pPr algn="ctr"/>
            <a:r>
              <a:rPr lang="id-ID" sz="1100" dirty="0">
                <a:solidFill>
                  <a:schemeClr val="bg1"/>
                </a:solidFill>
              </a:rPr>
              <a:t>%</a:t>
            </a:r>
          </a:p>
        </p:txBody>
      </p:sp>
      <p:sp>
        <p:nvSpPr>
          <p:cNvPr id="116" name="TextBox 186"/>
          <p:cNvSpPr txBox="1"/>
          <p:nvPr/>
        </p:nvSpPr>
        <p:spPr>
          <a:xfrm>
            <a:off x="3636144" y="2209317"/>
            <a:ext cx="630918" cy="569375"/>
          </a:xfrm>
          <a:prstGeom prst="rect">
            <a:avLst/>
          </a:prstGeom>
          <a:noFill/>
        </p:spPr>
        <p:txBody>
          <a:bodyPr wrap="none" lIns="121908" tIns="60954" rIns="121908" bIns="60954" rtlCol="0">
            <a:spAutoFit/>
          </a:bodyPr>
          <a:lstStyle/>
          <a:p>
            <a:pPr algn="ctr"/>
            <a:r>
              <a:rPr lang="id-ID" b="1" dirty="0">
                <a:solidFill>
                  <a:schemeClr val="bg1"/>
                </a:solidFill>
              </a:rPr>
              <a:t>100</a:t>
            </a:r>
          </a:p>
          <a:p>
            <a:pPr algn="ctr"/>
            <a:r>
              <a:rPr lang="id-ID" sz="1100" dirty="0">
                <a:solidFill>
                  <a:schemeClr val="bg1"/>
                </a:solidFill>
              </a:rPr>
              <a:t>%</a:t>
            </a:r>
          </a:p>
        </p:txBody>
      </p:sp>
      <p:sp>
        <p:nvSpPr>
          <p:cNvPr id="117" name="TextBox 187"/>
          <p:cNvSpPr txBox="1"/>
          <p:nvPr/>
        </p:nvSpPr>
        <p:spPr>
          <a:xfrm>
            <a:off x="5138615" y="2673796"/>
            <a:ext cx="502678" cy="569375"/>
          </a:xfrm>
          <a:prstGeom prst="rect">
            <a:avLst/>
          </a:prstGeom>
          <a:noFill/>
        </p:spPr>
        <p:txBody>
          <a:bodyPr wrap="none" lIns="121908" tIns="60954" rIns="121908" bIns="60954" rtlCol="0">
            <a:spAutoFit/>
          </a:bodyPr>
          <a:lstStyle/>
          <a:p>
            <a:pPr algn="ctr"/>
            <a:r>
              <a:rPr lang="id-ID" b="1" dirty="0">
                <a:solidFill>
                  <a:schemeClr val="bg1"/>
                </a:solidFill>
              </a:rPr>
              <a:t>85</a:t>
            </a:r>
          </a:p>
          <a:p>
            <a:pPr algn="ctr"/>
            <a:r>
              <a:rPr lang="id-ID" sz="1100" dirty="0">
                <a:solidFill>
                  <a:schemeClr val="bg1"/>
                </a:solidFill>
              </a:rPr>
              <a:t>%</a:t>
            </a:r>
          </a:p>
        </p:txBody>
      </p:sp>
      <p:sp>
        <p:nvSpPr>
          <p:cNvPr id="118" name="TextBox 188"/>
          <p:cNvSpPr txBox="1"/>
          <p:nvPr/>
        </p:nvSpPr>
        <p:spPr>
          <a:xfrm>
            <a:off x="4427780" y="3372524"/>
            <a:ext cx="502678" cy="569375"/>
          </a:xfrm>
          <a:prstGeom prst="rect">
            <a:avLst/>
          </a:prstGeom>
          <a:noFill/>
        </p:spPr>
        <p:txBody>
          <a:bodyPr wrap="none" lIns="121908" tIns="60954" rIns="121908" bIns="60954" rtlCol="0">
            <a:spAutoFit/>
          </a:bodyPr>
          <a:lstStyle/>
          <a:p>
            <a:pPr algn="ctr"/>
            <a:r>
              <a:rPr lang="id-ID" b="1" dirty="0">
                <a:solidFill>
                  <a:schemeClr val="bg1"/>
                </a:solidFill>
              </a:rPr>
              <a:t>55</a:t>
            </a:r>
          </a:p>
          <a:p>
            <a:pPr algn="ctr"/>
            <a:r>
              <a:rPr lang="id-ID" sz="1100" dirty="0">
                <a:solidFill>
                  <a:schemeClr val="bg1"/>
                </a:solidFill>
              </a:rPr>
              <a:t>%</a:t>
            </a:r>
          </a:p>
        </p:txBody>
      </p:sp>
      <p:sp>
        <p:nvSpPr>
          <p:cNvPr id="119" name="TextBox 189"/>
          <p:cNvSpPr txBox="1"/>
          <p:nvPr/>
        </p:nvSpPr>
        <p:spPr>
          <a:xfrm>
            <a:off x="5847916" y="3824792"/>
            <a:ext cx="502678" cy="569375"/>
          </a:xfrm>
          <a:prstGeom prst="rect">
            <a:avLst/>
          </a:prstGeom>
          <a:noFill/>
        </p:spPr>
        <p:txBody>
          <a:bodyPr wrap="none" lIns="121908" tIns="60954" rIns="121908" bIns="60954" rtlCol="0">
            <a:spAutoFit/>
          </a:bodyPr>
          <a:lstStyle/>
          <a:p>
            <a:pPr algn="ctr"/>
            <a:r>
              <a:rPr lang="id-ID" b="1" dirty="0">
                <a:solidFill>
                  <a:schemeClr val="bg1"/>
                </a:solidFill>
              </a:rPr>
              <a:t>40</a:t>
            </a:r>
          </a:p>
          <a:p>
            <a:pPr algn="ctr"/>
            <a:r>
              <a:rPr lang="id-ID" sz="1100" dirty="0">
                <a:solidFill>
                  <a:schemeClr val="bg1"/>
                </a:solidFill>
              </a:rPr>
              <a:t>%</a:t>
            </a:r>
          </a:p>
        </p:txBody>
      </p:sp>
      <p:sp>
        <p:nvSpPr>
          <p:cNvPr id="120" name="TextBox 190"/>
          <p:cNvSpPr txBox="1"/>
          <p:nvPr/>
        </p:nvSpPr>
        <p:spPr>
          <a:xfrm>
            <a:off x="586681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2015</a:t>
            </a:r>
          </a:p>
        </p:txBody>
      </p:sp>
      <p:sp>
        <p:nvSpPr>
          <p:cNvPr id="121" name="TextBox 191"/>
          <p:cNvSpPr txBox="1"/>
          <p:nvPr/>
        </p:nvSpPr>
        <p:spPr>
          <a:xfrm>
            <a:off x="5141174"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2014</a:t>
            </a:r>
          </a:p>
        </p:txBody>
      </p:sp>
      <p:sp>
        <p:nvSpPr>
          <p:cNvPr id="122" name="TextBox 192"/>
          <p:cNvSpPr txBox="1"/>
          <p:nvPr/>
        </p:nvSpPr>
        <p:spPr>
          <a:xfrm>
            <a:off x="4441159"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2013</a:t>
            </a:r>
          </a:p>
        </p:txBody>
      </p:sp>
      <p:sp>
        <p:nvSpPr>
          <p:cNvPr id="123" name="TextBox 193"/>
          <p:cNvSpPr txBox="1"/>
          <p:nvPr/>
        </p:nvSpPr>
        <p:spPr>
          <a:xfrm>
            <a:off x="3719301"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2012</a:t>
            </a:r>
          </a:p>
        </p:txBody>
      </p:sp>
      <p:sp>
        <p:nvSpPr>
          <p:cNvPr id="124" name="TextBox 194"/>
          <p:cNvSpPr txBox="1"/>
          <p:nvPr/>
        </p:nvSpPr>
        <p:spPr>
          <a:xfrm>
            <a:off x="299744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2011</a:t>
            </a:r>
          </a:p>
        </p:txBody>
      </p:sp>
      <p:sp>
        <p:nvSpPr>
          <p:cNvPr id="125" name="TextBox 195"/>
          <p:cNvSpPr txBox="1"/>
          <p:nvPr/>
        </p:nvSpPr>
        <p:spPr>
          <a:xfrm>
            <a:off x="2285350" y="5575595"/>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2010</a:t>
            </a:r>
          </a:p>
        </p:txBody>
      </p:sp>
      <p:sp>
        <p:nvSpPr>
          <p:cNvPr id="126" name="TextBox 196"/>
          <p:cNvSpPr txBox="1"/>
          <p:nvPr/>
        </p:nvSpPr>
        <p:spPr>
          <a:xfrm>
            <a:off x="1566354" y="5575586"/>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2009</a:t>
            </a:r>
          </a:p>
        </p:txBody>
      </p:sp>
      <p:sp>
        <p:nvSpPr>
          <p:cNvPr id="127" name="TextBox 197"/>
          <p:cNvSpPr txBox="1"/>
          <p:nvPr/>
        </p:nvSpPr>
        <p:spPr>
          <a:xfrm>
            <a:off x="840457" y="5575582"/>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2008</a:t>
            </a:r>
          </a:p>
        </p:txBody>
      </p:sp>
      <p:sp>
        <p:nvSpPr>
          <p:cNvPr id="128" name="TextBox 198"/>
          <p:cNvSpPr txBox="1"/>
          <p:nvPr/>
        </p:nvSpPr>
        <p:spPr>
          <a:xfrm>
            <a:off x="6960096" y="2492897"/>
            <a:ext cx="1887672" cy="615541"/>
          </a:xfrm>
          <a:prstGeom prst="rect">
            <a:avLst/>
          </a:prstGeom>
          <a:noFill/>
        </p:spPr>
        <p:txBody>
          <a:bodyPr wrap="none" lIns="121908" tIns="60954" rIns="121908" bIns="60954" rtlCol="0">
            <a:spAutoFit/>
          </a:bodyPr>
          <a:lstStyle/>
          <a:p>
            <a:r>
              <a:rPr lang="zh-CN" altLang="en-US" sz="3200" b="1" dirty="0">
                <a:solidFill>
                  <a:schemeClr val="accent2"/>
                </a:solidFill>
                <a:latin typeface="Raleway" panose="020B0003030101060003" pitchFamily="34" charset="0"/>
              </a:rPr>
              <a:t>添加标题</a:t>
            </a:r>
            <a:endParaRPr lang="id-ID" sz="3200" b="1" dirty="0">
              <a:solidFill>
                <a:schemeClr val="accent2"/>
              </a:solidFill>
              <a:latin typeface="Raleway" panose="020B0003030101060003" pitchFamily="34" charset="0"/>
            </a:endParaRPr>
          </a:p>
        </p:txBody>
      </p:sp>
      <p:sp>
        <p:nvSpPr>
          <p:cNvPr id="129" name="Rectangle 185"/>
          <p:cNvSpPr/>
          <p:nvPr/>
        </p:nvSpPr>
        <p:spPr>
          <a:xfrm>
            <a:off x="7031016" y="3073780"/>
            <a:ext cx="4587967" cy="206210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sz="1400" dirty="0">
              <a:solidFill>
                <a:prstClr val="white">
                  <a:lumMod val="65000"/>
                </a:prstClr>
              </a:solidFill>
              <a:latin typeface="PT Sans" panose="020B0503020203020204" pitchFamily="34" charset="0"/>
            </a:endParaRPr>
          </a:p>
        </p:txBody>
      </p:sp>
      <p:sp>
        <p:nvSpPr>
          <p:cNvPr id="130" name="标题 12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4651225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anim calcmode="lin" valueType="num">
                                      <p:cBhvr>
                                        <p:cTn id="33" dur="500" fill="hold"/>
                                        <p:tgtEl>
                                          <p:spTgt spid="65"/>
                                        </p:tgtEl>
                                        <p:attrNameLst>
                                          <p:attrName>ppt_x</p:attrName>
                                        </p:attrNameLst>
                                      </p:cBhvr>
                                      <p:tavLst>
                                        <p:tav tm="0">
                                          <p:val>
                                            <p:strVal val="#ppt_x"/>
                                          </p:val>
                                        </p:tav>
                                        <p:tav tm="100000">
                                          <p:val>
                                            <p:strVal val="#ppt_x"/>
                                          </p:val>
                                        </p:tav>
                                      </p:tavLst>
                                    </p:anim>
                                    <p:anim calcmode="lin" valueType="num">
                                      <p:cBhvr>
                                        <p:cTn id="34" dur="5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fade">
                                      <p:cBhvr>
                                        <p:cTn id="56" dur="500"/>
                                        <p:tgtEl>
                                          <p:spTgt spid="127"/>
                                        </p:tgtEl>
                                      </p:cBhvr>
                                    </p:animEffect>
                                  </p:childTnLst>
                                </p:cTn>
                              </p:par>
                            </p:childTnLst>
                          </p:cTn>
                        </p:par>
                        <p:par>
                          <p:cTn id="57" fill="hold">
                            <p:stCondLst>
                              <p:cond delay="1000"/>
                            </p:stCondLst>
                            <p:childTnLst>
                              <p:par>
                                <p:cTn id="58" presetID="22" presetClass="entr" presetSubtype="4"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childTnLst>
                          </p:cTn>
                        </p:par>
                        <p:par>
                          <p:cTn id="77" fill="hold">
                            <p:stCondLst>
                              <p:cond delay="2500"/>
                            </p:stCondLst>
                            <p:childTnLst>
                              <p:par>
                                <p:cTn id="78" presetID="22" presetClass="entr" presetSubtype="4"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childTnLst>
                          </p:cTn>
                        </p:par>
                        <p:par>
                          <p:cTn id="81" fill="hold">
                            <p:stCondLst>
                              <p:cond delay="3000"/>
                            </p:stCondLst>
                            <p:childTnLst>
                              <p:par>
                                <p:cTn id="82" presetID="10"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500" fill="hold"/>
                                        <p:tgtEl>
                                          <p:spTgt spid="106"/>
                                        </p:tgtEl>
                                        <p:attrNameLst>
                                          <p:attrName>ppt_w</p:attrName>
                                        </p:attrNameLst>
                                      </p:cBhvr>
                                      <p:tavLst>
                                        <p:tav tm="0">
                                          <p:val>
                                            <p:fltVal val="0"/>
                                          </p:val>
                                        </p:tav>
                                        <p:tav tm="100000">
                                          <p:val>
                                            <p:strVal val="#ppt_w"/>
                                          </p:val>
                                        </p:tav>
                                      </p:tavLst>
                                    </p:anim>
                                    <p:anim calcmode="lin" valueType="num">
                                      <p:cBhvr>
                                        <p:cTn id="92" dur="500" fill="hold"/>
                                        <p:tgtEl>
                                          <p:spTgt spid="106"/>
                                        </p:tgtEl>
                                        <p:attrNameLst>
                                          <p:attrName>ppt_h</p:attrName>
                                        </p:attrNameLst>
                                      </p:cBhvr>
                                      <p:tavLst>
                                        <p:tav tm="0">
                                          <p:val>
                                            <p:fltVal val="0"/>
                                          </p:val>
                                        </p:tav>
                                        <p:tav tm="100000">
                                          <p:val>
                                            <p:strVal val="#ppt_h"/>
                                          </p:val>
                                        </p:tav>
                                      </p:tavLst>
                                    </p:anim>
                                    <p:animEffect transition="in" filter="fade">
                                      <p:cBhvr>
                                        <p:cTn id="93" dur="500"/>
                                        <p:tgtEl>
                                          <p:spTgt spid="10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5"/>
                                        </p:tgtEl>
                                        <p:attrNameLst>
                                          <p:attrName>style.visibility</p:attrName>
                                        </p:attrNameLst>
                                      </p:cBhvr>
                                      <p:to>
                                        <p:strVal val="visible"/>
                                      </p:to>
                                    </p:set>
                                    <p:animEffect transition="in" filter="fade">
                                      <p:cBhvr>
                                        <p:cTn id="96" dur="500"/>
                                        <p:tgtEl>
                                          <p:spTgt spid="125"/>
                                        </p:tgtEl>
                                      </p:cBhvr>
                                    </p:animEffect>
                                  </p:childTnLst>
                                </p:cTn>
                              </p:par>
                            </p:childTnLst>
                          </p:cTn>
                        </p:par>
                        <p:par>
                          <p:cTn id="97" fill="hold">
                            <p:stCondLst>
                              <p:cond delay="4000"/>
                            </p:stCondLst>
                            <p:childTnLst>
                              <p:par>
                                <p:cTn id="98" presetID="22" presetClass="entr" presetSubtype="4"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
                                        <p:tgtEl>
                                          <p:spTgt spid="33"/>
                                        </p:tgtEl>
                                      </p:cBhvr>
                                    </p:animEffect>
                                  </p:childTnLst>
                                </p:cTn>
                              </p:par>
                            </p:childTnLst>
                          </p:cTn>
                        </p:par>
                        <p:par>
                          <p:cTn id="101" fill="hold">
                            <p:stCondLst>
                              <p:cond delay="450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childTnLst>
                          </p:cTn>
                        </p:par>
                        <p:par>
                          <p:cTn id="117" fill="hold">
                            <p:stCondLst>
                              <p:cond delay="5500"/>
                            </p:stCondLst>
                            <p:childTnLst>
                              <p:par>
                                <p:cTn id="118" presetID="22" presetClass="entr" presetSubtype="4"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500"/>
                                        <p:tgtEl>
                                          <p:spTgt spid="46"/>
                                        </p:tgtEl>
                                      </p:cBhvr>
                                    </p:animEffect>
                                  </p:childTnLst>
                                </p:cTn>
                              </p:par>
                            </p:childTnLst>
                          </p:cTn>
                        </p:par>
                        <p:par>
                          <p:cTn id="121" fill="hold">
                            <p:stCondLst>
                              <p:cond delay="6000"/>
                            </p:stCondLst>
                            <p:childTnLst>
                              <p:par>
                                <p:cTn id="122" presetID="10" presetClass="entr" presetSubtype="0" fill="hold" grpId="0"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500"/>
                                        <p:tgtEl>
                                          <p:spTgt spid="45"/>
                                        </p:tgtEl>
                                      </p:cBhvr>
                                    </p:animEffect>
                                  </p:childTnLst>
                                </p:cTn>
                              </p:par>
                            </p:childTnLst>
                          </p:cTn>
                        </p:par>
                        <p:par>
                          <p:cTn id="128" fill="hold">
                            <p:stCondLst>
                              <p:cond delay="6500"/>
                            </p:stCondLst>
                            <p:childTnLst>
                              <p:par>
                                <p:cTn id="129" presetID="53" presetClass="entr" presetSubtype="16" fill="hold" grpId="0" nodeType="after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childTnLst>
                          </p:cTn>
                        </p:par>
                        <p:par>
                          <p:cTn id="137" fill="hold">
                            <p:stCondLst>
                              <p:cond delay="7000"/>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7500"/>
                            </p:stCondLst>
                            <p:childTnLst>
                              <p:par>
                                <p:cTn id="142" presetID="10" presetClass="entr" presetSubtype="0" fill="hold" grpId="0" nodeType="afterEffect">
                                  <p:stCondLst>
                                    <p:cond delay="0"/>
                                  </p:stCondLst>
                                  <p:childTnLst>
                                    <p:set>
                                      <p:cBhvr>
                                        <p:cTn id="143" dur="1" fill="hold">
                                          <p:stCondLst>
                                            <p:cond delay="0"/>
                                          </p:stCondLst>
                                        </p:cTn>
                                        <p:tgtEl>
                                          <p:spTgt spid="116"/>
                                        </p:tgtEl>
                                        <p:attrNameLst>
                                          <p:attrName>style.visibility</p:attrName>
                                        </p:attrNameLst>
                                      </p:cBhvr>
                                      <p:to>
                                        <p:strVal val="visible"/>
                                      </p:to>
                                    </p:set>
                                    <p:animEffect transition="in" filter="fade">
                                      <p:cBhvr>
                                        <p:cTn id="144" dur="500"/>
                                        <p:tgtEl>
                                          <p:spTgt spid="116"/>
                                        </p:tgtEl>
                                      </p:cBhvr>
                                    </p:animEffect>
                                  </p:childTnLst>
                                </p:cTn>
                              </p:par>
                            </p:childTnLst>
                          </p:cTn>
                        </p:par>
                        <p:par>
                          <p:cTn id="145" fill="hold">
                            <p:stCondLst>
                              <p:cond delay="8000"/>
                            </p:stCondLst>
                            <p:childTnLst>
                              <p:par>
                                <p:cTn id="146" presetID="53" presetClass="entr" presetSubtype="16" fill="hold" grpId="0" nodeType="afterEffect">
                                  <p:stCondLst>
                                    <p:cond delay="0"/>
                                  </p:stCondLst>
                                  <p:childTnLst>
                                    <p:set>
                                      <p:cBhvr>
                                        <p:cTn id="147" dur="1" fill="hold">
                                          <p:stCondLst>
                                            <p:cond delay="0"/>
                                          </p:stCondLst>
                                        </p:cTn>
                                        <p:tgtEl>
                                          <p:spTgt spid="109"/>
                                        </p:tgtEl>
                                        <p:attrNameLst>
                                          <p:attrName>style.visibility</p:attrName>
                                        </p:attrNameLst>
                                      </p:cBhvr>
                                      <p:to>
                                        <p:strVal val="visible"/>
                                      </p:to>
                                    </p:set>
                                    <p:anim calcmode="lin" valueType="num">
                                      <p:cBhvr>
                                        <p:cTn id="148" dur="500" fill="hold"/>
                                        <p:tgtEl>
                                          <p:spTgt spid="109"/>
                                        </p:tgtEl>
                                        <p:attrNameLst>
                                          <p:attrName>ppt_w</p:attrName>
                                        </p:attrNameLst>
                                      </p:cBhvr>
                                      <p:tavLst>
                                        <p:tav tm="0">
                                          <p:val>
                                            <p:fltVal val="0"/>
                                          </p:val>
                                        </p:tav>
                                        <p:tav tm="100000">
                                          <p:val>
                                            <p:strVal val="#ppt_w"/>
                                          </p:val>
                                        </p:tav>
                                      </p:tavLst>
                                    </p:anim>
                                    <p:anim calcmode="lin" valueType="num">
                                      <p:cBhvr>
                                        <p:cTn id="149" dur="500" fill="hold"/>
                                        <p:tgtEl>
                                          <p:spTgt spid="109"/>
                                        </p:tgtEl>
                                        <p:attrNameLst>
                                          <p:attrName>ppt_h</p:attrName>
                                        </p:attrNameLst>
                                      </p:cBhvr>
                                      <p:tavLst>
                                        <p:tav tm="0">
                                          <p:val>
                                            <p:fltVal val="0"/>
                                          </p:val>
                                        </p:tav>
                                        <p:tav tm="100000">
                                          <p:val>
                                            <p:strVal val="#ppt_h"/>
                                          </p:val>
                                        </p:tav>
                                      </p:tavLst>
                                    </p:anim>
                                    <p:animEffect transition="in" filter="fade">
                                      <p:cBhvr>
                                        <p:cTn id="150" dur="500"/>
                                        <p:tgtEl>
                                          <p:spTgt spid="10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2"/>
                                        </p:tgtEl>
                                        <p:attrNameLst>
                                          <p:attrName>style.visibility</p:attrName>
                                        </p:attrNameLst>
                                      </p:cBhvr>
                                      <p:to>
                                        <p:strVal val="visible"/>
                                      </p:to>
                                    </p:set>
                                    <p:animEffect transition="in" filter="fade">
                                      <p:cBhvr>
                                        <p:cTn id="153" dur="500"/>
                                        <p:tgtEl>
                                          <p:spTgt spid="122"/>
                                        </p:tgtEl>
                                      </p:cBhvr>
                                    </p:animEffect>
                                  </p:childTnLst>
                                </p:cTn>
                              </p:par>
                            </p:childTnLst>
                          </p:cTn>
                        </p:par>
                        <p:par>
                          <p:cTn id="154" fill="hold">
                            <p:stCondLst>
                              <p:cond delay="8500"/>
                            </p:stCondLst>
                            <p:childTnLst>
                              <p:par>
                                <p:cTn id="155" presetID="22" presetClass="entr" presetSubtype="4"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down)">
                                      <p:cBhvr>
                                        <p:cTn id="157" dur="500"/>
                                        <p:tgtEl>
                                          <p:spTgt spid="71"/>
                                        </p:tgtEl>
                                      </p:cBhvr>
                                    </p:animEffect>
                                  </p:childTnLst>
                                </p:cTn>
                              </p:par>
                            </p:childTnLst>
                          </p:cTn>
                        </p:par>
                        <p:par>
                          <p:cTn id="158" fill="hold">
                            <p:stCondLst>
                              <p:cond delay="9000"/>
                            </p:stCondLst>
                            <p:childTnLst>
                              <p:par>
                                <p:cTn id="159" presetID="10" presetClass="entr" presetSubtype="0" fill="hold" grpId="0" nodeType="afterEffect">
                                  <p:stCondLst>
                                    <p:cond delay="0"/>
                                  </p:stCondLst>
                                  <p:childTnLst>
                                    <p:set>
                                      <p:cBhvr>
                                        <p:cTn id="160" dur="1" fill="hold">
                                          <p:stCondLst>
                                            <p:cond delay="0"/>
                                          </p:stCondLst>
                                        </p:cTn>
                                        <p:tgtEl>
                                          <p:spTgt spid="118"/>
                                        </p:tgtEl>
                                        <p:attrNameLst>
                                          <p:attrName>style.visibility</p:attrName>
                                        </p:attrNameLst>
                                      </p:cBhvr>
                                      <p:to>
                                        <p:strVal val="visible"/>
                                      </p:to>
                                    </p:set>
                                    <p:animEffect transition="in" filter="fade">
                                      <p:cBhvr>
                                        <p:cTn id="161" dur="500"/>
                                        <p:tgtEl>
                                          <p:spTgt spid="11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childTnLst>
                          </p:cTn>
                        </p:par>
                        <p:par>
                          <p:cTn id="165" fill="hold">
                            <p:stCondLst>
                              <p:cond delay="9500"/>
                            </p:stCondLst>
                            <p:childTnLst>
                              <p:par>
                                <p:cTn id="166" presetID="53" presetClass="entr" presetSubtype="16" fill="hold" grpId="0" nodeType="afterEffect">
                                  <p:stCondLst>
                                    <p:cond delay="0"/>
                                  </p:stCondLst>
                                  <p:childTnLst>
                                    <p:set>
                                      <p:cBhvr>
                                        <p:cTn id="167" dur="1" fill="hold">
                                          <p:stCondLst>
                                            <p:cond delay="0"/>
                                          </p:stCondLst>
                                        </p:cTn>
                                        <p:tgtEl>
                                          <p:spTgt spid="110"/>
                                        </p:tgtEl>
                                        <p:attrNameLst>
                                          <p:attrName>style.visibility</p:attrName>
                                        </p:attrNameLst>
                                      </p:cBhvr>
                                      <p:to>
                                        <p:strVal val="visible"/>
                                      </p:to>
                                    </p:set>
                                    <p:anim calcmode="lin" valueType="num">
                                      <p:cBhvr>
                                        <p:cTn id="168" dur="500" fill="hold"/>
                                        <p:tgtEl>
                                          <p:spTgt spid="110"/>
                                        </p:tgtEl>
                                        <p:attrNameLst>
                                          <p:attrName>ppt_w</p:attrName>
                                        </p:attrNameLst>
                                      </p:cBhvr>
                                      <p:tavLst>
                                        <p:tav tm="0">
                                          <p:val>
                                            <p:fltVal val="0"/>
                                          </p:val>
                                        </p:tav>
                                        <p:tav tm="100000">
                                          <p:val>
                                            <p:strVal val="#ppt_w"/>
                                          </p:val>
                                        </p:tav>
                                      </p:tavLst>
                                    </p:anim>
                                    <p:anim calcmode="lin" valueType="num">
                                      <p:cBhvr>
                                        <p:cTn id="169" dur="500" fill="hold"/>
                                        <p:tgtEl>
                                          <p:spTgt spid="110"/>
                                        </p:tgtEl>
                                        <p:attrNameLst>
                                          <p:attrName>ppt_h</p:attrName>
                                        </p:attrNameLst>
                                      </p:cBhvr>
                                      <p:tavLst>
                                        <p:tav tm="0">
                                          <p:val>
                                            <p:fltVal val="0"/>
                                          </p:val>
                                        </p:tav>
                                        <p:tav tm="100000">
                                          <p:val>
                                            <p:strVal val="#ppt_h"/>
                                          </p:val>
                                        </p:tav>
                                      </p:tavLst>
                                    </p:anim>
                                    <p:animEffect transition="in" filter="fade">
                                      <p:cBhvr>
                                        <p:cTn id="170" dur="500"/>
                                        <p:tgtEl>
                                          <p:spTgt spid="11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1"/>
                                        </p:tgtEl>
                                        <p:attrNameLst>
                                          <p:attrName>style.visibility</p:attrName>
                                        </p:attrNameLst>
                                      </p:cBhvr>
                                      <p:to>
                                        <p:strVal val="visible"/>
                                      </p:to>
                                    </p:set>
                                    <p:animEffect transition="in" filter="fade">
                                      <p:cBhvr>
                                        <p:cTn id="173" dur="500"/>
                                        <p:tgtEl>
                                          <p:spTgt spid="121"/>
                                        </p:tgtEl>
                                      </p:cBhvr>
                                    </p:animEffect>
                                  </p:childTnLst>
                                </p:cTn>
                              </p:par>
                            </p:childTnLst>
                          </p:cTn>
                        </p:par>
                        <p:par>
                          <p:cTn id="174" fill="hold">
                            <p:stCondLst>
                              <p:cond delay="10000"/>
                            </p:stCondLst>
                            <p:childTnLst>
                              <p:par>
                                <p:cTn id="175" presetID="22" presetClass="entr" presetSubtype="4" fill="hold" nodeType="afterEffect">
                                  <p:stCondLst>
                                    <p:cond delay="0"/>
                                  </p:stCondLst>
                                  <p:childTnLst>
                                    <p:set>
                                      <p:cBhvr>
                                        <p:cTn id="176" dur="1" fill="hold">
                                          <p:stCondLst>
                                            <p:cond delay="0"/>
                                          </p:stCondLst>
                                        </p:cTn>
                                        <p:tgtEl>
                                          <p:spTgt spid="84"/>
                                        </p:tgtEl>
                                        <p:attrNameLst>
                                          <p:attrName>style.visibility</p:attrName>
                                        </p:attrNameLst>
                                      </p:cBhvr>
                                      <p:to>
                                        <p:strVal val="visible"/>
                                      </p:to>
                                    </p:set>
                                    <p:animEffect transition="in" filter="wipe(down)">
                                      <p:cBhvr>
                                        <p:cTn id="177" dur="500"/>
                                        <p:tgtEl>
                                          <p:spTgt spid="84"/>
                                        </p:tgtEl>
                                      </p:cBhvr>
                                    </p:animEffect>
                                  </p:childTnLst>
                                </p:cTn>
                              </p:par>
                            </p:childTnLst>
                          </p:cTn>
                        </p:par>
                        <p:par>
                          <p:cTn id="178" fill="hold">
                            <p:stCondLst>
                              <p:cond delay="10500"/>
                            </p:stCondLst>
                            <p:childTnLst>
                              <p:par>
                                <p:cTn id="179" presetID="10" presetClass="entr" presetSubtype="0" fill="hold" grpId="0" nodeType="afterEffect">
                                  <p:stCondLst>
                                    <p:cond delay="0"/>
                                  </p:stCondLst>
                                  <p:childTnLst>
                                    <p:set>
                                      <p:cBhvr>
                                        <p:cTn id="180" dur="1" fill="hold">
                                          <p:stCondLst>
                                            <p:cond delay="0"/>
                                          </p:stCondLst>
                                        </p:cTn>
                                        <p:tgtEl>
                                          <p:spTgt spid="117"/>
                                        </p:tgtEl>
                                        <p:attrNameLst>
                                          <p:attrName>style.visibility</p:attrName>
                                        </p:attrNameLst>
                                      </p:cBhvr>
                                      <p:to>
                                        <p:strVal val="visible"/>
                                      </p:to>
                                    </p:set>
                                    <p:animEffect transition="in" filter="fade">
                                      <p:cBhvr>
                                        <p:cTn id="181" dur="500"/>
                                        <p:tgtEl>
                                          <p:spTgt spid="1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500"/>
                                        <p:tgtEl>
                                          <p:spTgt spid="83"/>
                                        </p:tgtEl>
                                      </p:cBhvr>
                                    </p:animEffect>
                                  </p:childTnLst>
                                </p:cTn>
                              </p:par>
                            </p:childTnLst>
                          </p:cTn>
                        </p:par>
                        <p:par>
                          <p:cTn id="185" fill="hold">
                            <p:stCondLst>
                              <p:cond delay="11000"/>
                            </p:stCondLst>
                            <p:childTnLst>
                              <p:par>
                                <p:cTn id="186" presetID="53" presetClass="entr" presetSubtype="16" fill="hold" grpId="0" nodeType="afterEffect">
                                  <p:stCondLst>
                                    <p:cond delay="0"/>
                                  </p:stCondLst>
                                  <p:childTnLst>
                                    <p:set>
                                      <p:cBhvr>
                                        <p:cTn id="187" dur="1" fill="hold">
                                          <p:stCondLst>
                                            <p:cond delay="0"/>
                                          </p:stCondLst>
                                        </p:cTn>
                                        <p:tgtEl>
                                          <p:spTgt spid="111"/>
                                        </p:tgtEl>
                                        <p:attrNameLst>
                                          <p:attrName>style.visibility</p:attrName>
                                        </p:attrNameLst>
                                      </p:cBhvr>
                                      <p:to>
                                        <p:strVal val="visible"/>
                                      </p:to>
                                    </p:set>
                                    <p:anim calcmode="lin" valueType="num">
                                      <p:cBhvr>
                                        <p:cTn id="188" dur="500" fill="hold"/>
                                        <p:tgtEl>
                                          <p:spTgt spid="111"/>
                                        </p:tgtEl>
                                        <p:attrNameLst>
                                          <p:attrName>ppt_w</p:attrName>
                                        </p:attrNameLst>
                                      </p:cBhvr>
                                      <p:tavLst>
                                        <p:tav tm="0">
                                          <p:val>
                                            <p:fltVal val="0"/>
                                          </p:val>
                                        </p:tav>
                                        <p:tav tm="100000">
                                          <p:val>
                                            <p:strVal val="#ppt_w"/>
                                          </p:val>
                                        </p:tav>
                                      </p:tavLst>
                                    </p:anim>
                                    <p:anim calcmode="lin" valueType="num">
                                      <p:cBhvr>
                                        <p:cTn id="189" dur="500" fill="hold"/>
                                        <p:tgtEl>
                                          <p:spTgt spid="111"/>
                                        </p:tgtEl>
                                        <p:attrNameLst>
                                          <p:attrName>ppt_h</p:attrName>
                                        </p:attrNameLst>
                                      </p:cBhvr>
                                      <p:tavLst>
                                        <p:tav tm="0">
                                          <p:val>
                                            <p:fltVal val="0"/>
                                          </p:val>
                                        </p:tav>
                                        <p:tav tm="100000">
                                          <p:val>
                                            <p:strVal val="#ppt_h"/>
                                          </p:val>
                                        </p:tav>
                                      </p:tavLst>
                                    </p:anim>
                                    <p:animEffect transition="in" filter="fade">
                                      <p:cBhvr>
                                        <p:cTn id="190" dur="500"/>
                                        <p:tgtEl>
                                          <p:spTgt spid="111"/>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down)">
                                      <p:cBhvr>
                                        <p:cTn id="193" dur="500"/>
                                        <p:tgtEl>
                                          <p:spTgt spid="120"/>
                                        </p:tgtEl>
                                      </p:cBhvr>
                                    </p:animEffect>
                                  </p:childTnLst>
                                </p:cTn>
                              </p:par>
                            </p:childTnLst>
                          </p:cTn>
                        </p:par>
                        <p:par>
                          <p:cTn id="194" fill="hold">
                            <p:stCondLst>
                              <p:cond delay="11500"/>
                            </p:stCondLst>
                            <p:childTnLst>
                              <p:par>
                                <p:cTn id="195" presetID="22" presetClass="entr" presetSubtype="4" fill="hold" nodeType="afterEffect">
                                  <p:stCondLst>
                                    <p:cond delay="0"/>
                                  </p:stCondLst>
                                  <p:childTnLst>
                                    <p:set>
                                      <p:cBhvr>
                                        <p:cTn id="196" dur="1" fill="hold">
                                          <p:stCondLst>
                                            <p:cond delay="0"/>
                                          </p:stCondLst>
                                        </p:cTn>
                                        <p:tgtEl>
                                          <p:spTgt spid="97"/>
                                        </p:tgtEl>
                                        <p:attrNameLst>
                                          <p:attrName>style.visibility</p:attrName>
                                        </p:attrNameLst>
                                      </p:cBhvr>
                                      <p:to>
                                        <p:strVal val="visible"/>
                                      </p:to>
                                    </p:set>
                                    <p:animEffect transition="in" filter="wipe(down)">
                                      <p:cBhvr>
                                        <p:cTn id="197" dur="500"/>
                                        <p:tgtEl>
                                          <p:spTgt spid="97"/>
                                        </p:tgtEl>
                                      </p:cBhvr>
                                    </p:animEffect>
                                  </p:childTnLst>
                                </p:cTn>
                              </p:par>
                            </p:childTnLst>
                          </p:cTn>
                        </p:par>
                        <p:par>
                          <p:cTn id="198" fill="hold">
                            <p:stCondLst>
                              <p:cond delay="12000"/>
                            </p:stCondLst>
                            <p:childTnLst>
                              <p:par>
                                <p:cTn id="199" presetID="10" presetClass="entr" presetSubtype="0" fill="hold" grpId="0" nodeType="afterEffect">
                                  <p:stCondLst>
                                    <p:cond delay="0"/>
                                  </p:stCondLst>
                                  <p:childTnLst>
                                    <p:set>
                                      <p:cBhvr>
                                        <p:cTn id="200" dur="1" fill="hold">
                                          <p:stCondLst>
                                            <p:cond delay="0"/>
                                          </p:stCondLst>
                                        </p:cTn>
                                        <p:tgtEl>
                                          <p:spTgt spid="119"/>
                                        </p:tgtEl>
                                        <p:attrNameLst>
                                          <p:attrName>style.visibility</p:attrName>
                                        </p:attrNameLst>
                                      </p:cBhvr>
                                      <p:to>
                                        <p:strVal val="visible"/>
                                      </p:to>
                                    </p:set>
                                    <p:animEffect transition="in" filter="fade">
                                      <p:cBhvr>
                                        <p:cTn id="201" dur="500"/>
                                        <p:tgtEl>
                                          <p:spTgt spid="119"/>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96"/>
                                        </p:tgtEl>
                                        <p:attrNameLst>
                                          <p:attrName>style.visibility</p:attrName>
                                        </p:attrNameLst>
                                      </p:cBhvr>
                                      <p:to>
                                        <p:strVal val="visible"/>
                                      </p:to>
                                    </p:set>
                                    <p:animEffect transition="in" filter="fade">
                                      <p:cBhvr>
                                        <p:cTn id="204" dur="500"/>
                                        <p:tgtEl>
                                          <p:spTgt spid="96"/>
                                        </p:tgtEl>
                                      </p:cBhvr>
                                    </p:animEffect>
                                  </p:childTnLst>
                                </p:cTn>
                              </p:par>
                            </p:childTnLst>
                          </p:cTn>
                        </p:par>
                        <p:par>
                          <p:cTn id="205" fill="hold">
                            <p:stCondLst>
                              <p:cond delay="12500"/>
                            </p:stCondLst>
                            <p:childTnLst>
                              <p:par>
                                <p:cTn id="206" presetID="10" presetClass="entr" presetSubtype="0" fill="hold" grpId="0" nodeType="afterEffect">
                                  <p:stCondLst>
                                    <p:cond delay="0"/>
                                  </p:stCondLst>
                                  <p:childTnLst>
                                    <p:set>
                                      <p:cBhvr>
                                        <p:cTn id="207" dur="1" fill="hold">
                                          <p:stCondLst>
                                            <p:cond delay="0"/>
                                          </p:stCondLst>
                                        </p:cTn>
                                        <p:tgtEl>
                                          <p:spTgt spid="128"/>
                                        </p:tgtEl>
                                        <p:attrNameLst>
                                          <p:attrName>style.visibility</p:attrName>
                                        </p:attrNameLst>
                                      </p:cBhvr>
                                      <p:to>
                                        <p:strVal val="visible"/>
                                      </p:to>
                                    </p:set>
                                    <p:animEffect transition="in" filter="fade">
                                      <p:cBhvr>
                                        <p:cTn id="208" dur="500"/>
                                        <p:tgtEl>
                                          <p:spTgt spid="128"/>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32" grpId="0" animBg="1"/>
      <p:bldP spid="45" grpId="0" animBg="1"/>
      <p:bldP spid="70" grpId="0" animBg="1"/>
      <p:bldP spid="83"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descr="d6daa1c67c54d2b2e831d11e39452786.png"/>
          <p:cNvPicPr>
            <a:picLocks noChangeAspect="1"/>
          </p:cNvPicPr>
          <p:nvPr/>
        </p:nvPicPr>
        <p:blipFill>
          <a:blip r:embed="rId3" cstate="print"/>
          <a:stretch>
            <a:fillRect/>
          </a:stretch>
        </p:blipFill>
        <p:spPr>
          <a:xfrm>
            <a:off x="-1141744" y="1171497"/>
            <a:ext cx="6349207" cy="6349207"/>
          </a:xfrm>
          <a:prstGeom prst="rect">
            <a:avLst/>
          </a:prstGeom>
        </p:spPr>
      </p:pic>
      <p:sp>
        <p:nvSpPr>
          <p:cNvPr id="6" name="圆角右箭头 7"/>
          <p:cNvSpPr/>
          <p:nvPr/>
        </p:nvSpPr>
        <p:spPr>
          <a:xfrm>
            <a:off x="5630334" y="1608138"/>
            <a:ext cx="1807633" cy="3357033"/>
          </a:xfrm>
          <a:prstGeom prst="bentArrow">
            <a:avLst>
              <a:gd name="adj1" fmla="val 29688"/>
              <a:gd name="adj2" fmla="val 22656"/>
              <a:gd name="adj3" fmla="val 25000"/>
              <a:gd name="adj4" fmla="val 43750"/>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7" name="圆角右箭头 8"/>
          <p:cNvSpPr/>
          <p:nvPr/>
        </p:nvSpPr>
        <p:spPr>
          <a:xfrm>
            <a:off x="6212418" y="3022071"/>
            <a:ext cx="1225549" cy="1943100"/>
          </a:xfrm>
          <a:prstGeom prst="bentArrow">
            <a:avLst>
              <a:gd name="adj1" fmla="val 40749"/>
              <a:gd name="adj2" fmla="val 34408"/>
              <a:gd name="adj3" fmla="val 33295"/>
              <a:gd name="adj4" fmla="val 29924"/>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8" name="圆角右箭头 9"/>
          <p:cNvSpPr/>
          <p:nvPr/>
        </p:nvSpPr>
        <p:spPr>
          <a:xfrm flipH="1">
            <a:off x="4231218" y="2564871"/>
            <a:ext cx="1331383" cy="2400300"/>
          </a:xfrm>
          <a:prstGeom prst="bentArrow">
            <a:avLst>
              <a:gd name="adj1" fmla="val 36601"/>
              <a:gd name="adj2" fmla="val 37173"/>
              <a:gd name="adj3" fmla="val 33295"/>
              <a:gd name="adj4" fmla="val 29924"/>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9" name="01 10"/>
          <p:cNvSpPr txBox="1">
            <a:spLocks noChangeArrowheads="1"/>
          </p:cNvSpPr>
          <p:nvPr/>
        </p:nvSpPr>
        <p:spPr bwMode="auto">
          <a:xfrm>
            <a:off x="623393" y="2448454"/>
            <a:ext cx="3514692" cy="1077218"/>
          </a:xfrm>
          <a:prstGeom prst="rect">
            <a:avLst/>
          </a:prstGeom>
          <a:noFill/>
          <a:ln w="9525">
            <a:noFill/>
            <a:miter lim="800000"/>
            <a:headEnd/>
            <a:tailEnd/>
          </a:ln>
        </p:spPr>
        <p:txBody>
          <a:bodyPr wrap="square">
            <a:spAutoFit/>
          </a:bodyPr>
          <a:lstStyle/>
          <a:p>
            <a:pPr algn="just"/>
            <a:r>
              <a:rPr lang="zh-CN" altLang="en-US" sz="1600" dirty="0">
                <a:solidFill>
                  <a:srgbClr val="CC0000"/>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a:t>
            </a:r>
          </a:p>
        </p:txBody>
      </p:sp>
      <p:sp>
        <p:nvSpPr>
          <p:cNvPr id="10" name="01 11"/>
          <p:cNvSpPr txBox="1">
            <a:spLocks noChangeArrowheads="1"/>
          </p:cNvSpPr>
          <p:nvPr/>
        </p:nvSpPr>
        <p:spPr bwMode="auto">
          <a:xfrm>
            <a:off x="7579784" y="1580621"/>
            <a:ext cx="3988824" cy="1077218"/>
          </a:xfrm>
          <a:prstGeom prst="rect">
            <a:avLst/>
          </a:prstGeom>
          <a:noFill/>
          <a:ln w="9525">
            <a:noFill/>
            <a:miter lim="800000"/>
            <a:headEnd/>
            <a:tailEnd/>
          </a:ln>
        </p:spPr>
        <p:txBody>
          <a:bodyPr wrap="square">
            <a:spAutoFit/>
          </a:bodyPr>
          <a:lstStyle/>
          <a:p>
            <a:pPr algn="just"/>
            <a:r>
              <a:rPr lang="zh-CN" altLang="en-US" sz="1600" dirty="0">
                <a:solidFill>
                  <a:srgbClr val="CC0000"/>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a:t>
            </a:r>
          </a:p>
        </p:txBody>
      </p:sp>
      <p:sp>
        <p:nvSpPr>
          <p:cNvPr id="11" name="01 12"/>
          <p:cNvSpPr txBox="1">
            <a:spLocks noChangeArrowheads="1"/>
          </p:cNvSpPr>
          <p:nvPr/>
        </p:nvSpPr>
        <p:spPr bwMode="auto">
          <a:xfrm>
            <a:off x="7573434" y="3087688"/>
            <a:ext cx="3995852" cy="1077218"/>
          </a:xfrm>
          <a:prstGeom prst="rect">
            <a:avLst/>
          </a:prstGeom>
          <a:noFill/>
          <a:ln w="9525">
            <a:noFill/>
            <a:miter lim="800000"/>
            <a:headEnd/>
            <a:tailEnd/>
          </a:ln>
        </p:spPr>
        <p:txBody>
          <a:bodyPr wrap="square">
            <a:spAutoFit/>
          </a:bodyPr>
          <a:lstStyle/>
          <a:p>
            <a:pPr algn="just"/>
            <a:r>
              <a:rPr lang="zh-CN" altLang="en-US" sz="1600" dirty="0">
                <a:solidFill>
                  <a:srgbClr val="CC0000"/>
                </a:solidFill>
                <a:latin typeface="微软雅黑" pitchFamily="34" charset="-122"/>
                <a:ea typeface="微软雅黑" pitchFamily="34" charset="-122"/>
              </a:rPr>
              <a:t>点击添加文字内容点击添加文字内容点击添加文字内容点击添加文字内容点击添加文字内容点击添加文字内容点击添加文字内容。</a:t>
            </a: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987490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10"/>
          <p:cNvSpPr txBox="1">
            <a:spLocks noChangeArrowheads="1"/>
          </p:cNvSpPr>
          <p:nvPr/>
        </p:nvSpPr>
        <p:spPr bwMode="auto">
          <a:xfrm>
            <a:off x="4847167" y="2084851"/>
            <a:ext cx="1281120" cy="420564"/>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添加标题</a:t>
            </a:r>
          </a:p>
        </p:txBody>
      </p:sp>
      <p:sp>
        <p:nvSpPr>
          <p:cNvPr id="7" name="01 11"/>
          <p:cNvSpPr txBox="1">
            <a:spLocks noChangeArrowheads="1"/>
          </p:cNvSpPr>
          <p:nvPr/>
        </p:nvSpPr>
        <p:spPr bwMode="auto">
          <a:xfrm>
            <a:off x="4847168" y="2798169"/>
            <a:ext cx="6633547" cy="666977"/>
          </a:xfrm>
          <a:prstGeom prst="rect">
            <a:avLst/>
          </a:prstGeom>
          <a:noFill/>
          <a:ln w="9525">
            <a:noFill/>
            <a:miter lim="800000"/>
            <a:headEnd/>
            <a:tailEnd/>
          </a:ln>
        </p:spPr>
        <p:txBody>
          <a:bodyPr wrap="none">
            <a:spAutoFit/>
          </a:bodyPr>
          <a:lstStyle/>
          <a:p>
            <a:r>
              <a:rPr lang="zh-CN" altLang="en-US" sz="1867">
                <a:solidFill>
                  <a:srgbClr val="C00000"/>
                </a:solidFill>
                <a:latin typeface="微软雅黑" pitchFamily="34" charset="-122"/>
                <a:ea typeface="微软雅黑" pitchFamily="34" charset="-122"/>
              </a:rPr>
              <a:t>单击此处添加文本，单击此处添加文本，单击此处添加文本，</a:t>
            </a:r>
          </a:p>
          <a:p>
            <a:r>
              <a:rPr lang="zh-CN" altLang="en-US" sz="1867">
                <a:solidFill>
                  <a:srgbClr val="C00000"/>
                </a:solidFill>
                <a:latin typeface="微软雅黑" pitchFamily="34" charset="-122"/>
                <a:ea typeface="微软雅黑" pitchFamily="34" charset="-122"/>
              </a:rPr>
              <a:t>单击此处添加文本，单击此处添加文本，单击此处添加文本。</a:t>
            </a:r>
          </a:p>
        </p:txBody>
      </p:sp>
      <p:sp>
        <p:nvSpPr>
          <p:cNvPr id="8" name="01 7"/>
          <p:cNvSpPr/>
          <p:nvPr/>
        </p:nvSpPr>
        <p:spPr>
          <a:xfrm>
            <a:off x="4847167" y="2633069"/>
            <a:ext cx="6614584" cy="61383"/>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9" name="01 13"/>
          <p:cNvSpPr txBox="1">
            <a:spLocks noChangeArrowheads="1"/>
          </p:cNvSpPr>
          <p:nvPr/>
        </p:nvSpPr>
        <p:spPr bwMode="auto">
          <a:xfrm>
            <a:off x="4847167" y="3814168"/>
            <a:ext cx="1281120" cy="420564"/>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添加标题</a:t>
            </a:r>
          </a:p>
        </p:txBody>
      </p:sp>
      <p:sp>
        <p:nvSpPr>
          <p:cNvPr id="10" name="01 14"/>
          <p:cNvSpPr txBox="1">
            <a:spLocks noChangeArrowheads="1"/>
          </p:cNvSpPr>
          <p:nvPr/>
        </p:nvSpPr>
        <p:spPr bwMode="auto">
          <a:xfrm>
            <a:off x="4847168" y="4527485"/>
            <a:ext cx="6633547" cy="666977"/>
          </a:xfrm>
          <a:prstGeom prst="rect">
            <a:avLst/>
          </a:prstGeom>
          <a:noFill/>
          <a:ln w="9525">
            <a:noFill/>
            <a:miter lim="800000"/>
            <a:headEnd/>
            <a:tailEnd/>
          </a:ln>
        </p:spPr>
        <p:txBody>
          <a:bodyPr wrap="none">
            <a:spAutoFit/>
          </a:bodyPr>
          <a:lstStyle/>
          <a:p>
            <a:r>
              <a:rPr lang="zh-CN" altLang="en-US" sz="1867">
                <a:solidFill>
                  <a:srgbClr val="C00000"/>
                </a:solidFill>
                <a:latin typeface="微软雅黑" pitchFamily="34" charset="-122"/>
                <a:ea typeface="微软雅黑" pitchFamily="34" charset="-122"/>
              </a:rPr>
              <a:t>单击此处添加文本，单击此处添加文本，单击此处添加文本，</a:t>
            </a:r>
          </a:p>
          <a:p>
            <a:r>
              <a:rPr lang="zh-CN" altLang="en-US" sz="1867">
                <a:solidFill>
                  <a:srgbClr val="C00000"/>
                </a:solidFill>
                <a:latin typeface="微软雅黑" pitchFamily="34" charset="-122"/>
                <a:ea typeface="微软雅黑" pitchFamily="34" charset="-122"/>
              </a:rPr>
              <a:t>单击此处添加文本，单击此处添加文本，单击此处添加文本。</a:t>
            </a:r>
          </a:p>
        </p:txBody>
      </p:sp>
      <p:sp>
        <p:nvSpPr>
          <p:cNvPr id="11" name="01 10"/>
          <p:cNvSpPr/>
          <p:nvPr/>
        </p:nvSpPr>
        <p:spPr>
          <a:xfrm>
            <a:off x="4847167" y="4360269"/>
            <a:ext cx="6614584" cy="61383"/>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C00000"/>
              </a:solidFill>
              <a:latin typeface="微软雅黑" panose="020B0503020204020204" pitchFamily="34" charset="-122"/>
              <a:ea typeface="微软雅黑" panose="020B0503020204020204" pitchFamily="34" charset="-122"/>
            </a:endParaRPr>
          </a:p>
        </p:txBody>
      </p:sp>
      <p:pic>
        <p:nvPicPr>
          <p:cNvPr id="14" name="圖片 13" descr="014.jpg"/>
          <p:cNvPicPr>
            <a:picLocks noChangeAspect="1"/>
          </p:cNvPicPr>
          <p:nvPr/>
        </p:nvPicPr>
        <p:blipFill>
          <a:blip r:embed="rId3" cstate="print"/>
          <a:stretch>
            <a:fillRect/>
          </a:stretch>
        </p:blipFill>
        <p:spPr>
          <a:xfrm>
            <a:off x="335361" y="2281436"/>
            <a:ext cx="4180569" cy="2852936"/>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689434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2" presetClass="entr" presetSubtype="2" fill="hold" grpId="0" nodeType="withEffect">
                                  <p:stCondLst>
                                    <p:cond delay="50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1+#ppt_w/2"/>
                                          </p:val>
                                        </p:tav>
                                        <p:tav tm="100000">
                                          <p:val>
                                            <p:strVal val="#ppt_x"/>
                                          </p:val>
                                        </p:tav>
                                      </p:tavLst>
                                    </p:anim>
                                    <p:anim calcmode="lin" valueType="num">
                                      <p:cBhvr additive="base">
                                        <p:cTn id="11" dur="500" fill="hold"/>
                                        <p:tgtEl>
                                          <p:spTgt spid="8"/>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70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1+#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par>
                                <p:cTn id="16" presetID="1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up)">
                                      <p:cBhvr>
                                        <p:cTn id="19" dur="500"/>
                                        <p:tgtEl>
                                          <p:spTgt spid="6"/>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ppt_y</p:attrName>
                                        </p:attrNameLst>
                                      </p:cBhvr>
                                      <p:tavLst>
                                        <p:tav tm="0">
                                          <p:val>
                                            <p:strVal val="#ppt_y-#ppt_h*1.125000"/>
                                          </p:val>
                                        </p:tav>
                                        <p:tav tm="100000">
                                          <p:val>
                                            <p:strVal val="#ppt_y"/>
                                          </p:val>
                                        </p:tav>
                                      </p:tavLst>
                                    </p:anim>
                                    <p:animEffect transition="in" filter="wipe(down)">
                                      <p:cBhvr>
                                        <p:cTn id="23" dur="500"/>
                                        <p:tgtEl>
                                          <p:spTgt spid="7"/>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p:tgtEl>
                                          <p:spTgt spid="10"/>
                                        </p:tgtEl>
                                        <p:attrNameLst>
                                          <p:attrName>ppt_y</p:attrName>
                                        </p:attrNameLst>
                                      </p:cBhvr>
                                      <p:tavLst>
                                        <p:tav tm="0">
                                          <p:val>
                                            <p:strVal val="#ppt_y-#ppt_h*1.125000"/>
                                          </p:val>
                                        </p:tav>
                                        <p:tav tm="100000">
                                          <p:val>
                                            <p:strVal val="#ppt_y"/>
                                          </p:val>
                                        </p:tav>
                                      </p:tavLst>
                                    </p:anim>
                                    <p:animEffect transition="in" filter="wipe(down)">
                                      <p:cBhvr>
                                        <p:cTn id="27" dur="500"/>
                                        <p:tgtEl>
                                          <p:spTgt spid="10"/>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ppt_y</p:attrName>
                                        </p:attrNameLst>
                                      </p:cBhvr>
                                      <p:tavLst>
                                        <p:tav tm="0">
                                          <p:val>
                                            <p:strVal val="#ppt_y+#ppt_h*1.125000"/>
                                          </p:val>
                                        </p:tav>
                                        <p:tav tm="100000">
                                          <p:val>
                                            <p:strVal val="#ppt_y"/>
                                          </p:val>
                                        </p:tav>
                                      </p:tavLst>
                                    </p:anim>
                                    <p:animEffect transition="in" filter="wipe(up)">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05</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42440373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1 7"/>
          <p:cNvGrpSpPr>
            <a:grpSpLocks/>
          </p:cNvGrpSpPr>
          <p:nvPr/>
        </p:nvGrpSpPr>
        <p:grpSpPr bwMode="auto">
          <a:xfrm>
            <a:off x="3695700" y="2645437"/>
            <a:ext cx="3505200" cy="3503084"/>
            <a:chOff x="3868719" y="1776670"/>
            <a:chExt cx="2628619" cy="2628031"/>
          </a:xfrm>
        </p:grpSpPr>
        <p:sp>
          <p:nvSpPr>
            <p:cNvPr id="7" name="01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800"/>
                </a:spcBef>
                <a:spcAft>
                  <a:spcPts val="800"/>
                </a:spcAft>
                <a:defRPr/>
              </a:pPr>
              <a:endParaRPr lang="en-US" sz="3733" kern="0" dirty="0">
                <a:solidFill>
                  <a:srgbClr val="C00000"/>
                </a:solidFill>
                <a:latin typeface="微软雅黑" panose="020B0503020204020204" pitchFamily="34" charset="-122"/>
                <a:ea typeface="微软雅黑" panose="020B0503020204020204" pitchFamily="34" charset="-122"/>
              </a:endParaRPr>
            </a:p>
          </p:txBody>
        </p:sp>
        <p:sp>
          <p:nvSpPr>
            <p:cNvPr id="8" name="Oval 5"/>
            <p:cNvSpPr>
              <a:spLocks noChangeArrowheads="1"/>
            </p:cNvSpPr>
            <p:nvPr/>
          </p:nvSpPr>
          <p:spPr bwMode="auto">
            <a:xfrm>
              <a:off x="4275076" y="2176829"/>
              <a:ext cx="1822255" cy="1827712"/>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kern="0" dirty="0">
                  <a:solidFill>
                    <a:srgbClr val="C00000"/>
                  </a:solidFill>
                  <a:latin typeface="微软雅黑" panose="020B0503020204020204" pitchFamily="34" charset="-122"/>
                  <a:ea typeface="微软雅黑" panose="020B0503020204020204" pitchFamily="34" charset="-122"/>
                </a:rPr>
                <a:t>单击此处添加文本</a:t>
              </a:r>
              <a:endParaRPr lang="en-US" sz="2400" kern="0" dirty="0">
                <a:solidFill>
                  <a:srgbClr val="C00000"/>
                </a:solidFill>
                <a:latin typeface="微软雅黑" panose="020B0503020204020204" pitchFamily="34" charset="-122"/>
                <a:ea typeface="微软雅黑" panose="020B0503020204020204" pitchFamily="34" charset="-122"/>
              </a:endParaRPr>
            </a:p>
          </p:txBody>
        </p:sp>
      </p:grpSp>
      <p:grpSp>
        <p:nvGrpSpPr>
          <p:cNvPr id="9" name="01 10"/>
          <p:cNvGrpSpPr>
            <a:grpSpLocks/>
          </p:cNvGrpSpPr>
          <p:nvPr/>
        </p:nvGrpSpPr>
        <p:grpSpPr bwMode="auto">
          <a:xfrm>
            <a:off x="6781801" y="2001969"/>
            <a:ext cx="2385484" cy="2387600"/>
            <a:chOff x="6012485" y="1170407"/>
            <a:chExt cx="1487948" cy="1487615"/>
          </a:xfrm>
        </p:grpSpPr>
        <p:sp>
          <p:nvSpPr>
            <p:cNvPr id="10" name="01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1">
                <a:lumMod val="6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800"/>
                </a:spcBef>
                <a:spcAft>
                  <a:spcPts val="800"/>
                </a:spcAft>
                <a:defRPr/>
              </a:pPr>
              <a:endParaRPr lang="en-US" sz="3733" kern="0" dirty="0">
                <a:solidFill>
                  <a:srgbClr val="C00000"/>
                </a:solidFill>
                <a:latin typeface="微软雅黑" panose="020B0503020204020204" pitchFamily="34" charset="-122"/>
                <a:ea typeface="微软雅黑" panose="020B0503020204020204" pitchFamily="34" charset="-122"/>
              </a:endParaRPr>
            </a:p>
          </p:txBody>
        </p:sp>
        <p:sp>
          <p:nvSpPr>
            <p:cNvPr id="11" name="Oval 7"/>
            <p:cNvSpPr>
              <a:spLocks noChangeArrowheads="1"/>
            </p:cNvSpPr>
            <p:nvPr/>
          </p:nvSpPr>
          <p:spPr bwMode="auto">
            <a:xfrm>
              <a:off x="6308226" y="1468458"/>
              <a:ext cx="896466" cy="891514"/>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kern="0" dirty="0">
                  <a:latin typeface="微软雅黑" panose="020B0503020204020204" pitchFamily="34" charset="-122"/>
                  <a:ea typeface="微软雅黑" panose="020B0503020204020204" pitchFamily="34" charset="-122"/>
                </a:rPr>
                <a:t>单击此处添加文本</a:t>
              </a:r>
              <a:endParaRPr lang="en-US" altLang="zh-CN" sz="1600" kern="0" dirty="0">
                <a:latin typeface="微软雅黑" panose="020B0503020204020204" pitchFamily="34" charset="-122"/>
                <a:ea typeface="微软雅黑" panose="020B0503020204020204" pitchFamily="34" charset="-122"/>
              </a:endParaRPr>
            </a:p>
          </p:txBody>
        </p:sp>
      </p:grpSp>
      <p:grpSp>
        <p:nvGrpSpPr>
          <p:cNvPr id="12" name="01 13"/>
          <p:cNvGrpSpPr>
            <a:grpSpLocks/>
          </p:cNvGrpSpPr>
          <p:nvPr/>
        </p:nvGrpSpPr>
        <p:grpSpPr bwMode="auto">
          <a:xfrm>
            <a:off x="1119717" y="2359688"/>
            <a:ext cx="2768600" cy="2772833"/>
            <a:chOff x="2057536" y="1194444"/>
            <a:chExt cx="2075647" cy="2080525"/>
          </a:xfrm>
        </p:grpSpPr>
        <p:sp>
          <p:nvSpPr>
            <p:cNvPr id="13" name="01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1">
                <a:lumMod val="6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800"/>
                </a:spcBef>
                <a:spcAft>
                  <a:spcPts val="800"/>
                </a:spcAft>
                <a:defRPr/>
              </a:pPr>
              <a:endParaRPr lang="en-US" sz="3733" kern="0" dirty="0">
                <a:solidFill>
                  <a:srgbClr val="C00000"/>
                </a:solidFill>
                <a:latin typeface="微软雅黑" panose="020B0503020204020204" pitchFamily="34" charset="-122"/>
                <a:ea typeface="微软雅黑" panose="020B0503020204020204" pitchFamily="34" charset="-122"/>
              </a:endParaRPr>
            </a:p>
          </p:txBody>
        </p:sp>
        <p:sp>
          <p:nvSpPr>
            <p:cNvPr id="14" name="Oval 9"/>
            <p:cNvSpPr>
              <a:spLocks noChangeArrowheads="1"/>
            </p:cNvSpPr>
            <p:nvPr/>
          </p:nvSpPr>
          <p:spPr bwMode="auto">
            <a:xfrm>
              <a:off x="2405064" y="1543845"/>
              <a:ext cx="1377417" cy="1378546"/>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kern="0" dirty="0">
                  <a:latin typeface="微软雅黑" panose="020B0503020204020204" pitchFamily="34" charset="-122"/>
                  <a:ea typeface="微软雅黑" panose="020B0503020204020204" pitchFamily="34" charset="-122"/>
                </a:rPr>
                <a:t>单击此处添加文本</a:t>
              </a:r>
              <a:endParaRPr lang="en-US" sz="1867" kern="0" dirty="0">
                <a:latin typeface="微软雅黑" panose="020B0503020204020204" pitchFamily="34" charset="-122"/>
                <a:ea typeface="微软雅黑" panose="020B0503020204020204" pitchFamily="34" charset="-122"/>
              </a:endParaRPr>
            </a:p>
          </p:txBody>
        </p:sp>
      </p:grpSp>
      <p:sp>
        <p:nvSpPr>
          <p:cNvPr id="15" name="01 53"/>
          <p:cNvSpPr txBox="1">
            <a:spLocks noChangeArrowheads="1"/>
          </p:cNvSpPr>
          <p:nvPr/>
        </p:nvSpPr>
        <p:spPr bwMode="auto">
          <a:xfrm>
            <a:off x="1295400" y="1866503"/>
            <a:ext cx="2305051" cy="379656"/>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kern="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单击添加标题</a:t>
            </a:r>
            <a:endParaRPr lang="zh-CN" altLang="en-US" sz="2667" kern="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sp>
        <p:nvSpPr>
          <p:cNvPr id="16" name="01 53"/>
          <p:cNvSpPr txBox="1">
            <a:spLocks noChangeArrowheads="1"/>
          </p:cNvSpPr>
          <p:nvPr/>
        </p:nvSpPr>
        <p:spPr bwMode="auto">
          <a:xfrm>
            <a:off x="4176184" y="2179769"/>
            <a:ext cx="2302933" cy="379656"/>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kern="0" dirty="0">
                <a:solidFill>
                  <a:srgbClr val="C00000"/>
                </a:solidFill>
                <a:latin typeface="微软雅黑" panose="020B0503020204020204" pitchFamily="34" charset="-122"/>
                <a:ea typeface="微软雅黑" panose="020B0503020204020204" pitchFamily="34" charset="-122"/>
                <a:cs typeface="宋体" pitchFamily="2" charset="-122"/>
              </a:rPr>
              <a:t>单击添加标题</a:t>
            </a:r>
            <a:endParaRPr lang="zh-CN" altLang="en-US" sz="2667" kern="0" dirty="0">
              <a:solidFill>
                <a:srgbClr val="C00000"/>
              </a:solidFill>
              <a:latin typeface="微软雅黑" panose="020B0503020204020204" pitchFamily="34" charset="-122"/>
              <a:ea typeface="微软雅黑" panose="020B0503020204020204" pitchFamily="34" charset="-122"/>
              <a:cs typeface="宋体" pitchFamily="2" charset="-122"/>
            </a:endParaRPr>
          </a:p>
        </p:txBody>
      </p:sp>
      <p:sp>
        <p:nvSpPr>
          <p:cNvPr id="17" name="01 53"/>
          <p:cNvSpPr txBox="1">
            <a:spLocks noChangeArrowheads="1"/>
          </p:cNvSpPr>
          <p:nvPr/>
        </p:nvSpPr>
        <p:spPr bwMode="auto">
          <a:xfrm>
            <a:off x="8879418" y="2634854"/>
            <a:ext cx="2017183" cy="379656"/>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kern="0" dirty="0">
                <a:solidFill>
                  <a:srgbClr val="C00000"/>
                </a:solidFill>
                <a:latin typeface="微软雅黑" panose="020B0503020204020204" pitchFamily="34" charset="-122"/>
                <a:ea typeface="微软雅黑" panose="020B0503020204020204" pitchFamily="34" charset="-122"/>
                <a:cs typeface="宋体" pitchFamily="2" charset="-122"/>
              </a:rPr>
              <a:t>单击添加标题</a:t>
            </a:r>
            <a:endParaRPr lang="zh-CN" altLang="en-US" sz="2667" kern="0" dirty="0">
              <a:solidFill>
                <a:srgbClr val="C00000"/>
              </a:solidFill>
              <a:latin typeface="微软雅黑" panose="020B0503020204020204" pitchFamily="34" charset="-122"/>
              <a:ea typeface="微软雅黑" panose="020B0503020204020204" pitchFamily="34" charset="-122"/>
              <a:cs typeface="宋体" pitchFamily="2" charset="-122"/>
            </a:endParaRPr>
          </a:p>
        </p:txBody>
      </p:sp>
      <p:grpSp>
        <p:nvGrpSpPr>
          <p:cNvPr id="18" name="01 20"/>
          <p:cNvGrpSpPr>
            <a:grpSpLocks/>
          </p:cNvGrpSpPr>
          <p:nvPr/>
        </p:nvGrpSpPr>
        <p:grpSpPr bwMode="auto">
          <a:xfrm>
            <a:off x="8784167" y="3231754"/>
            <a:ext cx="2207684" cy="2214033"/>
            <a:chOff x="2057536" y="1194444"/>
            <a:chExt cx="2075647" cy="2080525"/>
          </a:xfrm>
        </p:grpSpPr>
        <p:sp>
          <p:nvSpPr>
            <p:cNvPr id="19" name="01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800"/>
                </a:spcBef>
                <a:spcAft>
                  <a:spcPts val="800"/>
                </a:spcAft>
                <a:defRPr/>
              </a:pPr>
              <a:endParaRPr lang="en-US" sz="3733" kern="0" dirty="0">
                <a:solidFill>
                  <a:srgbClr val="C00000"/>
                </a:solidFill>
                <a:latin typeface="微软雅黑" panose="020B0503020204020204" pitchFamily="34" charset="-122"/>
                <a:ea typeface="微软雅黑" panose="020B0503020204020204" pitchFamily="34" charset="-122"/>
              </a:endParaRPr>
            </a:p>
          </p:txBody>
        </p:sp>
        <p:sp>
          <p:nvSpPr>
            <p:cNvPr id="20" name="Oval 9"/>
            <p:cNvSpPr>
              <a:spLocks noChangeArrowheads="1"/>
            </p:cNvSpPr>
            <p:nvPr/>
          </p:nvSpPr>
          <p:spPr bwMode="auto">
            <a:xfrm>
              <a:off x="2405799" y="1544513"/>
              <a:ext cx="1377131" cy="1378397"/>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kern="0" dirty="0">
                  <a:solidFill>
                    <a:srgbClr val="C00000"/>
                  </a:solidFill>
                  <a:latin typeface="微软雅黑" panose="020B0503020204020204" pitchFamily="34" charset="-122"/>
                  <a:ea typeface="微软雅黑" panose="020B0503020204020204" pitchFamily="34" charset="-122"/>
                </a:rPr>
                <a:t>单击此处添加文本</a:t>
              </a:r>
              <a:endParaRPr lang="en-US" sz="1867" kern="0" dirty="0">
                <a:solidFill>
                  <a:srgbClr val="C00000"/>
                </a:solidFill>
                <a:latin typeface="微软雅黑" panose="020B0503020204020204" pitchFamily="34" charset="-122"/>
                <a:ea typeface="微软雅黑" panose="020B0503020204020204" pitchFamily="34" charset="-122"/>
              </a:endParaRPr>
            </a:p>
          </p:txBody>
        </p:sp>
      </p:grpSp>
      <p:sp>
        <p:nvSpPr>
          <p:cNvPr id="21" name="01 53"/>
          <p:cNvSpPr txBox="1">
            <a:spLocks noChangeArrowheads="1"/>
          </p:cNvSpPr>
          <p:nvPr/>
        </p:nvSpPr>
        <p:spPr bwMode="auto">
          <a:xfrm>
            <a:off x="6781800" y="1508787"/>
            <a:ext cx="2302933" cy="379656"/>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kern="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单击添加标题</a:t>
            </a:r>
            <a:endParaRPr lang="zh-CN" altLang="en-US" sz="2667" kern="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083460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4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6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10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8" presetClass="emph" presetSubtype="0" fill="hold" nodeType="afterEffect">
                                  <p:stCondLst>
                                    <p:cond delay="0"/>
                                  </p:stCondLst>
                                  <p:childTnLst>
                                    <p:animRot by="21600000">
                                      <p:cBhvr>
                                        <p:cTn id="19" dur="2000" fill="hold"/>
                                        <p:tgtEl>
                                          <p:spTgt spid="6"/>
                                        </p:tgtEl>
                                        <p:attrNameLst>
                                          <p:attrName>r</p:attrName>
                                        </p:attrNameLst>
                                      </p:cBhvr>
                                    </p:animRot>
                                  </p:childTnLst>
                                </p:cTn>
                              </p:par>
                              <p:par>
                                <p:cTn id="20" presetID="8" presetClass="emph" presetSubtype="0" fill="hold" nodeType="withEffect">
                                  <p:stCondLst>
                                    <p:cond delay="0"/>
                                  </p:stCondLst>
                                  <p:childTnLst>
                                    <p:animRot by="21600000">
                                      <p:cBhvr>
                                        <p:cTn id="21" dur="1500" fill="hold"/>
                                        <p:tgtEl>
                                          <p:spTgt spid="12"/>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9"/>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18"/>
                                        </p:tgtEl>
                                        <p:attrNameLst>
                                          <p:attrName>r</p:attrName>
                                        </p:attrNameLst>
                                      </p:cBhvr>
                                    </p:animRot>
                                  </p:childTnLst>
                                </p:cTn>
                              </p:par>
                              <p:par>
                                <p:cTn id="26" presetID="42" presetClass="entr" presetSubtype="0" fill="hold" grpId="0" nodeType="withEffect">
                                  <p:stCondLst>
                                    <p:cond delay="6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strVal val="#ppt_x"/>
                                          </p:val>
                                        </p:tav>
                                        <p:tav tm="100000">
                                          <p:val>
                                            <p:strVal val="#ppt_x"/>
                                          </p:val>
                                        </p:tav>
                                      </p:tavLst>
                                    </p:anim>
                                    <p:anim calcmode="lin" valueType="num">
                                      <p:cBhvr>
                                        <p:cTn id="35" dur="5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anim calcmode="lin" valueType="num">
                                      <p:cBhvr>
                                        <p:cTn id="44" dur="500" fill="hold"/>
                                        <p:tgtEl>
                                          <p:spTgt spid="21"/>
                                        </p:tgtEl>
                                        <p:attrNameLst>
                                          <p:attrName>ppt_x</p:attrName>
                                        </p:attrNameLst>
                                      </p:cBhvr>
                                      <p:tavLst>
                                        <p:tav tm="0">
                                          <p:val>
                                            <p:strVal val="#ppt_x"/>
                                          </p:val>
                                        </p:tav>
                                        <p:tav tm="100000">
                                          <p:val>
                                            <p:strVal val="#ppt_x"/>
                                          </p:val>
                                        </p:tav>
                                      </p:tavLst>
                                    </p:anim>
                                    <p:anim calcmode="lin" valueType="num">
                                      <p:cBhvr>
                                        <p:cTn id="45"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58"/>
          <p:cNvSpPr>
            <a:spLocks noChangeArrowheads="1"/>
          </p:cNvSpPr>
          <p:nvPr/>
        </p:nvSpPr>
        <p:spPr bwMode="auto">
          <a:xfrm>
            <a:off x="1140884" y="3506324"/>
            <a:ext cx="5147733" cy="728133"/>
          </a:xfrm>
          <a:prstGeom prst="homePlate">
            <a:avLst>
              <a:gd name="adj" fmla="val 43957"/>
            </a:avLst>
          </a:prstGeom>
          <a:solidFill>
            <a:srgbClr val="C00000"/>
          </a:solidFill>
          <a:ln w="9525">
            <a:noFill/>
            <a:miter lim="800000"/>
            <a:headEnd/>
            <a:tailEnd/>
          </a:ln>
        </p:spPr>
        <p:txBody>
          <a:bodyPr wrap="none" anchor="ctr"/>
          <a:lstStyle/>
          <a:p>
            <a:endParaRPr lang="zh-CN" altLang="en-US" sz="2400">
              <a:latin typeface="Calibri" pitchFamily="34" charset="0"/>
            </a:endParaRPr>
          </a:p>
        </p:txBody>
      </p:sp>
      <p:sp>
        <p:nvSpPr>
          <p:cNvPr id="7" name="Text Box 59"/>
          <p:cNvSpPr txBox="1">
            <a:spLocks noChangeArrowheads="1"/>
          </p:cNvSpPr>
          <p:nvPr/>
        </p:nvSpPr>
        <p:spPr bwMode="auto">
          <a:xfrm>
            <a:off x="2764367" y="3660842"/>
            <a:ext cx="3262432" cy="461665"/>
          </a:xfrm>
          <a:prstGeom prst="rect">
            <a:avLst/>
          </a:prstGeom>
          <a:noFill/>
          <a:ln w="9525">
            <a:noFill/>
            <a:miter lim="800000"/>
            <a:headEnd/>
            <a:tailEnd/>
          </a:ln>
        </p:spPr>
        <p:txBody>
          <a:bodyPr wrap="none">
            <a:spAutoFit/>
          </a:bodyPr>
          <a:lstStyle/>
          <a:p>
            <a:r>
              <a:rPr lang="zh-CN" altLang="en-US" sz="2400">
                <a:solidFill>
                  <a:schemeClr val="bg1"/>
                </a:solidFill>
                <a:latin typeface="微软雅黑" pitchFamily="34" charset="-122"/>
                <a:ea typeface="微软雅黑" pitchFamily="34" charset="-122"/>
              </a:rPr>
              <a:t>单击此处输入标题文字</a:t>
            </a:r>
          </a:p>
        </p:txBody>
      </p:sp>
      <p:sp>
        <p:nvSpPr>
          <p:cNvPr id="8" name="Oval 60"/>
          <p:cNvSpPr>
            <a:spLocks noChangeArrowheads="1"/>
          </p:cNvSpPr>
          <p:nvPr/>
        </p:nvSpPr>
        <p:spPr bwMode="auto">
          <a:xfrm>
            <a:off x="6671734" y="2968691"/>
            <a:ext cx="1843617" cy="1845733"/>
          </a:xfrm>
          <a:prstGeom prst="ellipse">
            <a:avLst/>
          </a:prstGeom>
          <a:solidFill>
            <a:srgbClr val="C00000"/>
          </a:solidFill>
          <a:ln w="9525">
            <a:noFill/>
            <a:round/>
            <a:headEnd/>
            <a:tailEnd/>
          </a:ln>
        </p:spPr>
        <p:txBody>
          <a:bodyPr wrap="none" anchor="ctr"/>
          <a:lstStyle/>
          <a:p>
            <a:endParaRPr lang="zh-CN" altLang="en-US" sz="2400">
              <a:latin typeface="Calibri" pitchFamily="34" charset="0"/>
            </a:endParaRPr>
          </a:p>
        </p:txBody>
      </p:sp>
      <p:sp>
        <p:nvSpPr>
          <p:cNvPr id="9" name="Text Box 64"/>
          <p:cNvSpPr txBox="1">
            <a:spLocks noChangeArrowheads="1"/>
          </p:cNvSpPr>
          <p:nvPr/>
        </p:nvSpPr>
        <p:spPr bwMode="auto">
          <a:xfrm>
            <a:off x="7182851" y="3487275"/>
            <a:ext cx="800219" cy="830997"/>
          </a:xfrm>
          <a:prstGeom prst="rect">
            <a:avLst/>
          </a:prstGeom>
          <a:noFill/>
          <a:ln w="9525">
            <a:noFill/>
            <a:miter lim="800000"/>
            <a:headEnd/>
            <a:tailEnd/>
          </a:ln>
        </p:spPr>
        <p:txBody>
          <a:bodyPr wrap="none">
            <a:spAutoFit/>
          </a:bodyPr>
          <a:lstStyle/>
          <a:p>
            <a:pPr algn="ctr"/>
            <a:r>
              <a:rPr lang="zh-CN" altLang="en-US" sz="2400" b="1">
                <a:solidFill>
                  <a:schemeClr val="bg1"/>
                </a:solidFill>
                <a:latin typeface="微软雅黑" pitchFamily="34" charset="-122"/>
                <a:ea typeface="微软雅黑" pitchFamily="34" charset="-122"/>
              </a:rPr>
              <a:t>填加</a:t>
            </a:r>
            <a:endParaRPr lang="en-US" altLang="zh-CN" sz="2400" b="1">
              <a:solidFill>
                <a:schemeClr val="bg1"/>
              </a:solidFill>
              <a:latin typeface="微软雅黑" pitchFamily="34" charset="-122"/>
              <a:ea typeface="微软雅黑" pitchFamily="34" charset="-122"/>
            </a:endParaRPr>
          </a:p>
          <a:p>
            <a:pPr algn="ctr"/>
            <a:r>
              <a:rPr lang="zh-CN" altLang="en-US" sz="2400" b="1">
                <a:solidFill>
                  <a:schemeClr val="bg1"/>
                </a:solidFill>
                <a:latin typeface="微软雅黑" pitchFamily="34" charset="-122"/>
                <a:ea typeface="微软雅黑" pitchFamily="34" charset="-122"/>
              </a:rPr>
              <a:t>标题</a:t>
            </a:r>
            <a:endParaRPr lang="en-US" altLang="ko-KR" sz="2400" b="1">
              <a:solidFill>
                <a:schemeClr val="bg1"/>
              </a:solidFill>
              <a:latin typeface="微软雅黑" pitchFamily="34" charset="-122"/>
              <a:ea typeface="微软雅黑" pitchFamily="34" charset="-122"/>
            </a:endParaRPr>
          </a:p>
        </p:txBody>
      </p:sp>
      <p:grpSp>
        <p:nvGrpSpPr>
          <p:cNvPr id="10" name="01 11"/>
          <p:cNvGrpSpPr>
            <a:grpSpLocks/>
          </p:cNvGrpSpPr>
          <p:nvPr/>
        </p:nvGrpSpPr>
        <p:grpSpPr bwMode="auto">
          <a:xfrm>
            <a:off x="1447800" y="1700809"/>
            <a:ext cx="4531784" cy="1612900"/>
            <a:chOff x="1085875" y="1231368"/>
            <a:chExt cx="3399093" cy="1210514"/>
          </a:xfrm>
        </p:grpSpPr>
        <p:sp>
          <p:nvSpPr>
            <p:cNvPr id="11" name="01 71"/>
            <p:cNvSpPr>
              <a:spLocks noChangeArrowheads="1"/>
            </p:cNvSpPr>
            <p:nvPr/>
          </p:nvSpPr>
          <p:spPr bwMode="auto">
            <a:xfrm>
              <a:off x="1085875" y="1231368"/>
              <a:ext cx="3399093" cy="1210514"/>
            </a:xfrm>
            <a:prstGeom prst="roundRect">
              <a:avLst>
                <a:gd name="adj" fmla="val 5528"/>
              </a:avLst>
            </a:prstGeom>
            <a:solidFill>
              <a:schemeClr val="tx1">
                <a:alpha val="10196"/>
              </a:schemeClr>
            </a:solidFill>
            <a:ln w="19050" cap="rnd" algn="ctr">
              <a:solidFill>
                <a:srgbClr val="9E9E9E"/>
              </a:solidFill>
              <a:prstDash val="sysDot"/>
              <a:round/>
              <a:headEnd/>
              <a:tailEnd/>
            </a:ln>
          </p:spPr>
          <p:txBody>
            <a:bodyPr wrap="none" anchor="ctr"/>
            <a:lstStyle/>
            <a:p>
              <a:pPr algn="ctr"/>
              <a:endParaRPr lang="zh-CN" altLang="en-US" sz="2400">
                <a:solidFill>
                  <a:srgbClr val="C00000"/>
                </a:solidFill>
                <a:latin typeface="Calibri" pitchFamily="34" charset="0"/>
              </a:endParaRPr>
            </a:p>
          </p:txBody>
        </p:sp>
        <p:sp>
          <p:nvSpPr>
            <p:cNvPr id="12" name="Text Box 72"/>
            <p:cNvSpPr txBox="1">
              <a:spLocks noChangeArrowheads="1"/>
            </p:cNvSpPr>
            <p:nvPr/>
          </p:nvSpPr>
          <p:spPr bwMode="auto">
            <a:xfrm>
              <a:off x="1116040" y="1325095"/>
              <a:ext cx="3254619" cy="993268"/>
            </a:xfrm>
            <a:prstGeom prst="rect">
              <a:avLst/>
            </a:prstGeom>
            <a:noFill/>
            <a:ln>
              <a:noFill/>
            </a:ln>
            <a:effectLst/>
            <a:extLst/>
          </p:spPr>
          <p:txBody>
            <a:bodyPr>
              <a:spAutoFit/>
            </a:bodyPr>
            <a:lstStyle/>
            <a:p>
              <a:pPr algn="r">
                <a:defRPr/>
              </a:pPr>
              <a:endParaRPr lang="en-US" altLang="zh-CN" sz="1200" spc="67" dirty="0">
                <a:ln w="11430"/>
                <a:solidFill>
                  <a:srgbClr val="C00000"/>
                </a:solidFill>
                <a:latin typeface="微软雅黑" pitchFamily="34" charset="-122"/>
                <a:ea typeface="微软雅黑" pitchFamily="34" charset="-122"/>
              </a:endParaRPr>
            </a:p>
            <a:p>
              <a:pPr algn="r">
                <a:defRPr/>
              </a:pPr>
              <a:r>
                <a:rPr lang="zh-CN" altLang="en-US" sz="2400" spc="67" dirty="0">
                  <a:ln w="11430"/>
                  <a:solidFill>
                    <a:srgbClr val="C00000"/>
                  </a:solidFill>
                  <a:latin typeface="微软雅黑" pitchFamily="34" charset="-122"/>
                  <a:ea typeface="微软雅黑" pitchFamily="34" charset="-122"/>
                </a:rPr>
                <a:t>单击添加标题</a:t>
              </a:r>
              <a:endParaRPr lang="en-US" altLang="zh-CN" sz="2400" spc="67" dirty="0">
                <a:ln w="11430"/>
                <a:solidFill>
                  <a:srgbClr val="C00000"/>
                </a:solidFill>
                <a:latin typeface="微软雅黑" pitchFamily="34" charset="-122"/>
                <a:ea typeface="微软雅黑" pitchFamily="34" charset="-122"/>
              </a:endParaRPr>
            </a:p>
            <a:p>
              <a:pPr algn="r">
                <a:defRPr/>
              </a:pPr>
              <a:endParaRPr lang="en-US" altLang="zh-CN" sz="1600" spc="67" dirty="0">
                <a:ln w="11430"/>
                <a:solidFill>
                  <a:srgbClr val="C00000"/>
                </a:solidFill>
                <a:latin typeface="微软雅黑" pitchFamily="34" charset="-122"/>
                <a:ea typeface="微软雅黑" pitchFamily="34" charset="-122"/>
              </a:endParaRPr>
            </a:p>
            <a:p>
              <a:pPr algn="r">
                <a:defRPr/>
              </a:pPr>
              <a:r>
                <a:rPr lang="zh-CN" altLang="en-US" sz="1600" spc="67" dirty="0">
                  <a:ln w="11430"/>
                  <a:solidFill>
                    <a:srgbClr val="C00000"/>
                  </a:solidFill>
                  <a:latin typeface="微软雅黑" pitchFamily="34" charset="-122"/>
                  <a:ea typeface="微软雅黑" pitchFamily="34" charset="-122"/>
                </a:rPr>
                <a:t>点击添加文本</a:t>
              </a:r>
              <a:endParaRPr lang="en-US" altLang="ko-KR" sz="1600" dirty="0">
                <a:solidFill>
                  <a:srgbClr val="C00000"/>
                </a:solidFill>
              </a:endParaRPr>
            </a:p>
            <a:p>
              <a:pPr algn="r">
                <a:defRPr/>
              </a:pPr>
              <a:endParaRPr lang="en-US" altLang="ko-KR" sz="1200" dirty="0">
                <a:solidFill>
                  <a:srgbClr val="C00000"/>
                </a:solidFill>
              </a:endParaRPr>
            </a:p>
          </p:txBody>
        </p:sp>
      </p:grpSp>
      <p:sp>
        <p:nvSpPr>
          <p:cNvPr id="13" name="Arc 75"/>
          <p:cNvSpPr>
            <a:spLocks/>
          </p:cNvSpPr>
          <p:nvPr/>
        </p:nvSpPr>
        <p:spPr bwMode="auto">
          <a:xfrm>
            <a:off x="7573434" y="2278658"/>
            <a:ext cx="1653117" cy="3223684"/>
          </a:xfrm>
          <a:custGeom>
            <a:avLst/>
            <a:gdLst>
              <a:gd name="T0" fmla="*/ 0 w 21600"/>
              <a:gd name="T1" fmla="*/ 0 h 43200"/>
              <a:gd name="T2" fmla="*/ 5854 w 21600"/>
              <a:gd name="T3" fmla="*/ 2418488 h 43200"/>
              <a:gd name="T4" fmla="*/ 0 w 21600"/>
              <a:gd name="T5" fmla="*/ 1209244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rgbClr val="9E9E9E"/>
            </a:solidFill>
            <a:prstDash val="sysDot"/>
            <a:round/>
            <a:headEnd/>
            <a:tailEnd/>
          </a:ln>
        </p:spPr>
        <p:txBody>
          <a:bodyPr wrap="none" anchor="ctr"/>
          <a:lstStyle/>
          <a:p>
            <a:endParaRPr lang="zh-CN" altLang="en-US" sz="2400"/>
          </a:p>
        </p:txBody>
      </p:sp>
      <p:grpSp>
        <p:nvGrpSpPr>
          <p:cNvPr id="14" name="01 15"/>
          <p:cNvGrpSpPr/>
          <p:nvPr/>
        </p:nvGrpSpPr>
        <p:grpSpPr>
          <a:xfrm>
            <a:off x="7521959" y="1882545"/>
            <a:ext cx="2034036" cy="728256"/>
            <a:chOff x="5641469" y="1367721"/>
            <a:chExt cx="1525527" cy="546192"/>
          </a:xfrm>
          <a:solidFill>
            <a:srgbClr val="C00000"/>
          </a:solidFill>
        </p:grpSpPr>
        <p:sp>
          <p:nvSpPr>
            <p:cNvPr id="15" name="01 65"/>
            <p:cNvSpPr>
              <a:spLocks noChangeArrowheads="1"/>
            </p:cNvSpPr>
            <p:nvPr/>
          </p:nvSpPr>
          <p:spPr bwMode="auto">
            <a:xfrm rot="10800000">
              <a:off x="5641469" y="1367721"/>
              <a:ext cx="1525527" cy="546192"/>
            </a:xfrm>
            <a:prstGeom prst="homePlate">
              <a:avLst>
                <a:gd name="adj" fmla="val 43731"/>
              </a:avLst>
            </a:prstGeom>
            <a:grpFill/>
            <a:ln>
              <a:noFill/>
            </a:ln>
            <a:effectLst/>
            <a:extLst/>
          </p:spPr>
          <p:txBody>
            <a:bodyPr wrap="none" anchor="ctr"/>
            <a:lstStyle/>
            <a:p>
              <a:pPr>
                <a:defRPr/>
              </a:pPr>
              <a:endParaRPr lang="zh-CN" altLang="en-US" sz="2400">
                <a:solidFill>
                  <a:srgbClr val="000000"/>
                </a:solidFill>
              </a:endParaRPr>
            </a:p>
          </p:txBody>
        </p:sp>
        <p:sp>
          <p:nvSpPr>
            <p:cNvPr id="16" name="Text Box 66"/>
            <p:cNvSpPr txBox="1">
              <a:spLocks noChangeArrowheads="1"/>
            </p:cNvSpPr>
            <p:nvPr/>
          </p:nvSpPr>
          <p:spPr bwMode="auto">
            <a:xfrm>
              <a:off x="6039858" y="1498071"/>
              <a:ext cx="960840" cy="315423"/>
            </a:xfrm>
            <a:prstGeom prst="rect">
              <a:avLst/>
            </a:prstGeom>
            <a:grpFill/>
            <a:ln>
              <a:noFill/>
            </a:ln>
            <a:effectLst/>
            <a:extLst/>
          </p:spPr>
          <p:txBody>
            <a:bodyPr wrap="none">
              <a:spAutoFit/>
            </a:bodyPr>
            <a:lstStyle/>
            <a:p>
              <a:pPr algn="ctr">
                <a:defRPr/>
              </a:pPr>
              <a:r>
                <a:rPr lang="zh-CN" altLang="en-US" sz="2133" dirty="0">
                  <a:solidFill>
                    <a:schemeClr val="bg1"/>
                  </a:solidFill>
                  <a:latin typeface="微软雅黑" pitchFamily="34" charset="-122"/>
                  <a:ea typeface="微软雅黑" pitchFamily="34" charset="-122"/>
                </a:rPr>
                <a:t>填加文字</a:t>
              </a:r>
              <a:endParaRPr lang="en-US" altLang="ko-KR" sz="2133" dirty="0">
                <a:solidFill>
                  <a:schemeClr val="bg1"/>
                </a:solidFill>
                <a:latin typeface="微软雅黑" pitchFamily="34" charset="-122"/>
                <a:ea typeface="微软雅黑" pitchFamily="34" charset="-122"/>
              </a:endParaRPr>
            </a:p>
          </p:txBody>
        </p:sp>
      </p:grpSp>
      <p:grpSp>
        <p:nvGrpSpPr>
          <p:cNvPr id="17" name="01 18"/>
          <p:cNvGrpSpPr>
            <a:grpSpLocks/>
          </p:cNvGrpSpPr>
          <p:nvPr/>
        </p:nvGrpSpPr>
        <p:grpSpPr bwMode="auto">
          <a:xfrm>
            <a:off x="1447800" y="4465175"/>
            <a:ext cx="4531784" cy="1615016"/>
            <a:chOff x="1085875" y="1231368"/>
            <a:chExt cx="3399093" cy="1210514"/>
          </a:xfrm>
        </p:grpSpPr>
        <p:sp>
          <p:nvSpPr>
            <p:cNvPr id="18" name="01 71"/>
            <p:cNvSpPr>
              <a:spLocks noChangeArrowheads="1"/>
            </p:cNvSpPr>
            <p:nvPr/>
          </p:nvSpPr>
          <p:spPr bwMode="auto">
            <a:xfrm>
              <a:off x="1085875" y="1231368"/>
              <a:ext cx="3399093" cy="1210514"/>
            </a:xfrm>
            <a:prstGeom prst="roundRect">
              <a:avLst>
                <a:gd name="adj" fmla="val 5528"/>
              </a:avLst>
            </a:prstGeom>
            <a:solidFill>
              <a:schemeClr val="tx1">
                <a:alpha val="10196"/>
              </a:schemeClr>
            </a:solidFill>
            <a:ln w="19050" cap="rnd" algn="ctr">
              <a:solidFill>
                <a:srgbClr val="9E9E9E"/>
              </a:solidFill>
              <a:prstDash val="sysDot"/>
              <a:round/>
              <a:headEnd/>
              <a:tailEnd/>
            </a:ln>
          </p:spPr>
          <p:txBody>
            <a:bodyPr wrap="none" anchor="ctr"/>
            <a:lstStyle/>
            <a:p>
              <a:pPr algn="ctr"/>
              <a:endParaRPr lang="zh-CN" altLang="en-US" sz="2400">
                <a:solidFill>
                  <a:srgbClr val="C00000"/>
                </a:solidFill>
                <a:latin typeface="Calibri" pitchFamily="34" charset="0"/>
              </a:endParaRPr>
            </a:p>
          </p:txBody>
        </p:sp>
        <p:sp>
          <p:nvSpPr>
            <p:cNvPr id="19" name="Text Box 72"/>
            <p:cNvSpPr txBox="1">
              <a:spLocks noChangeArrowheads="1"/>
            </p:cNvSpPr>
            <p:nvPr/>
          </p:nvSpPr>
          <p:spPr bwMode="auto">
            <a:xfrm>
              <a:off x="1116040" y="1324972"/>
              <a:ext cx="3254619" cy="991966"/>
            </a:xfrm>
            <a:prstGeom prst="rect">
              <a:avLst/>
            </a:prstGeom>
            <a:noFill/>
            <a:ln>
              <a:noFill/>
            </a:ln>
            <a:effectLst/>
            <a:extLst/>
          </p:spPr>
          <p:txBody>
            <a:bodyPr>
              <a:spAutoFit/>
            </a:bodyPr>
            <a:lstStyle/>
            <a:p>
              <a:pPr algn="r">
                <a:defRPr/>
              </a:pPr>
              <a:endParaRPr lang="en-US" altLang="zh-CN" sz="1200" spc="67" dirty="0">
                <a:ln w="11430"/>
                <a:solidFill>
                  <a:srgbClr val="C00000"/>
                </a:solidFill>
                <a:latin typeface="微软雅黑" pitchFamily="34" charset="-122"/>
                <a:ea typeface="微软雅黑" pitchFamily="34" charset="-122"/>
              </a:endParaRPr>
            </a:p>
            <a:p>
              <a:pPr algn="r">
                <a:defRPr/>
              </a:pPr>
              <a:r>
                <a:rPr lang="zh-CN" altLang="en-US" sz="2400" spc="67" dirty="0">
                  <a:ln w="11430"/>
                  <a:solidFill>
                    <a:srgbClr val="C00000"/>
                  </a:solidFill>
                  <a:latin typeface="微软雅黑" pitchFamily="34" charset="-122"/>
                  <a:ea typeface="微软雅黑" pitchFamily="34" charset="-122"/>
                </a:rPr>
                <a:t>单击添加标题</a:t>
              </a:r>
              <a:endParaRPr lang="en-US" altLang="zh-CN" sz="2400" spc="67" dirty="0">
                <a:ln w="11430"/>
                <a:solidFill>
                  <a:srgbClr val="C00000"/>
                </a:solidFill>
                <a:latin typeface="微软雅黑" pitchFamily="34" charset="-122"/>
                <a:ea typeface="微软雅黑" pitchFamily="34" charset="-122"/>
              </a:endParaRPr>
            </a:p>
            <a:p>
              <a:pPr algn="r">
                <a:defRPr/>
              </a:pPr>
              <a:endParaRPr lang="en-US" altLang="zh-CN" sz="1600" spc="67" dirty="0">
                <a:ln w="11430"/>
                <a:solidFill>
                  <a:srgbClr val="C00000"/>
                </a:solidFill>
                <a:latin typeface="微软雅黑" pitchFamily="34" charset="-122"/>
                <a:ea typeface="微软雅黑" pitchFamily="34" charset="-122"/>
              </a:endParaRPr>
            </a:p>
            <a:p>
              <a:pPr algn="r">
                <a:defRPr/>
              </a:pPr>
              <a:r>
                <a:rPr lang="zh-CN" altLang="en-US" sz="1600" spc="67" dirty="0">
                  <a:ln w="11430"/>
                  <a:solidFill>
                    <a:srgbClr val="C00000"/>
                  </a:solidFill>
                  <a:latin typeface="微软雅黑" pitchFamily="34" charset="-122"/>
                  <a:ea typeface="微软雅黑" pitchFamily="34" charset="-122"/>
                </a:rPr>
                <a:t>点击添加文本</a:t>
              </a:r>
              <a:endParaRPr lang="en-US" altLang="ko-KR" sz="1600" dirty="0">
                <a:solidFill>
                  <a:srgbClr val="C00000"/>
                </a:solidFill>
              </a:endParaRPr>
            </a:p>
            <a:p>
              <a:pPr algn="r">
                <a:defRPr/>
              </a:pPr>
              <a:endParaRPr lang="en-US" altLang="ko-KR" sz="1200" dirty="0">
                <a:solidFill>
                  <a:srgbClr val="C00000"/>
                </a:solidFill>
              </a:endParaRPr>
            </a:p>
          </p:txBody>
        </p:sp>
      </p:grpSp>
      <p:grpSp>
        <p:nvGrpSpPr>
          <p:cNvPr id="20" name="01 21"/>
          <p:cNvGrpSpPr/>
          <p:nvPr/>
        </p:nvGrpSpPr>
        <p:grpSpPr>
          <a:xfrm>
            <a:off x="8971979" y="3493113"/>
            <a:ext cx="2034036" cy="728256"/>
            <a:chOff x="5641469" y="1367721"/>
            <a:chExt cx="1525527" cy="546192"/>
          </a:xfrm>
          <a:solidFill>
            <a:srgbClr val="C00000"/>
          </a:solidFill>
        </p:grpSpPr>
        <p:sp>
          <p:nvSpPr>
            <p:cNvPr id="21" name="01 65"/>
            <p:cNvSpPr>
              <a:spLocks noChangeArrowheads="1"/>
            </p:cNvSpPr>
            <p:nvPr/>
          </p:nvSpPr>
          <p:spPr bwMode="auto">
            <a:xfrm rot="10800000">
              <a:off x="5641469" y="1367721"/>
              <a:ext cx="1525527" cy="546192"/>
            </a:xfrm>
            <a:prstGeom prst="homePlate">
              <a:avLst>
                <a:gd name="adj" fmla="val 43731"/>
              </a:avLst>
            </a:prstGeom>
            <a:grpFill/>
            <a:ln>
              <a:noFill/>
            </a:ln>
            <a:effectLst/>
            <a:extLst/>
          </p:spPr>
          <p:txBody>
            <a:bodyPr wrap="none" anchor="ctr"/>
            <a:lstStyle/>
            <a:p>
              <a:pPr>
                <a:defRPr/>
              </a:pPr>
              <a:endParaRPr lang="zh-CN" altLang="en-US" sz="2400">
                <a:solidFill>
                  <a:srgbClr val="000000"/>
                </a:solidFill>
              </a:endParaRPr>
            </a:p>
          </p:txBody>
        </p:sp>
        <p:sp>
          <p:nvSpPr>
            <p:cNvPr id="22" name="Text Box 66"/>
            <p:cNvSpPr txBox="1">
              <a:spLocks noChangeArrowheads="1"/>
            </p:cNvSpPr>
            <p:nvPr/>
          </p:nvSpPr>
          <p:spPr bwMode="auto">
            <a:xfrm>
              <a:off x="6039858" y="1498071"/>
              <a:ext cx="960840" cy="315423"/>
            </a:xfrm>
            <a:prstGeom prst="rect">
              <a:avLst/>
            </a:prstGeom>
            <a:grpFill/>
            <a:ln>
              <a:noFill/>
            </a:ln>
            <a:effectLst/>
            <a:extLst/>
          </p:spPr>
          <p:txBody>
            <a:bodyPr wrap="none">
              <a:spAutoFit/>
            </a:bodyPr>
            <a:lstStyle/>
            <a:p>
              <a:pPr algn="ctr">
                <a:defRPr/>
              </a:pPr>
              <a:r>
                <a:rPr lang="zh-CN" altLang="en-US" sz="2133" dirty="0">
                  <a:solidFill>
                    <a:schemeClr val="bg1"/>
                  </a:solidFill>
                  <a:latin typeface="微软雅黑" pitchFamily="34" charset="-122"/>
                  <a:ea typeface="微软雅黑" pitchFamily="34" charset="-122"/>
                </a:rPr>
                <a:t>填加文字</a:t>
              </a:r>
              <a:endParaRPr lang="en-US" altLang="ko-KR" sz="2133" dirty="0">
                <a:solidFill>
                  <a:schemeClr val="bg1"/>
                </a:solidFill>
                <a:latin typeface="微软雅黑" pitchFamily="34" charset="-122"/>
                <a:ea typeface="微软雅黑" pitchFamily="34" charset="-122"/>
              </a:endParaRPr>
            </a:p>
          </p:txBody>
        </p:sp>
      </p:grpSp>
      <p:grpSp>
        <p:nvGrpSpPr>
          <p:cNvPr id="23" name="01 24"/>
          <p:cNvGrpSpPr/>
          <p:nvPr/>
        </p:nvGrpSpPr>
        <p:grpSpPr>
          <a:xfrm>
            <a:off x="7383121" y="5090921"/>
            <a:ext cx="2034036" cy="728256"/>
            <a:chOff x="5641469" y="1367721"/>
            <a:chExt cx="1525527" cy="546192"/>
          </a:xfrm>
          <a:solidFill>
            <a:srgbClr val="C00000"/>
          </a:solidFill>
        </p:grpSpPr>
        <p:sp>
          <p:nvSpPr>
            <p:cNvPr id="24" name="01 65"/>
            <p:cNvSpPr>
              <a:spLocks noChangeArrowheads="1"/>
            </p:cNvSpPr>
            <p:nvPr/>
          </p:nvSpPr>
          <p:spPr bwMode="auto">
            <a:xfrm rot="10800000">
              <a:off x="5641469" y="1367721"/>
              <a:ext cx="1525527" cy="546192"/>
            </a:xfrm>
            <a:prstGeom prst="homePlate">
              <a:avLst>
                <a:gd name="adj" fmla="val 43731"/>
              </a:avLst>
            </a:prstGeom>
            <a:grpFill/>
            <a:ln>
              <a:noFill/>
            </a:ln>
            <a:effectLst/>
            <a:extLst/>
          </p:spPr>
          <p:txBody>
            <a:bodyPr wrap="none" anchor="ctr"/>
            <a:lstStyle/>
            <a:p>
              <a:pPr>
                <a:defRPr/>
              </a:pPr>
              <a:endParaRPr lang="zh-CN" altLang="en-US" sz="2400">
                <a:solidFill>
                  <a:srgbClr val="000000"/>
                </a:solidFill>
              </a:endParaRPr>
            </a:p>
          </p:txBody>
        </p:sp>
        <p:sp>
          <p:nvSpPr>
            <p:cNvPr id="25" name="Text Box 66"/>
            <p:cNvSpPr txBox="1">
              <a:spLocks noChangeArrowheads="1"/>
            </p:cNvSpPr>
            <p:nvPr/>
          </p:nvSpPr>
          <p:spPr bwMode="auto">
            <a:xfrm>
              <a:off x="6039858" y="1498071"/>
              <a:ext cx="960840" cy="315423"/>
            </a:xfrm>
            <a:prstGeom prst="rect">
              <a:avLst/>
            </a:prstGeom>
            <a:grpFill/>
            <a:ln>
              <a:noFill/>
            </a:ln>
            <a:effectLst/>
            <a:extLst/>
          </p:spPr>
          <p:txBody>
            <a:bodyPr wrap="none">
              <a:spAutoFit/>
            </a:bodyPr>
            <a:lstStyle/>
            <a:p>
              <a:pPr algn="ctr">
                <a:defRPr/>
              </a:pPr>
              <a:r>
                <a:rPr lang="zh-CN" altLang="en-US" sz="2133" dirty="0">
                  <a:solidFill>
                    <a:schemeClr val="bg1"/>
                  </a:solidFill>
                  <a:latin typeface="微软雅黑" pitchFamily="34" charset="-122"/>
                  <a:ea typeface="微软雅黑" pitchFamily="34" charset="-122"/>
                </a:rPr>
                <a:t>填加文字</a:t>
              </a:r>
              <a:endParaRPr lang="en-US" altLang="ko-KR" sz="2133" dirty="0">
                <a:solidFill>
                  <a:schemeClr val="bg1"/>
                </a:solidFill>
                <a:latin typeface="微软雅黑" pitchFamily="34" charset="-122"/>
                <a:ea typeface="微软雅黑" pitchFamily="34" charset="-122"/>
              </a:endParaRPr>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6657977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Bottom)">
                                      <p:cBhvr>
                                        <p:cTn id="12" dur="500"/>
                                        <p:tgtEl>
                                          <p:spTgt spid="9"/>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500"/>
                            </p:stCondLst>
                            <p:childTnLst>
                              <p:par>
                                <p:cTn id="39" presetID="2" presetClass="entr" presetSubtype="2"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1000"/>
                            </p:stCondLst>
                            <p:childTnLst>
                              <p:par>
                                <p:cTn id="44" presetID="2" presetClass="entr" presetSubtype="2"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1+#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1500"/>
                            </p:stCondLst>
                            <p:childTnLst>
                              <p:par>
                                <p:cTn id="49" presetID="2" presetClass="entr" presetSubtype="2"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1+#ppt_w/2"/>
                                          </p:val>
                                        </p:tav>
                                        <p:tav tm="100000">
                                          <p:val>
                                            <p:strVal val="#ppt_x"/>
                                          </p:val>
                                        </p:tav>
                                      </p:tavLst>
                                    </p:anim>
                                    <p:anim calcmode="lin" valueType="num">
                                      <p:cBhvr additive="base">
                                        <p:cTn id="5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01 7"/>
          <p:cNvSpPr/>
          <p:nvPr/>
        </p:nvSpPr>
        <p:spPr>
          <a:xfrm>
            <a:off x="7063318" y="4802718"/>
            <a:ext cx="1962149" cy="967316"/>
          </a:xfrm>
          <a:custGeom>
            <a:avLst/>
            <a:gdLst>
              <a:gd name="connsiteX0" fmla="*/ 0 w 1207008"/>
              <a:gd name="connsiteY0" fmla="*/ 524256 h 597408"/>
              <a:gd name="connsiteX1" fmla="*/ 865632 w 1207008"/>
              <a:gd name="connsiteY1" fmla="*/ 0 h 597408"/>
              <a:gd name="connsiteX2" fmla="*/ 1207008 w 1207008"/>
              <a:gd name="connsiteY2" fmla="*/ 60960 h 597408"/>
              <a:gd name="connsiteX3" fmla="*/ 341376 w 1207008"/>
              <a:gd name="connsiteY3" fmla="*/ 597408 h 597408"/>
              <a:gd name="connsiteX4" fmla="*/ 0 w 1207008"/>
              <a:gd name="connsiteY4" fmla="*/ 524256 h 597408"/>
              <a:gd name="connsiteX0" fmla="*/ 0 w 1216533"/>
              <a:gd name="connsiteY0" fmla="*/ 524256 h 597408"/>
              <a:gd name="connsiteX1" fmla="*/ 865632 w 1216533"/>
              <a:gd name="connsiteY1" fmla="*/ 0 h 597408"/>
              <a:gd name="connsiteX2" fmla="*/ 1216533 w 1216533"/>
              <a:gd name="connsiteY2" fmla="*/ 51435 h 597408"/>
              <a:gd name="connsiteX3" fmla="*/ 341376 w 1216533"/>
              <a:gd name="connsiteY3" fmla="*/ 597408 h 597408"/>
              <a:gd name="connsiteX4" fmla="*/ 0 w 1216533"/>
              <a:gd name="connsiteY4" fmla="*/ 524256 h 597408"/>
              <a:gd name="connsiteX0" fmla="*/ 0 w 1211770"/>
              <a:gd name="connsiteY0" fmla="*/ 524256 h 597408"/>
              <a:gd name="connsiteX1" fmla="*/ 865632 w 1211770"/>
              <a:gd name="connsiteY1" fmla="*/ 0 h 597408"/>
              <a:gd name="connsiteX2" fmla="*/ 1211770 w 1211770"/>
              <a:gd name="connsiteY2" fmla="*/ 58578 h 597408"/>
              <a:gd name="connsiteX3" fmla="*/ 341376 w 1211770"/>
              <a:gd name="connsiteY3" fmla="*/ 597408 h 597408"/>
              <a:gd name="connsiteX4" fmla="*/ 0 w 1211770"/>
              <a:gd name="connsiteY4" fmla="*/ 524256 h 597408"/>
              <a:gd name="connsiteX0" fmla="*/ 0 w 1211770"/>
              <a:gd name="connsiteY0" fmla="*/ 524256 h 597408"/>
              <a:gd name="connsiteX1" fmla="*/ 865632 w 1211770"/>
              <a:gd name="connsiteY1" fmla="*/ 0 h 597408"/>
              <a:gd name="connsiteX2" fmla="*/ 1211770 w 1211770"/>
              <a:gd name="connsiteY2" fmla="*/ 53815 h 597408"/>
              <a:gd name="connsiteX3" fmla="*/ 341376 w 1211770"/>
              <a:gd name="connsiteY3" fmla="*/ 597408 h 597408"/>
              <a:gd name="connsiteX4" fmla="*/ 0 w 1211770"/>
              <a:gd name="connsiteY4" fmla="*/ 524256 h 597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770" h="597408">
                <a:moveTo>
                  <a:pt x="0" y="524256"/>
                </a:moveTo>
                <a:lnTo>
                  <a:pt x="865632" y="0"/>
                </a:lnTo>
                <a:lnTo>
                  <a:pt x="1211770" y="53815"/>
                </a:lnTo>
                <a:lnTo>
                  <a:pt x="341376" y="597408"/>
                </a:lnTo>
                <a:lnTo>
                  <a:pt x="0" y="52425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7" name="01 8"/>
          <p:cNvGrpSpPr>
            <a:grpSpLocks/>
          </p:cNvGrpSpPr>
          <p:nvPr/>
        </p:nvGrpSpPr>
        <p:grpSpPr bwMode="auto">
          <a:xfrm>
            <a:off x="8441253" y="2656417"/>
            <a:ext cx="584199" cy="2233083"/>
            <a:chOff x="6330909" y="1748499"/>
            <a:chExt cx="438648" cy="1674995"/>
          </a:xfrm>
        </p:grpSpPr>
        <p:sp>
          <p:nvSpPr>
            <p:cNvPr id="8" name="01 9"/>
            <p:cNvSpPr/>
            <p:nvPr/>
          </p:nvSpPr>
          <p:spPr>
            <a:xfrm>
              <a:off x="6343623" y="1748499"/>
              <a:ext cx="425934" cy="1674995"/>
            </a:xfrm>
            <a:custGeom>
              <a:avLst/>
              <a:gdLst>
                <a:gd name="connsiteX0" fmla="*/ 0 w 350520"/>
                <a:gd name="connsiteY0" fmla="*/ 1325880 h 1379220"/>
                <a:gd name="connsiteX1" fmla="*/ 0 w 350520"/>
                <a:gd name="connsiteY1" fmla="*/ 91440 h 1379220"/>
                <a:gd name="connsiteX2" fmla="*/ 175260 w 350520"/>
                <a:gd name="connsiteY2" fmla="*/ 0 h 1379220"/>
                <a:gd name="connsiteX3" fmla="*/ 350520 w 350520"/>
                <a:gd name="connsiteY3" fmla="*/ 129540 h 1379220"/>
                <a:gd name="connsiteX4" fmla="*/ 350520 w 350520"/>
                <a:gd name="connsiteY4" fmla="*/ 1379220 h 1379220"/>
                <a:gd name="connsiteX5" fmla="*/ 0 w 350520"/>
                <a:gd name="connsiteY5" fmla="*/ 1325880 h 137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20" h="1379220">
                  <a:moveTo>
                    <a:pt x="0" y="1325880"/>
                  </a:moveTo>
                  <a:lnTo>
                    <a:pt x="0" y="91440"/>
                  </a:lnTo>
                  <a:lnTo>
                    <a:pt x="175260" y="0"/>
                  </a:lnTo>
                  <a:lnTo>
                    <a:pt x="350520" y="129540"/>
                  </a:lnTo>
                  <a:lnTo>
                    <a:pt x="350520" y="1379220"/>
                  </a:lnTo>
                  <a:lnTo>
                    <a:pt x="0" y="1325880"/>
                  </a:lnTo>
                  <a:close/>
                </a:path>
              </a:pathLst>
            </a:cu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9" name="01 10"/>
            <p:cNvSpPr>
              <a:spLocks noChangeArrowheads="1"/>
            </p:cNvSpPr>
            <p:nvPr/>
          </p:nvSpPr>
          <p:spPr bwMode="auto">
            <a:xfrm>
              <a:off x="6330909" y="1847198"/>
              <a:ext cx="338458" cy="284773"/>
            </a:xfrm>
            <a:prstGeom prst="rect">
              <a:avLst/>
            </a:prstGeom>
            <a:noFill/>
            <a:ln w="9525">
              <a:noFill/>
              <a:miter lim="800000"/>
              <a:headEnd/>
              <a:tailEnd/>
            </a:ln>
          </p:spPr>
          <p:txBody>
            <a:bodyPr wrap="none">
              <a:spAutoFit/>
            </a:bodyPr>
            <a:lstStyle/>
            <a:p>
              <a:r>
                <a:rPr lang="en-US" altLang="zh-CN" sz="1867" b="1">
                  <a:solidFill>
                    <a:schemeClr val="bg1"/>
                  </a:solidFill>
                  <a:ea typeface="方正大黑简体" pitchFamily="65" charset="-122"/>
                  <a:cs typeface="Arial" charset="0"/>
                </a:rPr>
                <a:t>01</a:t>
              </a:r>
              <a:endParaRPr lang="zh-CN" altLang="en-US" sz="1867" b="1">
                <a:solidFill>
                  <a:schemeClr val="bg1"/>
                </a:solidFill>
                <a:ea typeface="方正大黑简体" pitchFamily="65" charset="-122"/>
                <a:cs typeface="Arial" charset="0"/>
              </a:endParaRPr>
            </a:p>
          </p:txBody>
        </p:sp>
      </p:grpSp>
      <p:sp>
        <p:nvSpPr>
          <p:cNvPr id="10" name="01 11"/>
          <p:cNvSpPr/>
          <p:nvPr/>
        </p:nvSpPr>
        <p:spPr>
          <a:xfrm>
            <a:off x="8623301" y="4891618"/>
            <a:ext cx="986367" cy="393700"/>
          </a:xfrm>
          <a:custGeom>
            <a:avLst/>
            <a:gdLst>
              <a:gd name="connsiteX0" fmla="*/ 0 w 586740"/>
              <a:gd name="connsiteY0" fmla="*/ 160020 h 220980"/>
              <a:gd name="connsiteX1" fmla="*/ 243840 w 586740"/>
              <a:gd name="connsiteY1" fmla="*/ 0 h 220980"/>
              <a:gd name="connsiteX2" fmla="*/ 586740 w 586740"/>
              <a:gd name="connsiteY2" fmla="*/ 68580 h 220980"/>
              <a:gd name="connsiteX3" fmla="*/ 312420 w 586740"/>
              <a:gd name="connsiteY3" fmla="*/ 220980 h 220980"/>
              <a:gd name="connsiteX4" fmla="*/ 0 w 586740"/>
              <a:gd name="connsiteY4" fmla="*/ 160020 h 220980"/>
              <a:gd name="connsiteX0" fmla="*/ 0 w 593698"/>
              <a:gd name="connsiteY0" fmla="*/ 147021 h 220980"/>
              <a:gd name="connsiteX1" fmla="*/ 250798 w 593698"/>
              <a:gd name="connsiteY1" fmla="*/ 0 h 220980"/>
              <a:gd name="connsiteX2" fmla="*/ 593698 w 593698"/>
              <a:gd name="connsiteY2" fmla="*/ 68580 h 220980"/>
              <a:gd name="connsiteX3" fmla="*/ 319378 w 593698"/>
              <a:gd name="connsiteY3" fmla="*/ 220980 h 220980"/>
              <a:gd name="connsiteX4" fmla="*/ 0 w 593698"/>
              <a:gd name="connsiteY4" fmla="*/ 147021 h 220980"/>
              <a:gd name="connsiteX0" fmla="*/ 0 w 593698"/>
              <a:gd name="connsiteY0" fmla="*/ 147021 h 220980"/>
              <a:gd name="connsiteX1" fmla="*/ 243841 w 593698"/>
              <a:gd name="connsiteY1" fmla="*/ 0 h 220980"/>
              <a:gd name="connsiteX2" fmla="*/ 593698 w 593698"/>
              <a:gd name="connsiteY2" fmla="*/ 68580 h 220980"/>
              <a:gd name="connsiteX3" fmla="*/ 319378 w 593698"/>
              <a:gd name="connsiteY3" fmla="*/ 220980 h 220980"/>
              <a:gd name="connsiteX4" fmla="*/ 0 w 593698"/>
              <a:gd name="connsiteY4" fmla="*/ 147021 h 220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698" h="220980">
                <a:moveTo>
                  <a:pt x="0" y="147021"/>
                </a:moveTo>
                <a:lnTo>
                  <a:pt x="243841" y="0"/>
                </a:lnTo>
                <a:lnTo>
                  <a:pt x="593698" y="68580"/>
                </a:lnTo>
                <a:lnTo>
                  <a:pt x="319378" y="220980"/>
                </a:lnTo>
                <a:lnTo>
                  <a:pt x="0" y="147021"/>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11" name="01 12"/>
          <p:cNvGrpSpPr>
            <a:grpSpLocks/>
          </p:cNvGrpSpPr>
          <p:nvPr/>
        </p:nvGrpSpPr>
        <p:grpSpPr bwMode="auto">
          <a:xfrm>
            <a:off x="9025470" y="1339851"/>
            <a:ext cx="592667" cy="3672416"/>
            <a:chOff x="6769061" y="277094"/>
            <a:chExt cx="444711" cy="3238941"/>
          </a:xfrm>
        </p:grpSpPr>
        <p:sp>
          <p:nvSpPr>
            <p:cNvPr id="12" name="01 13"/>
            <p:cNvSpPr/>
            <p:nvPr/>
          </p:nvSpPr>
          <p:spPr>
            <a:xfrm>
              <a:off x="6769061" y="277094"/>
              <a:ext cx="444711" cy="3238941"/>
            </a:xfrm>
            <a:custGeom>
              <a:avLst/>
              <a:gdLst>
                <a:gd name="connsiteX0" fmla="*/ 0 w 365760"/>
                <a:gd name="connsiteY0" fmla="*/ 2590800 h 2667000"/>
                <a:gd name="connsiteX1" fmla="*/ 0 w 365760"/>
                <a:gd name="connsiteY1" fmla="*/ 83820 h 2667000"/>
                <a:gd name="connsiteX2" fmla="*/ 198120 w 365760"/>
                <a:gd name="connsiteY2" fmla="*/ 0 h 2667000"/>
                <a:gd name="connsiteX3" fmla="*/ 365760 w 365760"/>
                <a:gd name="connsiteY3" fmla="*/ 144780 h 2667000"/>
                <a:gd name="connsiteX4" fmla="*/ 365760 w 365760"/>
                <a:gd name="connsiteY4" fmla="*/ 2667000 h 2667000"/>
                <a:gd name="connsiteX5" fmla="*/ 0 w 365760"/>
                <a:gd name="connsiteY5" fmla="*/ 2590800 h 266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760" h="2667000">
                  <a:moveTo>
                    <a:pt x="0" y="2590800"/>
                  </a:moveTo>
                  <a:lnTo>
                    <a:pt x="0" y="83820"/>
                  </a:lnTo>
                  <a:lnTo>
                    <a:pt x="198120" y="0"/>
                  </a:lnTo>
                  <a:lnTo>
                    <a:pt x="365760" y="144780"/>
                  </a:lnTo>
                  <a:lnTo>
                    <a:pt x="365760" y="2667000"/>
                  </a:lnTo>
                  <a:lnTo>
                    <a:pt x="0" y="259080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3" name="01 14"/>
            <p:cNvSpPr>
              <a:spLocks noChangeArrowheads="1"/>
            </p:cNvSpPr>
            <p:nvPr/>
          </p:nvSpPr>
          <p:spPr bwMode="auto">
            <a:xfrm>
              <a:off x="6775106" y="425766"/>
              <a:ext cx="338233" cy="334843"/>
            </a:xfrm>
            <a:prstGeom prst="rect">
              <a:avLst/>
            </a:prstGeom>
            <a:noFill/>
            <a:ln w="9525">
              <a:noFill/>
              <a:miter lim="800000"/>
              <a:headEnd/>
              <a:tailEnd/>
            </a:ln>
          </p:spPr>
          <p:txBody>
            <a:bodyPr wrap="none">
              <a:spAutoFit/>
            </a:bodyPr>
            <a:lstStyle/>
            <a:p>
              <a:r>
                <a:rPr lang="en-US" altLang="zh-CN" sz="1867" b="1">
                  <a:solidFill>
                    <a:schemeClr val="bg1"/>
                  </a:solidFill>
                  <a:ea typeface="方正大黑简体" pitchFamily="65" charset="-122"/>
                  <a:cs typeface="Arial" charset="0"/>
                </a:rPr>
                <a:t>02</a:t>
              </a:r>
              <a:endParaRPr lang="zh-CN" altLang="en-US" sz="1867" b="1">
                <a:solidFill>
                  <a:schemeClr val="bg1"/>
                </a:solidFill>
                <a:ea typeface="方正大黑简体" pitchFamily="65" charset="-122"/>
                <a:cs typeface="Arial" charset="0"/>
              </a:endParaRPr>
            </a:p>
          </p:txBody>
        </p:sp>
      </p:grpSp>
      <p:sp>
        <p:nvSpPr>
          <p:cNvPr id="14" name="01 15"/>
          <p:cNvSpPr/>
          <p:nvPr/>
        </p:nvSpPr>
        <p:spPr>
          <a:xfrm>
            <a:off x="8506885" y="5012267"/>
            <a:ext cx="1678516" cy="789517"/>
          </a:xfrm>
          <a:custGeom>
            <a:avLst/>
            <a:gdLst>
              <a:gd name="connsiteX0" fmla="*/ 0 w 1036320"/>
              <a:gd name="connsiteY0" fmla="*/ 419100 h 487680"/>
              <a:gd name="connsiteX1" fmla="*/ 685800 w 1036320"/>
              <a:gd name="connsiteY1" fmla="*/ 0 h 487680"/>
              <a:gd name="connsiteX2" fmla="*/ 1036320 w 1036320"/>
              <a:gd name="connsiteY2" fmla="*/ 68580 h 487680"/>
              <a:gd name="connsiteX3" fmla="*/ 342900 w 1036320"/>
              <a:gd name="connsiteY3" fmla="*/ 487680 h 487680"/>
              <a:gd name="connsiteX4" fmla="*/ 0 w 1036320"/>
              <a:gd name="connsiteY4" fmla="*/ 419100 h 487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487680">
                <a:moveTo>
                  <a:pt x="0" y="419100"/>
                </a:moveTo>
                <a:lnTo>
                  <a:pt x="685800" y="0"/>
                </a:lnTo>
                <a:lnTo>
                  <a:pt x="1036320" y="68580"/>
                </a:lnTo>
                <a:lnTo>
                  <a:pt x="342900" y="487680"/>
                </a:lnTo>
                <a:lnTo>
                  <a:pt x="0" y="419100"/>
                </a:lnTo>
                <a:close/>
              </a:path>
            </a:pathLst>
          </a:custGeom>
          <a:solidFill>
            <a:srgbClr val="8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15" name="01 16"/>
          <p:cNvGrpSpPr>
            <a:grpSpLocks/>
          </p:cNvGrpSpPr>
          <p:nvPr/>
        </p:nvGrpSpPr>
        <p:grpSpPr bwMode="auto">
          <a:xfrm>
            <a:off x="9567337" y="1902885"/>
            <a:ext cx="618067" cy="3219449"/>
            <a:chOff x="7174884" y="1183996"/>
            <a:chExt cx="464077" cy="2414748"/>
          </a:xfrm>
        </p:grpSpPr>
        <p:sp>
          <p:nvSpPr>
            <p:cNvPr id="16" name="01 17"/>
            <p:cNvSpPr/>
            <p:nvPr/>
          </p:nvSpPr>
          <p:spPr>
            <a:xfrm>
              <a:off x="7213027" y="1183996"/>
              <a:ext cx="425934" cy="2414748"/>
            </a:xfrm>
            <a:custGeom>
              <a:avLst/>
              <a:gdLst>
                <a:gd name="connsiteX0" fmla="*/ 0 w 350520"/>
                <a:gd name="connsiteY0" fmla="*/ 1920240 h 1981200"/>
                <a:gd name="connsiteX1" fmla="*/ 0 w 350520"/>
                <a:gd name="connsiteY1" fmla="*/ 83820 h 1981200"/>
                <a:gd name="connsiteX2" fmla="*/ 182880 w 350520"/>
                <a:gd name="connsiteY2" fmla="*/ 0 h 1981200"/>
                <a:gd name="connsiteX3" fmla="*/ 350520 w 350520"/>
                <a:gd name="connsiteY3" fmla="*/ 144780 h 1981200"/>
                <a:gd name="connsiteX4" fmla="*/ 350520 w 350520"/>
                <a:gd name="connsiteY4" fmla="*/ 1981200 h 1981200"/>
                <a:gd name="connsiteX5" fmla="*/ 0 w 350520"/>
                <a:gd name="connsiteY5" fmla="*/ 1920240 h 1981200"/>
                <a:gd name="connsiteX0" fmla="*/ 0 w 350520"/>
                <a:gd name="connsiteY0" fmla="*/ 1920240 h 1995488"/>
                <a:gd name="connsiteX1" fmla="*/ 0 w 350520"/>
                <a:gd name="connsiteY1" fmla="*/ 83820 h 1995488"/>
                <a:gd name="connsiteX2" fmla="*/ 182880 w 350520"/>
                <a:gd name="connsiteY2" fmla="*/ 0 h 1995488"/>
                <a:gd name="connsiteX3" fmla="*/ 350520 w 350520"/>
                <a:gd name="connsiteY3" fmla="*/ 144780 h 1995488"/>
                <a:gd name="connsiteX4" fmla="*/ 350520 w 350520"/>
                <a:gd name="connsiteY4" fmla="*/ 1995488 h 1995488"/>
                <a:gd name="connsiteX5" fmla="*/ 0 w 350520"/>
                <a:gd name="connsiteY5" fmla="*/ 1920240 h 1995488"/>
                <a:gd name="connsiteX0" fmla="*/ 0 w 350520"/>
                <a:gd name="connsiteY0" fmla="*/ 1920240 h 1988345"/>
                <a:gd name="connsiteX1" fmla="*/ 0 w 350520"/>
                <a:gd name="connsiteY1" fmla="*/ 83820 h 1988345"/>
                <a:gd name="connsiteX2" fmla="*/ 182880 w 350520"/>
                <a:gd name="connsiteY2" fmla="*/ 0 h 1988345"/>
                <a:gd name="connsiteX3" fmla="*/ 350520 w 350520"/>
                <a:gd name="connsiteY3" fmla="*/ 144780 h 1988345"/>
                <a:gd name="connsiteX4" fmla="*/ 345758 w 350520"/>
                <a:gd name="connsiteY4" fmla="*/ 1988345 h 1988345"/>
                <a:gd name="connsiteX5" fmla="*/ 0 w 350520"/>
                <a:gd name="connsiteY5" fmla="*/ 1920240 h 198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20" h="1988345">
                  <a:moveTo>
                    <a:pt x="0" y="1920240"/>
                  </a:moveTo>
                  <a:lnTo>
                    <a:pt x="0" y="83820"/>
                  </a:lnTo>
                  <a:lnTo>
                    <a:pt x="182880" y="0"/>
                  </a:lnTo>
                  <a:lnTo>
                    <a:pt x="350520" y="144780"/>
                  </a:lnTo>
                  <a:cubicBezTo>
                    <a:pt x="348933" y="759302"/>
                    <a:pt x="347345" y="1373823"/>
                    <a:pt x="345758" y="1988345"/>
                  </a:cubicBezTo>
                  <a:lnTo>
                    <a:pt x="0" y="1920240"/>
                  </a:lnTo>
                  <a:close/>
                </a:path>
              </a:pathLst>
            </a:custGeom>
            <a:solidFill>
              <a:srgbClr val="B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7" name="01 18"/>
            <p:cNvSpPr>
              <a:spLocks noChangeArrowheads="1"/>
            </p:cNvSpPr>
            <p:nvPr/>
          </p:nvSpPr>
          <p:spPr bwMode="auto">
            <a:xfrm>
              <a:off x="7174884" y="1284548"/>
              <a:ext cx="338457" cy="284761"/>
            </a:xfrm>
            <a:prstGeom prst="rect">
              <a:avLst/>
            </a:prstGeom>
            <a:noFill/>
            <a:ln w="9525">
              <a:noFill/>
              <a:miter lim="800000"/>
              <a:headEnd/>
              <a:tailEnd/>
            </a:ln>
          </p:spPr>
          <p:txBody>
            <a:bodyPr wrap="none">
              <a:spAutoFit/>
            </a:bodyPr>
            <a:lstStyle/>
            <a:p>
              <a:r>
                <a:rPr lang="en-US" altLang="zh-CN" sz="1867" b="1">
                  <a:solidFill>
                    <a:schemeClr val="bg1"/>
                  </a:solidFill>
                  <a:ea typeface="方正大黑简体" pitchFamily="65" charset="-122"/>
                  <a:cs typeface="Arial" charset="0"/>
                </a:rPr>
                <a:t>03</a:t>
              </a:r>
              <a:endParaRPr lang="zh-CN" altLang="en-US" sz="1867" b="1">
                <a:solidFill>
                  <a:schemeClr val="bg1"/>
                </a:solidFill>
                <a:ea typeface="方正大黑简体" pitchFamily="65" charset="-122"/>
                <a:cs typeface="Arial" charset="0"/>
              </a:endParaRPr>
            </a:p>
          </p:txBody>
        </p:sp>
      </p:grpSp>
      <p:sp>
        <p:nvSpPr>
          <p:cNvPr id="18" name="01 19"/>
          <p:cNvSpPr/>
          <p:nvPr/>
        </p:nvSpPr>
        <p:spPr>
          <a:xfrm>
            <a:off x="7691967" y="5124451"/>
            <a:ext cx="3045884" cy="1665816"/>
          </a:xfrm>
          <a:custGeom>
            <a:avLst/>
            <a:gdLst>
              <a:gd name="connsiteX0" fmla="*/ 0 w 1889760"/>
              <a:gd name="connsiteY0" fmla="*/ 952500 h 1028700"/>
              <a:gd name="connsiteX1" fmla="*/ 1546860 w 1889760"/>
              <a:gd name="connsiteY1" fmla="*/ 0 h 1028700"/>
              <a:gd name="connsiteX2" fmla="*/ 1889760 w 1889760"/>
              <a:gd name="connsiteY2" fmla="*/ 68580 h 1028700"/>
              <a:gd name="connsiteX3" fmla="*/ 327660 w 1889760"/>
              <a:gd name="connsiteY3" fmla="*/ 1028700 h 1028700"/>
              <a:gd name="connsiteX4" fmla="*/ 0 w 1889760"/>
              <a:gd name="connsiteY4" fmla="*/ 952500 h 1028700"/>
              <a:gd name="connsiteX0" fmla="*/ 0 w 1880235"/>
              <a:gd name="connsiteY0" fmla="*/ 952500 h 1028700"/>
              <a:gd name="connsiteX1" fmla="*/ 1546860 w 1880235"/>
              <a:gd name="connsiteY1" fmla="*/ 0 h 1028700"/>
              <a:gd name="connsiteX2" fmla="*/ 1880235 w 1880235"/>
              <a:gd name="connsiteY2" fmla="*/ 66199 h 1028700"/>
              <a:gd name="connsiteX3" fmla="*/ 327660 w 1880235"/>
              <a:gd name="connsiteY3" fmla="*/ 1028700 h 1028700"/>
              <a:gd name="connsiteX4" fmla="*/ 0 w 1880235"/>
              <a:gd name="connsiteY4" fmla="*/ 952500 h 1028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235" h="1028700">
                <a:moveTo>
                  <a:pt x="0" y="952500"/>
                </a:moveTo>
                <a:lnTo>
                  <a:pt x="1546860" y="0"/>
                </a:lnTo>
                <a:lnTo>
                  <a:pt x="1880235" y="66199"/>
                </a:lnTo>
                <a:lnTo>
                  <a:pt x="327660" y="1028700"/>
                </a:lnTo>
                <a:lnTo>
                  <a:pt x="0" y="952500"/>
                </a:lnTo>
                <a:close/>
              </a:path>
            </a:pathLst>
          </a:cu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nvGrpSpPr>
          <p:cNvPr id="19" name="01 20"/>
          <p:cNvGrpSpPr>
            <a:grpSpLocks/>
          </p:cNvGrpSpPr>
          <p:nvPr/>
        </p:nvGrpSpPr>
        <p:grpSpPr bwMode="auto">
          <a:xfrm>
            <a:off x="10138830" y="3507318"/>
            <a:ext cx="596900" cy="1720849"/>
            <a:chOff x="7604275" y="2387033"/>
            <a:chExt cx="448184" cy="1290371"/>
          </a:xfrm>
        </p:grpSpPr>
        <p:sp>
          <p:nvSpPr>
            <p:cNvPr id="20" name="01 21"/>
            <p:cNvSpPr/>
            <p:nvPr/>
          </p:nvSpPr>
          <p:spPr>
            <a:xfrm>
              <a:off x="7639240" y="2387033"/>
              <a:ext cx="413219" cy="1290371"/>
            </a:xfrm>
            <a:custGeom>
              <a:avLst/>
              <a:gdLst>
                <a:gd name="connsiteX0" fmla="*/ 0 w 327660"/>
                <a:gd name="connsiteY0" fmla="*/ 990600 h 1082040"/>
                <a:gd name="connsiteX1" fmla="*/ 0 w 327660"/>
                <a:gd name="connsiteY1" fmla="*/ 91440 h 1082040"/>
                <a:gd name="connsiteX2" fmla="*/ 152400 w 327660"/>
                <a:gd name="connsiteY2" fmla="*/ 0 h 1082040"/>
                <a:gd name="connsiteX3" fmla="*/ 327660 w 327660"/>
                <a:gd name="connsiteY3" fmla="*/ 129540 h 1082040"/>
                <a:gd name="connsiteX4" fmla="*/ 327660 w 327660"/>
                <a:gd name="connsiteY4" fmla="*/ 1082040 h 1082040"/>
                <a:gd name="connsiteX5" fmla="*/ 0 w 327660"/>
                <a:gd name="connsiteY5" fmla="*/ 990600 h 1082040"/>
                <a:gd name="connsiteX0" fmla="*/ 0 w 332406"/>
                <a:gd name="connsiteY0" fmla="*/ 990600 h 1082040"/>
                <a:gd name="connsiteX1" fmla="*/ 4746 w 332406"/>
                <a:gd name="connsiteY1" fmla="*/ 91440 h 1082040"/>
                <a:gd name="connsiteX2" fmla="*/ 157146 w 332406"/>
                <a:gd name="connsiteY2" fmla="*/ 0 h 1082040"/>
                <a:gd name="connsiteX3" fmla="*/ 332406 w 332406"/>
                <a:gd name="connsiteY3" fmla="*/ 129540 h 1082040"/>
                <a:gd name="connsiteX4" fmla="*/ 332406 w 332406"/>
                <a:gd name="connsiteY4" fmla="*/ 1082040 h 1082040"/>
                <a:gd name="connsiteX5" fmla="*/ 0 w 332406"/>
                <a:gd name="connsiteY5" fmla="*/ 990600 h 1082040"/>
                <a:gd name="connsiteX0" fmla="*/ 0 w 332406"/>
                <a:gd name="connsiteY0" fmla="*/ 990600 h 1063065"/>
                <a:gd name="connsiteX1" fmla="*/ 4746 w 332406"/>
                <a:gd name="connsiteY1" fmla="*/ 91440 h 1063065"/>
                <a:gd name="connsiteX2" fmla="*/ 157146 w 332406"/>
                <a:gd name="connsiteY2" fmla="*/ 0 h 1063065"/>
                <a:gd name="connsiteX3" fmla="*/ 332406 w 332406"/>
                <a:gd name="connsiteY3" fmla="*/ 129540 h 1063065"/>
                <a:gd name="connsiteX4" fmla="*/ 332406 w 332406"/>
                <a:gd name="connsiteY4" fmla="*/ 1063065 h 1063065"/>
                <a:gd name="connsiteX5" fmla="*/ 0 w 332406"/>
                <a:gd name="connsiteY5" fmla="*/ 990600 h 1063065"/>
                <a:gd name="connsiteX0" fmla="*/ 0 w 332406"/>
                <a:gd name="connsiteY0" fmla="*/ 990600 h 1048834"/>
                <a:gd name="connsiteX1" fmla="*/ 4746 w 332406"/>
                <a:gd name="connsiteY1" fmla="*/ 91440 h 1048834"/>
                <a:gd name="connsiteX2" fmla="*/ 157146 w 332406"/>
                <a:gd name="connsiteY2" fmla="*/ 0 h 1048834"/>
                <a:gd name="connsiteX3" fmla="*/ 332406 w 332406"/>
                <a:gd name="connsiteY3" fmla="*/ 129540 h 1048834"/>
                <a:gd name="connsiteX4" fmla="*/ 332406 w 332406"/>
                <a:gd name="connsiteY4" fmla="*/ 1048834 h 1048834"/>
                <a:gd name="connsiteX5" fmla="*/ 0 w 332406"/>
                <a:gd name="connsiteY5" fmla="*/ 990600 h 1048834"/>
                <a:gd name="connsiteX0" fmla="*/ 0 w 337152"/>
                <a:gd name="connsiteY0" fmla="*/ 990600 h 1058321"/>
                <a:gd name="connsiteX1" fmla="*/ 4746 w 337152"/>
                <a:gd name="connsiteY1" fmla="*/ 91440 h 1058321"/>
                <a:gd name="connsiteX2" fmla="*/ 157146 w 337152"/>
                <a:gd name="connsiteY2" fmla="*/ 0 h 1058321"/>
                <a:gd name="connsiteX3" fmla="*/ 332406 w 337152"/>
                <a:gd name="connsiteY3" fmla="*/ 129540 h 1058321"/>
                <a:gd name="connsiteX4" fmla="*/ 337152 w 337152"/>
                <a:gd name="connsiteY4" fmla="*/ 1058321 h 1058321"/>
                <a:gd name="connsiteX5" fmla="*/ 0 w 337152"/>
                <a:gd name="connsiteY5" fmla="*/ 990600 h 1058321"/>
                <a:gd name="connsiteX0" fmla="*/ 2373 w 339525"/>
                <a:gd name="connsiteY0" fmla="*/ 990600 h 1058321"/>
                <a:gd name="connsiteX1" fmla="*/ 0 w 339525"/>
                <a:gd name="connsiteY1" fmla="*/ 91440 h 1058321"/>
                <a:gd name="connsiteX2" fmla="*/ 159519 w 339525"/>
                <a:gd name="connsiteY2" fmla="*/ 0 h 1058321"/>
                <a:gd name="connsiteX3" fmla="*/ 334779 w 339525"/>
                <a:gd name="connsiteY3" fmla="*/ 129540 h 1058321"/>
                <a:gd name="connsiteX4" fmla="*/ 339525 w 339525"/>
                <a:gd name="connsiteY4" fmla="*/ 1058321 h 1058321"/>
                <a:gd name="connsiteX5" fmla="*/ 2373 w 339525"/>
                <a:gd name="connsiteY5" fmla="*/ 990600 h 105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525" h="1058321">
                  <a:moveTo>
                    <a:pt x="2373" y="990600"/>
                  </a:moveTo>
                  <a:lnTo>
                    <a:pt x="0" y="91440"/>
                  </a:lnTo>
                  <a:lnTo>
                    <a:pt x="159519" y="0"/>
                  </a:lnTo>
                  <a:lnTo>
                    <a:pt x="334779" y="129540"/>
                  </a:lnTo>
                  <a:lnTo>
                    <a:pt x="339525" y="1058321"/>
                  </a:lnTo>
                  <a:lnTo>
                    <a:pt x="2373" y="99060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1" name="01 22"/>
            <p:cNvSpPr>
              <a:spLocks noChangeArrowheads="1"/>
            </p:cNvSpPr>
            <p:nvPr/>
          </p:nvSpPr>
          <p:spPr bwMode="auto">
            <a:xfrm>
              <a:off x="7604275" y="2483882"/>
              <a:ext cx="338458" cy="284683"/>
            </a:xfrm>
            <a:prstGeom prst="rect">
              <a:avLst/>
            </a:prstGeom>
            <a:noFill/>
            <a:ln w="9525">
              <a:noFill/>
              <a:miter lim="800000"/>
              <a:headEnd/>
              <a:tailEnd/>
            </a:ln>
          </p:spPr>
          <p:txBody>
            <a:bodyPr wrap="none">
              <a:spAutoFit/>
            </a:bodyPr>
            <a:lstStyle/>
            <a:p>
              <a:r>
                <a:rPr lang="en-US" altLang="zh-CN" sz="1867" b="1">
                  <a:solidFill>
                    <a:schemeClr val="bg1"/>
                  </a:solidFill>
                  <a:ea typeface="方正大黑简体" pitchFamily="65" charset="-122"/>
                  <a:cs typeface="Arial" charset="0"/>
                </a:rPr>
                <a:t>04</a:t>
              </a:r>
              <a:endParaRPr lang="zh-CN" altLang="en-US" sz="1867" b="1">
                <a:solidFill>
                  <a:schemeClr val="bg1"/>
                </a:solidFill>
                <a:ea typeface="方正大黑简体" pitchFamily="65" charset="-122"/>
                <a:cs typeface="Arial" charset="0"/>
              </a:endParaRPr>
            </a:p>
          </p:txBody>
        </p:sp>
      </p:grpSp>
      <p:grpSp>
        <p:nvGrpSpPr>
          <p:cNvPr id="22" name="01 23"/>
          <p:cNvGrpSpPr>
            <a:grpSpLocks/>
          </p:cNvGrpSpPr>
          <p:nvPr/>
        </p:nvGrpSpPr>
        <p:grpSpPr bwMode="auto">
          <a:xfrm>
            <a:off x="2671234" y="1655234"/>
            <a:ext cx="2999317" cy="1219773"/>
            <a:chOff x="1736775" y="1107613"/>
            <a:chExt cx="2249379" cy="914398"/>
          </a:xfrm>
        </p:grpSpPr>
        <p:sp>
          <p:nvSpPr>
            <p:cNvPr id="23" name="01 24"/>
            <p:cNvSpPr>
              <a:spLocks noChangeArrowheads="1"/>
            </p:cNvSpPr>
            <p:nvPr/>
          </p:nvSpPr>
          <p:spPr bwMode="auto">
            <a:xfrm>
              <a:off x="1737939" y="1107613"/>
              <a:ext cx="708332" cy="684432"/>
            </a:xfrm>
            <a:prstGeom prst="rect">
              <a:avLst/>
            </a:prstGeom>
            <a:noFill/>
            <a:ln w="9525">
              <a:noFill/>
              <a:miter lim="800000"/>
              <a:headEnd/>
              <a:tailEnd/>
            </a:ln>
          </p:spPr>
          <p:txBody>
            <a:bodyPr wrap="none">
              <a:spAutoFit/>
            </a:bodyPr>
            <a:lstStyle/>
            <a:p>
              <a:r>
                <a:rPr lang="en-US" altLang="zh-CN" sz="5333" b="1">
                  <a:solidFill>
                    <a:srgbClr val="C00000"/>
                  </a:solidFill>
                  <a:ea typeface="方正大黑简体" pitchFamily="65" charset="-122"/>
                  <a:cs typeface="Arial" charset="0"/>
                </a:rPr>
                <a:t>01</a:t>
              </a:r>
              <a:endParaRPr lang="zh-CN" altLang="en-US" sz="5333" b="1">
                <a:solidFill>
                  <a:srgbClr val="C00000"/>
                </a:solidFill>
                <a:ea typeface="方正大黑简体" pitchFamily="65" charset="-122"/>
                <a:cs typeface="Arial" charset="0"/>
              </a:endParaRPr>
            </a:p>
          </p:txBody>
        </p:sp>
        <p:sp>
          <p:nvSpPr>
            <p:cNvPr id="24" name="01 25"/>
            <p:cNvSpPr txBox="1">
              <a:spLocks noChangeArrowheads="1"/>
            </p:cNvSpPr>
            <p:nvPr/>
          </p:nvSpPr>
          <p:spPr bwMode="auto">
            <a:xfrm>
              <a:off x="2486075" y="1244292"/>
              <a:ext cx="1371944" cy="315274"/>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点击添加标题</a:t>
              </a:r>
            </a:p>
          </p:txBody>
        </p:sp>
        <p:sp>
          <p:nvSpPr>
            <p:cNvPr id="25" name="01 26"/>
            <p:cNvSpPr>
              <a:spLocks noChangeArrowheads="1"/>
            </p:cNvSpPr>
            <p:nvPr/>
          </p:nvSpPr>
          <p:spPr bwMode="auto">
            <a:xfrm>
              <a:off x="2480973" y="1549028"/>
              <a:ext cx="1505181" cy="472983"/>
            </a:xfrm>
            <a:prstGeom prst="rect">
              <a:avLst/>
            </a:prstGeom>
            <a:noFill/>
            <a:ln w="9525">
              <a:noFill/>
              <a:miter lim="800000"/>
              <a:headEnd/>
              <a:tailEnd/>
            </a:ln>
          </p:spPr>
          <p:txBody>
            <a:bodyPr>
              <a:spAutoFit/>
            </a:bodyPr>
            <a:lstStyle/>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endParaRPr lang="en-US" altLang="zh-CN" sz="1067">
                <a:solidFill>
                  <a:srgbClr val="C00000"/>
                </a:solidFill>
                <a:latin typeface="微软雅黑" pitchFamily="34" charset="-122"/>
                <a:ea typeface="微软雅黑" pitchFamily="34" charset="-122"/>
              </a:endParaRPr>
            </a:p>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p>
          </p:txBody>
        </p:sp>
        <p:sp>
          <p:nvSpPr>
            <p:cNvPr id="26" name="01 27"/>
            <p:cNvSpPr txBox="1">
              <a:spLocks noChangeArrowheads="1"/>
            </p:cNvSpPr>
            <p:nvPr/>
          </p:nvSpPr>
          <p:spPr bwMode="auto">
            <a:xfrm>
              <a:off x="1736775" y="1705121"/>
              <a:ext cx="653032" cy="222985"/>
            </a:xfrm>
            <a:prstGeom prst="rect">
              <a:avLst/>
            </a:prstGeom>
            <a:noFill/>
            <a:ln w="9525">
              <a:noFill/>
              <a:miter lim="800000"/>
              <a:headEnd/>
              <a:tailEnd/>
            </a:ln>
          </p:spPr>
          <p:txBody>
            <a:bodyPr wrap="none">
              <a:spAutoFit/>
            </a:bodyPr>
            <a:lstStyle/>
            <a:p>
              <a:r>
                <a:rPr lang="zh-CN" altLang="en-US" sz="1333">
                  <a:solidFill>
                    <a:srgbClr val="C00000"/>
                  </a:solidFill>
                  <a:latin typeface="微软雅黑" pitchFamily="34" charset="-122"/>
                  <a:ea typeface="微软雅黑" pitchFamily="34" charset="-122"/>
                </a:rPr>
                <a:t>添加标题</a:t>
              </a:r>
            </a:p>
          </p:txBody>
        </p:sp>
      </p:grpSp>
      <p:grpSp>
        <p:nvGrpSpPr>
          <p:cNvPr id="27" name="01 28"/>
          <p:cNvGrpSpPr>
            <a:grpSpLocks/>
          </p:cNvGrpSpPr>
          <p:nvPr/>
        </p:nvGrpSpPr>
        <p:grpSpPr bwMode="auto">
          <a:xfrm>
            <a:off x="4311651" y="2762251"/>
            <a:ext cx="3060701" cy="1222051"/>
            <a:chOff x="1703467" y="1084027"/>
            <a:chExt cx="2296133" cy="916327"/>
          </a:xfrm>
        </p:grpSpPr>
        <p:sp>
          <p:nvSpPr>
            <p:cNvPr id="28" name="01 29"/>
            <p:cNvSpPr>
              <a:spLocks noChangeArrowheads="1"/>
            </p:cNvSpPr>
            <p:nvPr/>
          </p:nvSpPr>
          <p:spPr bwMode="auto">
            <a:xfrm>
              <a:off x="1703467" y="1084027"/>
              <a:ext cx="708554" cy="684597"/>
            </a:xfrm>
            <a:prstGeom prst="rect">
              <a:avLst/>
            </a:prstGeom>
            <a:noFill/>
            <a:ln w="9525">
              <a:noFill/>
              <a:miter lim="800000"/>
              <a:headEnd/>
              <a:tailEnd/>
            </a:ln>
          </p:spPr>
          <p:txBody>
            <a:bodyPr wrap="none">
              <a:spAutoFit/>
            </a:bodyPr>
            <a:lstStyle/>
            <a:p>
              <a:r>
                <a:rPr lang="en-US" altLang="zh-CN" sz="5333" b="1">
                  <a:solidFill>
                    <a:srgbClr val="C00000"/>
                  </a:solidFill>
                  <a:ea typeface="方正大黑简体" pitchFamily="65" charset="-122"/>
                  <a:cs typeface="Arial" charset="0"/>
                </a:rPr>
                <a:t>02</a:t>
              </a:r>
              <a:endParaRPr lang="zh-CN" altLang="en-US" sz="5333" b="1">
                <a:solidFill>
                  <a:srgbClr val="C00000"/>
                </a:solidFill>
                <a:ea typeface="方正大黑简体" pitchFamily="65" charset="-122"/>
                <a:cs typeface="Arial" charset="0"/>
              </a:endParaRPr>
            </a:p>
          </p:txBody>
        </p:sp>
        <p:sp>
          <p:nvSpPr>
            <p:cNvPr id="29" name="01 30"/>
            <p:cNvSpPr txBox="1">
              <a:spLocks noChangeArrowheads="1"/>
            </p:cNvSpPr>
            <p:nvPr/>
          </p:nvSpPr>
          <p:spPr bwMode="auto">
            <a:xfrm>
              <a:off x="2473375" y="1222521"/>
              <a:ext cx="1372373" cy="315350"/>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点击添加标题</a:t>
              </a:r>
            </a:p>
          </p:txBody>
        </p:sp>
        <p:sp>
          <p:nvSpPr>
            <p:cNvPr id="30" name="01 31"/>
            <p:cNvSpPr>
              <a:spLocks noChangeArrowheads="1"/>
            </p:cNvSpPr>
            <p:nvPr/>
          </p:nvSpPr>
          <p:spPr bwMode="auto">
            <a:xfrm>
              <a:off x="2468274" y="1527257"/>
              <a:ext cx="1531326" cy="473097"/>
            </a:xfrm>
            <a:prstGeom prst="rect">
              <a:avLst/>
            </a:prstGeom>
            <a:noFill/>
            <a:ln w="9525">
              <a:noFill/>
              <a:miter lim="800000"/>
              <a:headEnd/>
              <a:tailEnd/>
            </a:ln>
          </p:spPr>
          <p:txBody>
            <a:bodyPr>
              <a:spAutoFit/>
            </a:bodyPr>
            <a:lstStyle/>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endParaRPr lang="en-US" altLang="zh-CN" sz="1067">
                <a:solidFill>
                  <a:srgbClr val="C00000"/>
                </a:solidFill>
                <a:latin typeface="微软雅黑" pitchFamily="34" charset="-122"/>
                <a:ea typeface="微软雅黑" pitchFamily="34" charset="-122"/>
              </a:endParaRPr>
            </a:p>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p>
          </p:txBody>
        </p:sp>
        <p:sp>
          <p:nvSpPr>
            <p:cNvPr id="31" name="01 32"/>
            <p:cNvSpPr txBox="1">
              <a:spLocks noChangeArrowheads="1"/>
            </p:cNvSpPr>
            <p:nvPr/>
          </p:nvSpPr>
          <p:spPr bwMode="auto">
            <a:xfrm>
              <a:off x="1736775" y="1705121"/>
              <a:ext cx="653236" cy="223039"/>
            </a:xfrm>
            <a:prstGeom prst="rect">
              <a:avLst/>
            </a:prstGeom>
            <a:noFill/>
            <a:ln w="9525">
              <a:noFill/>
              <a:miter lim="800000"/>
              <a:headEnd/>
              <a:tailEnd/>
            </a:ln>
          </p:spPr>
          <p:txBody>
            <a:bodyPr wrap="none">
              <a:spAutoFit/>
            </a:bodyPr>
            <a:lstStyle/>
            <a:p>
              <a:r>
                <a:rPr lang="zh-CN" altLang="en-US" sz="1333">
                  <a:solidFill>
                    <a:srgbClr val="C00000"/>
                  </a:solidFill>
                  <a:latin typeface="微软雅黑" pitchFamily="34" charset="-122"/>
                  <a:ea typeface="微软雅黑" pitchFamily="34" charset="-122"/>
                </a:rPr>
                <a:t>添加标题</a:t>
              </a:r>
            </a:p>
          </p:txBody>
        </p:sp>
      </p:grpSp>
      <p:grpSp>
        <p:nvGrpSpPr>
          <p:cNvPr id="32" name="01 33"/>
          <p:cNvGrpSpPr>
            <a:grpSpLocks/>
          </p:cNvGrpSpPr>
          <p:nvPr/>
        </p:nvGrpSpPr>
        <p:grpSpPr bwMode="auto">
          <a:xfrm>
            <a:off x="1314452" y="3799418"/>
            <a:ext cx="2982382" cy="1255922"/>
            <a:chOff x="1716167" y="1084027"/>
            <a:chExt cx="2236261" cy="941730"/>
          </a:xfrm>
        </p:grpSpPr>
        <p:sp>
          <p:nvSpPr>
            <p:cNvPr id="33" name="01 34"/>
            <p:cNvSpPr>
              <a:spLocks noChangeArrowheads="1"/>
            </p:cNvSpPr>
            <p:nvPr/>
          </p:nvSpPr>
          <p:spPr bwMode="auto">
            <a:xfrm>
              <a:off x="1716167" y="1084027"/>
              <a:ext cx="708200" cy="684601"/>
            </a:xfrm>
            <a:prstGeom prst="rect">
              <a:avLst/>
            </a:prstGeom>
            <a:noFill/>
            <a:ln w="9525">
              <a:noFill/>
              <a:miter lim="800000"/>
              <a:headEnd/>
              <a:tailEnd/>
            </a:ln>
          </p:spPr>
          <p:txBody>
            <a:bodyPr wrap="none">
              <a:spAutoFit/>
            </a:bodyPr>
            <a:lstStyle/>
            <a:p>
              <a:r>
                <a:rPr lang="en-US" altLang="zh-CN" sz="5333" b="1">
                  <a:solidFill>
                    <a:srgbClr val="C00000"/>
                  </a:solidFill>
                  <a:ea typeface="方正大黑简体" pitchFamily="65" charset="-122"/>
                  <a:cs typeface="Arial" charset="0"/>
                </a:rPr>
                <a:t>03</a:t>
              </a:r>
              <a:endParaRPr lang="zh-CN" altLang="en-US" sz="5333" b="1">
                <a:solidFill>
                  <a:srgbClr val="C00000"/>
                </a:solidFill>
                <a:ea typeface="方正大黑简体" pitchFamily="65" charset="-122"/>
                <a:cs typeface="Arial" charset="0"/>
              </a:endParaRPr>
            </a:p>
          </p:txBody>
        </p:sp>
        <p:sp>
          <p:nvSpPr>
            <p:cNvPr id="34" name="01 35"/>
            <p:cNvSpPr txBox="1">
              <a:spLocks noChangeArrowheads="1"/>
            </p:cNvSpPr>
            <p:nvPr/>
          </p:nvSpPr>
          <p:spPr bwMode="auto">
            <a:xfrm>
              <a:off x="2473375" y="1247921"/>
              <a:ext cx="1371688" cy="315352"/>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点击添加标题</a:t>
              </a:r>
            </a:p>
          </p:txBody>
        </p:sp>
        <p:sp>
          <p:nvSpPr>
            <p:cNvPr id="35" name="01 36"/>
            <p:cNvSpPr>
              <a:spLocks noChangeArrowheads="1"/>
            </p:cNvSpPr>
            <p:nvPr/>
          </p:nvSpPr>
          <p:spPr bwMode="auto">
            <a:xfrm>
              <a:off x="2468273" y="1552657"/>
              <a:ext cx="1484155" cy="473100"/>
            </a:xfrm>
            <a:prstGeom prst="rect">
              <a:avLst/>
            </a:prstGeom>
            <a:noFill/>
            <a:ln w="9525">
              <a:noFill/>
              <a:miter lim="800000"/>
              <a:headEnd/>
              <a:tailEnd/>
            </a:ln>
          </p:spPr>
          <p:txBody>
            <a:bodyPr>
              <a:spAutoFit/>
            </a:bodyPr>
            <a:lstStyle/>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endParaRPr lang="en-US" altLang="zh-CN" sz="1067">
                <a:solidFill>
                  <a:srgbClr val="C00000"/>
                </a:solidFill>
                <a:latin typeface="微软雅黑" pitchFamily="34" charset="-122"/>
                <a:ea typeface="微软雅黑" pitchFamily="34" charset="-122"/>
              </a:endParaRPr>
            </a:p>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p>
          </p:txBody>
        </p:sp>
        <p:sp>
          <p:nvSpPr>
            <p:cNvPr id="36" name="01 37"/>
            <p:cNvSpPr txBox="1">
              <a:spLocks noChangeArrowheads="1"/>
            </p:cNvSpPr>
            <p:nvPr/>
          </p:nvSpPr>
          <p:spPr bwMode="auto">
            <a:xfrm>
              <a:off x="1736775" y="1705121"/>
              <a:ext cx="652910" cy="223040"/>
            </a:xfrm>
            <a:prstGeom prst="rect">
              <a:avLst/>
            </a:prstGeom>
            <a:noFill/>
            <a:ln w="9525">
              <a:noFill/>
              <a:miter lim="800000"/>
              <a:headEnd/>
              <a:tailEnd/>
            </a:ln>
          </p:spPr>
          <p:txBody>
            <a:bodyPr wrap="none">
              <a:spAutoFit/>
            </a:bodyPr>
            <a:lstStyle/>
            <a:p>
              <a:r>
                <a:rPr lang="zh-CN" altLang="en-US" sz="1333">
                  <a:solidFill>
                    <a:srgbClr val="C00000"/>
                  </a:solidFill>
                  <a:latin typeface="微软雅黑" pitchFamily="34" charset="-122"/>
                  <a:ea typeface="微软雅黑" pitchFamily="34" charset="-122"/>
                </a:rPr>
                <a:t>添加标题</a:t>
              </a:r>
            </a:p>
          </p:txBody>
        </p:sp>
      </p:grpSp>
      <p:grpSp>
        <p:nvGrpSpPr>
          <p:cNvPr id="37" name="01 38"/>
          <p:cNvGrpSpPr>
            <a:grpSpLocks/>
          </p:cNvGrpSpPr>
          <p:nvPr/>
        </p:nvGrpSpPr>
        <p:grpSpPr bwMode="auto">
          <a:xfrm>
            <a:off x="3926417" y="4792133"/>
            <a:ext cx="3020483" cy="1222051"/>
            <a:chOff x="1716167" y="1096727"/>
            <a:chExt cx="2265289" cy="916327"/>
          </a:xfrm>
        </p:grpSpPr>
        <p:sp>
          <p:nvSpPr>
            <p:cNvPr id="38" name="01 39"/>
            <p:cNvSpPr>
              <a:spLocks noChangeArrowheads="1"/>
            </p:cNvSpPr>
            <p:nvPr/>
          </p:nvSpPr>
          <p:spPr bwMode="auto">
            <a:xfrm>
              <a:off x="1716167" y="1096727"/>
              <a:ext cx="708344" cy="684597"/>
            </a:xfrm>
            <a:prstGeom prst="rect">
              <a:avLst/>
            </a:prstGeom>
            <a:noFill/>
            <a:ln w="9525">
              <a:noFill/>
              <a:miter lim="800000"/>
              <a:headEnd/>
              <a:tailEnd/>
            </a:ln>
          </p:spPr>
          <p:txBody>
            <a:bodyPr wrap="none">
              <a:spAutoFit/>
            </a:bodyPr>
            <a:lstStyle/>
            <a:p>
              <a:r>
                <a:rPr lang="en-US" altLang="zh-CN" sz="5333" b="1">
                  <a:solidFill>
                    <a:srgbClr val="C00000"/>
                  </a:solidFill>
                  <a:ea typeface="方正大黑简体" pitchFamily="65" charset="-122"/>
                  <a:cs typeface="Arial" charset="0"/>
                </a:rPr>
                <a:t>04</a:t>
              </a:r>
              <a:endParaRPr lang="zh-CN" altLang="en-US" sz="5333" b="1">
                <a:solidFill>
                  <a:srgbClr val="C00000"/>
                </a:solidFill>
                <a:ea typeface="方正大黑简体" pitchFamily="65" charset="-122"/>
                <a:cs typeface="Arial" charset="0"/>
              </a:endParaRPr>
            </a:p>
          </p:txBody>
        </p:sp>
        <p:sp>
          <p:nvSpPr>
            <p:cNvPr id="39" name="01 40"/>
            <p:cNvSpPr txBox="1">
              <a:spLocks noChangeArrowheads="1"/>
            </p:cNvSpPr>
            <p:nvPr/>
          </p:nvSpPr>
          <p:spPr bwMode="auto">
            <a:xfrm>
              <a:off x="2486075" y="1235221"/>
              <a:ext cx="1371966" cy="315350"/>
            </a:xfrm>
            <a:prstGeom prst="rect">
              <a:avLst/>
            </a:prstGeom>
            <a:noFill/>
            <a:ln w="9525">
              <a:noFill/>
              <a:miter lim="800000"/>
              <a:headEnd/>
              <a:tailEnd/>
            </a:ln>
          </p:spPr>
          <p:txBody>
            <a:bodyPr wrap="none">
              <a:spAutoFit/>
            </a:bodyPr>
            <a:lstStyle/>
            <a:p>
              <a:r>
                <a:rPr lang="zh-CN" altLang="en-US" sz="2133" b="1">
                  <a:solidFill>
                    <a:srgbClr val="C00000"/>
                  </a:solidFill>
                  <a:latin typeface="微软雅黑" pitchFamily="34" charset="-122"/>
                  <a:ea typeface="微软雅黑" pitchFamily="34" charset="-122"/>
                </a:rPr>
                <a:t>点击添加标题</a:t>
              </a:r>
            </a:p>
          </p:txBody>
        </p:sp>
        <p:sp>
          <p:nvSpPr>
            <p:cNvPr id="40" name="01 41"/>
            <p:cNvSpPr>
              <a:spLocks noChangeArrowheads="1"/>
            </p:cNvSpPr>
            <p:nvPr/>
          </p:nvSpPr>
          <p:spPr bwMode="auto">
            <a:xfrm>
              <a:off x="2480973" y="1539957"/>
              <a:ext cx="1500483" cy="473097"/>
            </a:xfrm>
            <a:prstGeom prst="rect">
              <a:avLst/>
            </a:prstGeom>
            <a:noFill/>
            <a:ln w="9525">
              <a:noFill/>
              <a:miter lim="800000"/>
              <a:headEnd/>
              <a:tailEnd/>
            </a:ln>
          </p:spPr>
          <p:txBody>
            <a:bodyPr>
              <a:spAutoFit/>
            </a:bodyPr>
            <a:lstStyle/>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endParaRPr lang="en-US" altLang="zh-CN" sz="1067">
                <a:solidFill>
                  <a:srgbClr val="C00000"/>
                </a:solidFill>
                <a:latin typeface="微软雅黑" pitchFamily="34" charset="-122"/>
                <a:ea typeface="微软雅黑" pitchFamily="34" charset="-122"/>
              </a:endParaRPr>
            </a:p>
            <a:p>
              <a:pPr algn="just">
                <a:lnSpc>
                  <a:spcPts val="2133"/>
                </a:lnSpc>
              </a:pPr>
              <a:r>
                <a:rPr lang="zh-CN" altLang="en-US" sz="1067">
                  <a:solidFill>
                    <a:srgbClr val="C00000"/>
                  </a:solidFill>
                  <a:latin typeface="微软雅黑" pitchFamily="34" charset="-122"/>
                  <a:ea typeface="微软雅黑" pitchFamily="34" charset="-122"/>
                </a:rPr>
                <a:t>点击添加文本点击添加文本</a:t>
              </a:r>
            </a:p>
          </p:txBody>
        </p:sp>
        <p:sp>
          <p:nvSpPr>
            <p:cNvPr id="41" name="01 42"/>
            <p:cNvSpPr txBox="1">
              <a:spLocks noChangeArrowheads="1"/>
            </p:cNvSpPr>
            <p:nvPr/>
          </p:nvSpPr>
          <p:spPr bwMode="auto">
            <a:xfrm>
              <a:off x="1736775" y="1705121"/>
              <a:ext cx="653042" cy="223039"/>
            </a:xfrm>
            <a:prstGeom prst="rect">
              <a:avLst/>
            </a:prstGeom>
            <a:noFill/>
            <a:ln w="9525">
              <a:noFill/>
              <a:miter lim="800000"/>
              <a:headEnd/>
              <a:tailEnd/>
            </a:ln>
          </p:spPr>
          <p:txBody>
            <a:bodyPr wrap="none">
              <a:spAutoFit/>
            </a:bodyPr>
            <a:lstStyle/>
            <a:p>
              <a:r>
                <a:rPr lang="zh-CN" altLang="en-US" sz="1333">
                  <a:solidFill>
                    <a:srgbClr val="C00000"/>
                  </a:solidFill>
                  <a:latin typeface="微软雅黑" pitchFamily="34" charset="-122"/>
                  <a:ea typeface="微软雅黑" pitchFamily="34" charset="-122"/>
                </a:rPr>
                <a:t>添加标题</a:t>
              </a:r>
            </a:p>
          </p:txBody>
        </p:sp>
      </p:gr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8862184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75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nodeType="withEffect">
                                  <p:stCondLst>
                                    <p:cond delay="125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nodeType="withEffect">
                                  <p:stCondLst>
                                    <p:cond delay="150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22" presetClass="entr" presetSubtype="4" fill="hold"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4" fill="hold" nodeType="withEffect">
                                  <p:stCondLst>
                                    <p:cond delay="175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par>
                                <p:cTn id="26" presetID="22" presetClass="entr" presetSubtype="4" fill="hold" nodeType="withEffect">
                                  <p:stCondLst>
                                    <p:cond delay="225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par>
                                <p:cTn id="29" presetID="2" presetClass="entr" presetSubtype="8" fill="hold" nodeType="withEffect">
                                  <p:stCondLst>
                                    <p:cond delay="25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1" presetClass="path" presetSubtype="0" fill="hold" nodeType="withEffect">
                                  <p:stCondLst>
                                    <p:cond delay="300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34" dur="1500" fill="hold"/>
                                        <p:tgtEl>
                                          <p:spTgt spid="22"/>
                                        </p:tgtEl>
                                        <p:attrNameLst>
                                          <p:attrName>ppt_x</p:attrName>
                                          <p:attrName>ppt_y</p:attrName>
                                        </p:attrNameLst>
                                      </p:cBhvr>
                                      <p:rCtr x="0" y="1543"/>
                                    </p:animMotion>
                                  </p:childTnLst>
                                </p:cTn>
                              </p:par>
                              <p:par>
                                <p:cTn id="35" presetID="2" presetClass="entr" presetSubtype="8" fill="hold" nodeType="withEffect">
                                  <p:stCondLst>
                                    <p:cond delay="275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0-#ppt_w/2"/>
                                          </p:val>
                                        </p:tav>
                                        <p:tav tm="100000">
                                          <p:val>
                                            <p:strVal val="#ppt_x"/>
                                          </p:val>
                                        </p:tav>
                                      </p:tavLst>
                                    </p:anim>
                                    <p:anim calcmode="lin" valueType="num">
                                      <p:cBhvr additive="base">
                                        <p:cTn id="38" dur="500" fill="hold"/>
                                        <p:tgtEl>
                                          <p:spTgt spid="27"/>
                                        </p:tgtEl>
                                        <p:attrNameLst>
                                          <p:attrName>ppt_y</p:attrName>
                                        </p:attrNameLst>
                                      </p:cBhvr>
                                      <p:tavLst>
                                        <p:tav tm="0">
                                          <p:val>
                                            <p:strVal val="#ppt_y"/>
                                          </p:val>
                                        </p:tav>
                                        <p:tav tm="100000">
                                          <p:val>
                                            <p:strVal val="#ppt_y"/>
                                          </p:val>
                                        </p:tav>
                                      </p:tavLst>
                                    </p:anim>
                                  </p:childTnLst>
                                </p:cTn>
                              </p:par>
                              <p:par>
                                <p:cTn id="39" presetID="1" presetClass="path" presetSubtype="0" fill="hold" nodeType="withEffect">
                                  <p:stCondLst>
                                    <p:cond delay="325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40" dur="1500" fill="hold"/>
                                        <p:tgtEl>
                                          <p:spTgt spid="27"/>
                                        </p:tgtEl>
                                        <p:attrNameLst>
                                          <p:attrName>ppt_x</p:attrName>
                                          <p:attrName>ppt_y</p:attrName>
                                        </p:attrNameLst>
                                      </p:cBhvr>
                                      <p:rCtr x="0" y="1543"/>
                                    </p:animMotion>
                                  </p:childTnLst>
                                </p:cTn>
                              </p:par>
                              <p:par>
                                <p:cTn id="41" presetID="2" presetClass="entr" presetSubtype="8" fill="hold" nodeType="withEffect">
                                  <p:stCondLst>
                                    <p:cond delay="300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0-#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1" presetClass="path" presetSubtype="0" fill="hold" nodeType="withEffect">
                                  <p:stCondLst>
                                    <p:cond delay="350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46" dur="1500" fill="hold"/>
                                        <p:tgtEl>
                                          <p:spTgt spid="32"/>
                                        </p:tgtEl>
                                        <p:attrNameLst>
                                          <p:attrName>ppt_x</p:attrName>
                                          <p:attrName>ppt_y</p:attrName>
                                        </p:attrNameLst>
                                      </p:cBhvr>
                                      <p:rCtr x="0" y="1543"/>
                                    </p:animMotion>
                                  </p:childTnLst>
                                </p:cTn>
                              </p:par>
                              <p:par>
                                <p:cTn id="47" presetID="2" presetClass="entr" presetSubtype="8" fill="hold" nodeType="withEffect">
                                  <p:stCondLst>
                                    <p:cond delay="325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0-#ppt_w/2"/>
                                          </p:val>
                                        </p:tav>
                                        <p:tav tm="100000">
                                          <p:val>
                                            <p:strVal val="#ppt_x"/>
                                          </p:val>
                                        </p:tav>
                                      </p:tavLst>
                                    </p:anim>
                                    <p:anim calcmode="lin" valueType="num">
                                      <p:cBhvr additive="base">
                                        <p:cTn id="50" dur="500" fill="hold"/>
                                        <p:tgtEl>
                                          <p:spTgt spid="37"/>
                                        </p:tgtEl>
                                        <p:attrNameLst>
                                          <p:attrName>ppt_y</p:attrName>
                                        </p:attrNameLst>
                                      </p:cBhvr>
                                      <p:tavLst>
                                        <p:tav tm="0">
                                          <p:val>
                                            <p:strVal val="#ppt_y"/>
                                          </p:val>
                                        </p:tav>
                                        <p:tav tm="100000">
                                          <p:val>
                                            <p:strVal val="#ppt_y"/>
                                          </p:val>
                                        </p:tav>
                                      </p:tavLst>
                                    </p:anim>
                                  </p:childTnLst>
                                </p:cTn>
                              </p:par>
                              <p:par>
                                <p:cTn id="51" presetID="1" presetClass="path" presetSubtype="0" fill="hold" nodeType="withEffect">
                                  <p:stCondLst>
                                    <p:cond delay="3750"/>
                                  </p:stCondLst>
                                  <p:childTnLst>
                                    <p:animMotion origin="layout" path="M 0.01598 4.07407E-6 C 0.02448 4.07407E-6 0.0316 0.00679 0.0316 0.01543 C 0.0316 0.02376 0.02448 0.03117 0.01598 0.03117 C 0.0073 0.03117 0.00052 0.02376 0.00052 0.01543 C 0.00052 0.00679 0.0073 4.07407E-6 0.01598 4.07407E-6 Z " pathEditMode="relative" rAng="0" ptsTypes="fffff">
                                      <p:cBhvr>
                                        <p:cTn id="52" dur="1500" fill="hold"/>
                                        <p:tgtEl>
                                          <p:spTgt spid="37"/>
                                        </p:tgtEl>
                                        <p:attrNameLst>
                                          <p:attrName>ppt_x</p:attrName>
                                          <p:attrName>ppt_y</p:attrName>
                                        </p:attrNameLst>
                                      </p:cBhvr>
                                      <p:rCtr x="0" y="15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65104" y="484909"/>
            <a:ext cx="7511174" cy="3312428"/>
          </a:xfrm>
          <a:prstGeom prst="rect">
            <a:avLst/>
          </a:prstGeom>
        </p:spPr>
      </p:pic>
      <p:sp>
        <p:nvSpPr>
          <p:cNvPr id="5" name="PA_文本框 11"/>
          <p:cNvSpPr txBox="1"/>
          <p:nvPr>
            <p:custDataLst>
              <p:tags r:id="rId1"/>
            </p:custDataLst>
          </p:nvPr>
        </p:nvSpPr>
        <p:spPr>
          <a:xfrm>
            <a:off x="1356000" y="3638158"/>
            <a:ext cx="9409045" cy="913007"/>
          </a:xfrm>
          <a:prstGeom prst="rect">
            <a:avLst/>
          </a:prstGeom>
          <a:noFill/>
        </p:spPr>
        <p:txBody>
          <a:bodyPr wrap="square" rtlCol="0">
            <a:spAutoFit/>
          </a:bodyPr>
          <a:lstStyle/>
          <a:p>
            <a:pPr algn="ctr"/>
            <a:r>
              <a:rPr lang="zh-CN" altLang="en-US" sz="5333" b="1" dirty="0">
                <a:solidFill>
                  <a:schemeClr val="tx2"/>
                </a:solidFill>
                <a:latin typeface="微软雅黑" panose="020B0503020204020204" pitchFamily="34" charset="-122"/>
                <a:ea typeface="微软雅黑" panose="020B0503020204020204" pitchFamily="34" charset="-122"/>
                <a:cs typeface="经典特宋简" panose="02010609010101010101" pitchFamily="49" charset="-122"/>
              </a:rPr>
              <a:t>感谢您的观看</a:t>
            </a:r>
          </a:p>
        </p:txBody>
      </p:sp>
      <p:sp>
        <p:nvSpPr>
          <p:cNvPr id="6" name="PA_文本框 13"/>
          <p:cNvSpPr txBox="1"/>
          <p:nvPr>
            <p:custDataLst>
              <p:tags r:id="rId2"/>
            </p:custDataLst>
          </p:nvPr>
        </p:nvSpPr>
        <p:spPr>
          <a:xfrm>
            <a:off x="3570898" y="4433551"/>
            <a:ext cx="4979248" cy="420756"/>
          </a:xfrm>
          <a:prstGeom prst="rect">
            <a:avLst/>
          </a:prstGeom>
          <a:noFill/>
        </p:spPr>
        <p:txBody>
          <a:bodyPr wrap="none" rtlCol="0">
            <a:spAutoFit/>
          </a:bodyPr>
          <a:lstStyle/>
          <a:p>
            <a:pPr algn="ctr"/>
            <a:r>
              <a:rPr lang="zh-CN" altLang="en-US" sz="2134" dirty="0">
                <a:solidFill>
                  <a:schemeClr val="tx2"/>
                </a:solidFill>
                <a:latin typeface="微软雅黑" panose="020B0503020204020204" pitchFamily="34" charset="-122"/>
                <a:ea typeface="微软雅黑" panose="020B0503020204020204" pitchFamily="34" charset="-122"/>
              </a:rPr>
              <a:t>工作总结  述职报告 工作计划  工作汇报</a:t>
            </a:r>
          </a:p>
        </p:txBody>
      </p:sp>
    </p:spTree>
    <p:extLst>
      <p:ext uri="{BB962C8B-B14F-4D97-AF65-F5344CB8AC3E}">
        <p14:creationId xmlns:p14="http://schemas.microsoft.com/office/powerpoint/2010/main" val="15576219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01</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21283018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cstate="print"/>
          <a:srcRect l="26971" r="53212"/>
          <a:stretch>
            <a:fillRect/>
          </a:stretch>
        </p:blipFill>
        <p:spPr bwMode="auto">
          <a:xfrm>
            <a:off x="8575440" y="2660915"/>
            <a:ext cx="2129073" cy="4224603"/>
          </a:xfrm>
          <a:prstGeom prst="rect">
            <a:avLst/>
          </a:prstGeom>
          <a:noFill/>
          <a:ln w="9525">
            <a:noFill/>
            <a:miter lim="800000"/>
            <a:headEnd/>
            <a:tailEnd/>
          </a:ln>
        </p:spPr>
      </p:pic>
      <p:sp>
        <p:nvSpPr>
          <p:cNvPr id="7" name="01 6"/>
          <p:cNvSpPr>
            <a:spLocks noChangeArrowheads="1"/>
          </p:cNvSpPr>
          <p:nvPr/>
        </p:nvSpPr>
        <p:spPr bwMode="auto">
          <a:xfrm>
            <a:off x="1199456" y="5788497"/>
            <a:ext cx="6432715" cy="861774"/>
          </a:xfrm>
          <a:prstGeom prst="rect">
            <a:avLst/>
          </a:prstGeom>
          <a:noFill/>
          <a:ln w="9525">
            <a:noFill/>
            <a:miter lim="800000"/>
            <a:headEnd/>
            <a:tailEnd/>
          </a:ln>
        </p:spPr>
        <p:txBody>
          <a:bodyPr wrap="square">
            <a:spAutoFit/>
          </a:bodyPr>
          <a:lstStyle/>
          <a:p>
            <a:pPr algn="just">
              <a:lnSpc>
                <a:spcPts val="2000"/>
              </a:lnSpc>
            </a:pPr>
            <a:r>
              <a:rPr lang="zh-CN" altLang="en-US" sz="1600" dirty="0">
                <a:solidFill>
                  <a:srgbClr val="FF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a:t>
            </a:r>
          </a:p>
        </p:txBody>
      </p:sp>
      <p:pic>
        <p:nvPicPr>
          <p:cNvPr id="9" name="圖片 8" descr="015.jpg"/>
          <p:cNvPicPr>
            <a:picLocks noChangeAspect="1"/>
          </p:cNvPicPr>
          <p:nvPr/>
        </p:nvPicPr>
        <p:blipFill>
          <a:blip r:embed="rId4" cstate="print"/>
          <a:stretch>
            <a:fillRect/>
          </a:stretch>
        </p:blipFill>
        <p:spPr>
          <a:xfrm>
            <a:off x="1295467" y="1412777"/>
            <a:ext cx="6392868" cy="4182833"/>
          </a:xfrm>
          <a:prstGeom prst="rect">
            <a:avLst/>
          </a:prstGeom>
        </p:spPr>
      </p:pic>
      <p:pic>
        <p:nvPicPr>
          <p:cNvPr id="11" name="圖片 10" descr="0bf7c650eb8cb90375d202d332ed63b5.png"/>
          <p:cNvPicPr>
            <a:picLocks noChangeAspect="1"/>
          </p:cNvPicPr>
          <p:nvPr/>
        </p:nvPicPr>
        <p:blipFill>
          <a:blip r:embed="rId5" cstate="print"/>
          <a:stretch>
            <a:fillRect/>
          </a:stretch>
        </p:blipFill>
        <p:spPr>
          <a:xfrm>
            <a:off x="8064896" y="68627"/>
            <a:ext cx="3407701" cy="2980503"/>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044726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0-#ppt_h/2"/>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300"/>
                                        <p:tgtEl>
                                          <p:spTgt spid="7"/>
                                        </p:tgtEl>
                                        <p:attrNameLst>
                                          <p:attrName>ppt_y</p:attrName>
                                        </p:attrNameLst>
                                      </p:cBhvr>
                                      <p:tavLst>
                                        <p:tav tm="0">
                                          <p:val>
                                            <p:strVal val="#ppt_y-#ppt_h*1.125000"/>
                                          </p:val>
                                        </p:tav>
                                        <p:tav tm="100000">
                                          <p:val>
                                            <p:strVal val="#ppt_y"/>
                                          </p:val>
                                        </p:tav>
                                      </p:tavLst>
                                    </p:anim>
                                    <p:animEffect transition="in" filter="wipe(down)">
                                      <p:cBhvr>
                                        <p:cTn id="15" dur="3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900" decel="100000" fill="hold"/>
                                        <p:tgtEl>
                                          <p:spTgt spid="1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
          <p:cNvGrpSpPr>
            <a:grpSpLocks/>
          </p:cNvGrpSpPr>
          <p:nvPr/>
        </p:nvGrpSpPr>
        <p:grpSpPr bwMode="auto">
          <a:xfrm>
            <a:off x="4677834" y="1700809"/>
            <a:ext cx="6620933" cy="582084"/>
            <a:chOff x="2316163" y="558800"/>
            <a:chExt cx="3138487" cy="276225"/>
          </a:xfrm>
        </p:grpSpPr>
        <p:sp>
          <p:nvSpPr>
            <p:cNvPr id="8" name="01 56"/>
            <p:cNvSpPr/>
            <p:nvPr/>
          </p:nvSpPr>
          <p:spPr>
            <a:xfrm>
              <a:off x="2318170" y="558800"/>
              <a:ext cx="3136480" cy="276225"/>
            </a:xfrm>
            <a:prstGeom prst="rect">
              <a:avLst/>
            </a:prstGeom>
            <a:solidFill>
              <a:srgbClr val="E60000"/>
            </a:solidFill>
            <a:ln w="25400" cap="flat" cmpd="sng" algn="ctr">
              <a:noFill/>
              <a:prstDash val="solid"/>
            </a:ln>
            <a:effectLst/>
          </p:spPr>
          <p:txBody>
            <a:bodyPr anchor="ctr"/>
            <a:lstStyle/>
            <a:p>
              <a:pPr algn="ctr" defTabSz="391568" eaLnBrk="0" hangingPunct="0">
                <a:defRPr/>
              </a:pPr>
              <a:endParaRPr lang="en-US" sz="800" kern="0">
                <a:solidFill>
                  <a:prstClr val="white"/>
                </a:solidFill>
                <a:latin typeface="Calibri"/>
              </a:endParaRPr>
            </a:p>
          </p:txBody>
        </p:sp>
        <p:sp>
          <p:nvSpPr>
            <p:cNvPr id="9" name="01 27"/>
            <p:cNvSpPr/>
            <p:nvPr/>
          </p:nvSpPr>
          <p:spPr>
            <a:xfrm>
              <a:off x="2316163" y="558800"/>
              <a:ext cx="168563" cy="273211"/>
            </a:xfrm>
            <a:prstGeom prst="rect">
              <a:avLst/>
            </a:prstGeom>
            <a:solidFill>
              <a:srgbClr val="C00000"/>
            </a:solidFill>
            <a:ln w="25400" cap="flat" cmpd="sng" algn="ctr">
              <a:noFill/>
              <a:prstDash val="solid"/>
            </a:ln>
            <a:effectLst/>
          </p:spPr>
          <p:txBody>
            <a:bodyPr anchor="ctr"/>
            <a:lstStyle/>
            <a:p>
              <a:pPr algn="ctr" defTabSz="391568" eaLnBrk="0" hangingPunct="0">
                <a:defRPr/>
              </a:pPr>
              <a:endParaRPr lang="en-US" sz="800" kern="0">
                <a:solidFill>
                  <a:prstClr val="white"/>
                </a:solidFill>
                <a:latin typeface="Calibri"/>
              </a:endParaRPr>
            </a:p>
          </p:txBody>
        </p:sp>
      </p:grpSp>
      <p:sp>
        <p:nvSpPr>
          <p:cNvPr id="10" name="01 57"/>
          <p:cNvSpPr txBox="1">
            <a:spLocks noChangeArrowheads="1"/>
          </p:cNvSpPr>
          <p:nvPr/>
        </p:nvSpPr>
        <p:spPr bwMode="auto">
          <a:xfrm>
            <a:off x="5200651" y="1700808"/>
            <a:ext cx="2034116" cy="335900"/>
          </a:xfrm>
          <a:prstGeom prst="rect">
            <a:avLst/>
          </a:prstGeom>
          <a:noFill/>
          <a:ln w="9525">
            <a:noFill/>
            <a:miter lim="800000"/>
            <a:headEnd/>
            <a:tailEnd/>
          </a:ln>
        </p:spPr>
        <p:txBody>
          <a:bodyPr lIns="68556" tIns="34277" rIns="68556" bIns="34277">
            <a:spAutoFit/>
          </a:bodyPr>
          <a:lstStyle/>
          <a:p>
            <a:pPr defTabSz="389457"/>
            <a:r>
              <a:rPr lang="zh-CN" altLang="en-US" sz="1733" dirty="0">
                <a:solidFill>
                  <a:srgbClr val="FFFFFF"/>
                </a:solidFill>
                <a:latin typeface="微软雅黑" pitchFamily="34" charset="-122"/>
                <a:ea typeface="微软雅黑" pitchFamily="34" charset="-122"/>
                <a:cs typeface="Open Sans Semibold"/>
              </a:rPr>
              <a:t>标题</a:t>
            </a:r>
            <a:endParaRPr lang="en-US" sz="1733" dirty="0">
              <a:solidFill>
                <a:srgbClr val="FFFFFF"/>
              </a:solidFill>
              <a:latin typeface="微软雅黑" pitchFamily="34" charset="-122"/>
              <a:ea typeface="微软雅黑" pitchFamily="34" charset="-122"/>
              <a:cs typeface="Open Sans Semibold"/>
            </a:endParaRPr>
          </a:p>
        </p:txBody>
      </p:sp>
      <p:sp>
        <p:nvSpPr>
          <p:cNvPr id="11" name="01 12"/>
          <p:cNvSpPr txBox="1">
            <a:spLocks noChangeArrowheads="1"/>
          </p:cNvSpPr>
          <p:nvPr/>
        </p:nvSpPr>
        <p:spPr bwMode="auto">
          <a:xfrm>
            <a:off x="5219701" y="1999259"/>
            <a:ext cx="2036233" cy="274344"/>
          </a:xfrm>
          <a:prstGeom prst="rect">
            <a:avLst/>
          </a:prstGeom>
          <a:noFill/>
          <a:ln w="9525">
            <a:noFill/>
            <a:miter lim="800000"/>
            <a:headEnd/>
            <a:tailEnd/>
          </a:ln>
        </p:spPr>
        <p:txBody>
          <a:bodyPr lIns="68556" tIns="34277" rIns="68556" bIns="34277">
            <a:spAutoFit/>
          </a:bodyPr>
          <a:lstStyle/>
          <a:p>
            <a:pPr defTabSz="389457"/>
            <a:r>
              <a:rPr lang="en-US" altLang="zh-CN" sz="1333" dirty="0">
                <a:solidFill>
                  <a:srgbClr val="FFFFFF"/>
                </a:solidFill>
                <a:latin typeface="Open Sans Light"/>
                <a:ea typeface="Open Sans Light"/>
                <a:cs typeface="Open Sans Light"/>
              </a:rPr>
              <a:t>Year : 2017</a:t>
            </a:r>
          </a:p>
        </p:txBody>
      </p:sp>
      <p:sp>
        <p:nvSpPr>
          <p:cNvPr id="12" name="01 11"/>
          <p:cNvSpPr>
            <a:spLocks noChangeArrowheads="1"/>
          </p:cNvSpPr>
          <p:nvPr/>
        </p:nvSpPr>
        <p:spPr bwMode="auto">
          <a:xfrm>
            <a:off x="4669367" y="2443759"/>
            <a:ext cx="6599767" cy="1351602"/>
          </a:xfrm>
          <a:prstGeom prst="rect">
            <a:avLst/>
          </a:prstGeom>
          <a:noFill/>
          <a:ln w="9525">
            <a:noFill/>
            <a:miter lim="800000"/>
            <a:headEnd/>
            <a:tailEnd/>
          </a:ln>
        </p:spPr>
        <p:txBody>
          <a:bodyPr lIns="68532" tIns="34265" rIns="68532" bIns="34265">
            <a:spAutoFit/>
          </a:bodyPr>
          <a:lstStyle/>
          <a:p>
            <a:pPr algn="just" defTabSz="683667">
              <a:lnSpc>
                <a:spcPts val="1951"/>
              </a:lnSpc>
            </a:pPr>
            <a:r>
              <a:rPr lang="zh-CN" altLang="en-US" sz="1333">
                <a:solidFill>
                  <a:srgbClr val="CC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a:t>
            </a:r>
          </a:p>
        </p:txBody>
      </p:sp>
      <p:grpSp>
        <p:nvGrpSpPr>
          <p:cNvPr id="14" name="Group 1"/>
          <p:cNvGrpSpPr>
            <a:grpSpLocks/>
          </p:cNvGrpSpPr>
          <p:nvPr/>
        </p:nvGrpSpPr>
        <p:grpSpPr bwMode="auto">
          <a:xfrm>
            <a:off x="4665134" y="4093022"/>
            <a:ext cx="6620933" cy="582084"/>
            <a:chOff x="2316163" y="558800"/>
            <a:chExt cx="3138487" cy="276225"/>
          </a:xfrm>
        </p:grpSpPr>
        <p:sp>
          <p:nvSpPr>
            <p:cNvPr id="15" name="01 56"/>
            <p:cNvSpPr/>
            <p:nvPr/>
          </p:nvSpPr>
          <p:spPr>
            <a:xfrm>
              <a:off x="2318170" y="558800"/>
              <a:ext cx="3136480" cy="276225"/>
            </a:xfrm>
            <a:prstGeom prst="rect">
              <a:avLst/>
            </a:prstGeom>
            <a:solidFill>
              <a:srgbClr val="E60000"/>
            </a:solidFill>
            <a:ln w="25400" cap="flat" cmpd="sng" algn="ctr">
              <a:noFill/>
              <a:prstDash val="solid"/>
            </a:ln>
            <a:effectLst/>
          </p:spPr>
          <p:txBody>
            <a:bodyPr anchor="ctr"/>
            <a:lstStyle/>
            <a:p>
              <a:pPr algn="ctr" defTabSz="391568" eaLnBrk="0" hangingPunct="0">
                <a:defRPr/>
              </a:pPr>
              <a:endParaRPr lang="en-US" sz="800" kern="0">
                <a:solidFill>
                  <a:prstClr val="white"/>
                </a:solidFill>
                <a:latin typeface="Calibri"/>
              </a:endParaRPr>
            </a:p>
          </p:txBody>
        </p:sp>
        <p:sp>
          <p:nvSpPr>
            <p:cNvPr id="16" name="01 27"/>
            <p:cNvSpPr/>
            <p:nvPr/>
          </p:nvSpPr>
          <p:spPr>
            <a:xfrm>
              <a:off x="2316163" y="558800"/>
              <a:ext cx="168563" cy="273211"/>
            </a:xfrm>
            <a:prstGeom prst="rect">
              <a:avLst/>
            </a:prstGeom>
            <a:solidFill>
              <a:srgbClr val="C00000"/>
            </a:solidFill>
            <a:ln w="25400" cap="flat" cmpd="sng" algn="ctr">
              <a:noFill/>
              <a:prstDash val="solid"/>
            </a:ln>
            <a:effectLst/>
          </p:spPr>
          <p:txBody>
            <a:bodyPr anchor="ctr"/>
            <a:lstStyle/>
            <a:p>
              <a:pPr algn="ctr" defTabSz="391568" eaLnBrk="0" hangingPunct="0">
                <a:defRPr/>
              </a:pPr>
              <a:endParaRPr lang="en-US" sz="800" kern="0">
                <a:solidFill>
                  <a:prstClr val="white"/>
                </a:solidFill>
                <a:latin typeface="Calibri"/>
              </a:endParaRPr>
            </a:p>
          </p:txBody>
        </p:sp>
      </p:grpSp>
      <p:sp>
        <p:nvSpPr>
          <p:cNvPr id="17" name="01 57"/>
          <p:cNvSpPr txBox="1">
            <a:spLocks noChangeArrowheads="1"/>
          </p:cNvSpPr>
          <p:nvPr/>
        </p:nvSpPr>
        <p:spPr bwMode="auto">
          <a:xfrm>
            <a:off x="5185834" y="4093021"/>
            <a:ext cx="2034117" cy="335900"/>
          </a:xfrm>
          <a:prstGeom prst="rect">
            <a:avLst/>
          </a:prstGeom>
          <a:noFill/>
          <a:ln w="9525">
            <a:noFill/>
            <a:miter lim="800000"/>
            <a:headEnd/>
            <a:tailEnd/>
          </a:ln>
        </p:spPr>
        <p:txBody>
          <a:bodyPr lIns="68556" tIns="34277" rIns="68556" bIns="34277">
            <a:spAutoFit/>
          </a:bodyPr>
          <a:lstStyle/>
          <a:p>
            <a:pPr defTabSz="389457"/>
            <a:r>
              <a:rPr lang="zh-CN" altLang="en-US" sz="1733" dirty="0">
                <a:solidFill>
                  <a:srgbClr val="FFFFFF"/>
                </a:solidFill>
                <a:latin typeface="微软雅黑" pitchFamily="34" charset="-122"/>
                <a:ea typeface="微软雅黑" pitchFamily="34" charset="-122"/>
                <a:cs typeface="Open Sans Semibold"/>
              </a:rPr>
              <a:t>标题</a:t>
            </a:r>
            <a:endParaRPr lang="en-US" sz="1733" dirty="0">
              <a:solidFill>
                <a:srgbClr val="FFFFFF"/>
              </a:solidFill>
              <a:latin typeface="微软雅黑" pitchFamily="34" charset="-122"/>
              <a:ea typeface="微软雅黑" pitchFamily="34" charset="-122"/>
              <a:cs typeface="Open Sans Semibold"/>
            </a:endParaRPr>
          </a:p>
        </p:txBody>
      </p:sp>
      <p:sp>
        <p:nvSpPr>
          <p:cNvPr id="18" name="01 59"/>
          <p:cNvSpPr txBox="1">
            <a:spLocks noChangeArrowheads="1"/>
          </p:cNvSpPr>
          <p:nvPr/>
        </p:nvSpPr>
        <p:spPr bwMode="auto">
          <a:xfrm>
            <a:off x="5207000" y="4391473"/>
            <a:ext cx="2034117" cy="274344"/>
          </a:xfrm>
          <a:prstGeom prst="rect">
            <a:avLst/>
          </a:prstGeom>
          <a:noFill/>
          <a:ln w="9525">
            <a:noFill/>
            <a:miter lim="800000"/>
            <a:headEnd/>
            <a:tailEnd/>
          </a:ln>
        </p:spPr>
        <p:txBody>
          <a:bodyPr lIns="68556" tIns="34277" rIns="68556" bIns="34277">
            <a:spAutoFit/>
          </a:bodyPr>
          <a:lstStyle/>
          <a:p>
            <a:pPr defTabSz="389457"/>
            <a:r>
              <a:rPr lang="en-US" altLang="zh-CN" sz="1333" dirty="0">
                <a:solidFill>
                  <a:srgbClr val="FFFFFF"/>
                </a:solidFill>
                <a:latin typeface="Open Sans Light"/>
                <a:ea typeface="Open Sans Light"/>
                <a:cs typeface="Open Sans Light"/>
              </a:rPr>
              <a:t>Year : 2017</a:t>
            </a:r>
          </a:p>
        </p:txBody>
      </p:sp>
      <p:sp>
        <p:nvSpPr>
          <p:cNvPr id="19" name="01 18"/>
          <p:cNvSpPr>
            <a:spLocks noChangeArrowheads="1"/>
          </p:cNvSpPr>
          <p:nvPr/>
        </p:nvSpPr>
        <p:spPr bwMode="auto">
          <a:xfrm>
            <a:off x="4654551" y="4833855"/>
            <a:ext cx="6601883" cy="1351602"/>
          </a:xfrm>
          <a:prstGeom prst="rect">
            <a:avLst/>
          </a:prstGeom>
          <a:noFill/>
          <a:ln w="9525">
            <a:noFill/>
            <a:miter lim="800000"/>
            <a:headEnd/>
            <a:tailEnd/>
          </a:ln>
        </p:spPr>
        <p:txBody>
          <a:bodyPr lIns="68532" tIns="34265" rIns="68532" bIns="34265">
            <a:spAutoFit/>
          </a:bodyPr>
          <a:lstStyle/>
          <a:p>
            <a:pPr algn="just" defTabSz="683667">
              <a:lnSpc>
                <a:spcPts val="1951"/>
              </a:lnSpc>
            </a:pPr>
            <a:r>
              <a:rPr lang="zh-CN" altLang="en-US" sz="1333">
                <a:solidFill>
                  <a:srgbClr val="CC0000"/>
                </a:solidFill>
                <a:latin typeface="微软雅黑" pitchFamily="34" charset="-122"/>
                <a:ea typeface="微软雅黑" pitchFamily="34" charset="-122"/>
              </a:rPr>
              <a:t>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点击添加文字信息内容。</a:t>
            </a:r>
          </a:p>
        </p:txBody>
      </p:sp>
      <p:pic>
        <p:nvPicPr>
          <p:cNvPr id="21" name="圖片 20" descr="003.jpg"/>
          <p:cNvPicPr>
            <a:picLocks noChangeAspect="1"/>
          </p:cNvPicPr>
          <p:nvPr/>
        </p:nvPicPr>
        <p:blipFill>
          <a:blip r:embed="rId3" cstate="print"/>
          <a:stretch>
            <a:fillRect/>
          </a:stretch>
        </p:blipFill>
        <p:spPr>
          <a:xfrm>
            <a:off x="911425" y="1711911"/>
            <a:ext cx="3264361" cy="2175095"/>
          </a:xfrm>
          <a:prstGeom prst="rect">
            <a:avLst/>
          </a:prstGeom>
        </p:spPr>
      </p:pic>
      <p:pic>
        <p:nvPicPr>
          <p:cNvPr id="22" name="圖片 21" descr="003.jpg"/>
          <p:cNvPicPr>
            <a:picLocks noChangeAspect="1"/>
          </p:cNvPicPr>
          <p:nvPr/>
        </p:nvPicPr>
        <p:blipFill>
          <a:blip r:embed="rId3" cstate="print"/>
          <a:stretch>
            <a:fillRect/>
          </a:stretch>
        </p:blipFill>
        <p:spPr>
          <a:xfrm>
            <a:off x="911425" y="4087549"/>
            <a:ext cx="3264361" cy="2175095"/>
          </a:xfrm>
          <a:prstGeom prst="rect">
            <a:avLst/>
          </a:prstGeom>
        </p:spPr>
      </p:pic>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146379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300"/>
                                        <p:tgtEl>
                                          <p:spTgt spid="10"/>
                                        </p:tgtEl>
                                      </p:cBhvr>
                                    </p:animEffect>
                                    <p:anim calcmode="lin" valueType="num">
                                      <p:cBhvr>
                                        <p:cTn id="18" dur="300" fill="hold"/>
                                        <p:tgtEl>
                                          <p:spTgt spid="10"/>
                                        </p:tgtEl>
                                        <p:attrNameLst>
                                          <p:attrName>ppt_x</p:attrName>
                                        </p:attrNameLst>
                                      </p:cBhvr>
                                      <p:tavLst>
                                        <p:tav tm="0">
                                          <p:val>
                                            <p:strVal val="#ppt_x"/>
                                          </p:val>
                                        </p:tav>
                                        <p:tav tm="100000">
                                          <p:val>
                                            <p:strVal val="#ppt_x"/>
                                          </p:val>
                                        </p:tav>
                                      </p:tavLst>
                                    </p:anim>
                                    <p:anim calcmode="lin" valueType="num">
                                      <p:cBhvr>
                                        <p:cTn id="19" dur="3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300"/>
                                        <p:tgtEl>
                                          <p:spTgt spid="11"/>
                                        </p:tgtEl>
                                      </p:cBhvr>
                                    </p:animEffect>
                                    <p:anim calcmode="lin" valueType="num">
                                      <p:cBhvr>
                                        <p:cTn id="24" dur="300" fill="hold"/>
                                        <p:tgtEl>
                                          <p:spTgt spid="11"/>
                                        </p:tgtEl>
                                        <p:attrNameLst>
                                          <p:attrName>ppt_x</p:attrName>
                                        </p:attrNameLst>
                                      </p:cBhvr>
                                      <p:tavLst>
                                        <p:tav tm="0">
                                          <p:val>
                                            <p:strVal val="#ppt_x"/>
                                          </p:val>
                                        </p:tav>
                                        <p:tav tm="100000">
                                          <p:val>
                                            <p:strVal val="#ppt_x"/>
                                          </p:val>
                                        </p:tav>
                                      </p:tavLst>
                                    </p:anim>
                                    <p:anim calcmode="lin" valueType="num">
                                      <p:cBhvr>
                                        <p:cTn id="25" dur="3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2" presetClass="entr" presetSubtype="2"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500"/>
                            </p:stCondLst>
                            <p:childTnLst>
                              <p:par>
                                <p:cTn id="37" presetID="47"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15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300"/>
                                        <p:tgtEl>
                                          <p:spTgt spid="17"/>
                                        </p:tgtEl>
                                      </p:cBhvr>
                                    </p:animEffect>
                                    <p:anim calcmode="lin" valueType="num">
                                      <p:cBhvr>
                                        <p:cTn id="46" dur="300" fill="hold"/>
                                        <p:tgtEl>
                                          <p:spTgt spid="17"/>
                                        </p:tgtEl>
                                        <p:attrNameLst>
                                          <p:attrName>ppt_x</p:attrName>
                                        </p:attrNameLst>
                                      </p:cBhvr>
                                      <p:tavLst>
                                        <p:tav tm="0">
                                          <p:val>
                                            <p:strVal val="#ppt_x"/>
                                          </p:val>
                                        </p:tav>
                                        <p:tav tm="100000">
                                          <p:val>
                                            <p:strVal val="#ppt_x"/>
                                          </p:val>
                                        </p:tav>
                                      </p:tavLst>
                                    </p:anim>
                                    <p:anim calcmode="lin" valueType="num">
                                      <p:cBhvr>
                                        <p:cTn id="47" dur="3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1800"/>
                            </p:stCondLst>
                            <p:childTnLst>
                              <p:par>
                                <p:cTn id="49" presetID="42"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300"/>
                                        <p:tgtEl>
                                          <p:spTgt spid="18"/>
                                        </p:tgtEl>
                                      </p:cBhvr>
                                    </p:animEffect>
                                    <p:anim calcmode="lin" valueType="num">
                                      <p:cBhvr>
                                        <p:cTn id="52" dur="300" fill="hold"/>
                                        <p:tgtEl>
                                          <p:spTgt spid="18"/>
                                        </p:tgtEl>
                                        <p:attrNameLst>
                                          <p:attrName>ppt_x</p:attrName>
                                        </p:attrNameLst>
                                      </p:cBhvr>
                                      <p:tavLst>
                                        <p:tav tm="0">
                                          <p:val>
                                            <p:strVal val="#ppt_x"/>
                                          </p:val>
                                        </p:tav>
                                        <p:tav tm="100000">
                                          <p:val>
                                            <p:strVal val="#ppt_x"/>
                                          </p:val>
                                        </p:tav>
                                      </p:tavLst>
                                    </p:anim>
                                    <p:anim calcmode="lin" valueType="num">
                                      <p:cBhvr>
                                        <p:cTn id="53" dur="300" fill="hold"/>
                                        <p:tgtEl>
                                          <p:spTgt spid="18"/>
                                        </p:tgtEl>
                                        <p:attrNameLst>
                                          <p:attrName>ppt_y</p:attrName>
                                        </p:attrNameLst>
                                      </p:cBhvr>
                                      <p:tavLst>
                                        <p:tav tm="0">
                                          <p:val>
                                            <p:strVal val="#ppt_y+.1"/>
                                          </p:val>
                                        </p:tav>
                                        <p:tav tm="100000">
                                          <p:val>
                                            <p:strVal val="#ppt_y"/>
                                          </p:val>
                                        </p:tav>
                                      </p:tavLst>
                                    </p:anim>
                                  </p:childTnLst>
                                </p:cTn>
                              </p:par>
                            </p:childTnLst>
                          </p:cTn>
                        </p:par>
                        <p:par>
                          <p:cTn id="54" fill="hold">
                            <p:stCondLst>
                              <p:cond delay="2100"/>
                            </p:stCondLst>
                            <p:childTnLst>
                              <p:par>
                                <p:cTn id="55" presetID="2" presetClass="entr" presetSubtype="2"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1+#ppt_w/2"/>
                                          </p:val>
                                        </p:tav>
                                        <p:tav tm="100000">
                                          <p:val>
                                            <p:strVal val="#ppt_x"/>
                                          </p:val>
                                        </p:tav>
                                      </p:tavLst>
                                    </p:anim>
                                    <p:anim calcmode="lin" valueType="num">
                                      <p:cBhvr additive="base">
                                        <p:cTn id="5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grpSp>
        <p:nvGrpSpPr>
          <p:cNvPr id="3" name="组合 2"/>
          <p:cNvGrpSpPr>
            <a:grpSpLocks/>
          </p:cNvGrpSpPr>
          <p:nvPr/>
        </p:nvGrpSpPr>
        <p:grpSpPr bwMode="auto">
          <a:xfrm>
            <a:off x="8258358" y="3162301"/>
            <a:ext cx="2990460" cy="2990851"/>
            <a:chOff x="768366" y="1765300"/>
            <a:chExt cx="2992140" cy="2992140"/>
          </a:xfrm>
        </p:grpSpPr>
        <p:sp>
          <p:nvSpPr>
            <p:cNvPr id="4" name="椭圆 3"/>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5" name="椭圆 4"/>
            <p:cNvSpPr/>
            <p:nvPr/>
          </p:nvSpPr>
          <p:spPr bwMode="auto">
            <a:xfrm>
              <a:off x="920832" y="1917766"/>
              <a:ext cx="2687208" cy="2687209"/>
            </a:xfrm>
            <a:prstGeom prst="ellipse">
              <a:avLst/>
            </a:prstGeom>
            <a:blipFill dpi="0" rotWithShape="1">
              <a:blip r:embed="rId3"/>
              <a:srcRect/>
              <a:stretch>
                <a:fillRect l="-2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6" name="组合 5"/>
          <p:cNvGrpSpPr>
            <a:grpSpLocks/>
          </p:cNvGrpSpPr>
          <p:nvPr/>
        </p:nvGrpSpPr>
        <p:grpSpPr bwMode="auto">
          <a:xfrm>
            <a:off x="4443100" y="1437219"/>
            <a:ext cx="2990460" cy="2990849"/>
            <a:chOff x="768366" y="1765300"/>
            <a:chExt cx="2992140" cy="2992140"/>
          </a:xfrm>
        </p:grpSpPr>
        <p:sp>
          <p:nvSpPr>
            <p:cNvPr id="7" name="椭圆 6"/>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8" name="椭圆 7"/>
            <p:cNvSpPr/>
            <p:nvPr/>
          </p:nvSpPr>
          <p:spPr bwMode="auto">
            <a:xfrm>
              <a:off x="920832" y="1917766"/>
              <a:ext cx="2687208" cy="2687208"/>
            </a:xfrm>
            <a:prstGeom prst="ellipse">
              <a:avLst/>
            </a:prstGeom>
            <a:blipFill dpi="0" rotWithShape="1">
              <a:blip r:embed="rId4"/>
              <a:srcRect/>
              <a:stretch>
                <a:fillRect l="-3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9" name="组合 8"/>
          <p:cNvGrpSpPr>
            <a:grpSpLocks/>
          </p:cNvGrpSpPr>
          <p:nvPr/>
        </p:nvGrpSpPr>
        <p:grpSpPr bwMode="auto">
          <a:xfrm>
            <a:off x="1017308" y="3353842"/>
            <a:ext cx="2990461" cy="2992967"/>
            <a:chOff x="768366" y="1765300"/>
            <a:chExt cx="2992140" cy="2992140"/>
          </a:xfrm>
        </p:grpSpPr>
        <p:sp>
          <p:nvSpPr>
            <p:cNvPr id="10" name="椭圆 9"/>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11" name="椭圆 10"/>
            <p:cNvSpPr/>
            <p:nvPr/>
          </p:nvSpPr>
          <p:spPr bwMode="auto">
            <a:xfrm>
              <a:off x="920832" y="1917658"/>
              <a:ext cx="2687209" cy="2687424"/>
            </a:xfrm>
            <a:prstGeom prst="ellipse">
              <a:avLst/>
            </a:prstGeom>
            <a:blipFill dpi="0" rotWithShape="1">
              <a:blip r:embed="rId5"/>
              <a:srcRect/>
              <a:stretch>
                <a:fillRect l="-32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sp>
        <p:nvSpPr>
          <p:cNvPr id="12" name="椭圆 11"/>
          <p:cNvSpPr/>
          <p:nvPr/>
        </p:nvSpPr>
        <p:spPr bwMode="auto">
          <a:xfrm>
            <a:off x="934769" y="3315741"/>
            <a:ext cx="960842" cy="958851"/>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3" name="椭圆 12"/>
          <p:cNvSpPr/>
          <p:nvPr/>
        </p:nvSpPr>
        <p:spPr bwMode="auto">
          <a:xfrm>
            <a:off x="4563734" y="1166286"/>
            <a:ext cx="960842"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4" name="椭圆 13"/>
          <p:cNvSpPr/>
          <p:nvPr/>
        </p:nvSpPr>
        <p:spPr bwMode="auto">
          <a:xfrm>
            <a:off x="8256240" y="3194052"/>
            <a:ext cx="958726"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5" name="TextBox 14"/>
          <p:cNvSpPr txBox="1">
            <a:spLocks noChangeArrowheads="1"/>
          </p:cNvSpPr>
          <p:nvPr/>
        </p:nvSpPr>
        <p:spPr bwMode="auto">
          <a:xfrm>
            <a:off x="1079233" y="3561274"/>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6" name="TextBox 15"/>
          <p:cNvSpPr txBox="1">
            <a:spLocks noChangeArrowheads="1"/>
          </p:cNvSpPr>
          <p:nvPr/>
        </p:nvSpPr>
        <p:spPr bwMode="auto">
          <a:xfrm>
            <a:off x="4705024" y="1449918"/>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7" name="TextBox 16"/>
          <p:cNvSpPr txBox="1">
            <a:spLocks noChangeArrowheads="1"/>
          </p:cNvSpPr>
          <p:nvPr/>
        </p:nvSpPr>
        <p:spPr bwMode="auto">
          <a:xfrm>
            <a:off x="8413403" y="3460751"/>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8" name="TextBox 17"/>
          <p:cNvSpPr txBox="1">
            <a:spLocks noChangeArrowheads="1"/>
          </p:cNvSpPr>
          <p:nvPr/>
        </p:nvSpPr>
        <p:spPr bwMode="auto">
          <a:xfrm>
            <a:off x="1309282" y="1852416"/>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19" name="TextBox 18"/>
          <p:cNvSpPr txBox="1">
            <a:spLocks noChangeArrowheads="1"/>
          </p:cNvSpPr>
          <p:nvPr/>
        </p:nvSpPr>
        <p:spPr bwMode="auto">
          <a:xfrm>
            <a:off x="4726607" y="4941708"/>
            <a:ext cx="2592580"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20" name="TextBox 19"/>
          <p:cNvSpPr txBox="1">
            <a:spLocks noChangeArrowheads="1"/>
          </p:cNvSpPr>
          <p:nvPr/>
        </p:nvSpPr>
        <p:spPr bwMode="auto">
          <a:xfrm>
            <a:off x="8546098" y="1772817"/>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42501166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2"/>
                                        </p:tgtEl>
                                        <p:attrNameLst>
                                          <p:attrName>ppt_x</p:attrName>
                                          <p:attrName>ppt_y</p:attrName>
                                        </p:attrNameLst>
                                      </p:cBhvr>
                                    </p:animMotion>
                                    <p:animEffect transition="in" filter="fade">
                                      <p:cBhvr>
                                        <p:cTn id="19" dur="500"/>
                                        <p:tgtEl>
                                          <p:spTgt spid="12"/>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5"/>
                                        </p:tgtEl>
                                        <p:attrNameLst>
                                          <p:attrName>ppt_x</p:attrName>
                                          <p:attrName>ppt_y</p:attrName>
                                        </p:attrNameLst>
                                      </p:cBhvr>
                                    </p:animMotion>
                                    <p:animEffect transition="in" filter="fade">
                                      <p:cBhvr>
                                        <p:cTn id="24" dur="500"/>
                                        <p:tgtEl>
                                          <p:spTgt spid="15"/>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2500"/>
                            </p:stCondLst>
                            <p:childTnLst>
                              <p:par>
                                <p:cTn id="36" presetID="5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Scale>
                                      <p:cBhvr>
                                        <p:cTn id="38"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13"/>
                                        </p:tgtEl>
                                        <p:attrNameLst>
                                          <p:attrName>ppt_x</p:attrName>
                                          <p:attrName>ppt_y</p:attrName>
                                        </p:attrNameLst>
                                      </p:cBhvr>
                                    </p:animMotion>
                                    <p:animEffect transition="in" filter="fade">
                                      <p:cBhvr>
                                        <p:cTn id="40" dur="500"/>
                                        <p:tgtEl>
                                          <p:spTgt spid="13"/>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Scale>
                                      <p:cBhvr>
                                        <p:cTn id="43"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6"/>
                                        </p:tgtEl>
                                        <p:attrNameLst>
                                          <p:attrName>ppt_x</p:attrName>
                                          <p:attrName>ppt_y</p:attrName>
                                        </p:attrNameLst>
                                      </p:cBhvr>
                                    </p:animMotion>
                                    <p:animEffect transition="in" filter="fade">
                                      <p:cBhvr>
                                        <p:cTn id="45" dur="500"/>
                                        <p:tgtEl>
                                          <p:spTgt spid="16"/>
                                        </p:tgtEl>
                                      </p:cBhvr>
                                    </p:animEffect>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par>
                          <p:cTn id="56" fill="hold">
                            <p:stCondLst>
                              <p:cond delay="4000"/>
                            </p:stCondLst>
                            <p:childTnLst>
                              <p:par>
                                <p:cTn id="57" presetID="5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Scale>
                                      <p:cBhvr>
                                        <p:cTn id="59"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14"/>
                                        </p:tgtEl>
                                        <p:attrNameLst>
                                          <p:attrName>ppt_x</p:attrName>
                                          <p:attrName>ppt_y</p:attrName>
                                        </p:attrNameLst>
                                      </p:cBhvr>
                                    </p:animMotion>
                                    <p:animEffect transition="in" filter="fade">
                                      <p:cBhvr>
                                        <p:cTn id="61" dur="500"/>
                                        <p:tgtEl>
                                          <p:spTgt spid="14"/>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Scale>
                                      <p:cBhvr>
                                        <p:cTn id="64"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17"/>
                                        </p:tgtEl>
                                        <p:attrNameLst>
                                          <p:attrName>ppt_x</p:attrName>
                                          <p:attrName>ppt_y</p:attrName>
                                        </p:attrNameLst>
                                      </p:cBhvr>
                                    </p:animMotion>
                                    <p:animEffect transition="in" filter="fade">
                                      <p:cBhvr>
                                        <p:cTn id="66" dur="500"/>
                                        <p:tgtEl>
                                          <p:spTgt spid="17"/>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7"/>
          <p:cNvCxnSpPr/>
          <p:nvPr/>
        </p:nvCxnSpPr>
        <p:spPr>
          <a:xfrm>
            <a:off x="1524000" y="3614341"/>
            <a:ext cx="10668000"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01 8"/>
          <p:cNvSpPr/>
          <p:nvPr/>
        </p:nvSpPr>
        <p:spPr>
          <a:xfrm>
            <a:off x="2446867" y="3512741"/>
            <a:ext cx="228600" cy="228600"/>
          </a:xfrm>
          <a:prstGeom prst="ellipse">
            <a:avLst/>
          </a:prstGeom>
          <a:solidFill>
            <a:srgbClr val="E6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01 7"/>
          <p:cNvSpPr>
            <a:spLocks noChangeArrowheads="1"/>
          </p:cNvSpPr>
          <p:nvPr/>
        </p:nvSpPr>
        <p:spPr bwMode="auto">
          <a:xfrm>
            <a:off x="2173818" y="3099991"/>
            <a:ext cx="716863" cy="379656"/>
          </a:xfrm>
          <a:prstGeom prst="rect">
            <a:avLst/>
          </a:prstGeom>
          <a:noFill/>
          <a:ln w="9525">
            <a:noFill/>
            <a:miter lim="800000"/>
            <a:headEnd/>
            <a:tailEnd/>
          </a:ln>
        </p:spPr>
        <p:txBody>
          <a:bodyPr wrap="none">
            <a:spAutoFit/>
          </a:bodyPr>
          <a:lstStyle/>
          <a:p>
            <a:r>
              <a:rPr lang="en-US" altLang="zh-CN" sz="1867" dirty="0">
                <a:solidFill>
                  <a:srgbClr val="FF0000"/>
                </a:solidFill>
                <a:ea typeface="方正大黑简体" pitchFamily="65" charset="-122"/>
                <a:cs typeface="Arial" charset="0"/>
              </a:rPr>
              <a:t>2017</a:t>
            </a:r>
            <a:endParaRPr lang="zh-CN" altLang="en-US" sz="1867" dirty="0">
              <a:solidFill>
                <a:srgbClr val="FF0000"/>
              </a:solidFill>
              <a:ea typeface="方正大黑简体" pitchFamily="65" charset="-122"/>
              <a:cs typeface="Arial" charset="0"/>
            </a:endParaRPr>
          </a:p>
        </p:txBody>
      </p:sp>
      <p:grpSp>
        <p:nvGrpSpPr>
          <p:cNvPr id="9" name="01 10"/>
          <p:cNvGrpSpPr/>
          <p:nvPr/>
        </p:nvGrpSpPr>
        <p:grpSpPr>
          <a:xfrm>
            <a:off x="736560" y="3308063"/>
            <a:ext cx="536688" cy="637168"/>
            <a:chOff x="641350" y="2287588"/>
            <a:chExt cx="720725" cy="855662"/>
          </a:xfrm>
          <a:solidFill>
            <a:srgbClr val="E60000"/>
          </a:solidFill>
        </p:grpSpPr>
        <p:sp>
          <p:nvSpPr>
            <p:cNvPr id="10" name="01 6"/>
            <p:cNvSpPr>
              <a:spLocks noChangeArrowheads="1"/>
            </p:cNvSpPr>
            <p:nvPr/>
          </p:nvSpPr>
          <p:spPr bwMode="auto">
            <a:xfrm>
              <a:off x="820738" y="2663825"/>
              <a:ext cx="360363" cy="30162"/>
            </a:xfrm>
            <a:prstGeom prst="rect">
              <a:avLst/>
            </a:prstGeom>
            <a:grpFill/>
            <a:ln>
              <a:noFill/>
            </a:ln>
            <a:extLst/>
          </p:spPr>
          <p:txBody>
            <a:bodyPr/>
            <a:lstStyle/>
            <a:p>
              <a:pPr>
                <a:defRPr/>
              </a:pPr>
              <a:endParaRPr lang="zh-CN" altLang="en-US" sz="2400"/>
            </a:p>
          </p:txBody>
        </p:sp>
        <p:sp>
          <p:nvSpPr>
            <p:cNvPr id="11" name="01 7"/>
            <p:cNvSpPr>
              <a:spLocks noChangeArrowheads="1"/>
            </p:cNvSpPr>
            <p:nvPr/>
          </p:nvSpPr>
          <p:spPr bwMode="auto">
            <a:xfrm>
              <a:off x="820738" y="2782888"/>
              <a:ext cx="360363" cy="30162"/>
            </a:xfrm>
            <a:prstGeom prst="rect">
              <a:avLst/>
            </a:prstGeom>
            <a:grpFill/>
            <a:ln>
              <a:noFill/>
            </a:ln>
            <a:extLst/>
          </p:spPr>
          <p:txBody>
            <a:bodyPr/>
            <a:lstStyle/>
            <a:p>
              <a:pPr>
                <a:defRPr/>
              </a:pPr>
              <a:endParaRPr lang="zh-CN" altLang="en-US" sz="2400"/>
            </a:p>
          </p:txBody>
        </p:sp>
        <p:sp>
          <p:nvSpPr>
            <p:cNvPr id="12" name="01 8"/>
            <p:cNvSpPr>
              <a:spLocks noChangeArrowheads="1"/>
            </p:cNvSpPr>
            <p:nvPr/>
          </p:nvSpPr>
          <p:spPr bwMode="auto">
            <a:xfrm>
              <a:off x="820738" y="2903538"/>
              <a:ext cx="241300" cy="30162"/>
            </a:xfrm>
            <a:prstGeom prst="rect">
              <a:avLst/>
            </a:prstGeom>
            <a:grpFill/>
            <a:ln>
              <a:noFill/>
            </a:ln>
            <a:extLst/>
          </p:spPr>
          <p:txBody>
            <a:bodyPr/>
            <a:lstStyle/>
            <a:p>
              <a:pPr>
                <a:defRPr/>
              </a:pPr>
              <a:endParaRPr lang="zh-CN" altLang="en-US" sz="2400"/>
            </a:p>
          </p:txBody>
        </p:sp>
        <p:sp>
          <p:nvSpPr>
            <p:cNvPr id="13" name="01 9"/>
            <p:cNvSpPr>
              <a:spLocks noEditPoints="1"/>
            </p:cNvSpPr>
            <p:nvPr/>
          </p:nvSpPr>
          <p:spPr bwMode="auto">
            <a:xfrm>
              <a:off x="641350" y="2287588"/>
              <a:ext cx="720725" cy="855662"/>
            </a:xfrm>
            <a:custGeom>
              <a:avLst/>
              <a:gdLst>
                <a:gd name="T0" fmla="*/ 120 w 192"/>
                <a:gd name="T1" fmla="*/ 20 h 228"/>
                <a:gd name="T2" fmla="*/ 96 w 192"/>
                <a:gd name="T3" fmla="*/ 0 h 228"/>
                <a:gd name="T4" fmla="*/ 73 w 192"/>
                <a:gd name="T5" fmla="*/ 20 h 228"/>
                <a:gd name="T6" fmla="*/ 0 w 192"/>
                <a:gd name="T7" fmla="*/ 20 h 228"/>
                <a:gd name="T8" fmla="*/ 0 w 192"/>
                <a:gd name="T9" fmla="*/ 228 h 228"/>
                <a:gd name="T10" fmla="*/ 192 w 192"/>
                <a:gd name="T11" fmla="*/ 228 h 228"/>
                <a:gd name="T12" fmla="*/ 192 w 192"/>
                <a:gd name="T13" fmla="*/ 20 h 228"/>
                <a:gd name="T14" fmla="*/ 120 w 192"/>
                <a:gd name="T15" fmla="*/ 20 h 228"/>
                <a:gd name="T16" fmla="*/ 80 w 192"/>
                <a:gd name="T17" fmla="*/ 39 h 228"/>
                <a:gd name="T18" fmla="*/ 80 w 192"/>
                <a:gd name="T19" fmla="*/ 34 h 228"/>
                <a:gd name="T20" fmla="*/ 80 w 192"/>
                <a:gd name="T21" fmla="*/ 24 h 228"/>
                <a:gd name="T22" fmla="*/ 96 w 192"/>
                <a:gd name="T23" fmla="*/ 8 h 228"/>
                <a:gd name="T24" fmla="*/ 112 w 192"/>
                <a:gd name="T25" fmla="*/ 24 h 228"/>
                <a:gd name="T26" fmla="*/ 112 w 192"/>
                <a:gd name="T27" fmla="*/ 34 h 228"/>
                <a:gd name="T28" fmla="*/ 112 w 192"/>
                <a:gd name="T29" fmla="*/ 39 h 228"/>
                <a:gd name="T30" fmla="*/ 116 w 192"/>
                <a:gd name="T31" fmla="*/ 41 h 228"/>
                <a:gd name="T32" fmla="*/ 134 w 192"/>
                <a:gd name="T33" fmla="*/ 60 h 228"/>
                <a:gd name="T34" fmla="*/ 59 w 192"/>
                <a:gd name="T35" fmla="*/ 60 h 228"/>
                <a:gd name="T36" fmla="*/ 76 w 192"/>
                <a:gd name="T37" fmla="*/ 41 h 228"/>
                <a:gd name="T38" fmla="*/ 80 w 192"/>
                <a:gd name="T39" fmla="*/ 39 h 228"/>
                <a:gd name="T40" fmla="*/ 184 w 192"/>
                <a:gd name="T41" fmla="*/ 220 h 228"/>
                <a:gd name="T42" fmla="*/ 8 w 192"/>
                <a:gd name="T43" fmla="*/ 220 h 228"/>
                <a:gd name="T44" fmla="*/ 8 w 192"/>
                <a:gd name="T45" fmla="*/ 28 h 228"/>
                <a:gd name="T46" fmla="*/ 72 w 192"/>
                <a:gd name="T47" fmla="*/ 28 h 228"/>
                <a:gd name="T48" fmla="*/ 72 w 192"/>
                <a:gd name="T49" fmla="*/ 34 h 228"/>
                <a:gd name="T50" fmla="*/ 48 w 192"/>
                <a:gd name="T51" fmla="*/ 68 h 228"/>
                <a:gd name="T52" fmla="*/ 144 w 192"/>
                <a:gd name="T53" fmla="*/ 68 h 228"/>
                <a:gd name="T54" fmla="*/ 120 w 192"/>
                <a:gd name="T55" fmla="*/ 34 h 228"/>
                <a:gd name="T56" fmla="*/ 120 w 192"/>
                <a:gd name="T57" fmla="*/ 28 h 228"/>
                <a:gd name="T58" fmla="*/ 184 w 192"/>
                <a:gd name="T59" fmla="*/ 28 h 228"/>
                <a:gd name="T60" fmla="*/ 184 w 192"/>
                <a:gd name="T61" fmla="*/ 22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228">
                  <a:moveTo>
                    <a:pt x="120" y="20"/>
                  </a:moveTo>
                  <a:cubicBezTo>
                    <a:pt x="118" y="9"/>
                    <a:pt x="108" y="0"/>
                    <a:pt x="96" y="0"/>
                  </a:cubicBezTo>
                  <a:cubicBezTo>
                    <a:pt x="84" y="0"/>
                    <a:pt x="75" y="9"/>
                    <a:pt x="73" y="20"/>
                  </a:cubicBezTo>
                  <a:cubicBezTo>
                    <a:pt x="0" y="20"/>
                    <a:pt x="0" y="20"/>
                    <a:pt x="0" y="20"/>
                  </a:cubicBezTo>
                  <a:cubicBezTo>
                    <a:pt x="0" y="228"/>
                    <a:pt x="0" y="228"/>
                    <a:pt x="0" y="228"/>
                  </a:cubicBezTo>
                  <a:cubicBezTo>
                    <a:pt x="192" y="228"/>
                    <a:pt x="192" y="228"/>
                    <a:pt x="192" y="228"/>
                  </a:cubicBezTo>
                  <a:cubicBezTo>
                    <a:pt x="192" y="20"/>
                    <a:pt x="192" y="20"/>
                    <a:pt x="192" y="20"/>
                  </a:cubicBezTo>
                  <a:lnTo>
                    <a:pt x="120" y="20"/>
                  </a:lnTo>
                  <a:close/>
                  <a:moveTo>
                    <a:pt x="80" y="39"/>
                  </a:moveTo>
                  <a:cubicBezTo>
                    <a:pt x="80" y="34"/>
                    <a:pt x="80" y="34"/>
                    <a:pt x="80" y="34"/>
                  </a:cubicBezTo>
                  <a:cubicBezTo>
                    <a:pt x="80" y="24"/>
                    <a:pt x="80" y="24"/>
                    <a:pt x="80" y="24"/>
                  </a:cubicBezTo>
                  <a:cubicBezTo>
                    <a:pt x="80" y="15"/>
                    <a:pt x="87" y="8"/>
                    <a:pt x="96" y="8"/>
                  </a:cubicBezTo>
                  <a:cubicBezTo>
                    <a:pt x="105" y="8"/>
                    <a:pt x="112" y="15"/>
                    <a:pt x="112" y="24"/>
                  </a:cubicBezTo>
                  <a:cubicBezTo>
                    <a:pt x="112" y="34"/>
                    <a:pt x="112" y="34"/>
                    <a:pt x="112" y="34"/>
                  </a:cubicBezTo>
                  <a:cubicBezTo>
                    <a:pt x="112" y="39"/>
                    <a:pt x="112" y="39"/>
                    <a:pt x="112" y="39"/>
                  </a:cubicBezTo>
                  <a:cubicBezTo>
                    <a:pt x="116" y="41"/>
                    <a:pt x="116" y="41"/>
                    <a:pt x="116" y="41"/>
                  </a:cubicBezTo>
                  <a:cubicBezTo>
                    <a:pt x="124" y="45"/>
                    <a:pt x="130" y="52"/>
                    <a:pt x="134" y="60"/>
                  </a:cubicBezTo>
                  <a:cubicBezTo>
                    <a:pt x="59" y="60"/>
                    <a:pt x="59" y="60"/>
                    <a:pt x="59" y="60"/>
                  </a:cubicBezTo>
                  <a:cubicBezTo>
                    <a:pt x="62" y="52"/>
                    <a:pt x="68" y="45"/>
                    <a:pt x="76" y="41"/>
                  </a:cubicBezTo>
                  <a:lnTo>
                    <a:pt x="80" y="39"/>
                  </a:lnTo>
                  <a:close/>
                  <a:moveTo>
                    <a:pt x="184" y="220"/>
                  </a:moveTo>
                  <a:cubicBezTo>
                    <a:pt x="8" y="220"/>
                    <a:pt x="8" y="220"/>
                    <a:pt x="8" y="220"/>
                  </a:cubicBezTo>
                  <a:cubicBezTo>
                    <a:pt x="8" y="28"/>
                    <a:pt x="8" y="28"/>
                    <a:pt x="8" y="28"/>
                  </a:cubicBezTo>
                  <a:cubicBezTo>
                    <a:pt x="72" y="28"/>
                    <a:pt x="72" y="28"/>
                    <a:pt x="72" y="28"/>
                  </a:cubicBezTo>
                  <a:cubicBezTo>
                    <a:pt x="72" y="34"/>
                    <a:pt x="72" y="34"/>
                    <a:pt x="72" y="34"/>
                  </a:cubicBezTo>
                  <a:cubicBezTo>
                    <a:pt x="60" y="41"/>
                    <a:pt x="51" y="54"/>
                    <a:pt x="48" y="68"/>
                  </a:cubicBezTo>
                  <a:cubicBezTo>
                    <a:pt x="144" y="68"/>
                    <a:pt x="144" y="68"/>
                    <a:pt x="144" y="68"/>
                  </a:cubicBezTo>
                  <a:cubicBezTo>
                    <a:pt x="142" y="54"/>
                    <a:pt x="133" y="41"/>
                    <a:pt x="120" y="34"/>
                  </a:cubicBezTo>
                  <a:cubicBezTo>
                    <a:pt x="120" y="28"/>
                    <a:pt x="120" y="28"/>
                    <a:pt x="120" y="28"/>
                  </a:cubicBezTo>
                  <a:cubicBezTo>
                    <a:pt x="184" y="28"/>
                    <a:pt x="184" y="28"/>
                    <a:pt x="184" y="28"/>
                  </a:cubicBezTo>
                  <a:lnTo>
                    <a:pt x="184" y="220"/>
                  </a:lnTo>
                  <a:close/>
                </a:path>
              </a:pathLst>
            </a:custGeom>
            <a:grpFill/>
            <a:ln>
              <a:noFill/>
            </a:ln>
            <a:extLst/>
          </p:spPr>
          <p:txBody>
            <a:bodyPr/>
            <a:lstStyle/>
            <a:p>
              <a:pPr>
                <a:defRPr/>
              </a:pPr>
              <a:endParaRPr lang="zh-CN" altLang="en-US" sz="2400"/>
            </a:p>
          </p:txBody>
        </p:sp>
      </p:grpSp>
      <p:grpSp>
        <p:nvGrpSpPr>
          <p:cNvPr id="14" name="01 15"/>
          <p:cNvGrpSpPr>
            <a:grpSpLocks/>
          </p:cNvGrpSpPr>
          <p:nvPr/>
        </p:nvGrpSpPr>
        <p:grpSpPr bwMode="auto">
          <a:xfrm>
            <a:off x="2326218" y="4270510"/>
            <a:ext cx="2865967" cy="1384300"/>
            <a:chOff x="1629975" y="3177529"/>
            <a:chExt cx="2149937" cy="1038771"/>
          </a:xfrm>
        </p:grpSpPr>
        <p:grpSp>
          <p:nvGrpSpPr>
            <p:cNvPr id="15" name="01 16"/>
            <p:cNvGrpSpPr>
              <a:grpSpLocks/>
            </p:cNvGrpSpPr>
            <p:nvPr/>
          </p:nvGrpSpPr>
          <p:grpSpPr bwMode="auto">
            <a:xfrm>
              <a:off x="1629975" y="3177529"/>
              <a:ext cx="2149937" cy="1038771"/>
              <a:chOff x="1629975" y="3215629"/>
              <a:chExt cx="2149937" cy="1038771"/>
            </a:xfrm>
          </p:grpSpPr>
          <p:sp>
            <p:nvSpPr>
              <p:cNvPr id="17" name="01标注 18"/>
              <p:cNvSpPr/>
              <p:nvPr/>
            </p:nvSpPr>
            <p:spPr>
              <a:xfrm>
                <a:off x="1629975" y="3215629"/>
                <a:ext cx="2149937" cy="1038771"/>
              </a:xfrm>
              <a:prstGeom prst="wedgeRectCallout">
                <a:avLst>
                  <a:gd name="adj1" fmla="val -40918"/>
                  <a:gd name="adj2" fmla="val -96215"/>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8" name="01 19"/>
              <p:cNvSpPr txBox="1">
                <a:spLocks noChangeArrowheads="1"/>
              </p:cNvSpPr>
              <p:nvPr/>
            </p:nvSpPr>
            <p:spPr bwMode="auto">
              <a:xfrm>
                <a:off x="1820475" y="3314158"/>
                <a:ext cx="1819735" cy="315589"/>
              </a:xfrm>
              <a:prstGeom prst="rect">
                <a:avLst/>
              </a:prstGeom>
              <a:noFill/>
              <a:ln w="9525">
                <a:noFill/>
                <a:miter lim="800000"/>
                <a:headEnd/>
                <a:tailEnd/>
              </a:ln>
            </p:spPr>
            <p:txBody>
              <a:bodyPr>
                <a:spAutoFit/>
              </a:bodyPr>
              <a:lstStyle/>
              <a:p>
                <a:r>
                  <a:rPr lang="zh-CN" altLang="en-US" sz="2133">
                    <a:solidFill>
                      <a:schemeClr val="bg1"/>
                    </a:solidFill>
                    <a:latin typeface="微软雅黑" pitchFamily="34" charset="-122"/>
                    <a:ea typeface="微软雅黑" pitchFamily="34" charset="-122"/>
                  </a:rPr>
                  <a:t>请在这里添加标题</a:t>
                </a:r>
              </a:p>
            </p:txBody>
          </p:sp>
        </p:grpSp>
        <p:sp>
          <p:nvSpPr>
            <p:cNvPr id="16" name="01 17"/>
            <p:cNvSpPr>
              <a:spLocks noChangeArrowheads="1"/>
            </p:cNvSpPr>
            <p:nvPr/>
          </p:nvSpPr>
          <p:spPr bwMode="auto">
            <a:xfrm>
              <a:off x="1855267" y="3599299"/>
              <a:ext cx="1815033" cy="473456"/>
            </a:xfrm>
            <a:prstGeom prst="rect">
              <a:avLst/>
            </a:prstGeom>
            <a:noFill/>
            <a:ln w="9525">
              <a:noFill/>
              <a:miter lim="800000"/>
              <a:headEnd/>
              <a:tailEnd/>
            </a:ln>
          </p:spPr>
          <p:txBody>
            <a:bodyPr>
              <a:spAutoFit/>
            </a:bodyPr>
            <a:lstStyle/>
            <a:p>
              <a:pPr algn="just">
                <a:lnSpc>
                  <a:spcPts val="2133"/>
                </a:lnSpc>
              </a:pPr>
              <a:r>
                <a:rPr lang="zh-CN" altLang="en-US" sz="1333">
                  <a:solidFill>
                    <a:schemeClr val="bg1"/>
                  </a:solidFill>
                  <a:latin typeface="微软雅黑" pitchFamily="34" charset="-122"/>
                  <a:ea typeface="微软雅黑" pitchFamily="34" charset="-122"/>
                </a:rPr>
                <a:t>点击添加文字点击添加文字</a:t>
              </a:r>
            </a:p>
            <a:p>
              <a:pPr algn="just">
                <a:lnSpc>
                  <a:spcPts val="2133"/>
                </a:lnSpc>
              </a:pPr>
              <a:r>
                <a:rPr lang="zh-CN" altLang="en-US" sz="1333">
                  <a:solidFill>
                    <a:schemeClr val="bg1"/>
                  </a:solidFill>
                  <a:latin typeface="微软雅黑" pitchFamily="34" charset="-122"/>
                  <a:ea typeface="微软雅黑" pitchFamily="34" charset="-122"/>
                </a:rPr>
                <a:t>点击添加文字点击添加文字</a:t>
              </a:r>
            </a:p>
          </p:txBody>
        </p:sp>
      </p:grpSp>
      <p:sp>
        <p:nvSpPr>
          <p:cNvPr id="19" name="01 20"/>
          <p:cNvSpPr/>
          <p:nvPr/>
        </p:nvSpPr>
        <p:spPr>
          <a:xfrm>
            <a:off x="4563533" y="3512741"/>
            <a:ext cx="228600" cy="228600"/>
          </a:xfrm>
          <a:prstGeom prst="ellipse">
            <a:avLst/>
          </a:prstGeom>
          <a:solidFill>
            <a:srgbClr val="E6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0" name="01 19"/>
          <p:cNvSpPr>
            <a:spLocks noChangeArrowheads="1"/>
          </p:cNvSpPr>
          <p:nvPr/>
        </p:nvSpPr>
        <p:spPr bwMode="auto">
          <a:xfrm>
            <a:off x="4290485" y="3709591"/>
            <a:ext cx="716863" cy="379656"/>
          </a:xfrm>
          <a:prstGeom prst="rect">
            <a:avLst/>
          </a:prstGeom>
          <a:noFill/>
          <a:ln w="9525">
            <a:noFill/>
            <a:miter lim="800000"/>
            <a:headEnd/>
            <a:tailEnd/>
          </a:ln>
        </p:spPr>
        <p:txBody>
          <a:bodyPr wrap="none">
            <a:spAutoFit/>
          </a:bodyPr>
          <a:lstStyle/>
          <a:p>
            <a:r>
              <a:rPr lang="en-US" altLang="zh-CN" sz="1867" dirty="0">
                <a:solidFill>
                  <a:srgbClr val="FF0000"/>
                </a:solidFill>
                <a:ea typeface="方正大黑简体" pitchFamily="65" charset="-122"/>
                <a:cs typeface="Arial" charset="0"/>
              </a:rPr>
              <a:t>2016</a:t>
            </a:r>
            <a:endParaRPr lang="zh-CN" altLang="en-US" sz="1867" dirty="0">
              <a:solidFill>
                <a:srgbClr val="FF0000"/>
              </a:solidFill>
              <a:ea typeface="方正大黑简体" pitchFamily="65" charset="-122"/>
              <a:cs typeface="Arial" charset="0"/>
            </a:endParaRPr>
          </a:p>
        </p:txBody>
      </p:sp>
      <p:grpSp>
        <p:nvGrpSpPr>
          <p:cNvPr id="21" name="01 22"/>
          <p:cNvGrpSpPr/>
          <p:nvPr/>
        </p:nvGrpSpPr>
        <p:grpSpPr>
          <a:xfrm>
            <a:off x="4503771" y="1700810"/>
            <a:ext cx="2866583" cy="1385028"/>
            <a:chOff x="1629975" y="3177529"/>
            <a:chExt cx="2149937" cy="1038771"/>
          </a:xfrm>
          <a:solidFill>
            <a:srgbClr val="E60000"/>
          </a:solidFill>
        </p:grpSpPr>
        <p:grpSp>
          <p:nvGrpSpPr>
            <p:cNvPr id="22" name="01 23"/>
            <p:cNvGrpSpPr/>
            <p:nvPr/>
          </p:nvGrpSpPr>
          <p:grpSpPr>
            <a:xfrm>
              <a:off x="1629975" y="3177529"/>
              <a:ext cx="2149937" cy="1038771"/>
              <a:chOff x="1629975" y="3215629"/>
              <a:chExt cx="2149937" cy="1038771"/>
            </a:xfrm>
            <a:grpFill/>
          </p:grpSpPr>
          <p:sp>
            <p:nvSpPr>
              <p:cNvPr id="24" name="01标注 25"/>
              <p:cNvSpPr/>
              <p:nvPr/>
            </p:nvSpPr>
            <p:spPr>
              <a:xfrm>
                <a:off x="1629975" y="3215629"/>
                <a:ext cx="2149937" cy="1038771"/>
              </a:xfrm>
              <a:prstGeom prst="wedgeRectCallout">
                <a:avLst>
                  <a:gd name="adj1" fmla="val -43871"/>
                  <a:gd name="adj2" fmla="val 908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5" name="01 26"/>
              <p:cNvSpPr txBox="1"/>
              <p:nvPr/>
            </p:nvSpPr>
            <p:spPr>
              <a:xfrm>
                <a:off x="1820475" y="3314158"/>
                <a:ext cx="1819735" cy="315423"/>
              </a:xfrm>
              <a:prstGeom prst="rect">
                <a:avLst/>
              </a:prstGeom>
              <a:grpFill/>
            </p:spPr>
            <p:txBody>
              <a:bodyPr>
                <a:spAutoFit/>
              </a:bodyPr>
              <a:lstStyle/>
              <a:p>
                <a:pPr>
                  <a:defRPr/>
                </a:pPr>
                <a:r>
                  <a:rPr lang="zh-CN" altLang="en-US" sz="2133" dirty="0">
                    <a:solidFill>
                      <a:schemeClr val="bg1"/>
                    </a:solidFill>
                    <a:latin typeface="微软雅黑" pitchFamily="34" charset="-122"/>
                    <a:ea typeface="微软雅黑" pitchFamily="34" charset="-122"/>
                  </a:rPr>
                  <a:t>请在这里添加标题</a:t>
                </a:r>
              </a:p>
            </p:txBody>
          </p:sp>
        </p:grpSp>
        <p:sp>
          <p:nvSpPr>
            <p:cNvPr id="23" name="01 22"/>
            <p:cNvSpPr>
              <a:spLocks noChangeArrowheads="1"/>
            </p:cNvSpPr>
            <p:nvPr/>
          </p:nvSpPr>
          <p:spPr bwMode="auto">
            <a:xfrm>
              <a:off x="1855267" y="3599299"/>
              <a:ext cx="1815033" cy="473207"/>
            </a:xfrm>
            <a:prstGeom prst="rect">
              <a:avLst/>
            </a:prstGeom>
            <a:grpFill/>
            <a:ln>
              <a:noFill/>
            </a:ln>
            <a:extLst/>
          </p:spPr>
          <p:txBody>
            <a:bodyPr>
              <a:spAutoFit/>
            </a:bodyPr>
            <a:lstStyle/>
            <a:p>
              <a:pPr algn="just">
                <a:lnSpc>
                  <a:spcPts val="2133"/>
                </a:lnSpc>
                <a:defRPr/>
              </a:pPr>
              <a:r>
                <a:rPr lang="zh-CN" altLang="en-US" sz="1333" dirty="0">
                  <a:solidFill>
                    <a:schemeClr val="bg1"/>
                  </a:solidFill>
                  <a:latin typeface="微软雅黑" pitchFamily="34" charset="-122"/>
                  <a:ea typeface="微软雅黑" pitchFamily="34" charset="-122"/>
                </a:rPr>
                <a:t>点击添加文字点击添加文字</a:t>
              </a:r>
            </a:p>
            <a:p>
              <a:pPr algn="just">
                <a:lnSpc>
                  <a:spcPts val="2133"/>
                </a:lnSpc>
                <a:defRPr/>
              </a:pPr>
              <a:r>
                <a:rPr lang="zh-CN" altLang="en-US" sz="1333" dirty="0">
                  <a:solidFill>
                    <a:schemeClr val="bg1"/>
                  </a:solidFill>
                  <a:latin typeface="微软雅黑" pitchFamily="34" charset="-122"/>
                  <a:ea typeface="微软雅黑" pitchFamily="34" charset="-122"/>
                </a:rPr>
                <a:t>点击添加文字点击添加文字</a:t>
              </a:r>
            </a:p>
          </p:txBody>
        </p:sp>
      </p:grpSp>
      <p:sp>
        <p:nvSpPr>
          <p:cNvPr id="26" name="01 27"/>
          <p:cNvSpPr>
            <a:spLocks noChangeArrowheads="1"/>
          </p:cNvSpPr>
          <p:nvPr/>
        </p:nvSpPr>
        <p:spPr bwMode="auto">
          <a:xfrm>
            <a:off x="6815667" y="3512741"/>
            <a:ext cx="228600" cy="228600"/>
          </a:xfrm>
          <a:prstGeom prst="ellipse">
            <a:avLst/>
          </a:prstGeom>
          <a:solidFill>
            <a:srgbClr val="E60000"/>
          </a:solidFill>
          <a:ln w="9525">
            <a:noFill/>
            <a:round/>
            <a:headEnd/>
            <a:tailEnd/>
          </a:ln>
        </p:spPr>
        <p:txBody>
          <a:bodyPr/>
          <a:lstStyle/>
          <a:p>
            <a:endParaRPr lang="zh-CN" altLang="en-US" sz="2400">
              <a:latin typeface="Calibri" pitchFamily="34" charset="0"/>
            </a:endParaRPr>
          </a:p>
        </p:txBody>
      </p:sp>
      <p:sp>
        <p:nvSpPr>
          <p:cNvPr id="27" name="01 26"/>
          <p:cNvSpPr>
            <a:spLocks noChangeArrowheads="1"/>
          </p:cNvSpPr>
          <p:nvPr/>
        </p:nvSpPr>
        <p:spPr bwMode="auto">
          <a:xfrm>
            <a:off x="6542618" y="3099991"/>
            <a:ext cx="716863" cy="379656"/>
          </a:xfrm>
          <a:prstGeom prst="rect">
            <a:avLst/>
          </a:prstGeom>
          <a:noFill/>
          <a:ln w="9525">
            <a:noFill/>
            <a:miter lim="800000"/>
            <a:headEnd/>
            <a:tailEnd/>
          </a:ln>
        </p:spPr>
        <p:txBody>
          <a:bodyPr wrap="none">
            <a:spAutoFit/>
          </a:bodyPr>
          <a:lstStyle/>
          <a:p>
            <a:r>
              <a:rPr lang="en-US" altLang="zh-CN" sz="1867" dirty="0">
                <a:solidFill>
                  <a:srgbClr val="FF0000"/>
                </a:solidFill>
                <a:ea typeface="方正大黑简体" pitchFamily="65" charset="-122"/>
                <a:cs typeface="Arial" charset="0"/>
              </a:rPr>
              <a:t>2017</a:t>
            </a:r>
            <a:endParaRPr lang="zh-CN" altLang="en-US" sz="1867" dirty="0">
              <a:solidFill>
                <a:srgbClr val="FF0000"/>
              </a:solidFill>
              <a:ea typeface="方正大黑简体" pitchFamily="65" charset="-122"/>
              <a:cs typeface="Arial" charset="0"/>
            </a:endParaRPr>
          </a:p>
        </p:txBody>
      </p:sp>
      <p:grpSp>
        <p:nvGrpSpPr>
          <p:cNvPr id="28" name="01 29"/>
          <p:cNvGrpSpPr/>
          <p:nvPr/>
        </p:nvGrpSpPr>
        <p:grpSpPr>
          <a:xfrm>
            <a:off x="6694501" y="4270338"/>
            <a:ext cx="2866583" cy="1385028"/>
            <a:chOff x="1629975" y="3177529"/>
            <a:chExt cx="2149937" cy="1038771"/>
          </a:xfrm>
          <a:solidFill>
            <a:srgbClr val="E60000"/>
          </a:solidFill>
        </p:grpSpPr>
        <p:grpSp>
          <p:nvGrpSpPr>
            <p:cNvPr id="29" name="01 30"/>
            <p:cNvGrpSpPr/>
            <p:nvPr/>
          </p:nvGrpSpPr>
          <p:grpSpPr>
            <a:xfrm>
              <a:off x="1629975" y="3177529"/>
              <a:ext cx="2149937" cy="1038771"/>
              <a:chOff x="1629975" y="3215629"/>
              <a:chExt cx="2149937" cy="1038771"/>
            </a:xfrm>
            <a:grpFill/>
          </p:grpSpPr>
          <p:sp>
            <p:nvSpPr>
              <p:cNvPr id="31" name="01标注 32"/>
              <p:cNvSpPr/>
              <p:nvPr/>
            </p:nvSpPr>
            <p:spPr>
              <a:xfrm>
                <a:off x="1629975" y="3215629"/>
                <a:ext cx="2149937" cy="1038771"/>
              </a:xfrm>
              <a:prstGeom prst="wedgeRectCallout">
                <a:avLst>
                  <a:gd name="adj1" fmla="val -40918"/>
                  <a:gd name="adj2" fmla="val -96215"/>
                </a:avLst>
              </a:prstGeom>
              <a:grpFill/>
              <a:ln>
                <a:noFill/>
              </a:ln>
              <a:extLst/>
            </p:spPr>
            <p:txBody>
              <a:bodyPr/>
              <a:lstStyle/>
              <a:p>
                <a:pPr>
                  <a:defRPr/>
                </a:pPr>
                <a:endParaRPr lang="zh-CN" altLang="en-US" sz="2400"/>
              </a:p>
            </p:txBody>
          </p:sp>
          <p:sp>
            <p:nvSpPr>
              <p:cNvPr id="32" name="01 33"/>
              <p:cNvSpPr txBox="1"/>
              <p:nvPr/>
            </p:nvSpPr>
            <p:spPr>
              <a:xfrm>
                <a:off x="1820475" y="3314158"/>
                <a:ext cx="1819735" cy="315423"/>
              </a:xfrm>
              <a:prstGeom prst="rect">
                <a:avLst/>
              </a:prstGeom>
              <a:grpFill/>
            </p:spPr>
            <p:txBody>
              <a:bodyPr>
                <a:spAutoFit/>
              </a:bodyPr>
              <a:lstStyle/>
              <a:p>
                <a:pPr>
                  <a:defRPr/>
                </a:pPr>
                <a:r>
                  <a:rPr lang="zh-CN" altLang="en-US" sz="2133" dirty="0">
                    <a:solidFill>
                      <a:schemeClr val="bg1"/>
                    </a:solidFill>
                    <a:latin typeface="微软雅黑" pitchFamily="34" charset="-122"/>
                    <a:ea typeface="微软雅黑" pitchFamily="34" charset="-122"/>
                  </a:rPr>
                  <a:t>请在这里添加标题</a:t>
                </a:r>
              </a:p>
            </p:txBody>
          </p:sp>
        </p:grpSp>
        <p:sp>
          <p:nvSpPr>
            <p:cNvPr id="30" name="01 29"/>
            <p:cNvSpPr>
              <a:spLocks noChangeArrowheads="1"/>
            </p:cNvSpPr>
            <p:nvPr/>
          </p:nvSpPr>
          <p:spPr bwMode="auto">
            <a:xfrm>
              <a:off x="1855267" y="3599299"/>
              <a:ext cx="1815033" cy="473207"/>
            </a:xfrm>
            <a:prstGeom prst="rect">
              <a:avLst/>
            </a:prstGeom>
            <a:grpFill/>
            <a:ln>
              <a:noFill/>
            </a:ln>
            <a:extLst/>
          </p:spPr>
          <p:txBody>
            <a:bodyPr>
              <a:spAutoFit/>
            </a:bodyPr>
            <a:lstStyle/>
            <a:p>
              <a:pPr algn="just">
                <a:lnSpc>
                  <a:spcPts val="2133"/>
                </a:lnSpc>
                <a:defRPr/>
              </a:pPr>
              <a:r>
                <a:rPr lang="zh-CN" altLang="en-US" sz="1333" dirty="0">
                  <a:solidFill>
                    <a:schemeClr val="bg1"/>
                  </a:solidFill>
                  <a:latin typeface="微软雅黑" pitchFamily="34" charset="-122"/>
                  <a:ea typeface="微软雅黑" pitchFamily="34" charset="-122"/>
                </a:rPr>
                <a:t>点击添加文字点击添加文字</a:t>
              </a:r>
            </a:p>
            <a:p>
              <a:pPr algn="just">
                <a:lnSpc>
                  <a:spcPts val="2133"/>
                </a:lnSpc>
                <a:defRPr/>
              </a:pPr>
              <a:r>
                <a:rPr lang="zh-CN" altLang="en-US" sz="1333" dirty="0">
                  <a:solidFill>
                    <a:schemeClr val="bg1"/>
                  </a:solidFill>
                  <a:latin typeface="微软雅黑" pitchFamily="34" charset="-122"/>
                  <a:ea typeface="微软雅黑" pitchFamily="34" charset="-122"/>
                </a:rPr>
                <a:t>点击添加文字点击添加文字</a:t>
              </a:r>
            </a:p>
          </p:txBody>
        </p:sp>
      </p:grpSp>
      <p:grpSp>
        <p:nvGrpSpPr>
          <p:cNvPr id="33" name="01 34"/>
          <p:cNvGrpSpPr/>
          <p:nvPr/>
        </p:nvGrpSpPr>
        <p:grpSpPr>
          <a:xfrm>
            <a:off x="10783945" y="2711216"/>
            <a:ext cx="701088" cy="900641"/>
            <a:chOff x="7959725" y="1997075"/>
            <a:chExt cx="630238" cy="809625"/>
          </a:xfrm>
          <a:solidFill>
            <a:schemeClr val="tx1">
              <a:lumMod val="50000"/>
              <a:lumOff val="50000"/>
            </a:schemeClr>
          </a:solidFill>
        </p:grpSpPr>
        <p:sp>
          <p:nvSpPr>
            <p:cNvPr id="34" name="01 19"/>
            <p:cNvSpPr>
              <a:spLocks noEditPoints="1"/>
            </p:cNvSpPr>
            <p:nvPr/>
          </p:nvSpPr>
          <p:spPr bwMode="auto">
            <a:xfrm>
              <a:off x="7959725" y="1997075"/>
              <a:ext cx="630238" cy="809625"/>
            </a:xfrm>
            <a:custGeom>
              <a:avLst/>
              <a:gdLst>
                <a:gd name="T0" fmla="*/ 208 w 397"/>
                <a:gd name="T1" fmla="*/ 170 h 510"/>
                <a:gd name="T2" fmla="*/ 341 w 397"/>
                <a:gd name="T3" fmla="*/ 170 h 510"/>
                <a:gd name="T4" fmla="*/ 397 w 397"/>
                <a:gd name="T5" fmla="*/ 104 h 510"/>
                <a:gd name="T6" fmla="*/ 341 w 397"/>
                <a:gd name="T7" fmla="*/ 38 h 510"/>
                <a:gd name="T8" fmla="*/ 208 w 397"/>
                <a:gd name="T9" fmla="*/ 38 h 510"/>
                <a:gd name="T10" fmla="*/ 208 w 397"/>
                <a:gd name="T11" fmla="*/ 0 h 510"/>
                <a:gd name="T12" fmla="*/ 189 w 397"/>
                <a:gd name="T13" fmla="*/ 0 h 510"/>
                <a:gd name="T14" fmla="*/ 189 w 397"/>
                <a:gd name="T15" fmla="*/ 38 h 510"/>
                <a:gd name="T16" fmla="*/ 19 w 397"/>
                <a:gd name="T17" fmla="*/ 38 h 510"/>
                <a:gd name="T18" fmla="*/ 19 w 397"/>
                <a:gd name="T19" fmla="*/ 170 h 510"/>
                <a:gd name="T20" fmla="*/ 189 w 397"/>
                <a:gd name="T21" fmla="*/ 170 h 510"/>
                <a:gd name="T22" fmla="*/ 189 w 397"/>
                <a:gd name="T23" fmla="*/ 189 h 510"/>
                <a:gd name="T24" fmla="*/ 57 w 397"/>
                <a:gd name="T25" fmla="*/ 189 h 510"/>
                <a:gd name="T26" fmla="*/ 0 w 397"/>
                <a:gd name="T27" fmla="*/ 255 h 510"/>
                <a:gd name="T28" fmla="*/ 57 w 397"/>
                <a:gd name="T29" fmla="*/ 321 h 510"/>
                <a:gd name="T30" fmla="*/ 189 w 397"/>
                <a:gd name="T31" fmla="*/ 321 h 510"/>
                <a:gd name="T32" fmla="*/ 189 w 397"/>
                <a:gd name="T33" fmla="*/ 510 h 510"/>
                <a:gd name="T34" fmla="*/ 208 w 397"/>
                <a:gd name="T35" fmla="*/ 510 h 510"/>
                <a:gd name="T36" fmla="*/ 208 w 397"/>
                <a:gd name="T37" fmla="*/ 321 h 510"/>
                <a:gd name="T38" fmla="*/ 378 w 397"/>
                <a:gd name="T39" fmla="*/ 321 h 510"/>
                <a:gd name="T40" fmla="*/ 378 w 397"/>
                <a:gd name="T41" fmla="*/ 189 h 510"/>
                <a:gd name="T42" fmla="*/ 208 w 397"/>
                <a:gd name="T43" fmla="*/ 189 h 510"/>
                <a:gd name="T44" fmla="*/ 208 w 397"/>
                <a:gd name="T45" fmla="*/ 170 h 510"/>
                <a:gd name="T46" fmla="*/ 38 w 397"/>
                <a:gd name="T47" fmla="*/ 151 h 510"/>
                <a:gd name="T48" fmla="*/ 38 w 397"/>
                <a:gd name="T49" fmla="*/ 57 h 510"/>
                <a:gd name="T50" fmla="*/ 331 w 397"/>
                <a:gd name="T51" fmla="*/ 57 h 510"/>
                <a:gd name="T52" fmla="*/ 371 w 397"/>
                <a:gd name="T53" fmla="*/ 104 h 510"/>
                <a:gd name="T54" fmla="*/ 331 w 397"/>
                <a:gd name="T55" fmla="*/ 151 h 510"/>
                <a:gd name="T56" fmla="*/ 38 w 397"/>
                <a:gd name="T57" fmla="*/ 151 h 510"/>
                <a:gd name="T58" fmla="*/ 360 w 397"/>
                <a:gd name="T59" fmla="*/ 208 h 510"/>
                <a:gd name="T60" fmla="*/ 360 w 397"/>
                <a:gd name="T61" fmla="*/ 302 h 510"/>
                <a:gd name="T62" fmla="*/ 67 w 397"/>
                <a:gd name="T63" fmla="*/ 302 h 510"/>
                <a:gd name="T64" fmla="*/ 24 w 397"/>
                <a:gd name="T65" fmla="*/ 255 h 510"/>
                <a:gd name="T66" fmla="*/ 67 w 397"/>
                <a:gd name="T67" fmla="*/ 208 h 510"/>
                <a:gd name="T68" fmla="*/ 360 w 397"/>
                <a:gd name="T69" fmla="*/ 20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7" h="510">
                  <a:moveTo>
                    <a:pt x="208" y="170"/>
                  </a:moveTo>
                  <a:lnTo>
                    <a:pt x="341" y="170"/>
                  </a:lnTo>
                  <a:lnTo>
                    <a:pt x="397" y="104"/>
                  </a:lnTo>
                  <a:lnTo>
                    <a:pt x="341" y="38"/>
                  </a:lnTo>
                  <a:lnTo>
                    <a:pt x="208" y="38"/>
                  </a:lnTo>
                  <a:lnTo>
                    <a:pt x="208" y="0"/>
                  </a:lnTo>
                  <a:lnTo>
                    <a:pt x="189" y="0"/>
                  </a:lnTo>
                  <a:lnTo>
                    <a:pt x="189" y="38"/>
                  </a:lnTo>
                  <a:lnTo>
                    <a:pt x="19" y="38"/>
                  </a:lnTo>
                  <a:lnTo>
                    <a:pt x="19" y="170"/>
                  </a:lnTo>
                  <a:lnTo>
                    <a:pt x="189" y="170"/>
                  </a:lnTo>
                  <a:lnTo>
                    <a:pt x="189" y="189"/>
                  </a:lnTo>
                  <a:lnTo>
                    <a:pt x="57" y="189"/>
                  </a:lnTo>
                  <a:lnTo>
                    <a:pt x="0" y="255"/>
                  </a:lnTo>
                  <a:lnTo>
                    <a:pt x="57" y="321"/>
                  </a:lnTo>
                  <a:lnTo>
                    <a:pt x="189" y="321"/>
                  </a:lnTo>
                  <a:lnTo>
                    <a:pt x="189" y="510"/>
                  </a:lnTo>
                  <a:lnTo>
                    <a:pt x="208" y="510"/>
                  </a:lnTo>
                  <a:lnTo>
                    <a:pt x="208" y="321"/>
                  </a:lnTo>
                  <a:lnTo>
                    <a:pt x="378" y="321"/>
                  </a:lnTo>
                  <a:lnTo>
                    <a:pt x="378" y="189"/>
                  </a:lnTo>
                  <a:lnTo>
                    <a:pt x="208" y="189"/>
                  </a:lnTo>
                  <a:lnTo>
                    <a:pt x="208" y="170"/>
                  </a:lnTo>
                  <a:close/>
                  <a:moveTo>
                    <a:pt x="38" y="151"/>
                  </a:moveTo>
                  <a:lnTo>
                    <a:pt x="38" y="57"/>
                  </a:lnTo>
                  <a:lnTo>
                    <a:pt x="331" y="57"/>
                  </a:lnTo>
                  <a:lnTo>
                    <a:pt x="371" y="104"/>
                  </a:lnTo>
                  <a:lnTo>
                    <a:pt x="331" y="151"/>
                  </a:lnTo>
                  <a:lnTo>
                    <a:pt x="38" y="151"/>
                  </a:lnTo>
                  <a:close/>
                  <a:moveTo>
                    <a:pt x="360" y="208"/>
                  </a:moveTo>
                  <a:lnTo>
                    <a:pt x="360" y="302"/>
                  </a:lnTo>
                  <a:lnTo>
                    <a:pt x="67" y="302"/>
                  </a:lnTo>
                  <a:lnTo>
                    <a:pt x="24" y="255"/>
                  </a:lnTo>
                  <a:lnTo>
                    <a:pt x="67" y="208"/>
                  </a:lnTo>
                  <a:lnTo>
                    <a:pt x="360" y="208"/>
                  </a:lnTo>
                  <a:close/>
                </a:path>
              </a:pathLst>
            </a:custGeom>
            <a:grpFill/>
            <a:ln>
              <a:noFill/>
            </a:ln>
            <a:extLst/>
          </p:spPr>
          <p:txBody>
            <a:bodyPr/>
            <a:lstStyle/>
            <a:p>
              <a:pPr>
                <a:defRPr/>
              </a:pPr>
              <a:endParaRPr lang="zh-CN" altLang="en-US" sz="2400"/>
            </a:p>
          </p:txBody>
        </p:sp>
        <p:sp>
          <p:nvSpPr>
            <p:cNvPr id="35" name="01 20"/>
            <p:cNvSpPr>
              <a:spLocks noChangeArrowheads="1"/>
            </p:cNvSpPr>
            <p:nvPr/>
          </p:nvSpPr>
          <p:spPr bwMode="auto">
            <a:xfrm>
              <a:off x="8050213" y="2116138"/>
              <a:ext cx="150813" cy="30163"/>
            </a:xfrm>
            <a:prstGeom prst="rect">
              <a:avLst/>
            </a:prstGeom>
            <a:grpFill/>
            <a:ln>
              <a:noFill/>
            </a:ln>
            <a:extLst/>
          </p:spPr>
          <p:txBody>
            <a:bodyPr/>
            <a:lstStyle/>
            <a:p>
              <a:pPr>
                <a:defRPr/>
              </a:pPr>
              <a:endParaRPr lang="zh-CN" altLang="en-US" sz="2400"/>
            </a:p>
          </p:txBody>
        </p:sp>
        <p:sp>
          <p:nvSpPr>
            <p:cNvPr id="36" name="01 21"/>
            <p:cNvSpPr>
              <a:spLocks noChangeArrowheads="1"/>
            </p:cNvSpPr>
            <p:nvPr/>
          </p:nvSpPr>
          <p:spPr bwMode="auto">
            <a:xfrm>
              <a:off x="8350250" y="2357438"/>
              <a:ext cx="150813" cy="28575"/>
            </a:xfrm>
            <a:prstGeom prst="rect">
              <a:avLst/>
            </a:prstGeom>
            <a:grpFill/>
            <a:ln>
              <a:noFill/>
            </a:ln>
            <a:extLst/>
          </p:spPr>
          <p:txBody>
            <a:bodyPr/>
            <a:lstStyle/>
            <a:p>
              <a:pPr>
                <a:defRPr/>
              </a:pPr>
              <a:endParaRPr lang="zh-CN" altLang="en-US" sz="2400"/>
            </a:p>
          </p:txBody>
        </p:sp>
      </p:grpSp>
      <p:sp>
        <p:nvSpPr>
          <p:cNvPr id="37" name="01 36"/>
          <p:cNvSpPr/>
          <p:nvPr/>
        </p:nvSpPr>
        <p:spPr>
          <a:xfrm>
            <a:off x="10752668" y="3660908"/>
            <a:ext cx="707245" cy="338554"/>
          </a:xfrm>
          <a:prstGeom prst="rect">
            <a:avLst/>
          </a:prstGeom>
        </p:spPr>
        <p:txBody>
          <a:bodyPr wrap="none">
            <a:spAutoFit/>
          </a:bodyPr>
          <a:lstStyle/>
          <a:p>
            <a:r>
              <a:rPr lang="en-US" altLang="zh-CN" sz="1600" b="1">
                <a:solidFill>
                  <a:srgbClr val="7F7F7F"/>
                </a:solidFill>
                <a:ea typeface="方正大黑简体" pitchFamily="65" charset="-122"/>
                <a:cs typeface="Arial" charset="0"/>
              </a:rPr>
              <a:t>TEXT</a:t>
            </a:r>
            <a:endParaRPr lang="zh-CN" altLang="en-US" sz="1600">
              <a:solidFill>
                <a:srgbClr val="7F7F7F"/>
              </a:solidFill>
              <a:latin typeface="Calibri" pitchFamily="34" charset="0"/>
              <a:ea typeface="方正大黑简体" pitchFamily="65" charset="-122"/>
              <a:cs typeface="Arial" charset="0"/>
            </a:endParaRP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757210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8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12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par>
                                <p:cTn id="13" presetID="53" presetClass="entr" presetSubtype="16" fill="hold" grpId="0" nodeType="withEffect">
                                  <p:stCondLst>
                                    <p:cond delay="14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2" presetClass="entr" presetSubtype="0" fill="hold" grpId="0" nodeType="withEffect">
                                  <p:stCondLst>
                                    <p:cond delay="18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750"/>
                                        <p:tgtEl>
                                          <p:spTgt spid="8"/>
                                        </p:tgtEl>
                                      </p:cBhvr>
                                    </p:animEffect>
                                    <p:anim calcmode="lin" valueType="num">
                                      <p:cBhvr>
                                        <p:cTn id="21" dur="750" fill="hold"/>
                                        <p:tgtEl>
                                          <p:spTgt spid="8"/>
                                        </p:tgtEl>
                                        <p:attrNameLst>
                                          <p:attrName>ppt_x</p:attrName>
                                        </p:attrNameLst>
                                      </p:cBhvr>
                                      <p:tavLst>
                                        <p:tav tm="0">
                                          <p:val>
                                            <p:strVal val="#ppt_x"/>
                                          </p:val>
                                        </p:tav>
                                        <p:tav tm="100000">
                                          <p:val>
                                            <p:strVal val="#ppt_x"/>
                                          </p:val>
                                        </p:tav>
                                      </p:tavLst>
                                    </p:anim>
                                    <p:anim calcmode="lin" valueType="num">
                                      <p:cBhvr>
                                        <p:cTn id="22" dur="750" fill="hold"/>
                                        <p:tgtEl>
                                          <p:spTgt spid="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18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750"/>
                                        <p:tgtEl>
                                          <p:spTgt spid="14"/>
                                        </p:tgtEl>
                                      </p:cBhvr>
                                    </p:animEffect>
                                    <p:anim calcmode="lin" valueType="num">
                                      <p:cBhvr>
                                        <p:cTn id="26" dur="750" fill="hold"/>
                                        <p:tgtEl>
                                          <p:spTgt spid="14"/>
                                        </p:tgtEl>
                                        <p:attrNameLst>
                                          <p:attrName>ppt_x</p:attrName>
                                        </p:attrNameLst>
                                      </p:cBhvr>
                                      <p:tavLst>
                                        <p:tav tm="0">
                                          <p:val>
                                            <p:strVal val="#ppt_x"/>
                                          </p:val>
                                        </p:tav>
                                        <p:tav tm="100000">
                                          <p:val>
                                            <p:strVal val="#ppt_x"/>
                                          </p:val>
                                        </p:tav>
                                      </p:tavLst>
                                    </p:anim>
                                    <p:anim calcmode="lin" valueType="num">
                                      <p:cBhvr>
                                        <p:cTn id="27" dur="750" fill="hold"/>
                                        <p:tgtEl>
                                          <p:spTgt spid="14"/>
                                        </p:tgtEl>
                                        <p:attrNameLst>
                                          <p:attrName>ppt_y</p:attrName>
                                        </p:attrNameLst>
                                      </p:cBhvr>
                                      <p:tavLst>
                                        <p:tav tm="0">
                                          <p:val>
                                            <p:strVal val="#ppt_y-.1"/>
                                          </p:val>
                                        </p:tav>
                                        <p:tav tm="100000">
                                          <p:val>
                                            <p:strVal val="#ppt_y"/>
                                          </p:val>
                                        </p:tav>
                                      </p:tavLst>
                                    </p:anim>
                                  </p:childTnLst>
                                </p:cTn>
                              </p:par>
                              <p:par>
                                <p:cTn id="28" presetID="53" presetClass="entr" presetSubtype="16" fill="hold" grpId="0" nodeType="withEffect">
                                  <p:stCondLst>
                                    <p:cond delay="19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47" presetClass="entr" presetSubtype="0" fill="hold" grpId="0" nodeType="withEffect">
                                  <p:stCondLst>
                                    <p:cond delay="23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750"/>
                                        <p:tgtEl>
                                          <p:spTgt spid="20"/>
                                        </p:tgtEl>
                                      </p:cBhvr>
                                    </p:animEffect>
                                    <p:anim calcmode="lin" valueType="num">
                                      <p:cBhvr>
                                        <p:cTn id="36" dur="750" fill="hold"/>
                                        <p:tgtEl>
                                          <p:spTgt spid="20"/>
                                        </p:tgtEl>
                                        <p:attrNameLst>
                                          <p:attrName>ppt_x</p:attrName>
                                        </p:attrNameLst>
                                      </p:cBhvr>
                                      <p:tavLst>
                                        <p:tav tm="0">
                                          <p:val>
                                            <p:strVal val="#ppt_x"/>
                                          </p:val>
                                        </p:tav>
                                        <p:tav tm="100000">
                                          <p:val>
                                            <p:strVal val="#ppt_x"/>
                                          </p:val>
                                        </p:tav>
                                      </p:tavLst>
                                    </p:anim>
                                    <p:anim calcmode="lin" valueType="num">
                                      <p:cBhvr>
                                        <p:cTn id="37" dur="75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23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750"/>
                                        <p:tgtEl>
                                          <p:spTgt spid="21"/>
                                        </p:tgtEl>
                                      </p:cBhvr>
                                    </p:animEffect>
                                    <p:anim calcmode="lin" valueType="num">
                                      <p:cBhvr>
                                        <p:cTn id="41" dur="750" fill="hold"/>
                                        <p:tgtEl>
                                          <p:spTgt spid="21"/>
                                        </p:tgtEl>
                                        <p:attrNameLst>
                                          <p:attrName>ppt_x</p:attrName>
                                        </p:attrNameLst>
                                      </p:cBhvr>
                                      <p:tavLst>
                                        <p:tav tm="0">
                                          <p:val>
                                            <p:strVal val="#ppt_x"/>
                                          </p:val>
                                        </p:tav>
                                        <p:tav tm="100000">
                                          <p:val>
                                            <p:strVal val="#ppt_x"/>
                                          </p:val>
                                        </p:tav>
                                      </p:tavLst>
                                    </p:anim>
                                    <p:anim calcmode="lin" valueType="num">
                                      <p:cBhvr>
                                        <p:cTn id="42" dur="750" fill="hold"/>
                                        <p:tgtEl>
                                          <p:spTgt spid="21"/>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25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42" presetClass="entr" presetSubtype="0" fill="hold" nodeType="withEffect">
                                  <p:stCondLst>
                                    <p:cond delay="300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750"/>
                                        <p:tgtEl>
                                          <p:spTgt spid="28"/>
                                        </p:tgtEl>
                                      </p:cBhvr>
                                    </p:animEffect>
                                    <p:anim calcmode="lin" valueType="num">
                                      <p:cBhvr>
                                        <p:cTn id="51" dur="750" fill="hold"/>
                                        <p:tgtEl>
                                          <p:spTgt spid="28"/>
                                        </p:tgtEl>
                                        <p:attrNameLst>
                                          <p:attrName>ppt_x</p:attrName>
                                        </p:attrNameLst>
                                      </p:cBhvr>
                                      <p:tavLst>
                                        <p:tav tm="0">
                                          <p:val>
                                            <p:strVal val="#ppt_x"/>
                                          </p:val>
                                        </p:tav>
                                        <p:tav tm="100000">
                                          <p:val>
                                            <p:strVal val="#ppt_x"/>
                                          </p:val>
                                        </p:tav>
                                      </p:tavLst>
                                    </p:anim>
                                    <p:anim calcmode="lin" valueType="num">
                                      <p:cBhvr>
                                        <p:cTn id="52" dur="750" fill="hold"/>
                                        <p:tgtEl>
                                          <p:spTgt spid="2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750"/>
                                        <p:tgtEl>
                                          <p:spTgt spid="27"/>
                                        </p:tgtEl>
                                      </p:cBhvr>
                                    </p:animEffect>
                                    <p:anim calcmode="lin" valueType="num">
                                      <p:cBhvr>
                                        <p:cTn id="56" dur="750" fill="hold"/>
                                        <p:tgtEl>
                                          <p:spTgt spid="27"/>
                                        </p:tgtEl>
                                        <p:attrNameLst>
                                          <p:attrName>ppt_x</p:attrName>
                                        </p:attrNameLst>
                                      </p:cBhvr>
                                      <p:tavLst>
                                        <p:tav tm="0">
                                          <p:val>
                                            <p:strVal val="#ppt_x"/>
                                          </p:val>
                                        </p:tav>
                                        <p:tav tm="100000">
                                          <p:val>
                                            <p:strVal val="#ppt_x"/>
                                          </p:val>
                                        </p:tav>
                                      </p:tavLst>
                                    </p:anim>
                                    <p:anim calcmode="lin" valueType="num">
                                      <p:cBhvr>
                                        <p:cTn id="57" dur="750" fill="hold"/>
                                        <p:tgtEl>
                                          <p:spTgt spid="27"/>
                                        </p:tgtEl>
                                        <p:attrNameLst>
                                          <p:attrName>ppt_y</p:attrName>
                                        </p:attrNameLst>
                                      </p:cBhvr>
                                      <p:tavLst>
                                        <p:tav tm="0">
                                          <p:val>
                                            <p:strVal val="#ppt_y-.1"/>
                                          </p:val>
                                        </p:tav>
                                        <p:tav tm="100000">
                                          <p:val>
                                            <p:strVal val="#ppt_y"/>
                                          </p:val>
                                        </p:tav>
                                      </p:tavLst>
                                    </p:anim>
                                  </p:childTnLst>
                                </p:cTn>
                              </p:par>
                              <p:par>
                                <p:cTn id="58" presetID="22" presetClass="entr" presetSubtype="4" fill="hold" nodeType="withEffect">
                                  <p:stCondLst>
                                    <p:cond delay="3400"/>
                                  </p:stCondLst>
                                  <p:childTnLst>
                                    <p:set>
                                      <p:cBhvr>
                                        <p:cTn id="59" dur="1" fill="hold">
                                          <p:stCondLst>
                                            <p:cond delay="0"/>
                                          </p:stCondLst>
                                        </p:cTn>
                                        <p:tgtEl>
                                          <p:spTgt spid="33"/>
                                        </p:tgtEl>
                                        <p:attrNameLst>
                                          <p:attrName>style.visibility</p:attrName>
                                        </p:attrNameLst>
                                      </p:cBhvr>
                                      <p:to>
                                        <p:strVal val="visible"/>
                                      </p:to>
                                    </p:set>
                                    <p:animEffect transition="in" filter="wipe(down)">
                                      <p:cBhvr>
                                        <p:cTn id="60" dur="500"/>
                                        <p:tgtEl>
                                          <p:spTgt spid="33"/>
                                        </p:tgtEl>
                                      </p:cBhvr>
                                    </p:animEffect>
                                  </p:childTnLst>
                                </p:cTn>
                              </p:par>
                              <p:par>
                                <p:cTn id="61" presetID="12" presetClass="entr" presetSubtype="1" fill="hold" grpId="0" nodeType="withEffect">
                                  <p:stCondLst>
                                    <p:cond delay="36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p:tgtEl>
                                          <p:spTgt spid="37"/>
                                        </p:tgtEl>
                                        <p:attrNameLst>
                                          <p:attrName>ppt_y</p:attrName>
                                        </p:attrNameLst>
                                      </p:cBhvr>
                                      <p:tavLst>
                                        <p:tav tm="0">
                                          <p:val>
                                            <p:strVal val="#ppt_y-#ppt_h*1.125000"/>
                                          </p:val>
                                        </p:tav>
                                        <p:tav tm="100000">
                                          <p:val>
                                            <p:strVal val="#ppt_y"/>
                                          </p:val>
                                        </p:tav>
                                      </p:tavLst>
                                    </p:anim>
                                    <p:animEffect transition="in" filter="wipe(down)">
                                      <p:cBhvr>
                                        <p:cTn id="6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9" grpId="0" animBg="1"/>
      <p:bldP spid="20" grpId="0"/>
      <p:bldP spid="26" grpId="0" animBg="1"/>
      <p:bldP spid="27"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087556" y="2389830"/>
            <a:ext cx="2940013"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3" name="Oval 7"/>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4" name="Rectangle 8"/>
          <p:cNvSpPr>
            <a:spLocks noChangeArrowheads="1"/>
          </p:cNvSpPr>
          <p:nvPr/>
        </p:nvSpPr>
        <p:spPr bwMode="auto">
          <a:xfrm>
            <a:off x="4674397" y="2389830"/>
            <a:ext cx="2944098" cy="1661323"/>
          </a:xfrm>
          <a:prstGeom prst="rect">
            <a:avLst/>
          </a:prstGeom>
          <a:blipFill>
            <a:blip r:embed="rId4"/>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5" name="Oval 9"/>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6" name="Rectangle 10"/>
          <p:cNvSpPr>
            <a:spLocks noChangeArrowheads="1"/>
          </p:cNvSpPr>
          <p:nvPr/>
        </p:nvSpPr>
        <p:spPr bwMode="auto">
          <a:xfrm>
            <a:off x="8265325" y="2389830"/>
            <a:ext cx="2942737"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7" name="Oval 11"/>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p:cNvSpPr>
            <a:spLocks noChangeArrowheads="1"/>
          </p:cNvSpPr>
          <p:nvPr/>
        </p:nvSpPr>
        <p:spPr bwMode="auto">
          <a:xfrm>
            <a:off x="1087555"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a:spLocks noChangeArrowheads="1"/>
          </p:cNvSpPr>
          <p:nvPr/>
        </p:nvSpPr>
        <p:spPr bwMode="auto">
          <a:xfrm>
            <a:off x="4674398" y="4329334"/>
            <a:ext cx="2940013" cy="692913"/>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p:cNvSpPr>
            <a:spLocks noChangeArrowheads="1"/>
          </p:cNvSpPr>
          <p:nvPr/>
        </p:nvSpPr>
        <p:spPr bwMode="auto">
          <a:xfrm>
            <a:off x="8265326"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980180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第</a:t>
            </a:r>
          </a:p>
        </p:txBody>
      </p:sp>
      <p:sp>
        <p:nvSpPr>
          <p:cNvPr id="4"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rgbClr val="C00000"/>
                </a:solidFill>
                <a:effectLst>
                  <a:outerShdw blurRad="127000" sx="102000" sy="102000" algn="ctr" rotWithShape="0">
                    <a:sysClr val="window" lastClr="FFFFFF">
                      <a:alpha val="84000"/>
                    </a:sysClr>
                  </a:outerShdw>
                </a:effectLst>
              </a:rPr>
              <a:t>章</a:t>
            </a:r>
          </a:p>
        </p:txBody>
      </p:sp>
      <p:grpSp>
        <p:nvGrpSpPr>
          <p:cNvPr id="5" name="组合 4"/>
          <p:cNvGrpSpPr/>
          <p:nvPr/>
        </p:nvGrpSpPr>
        <p:grpSpPr>
          <a:xfrm>
            <a:off x="5243939" y="1604798"/>
            <a:ext cx="1678536" cy="1296000"/>
            <a:chOff x="3385106" y="987574"/>
            <a:chExt cx="1258902" cy="972000"/>
          </a:xfrm>
        </p:grpSpPr>
        <p:sp>
          <p:nvSpPr>
            <p:cNvPr id="6" name="椭圆 5"/>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7" name="椭圆 6"/>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endParaRPr>
            </a:p>
          </p:txBody>
        </p:sp>
        <p:sp>
          <p:nvSpPr>
            <p:cNvPr id="8"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ysClr val="window" lastClr="FFFFFF"/>
                  </a:solidFill>
                  <a:effectLst/>
                </a:rPr>
                <a:t>02</a:t>
              </a:r>
              <a:endParaRPr lang="zh-CN" altLang="en-US" sz="4800" kern="0" dirty="0">
                <a:solidFill>
                  <a:sysClr val="window" lastClr="FFFFFF"/>
                </a:solidFill>
                <a:effectLst/>
              </a:endParaRPr>
            </a:p>
          </p:txBody>
        </p:sp>
      </p:grpSp>
      <p:sp>
        <p:nvSpPr>
          <p:cNvPr id="9" name="圆角矩形 8"/>
          <p:cNvSpPr/>
          <p:nvPr/>
        </p:nvSpPr>
        <p:spPr>
          <a:xfrm>
            <a:off x="2976000" y="3237075"/>
            <a:ext cx="6240000" cy="86400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单击添加大标题文字</a:t>
            </a:r>
          </a:p>
        </p:txBody>
      </p:sp>
    </p:spTree>
    <p:extLst>
      <p:ext uri="{BB962C8B-B14F-4D97-AF65-F5344CB8AC3E}">
        <p14:creationId xmlns:p14="http://schemas.microsoft.com/office/powerpoint/2010/main" val="40392794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50854D1-6F0C-419F-BFE3-A9A68869CF53"/>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PRESENTATION_TITLE" val="0铁血铸军魂庆祝八一建军节党政通用PPT模板"/>
  <p:tag name="ISPRING_RESOURCE_PATHS_HASH_PRESENTER" val="2635f0efd59748255025bdcf721ed62019787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nordridesign.com">
  <a:themeElements>
    <a:clrScheme name="自定义 111">
      <a:dk1>
        <a:sysClr val="windowText" lastClr="000000"/>
      </a:dk1>
      <a:lt1>
        <a:sysClr val="window" lastClr="FFFFFF"/>
      </a:lt1>
      <a:dk2>
        <a:srgbClr val="1F497D"/>
      </a:dk2>
      <a:lt2>
        <a:srgbClr val="EEECE1"/>
      </a:lt2>
      <a:accent1>
        <a:srgbClr val="C00000"/>
      </a:accent1>
      <a:accent2>
        <a:srgbClr val="595959"/>
      </a:accent2>
      <a:accent3>
        <a:srgbClr val="C00000"/>
      </a:accent3>
      <a:accent4>
        <a:srgbClr val="595959"/>
      </a:accent4>
      <a:accent5>
        <a:srgbClr val="C00000"/>
      </a:accent5>
      <a:accent6>
        <a:srgbClr val="595959"/>
      </a:accent6>
      <a:hlink>
        <a:srgbClr val="0000FF"/>
      </a:hlink>
      <a:folHlink>
        <a:srgbClr val="800080"/>
      </a:folHlink>
    </a:clrScheme>
    <a:fontScheme name="自定义 25">
      <a:majorFont>
        <a:latin typeface="Franklin Gothic Medium"/>
        <a:ea typeface="方正尚酷简体"/>
        <a:cs typeface=""/>
      </a:majorFont>
      <a:minorFont>
        <a:latin typeface="Franklin Gothic Book"/>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华文细黑" pitchFamily="2" charset="-122"/>
          </a:defRPr>
        </a:defPPr>
      </a:lstStyle>
    </a:lnDef>
  </a:objectDefaults>
  <a:extraClrSchemeLst>
    <a:extraClrScheme>
      <a:clrScheme name="2_nordridesign.com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2_nordridesign.com 2">
        <a:dk1>
          <a:srgbClr val="000000"/>
        </a:dk1>
        <a:lt1>
          <a:srgbClr val="FFFFFF"/>
        </a:lt1>
        <a:dk2>
          <a:srgbClr val="000000"/>
        </a:dk2>
        <a:lt2>
          <a:srgbClr val="C0C0C0"/>
        </a:lt2>
        <a:accent1>
          <a:srgbClr val="FE0000"/>
        </a:accent1>
        <a:accent2>
          <a:srgbClr val="B80023"/>
        </a:accent2>
        <a:accent3>
          <a:srgbClr val="FFFFFF"/>
        </a:accent3>
        <a:accent4>
          <a:srgbClr val="000000"/>
        </a:accent4>
        <a:accent5>
          <a:srgbClr val="FEAAAA"/>
        </a:accent5>
        <a:accent6>
          <a:srgbClr val="A6001F"/>
        </a:accent6>
        <a:hlink>
          <a:srgbClr val="5C0000"/>
        </a:hlink>
        <a:folHlink>
          <a:srgbClr val="EE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2067</Words>
  <Application>Microsoft Office PowerPoint</Application>
  <PresentationFormat>宽屏</PresentationFormat>
  <Paragraphs>305</Paragraphs>
  <Slides>28</Slides>
  <Notes>28</Notes>
  <HiddenSlides>0</HiddenSlides>
  <MMClips>1</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28</vt:i4>
      </vt:variant>
    </vt:vector>
  </HeadingPairs>
  <TitlesOfParts>
    <vt:vector size="49" baseType="lpstr">
      <vt:lpstr>Agency FB</vt:lpstr>
      <vt:lpstr>Arial Black</vt:lpstr>
      <vt:lpstr>Arial Unicode MS</vt:lpstr>
      <vt:lpstr>Franklin Gothic Book</vt:lpstr>
      <vt:lpstr>Gill Sans</vt:lpstr>
      <vt:lpstr>MS UI Gothic</vt:lpstr>
      <vt:lpstr>PT Sans</vt:lpstr>
      <vt:lpstr>Raleway</vt:lpstr>
      <vt:lpstr>Wingdings</vt:lpstr>
      <vt:lpstr>ヒラギノ角ゴ ProN W3</vt:lpstr>
      <vt:lpstr>方正大黑简体</vt:lpstr>
      <vt:lpstr>华文细黑</vt:lpstr>
      <vt:lpstr>经典特宋简</vt:lpstr>
      <vt:lpstr>宋体</vt:lpstr>
      <vt:lpstr>微软雅黑</vt:lpstr>
      <vt:lpstr>Arial</vt:lpstr>
      <vt:lpstr>Calibri</vt:lpstr>
      <vt:lpstr>Open Sans Light</vt:lpstr>
      <vt:lpstr>Open Sans Semibold</vt:lpstr>
      <vt:lpstr>Office 主题</vt:lpstr>
      <vt:lpstr>2_nordridesign.com</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0铁血铸军魂庆祝八一建军节党政通用PPT模板</dc:title>
  <dc:creator>23465</dc:creator>
  <cp:lastModifiedBy>office3624</cp:lastModifiedBy>
  <cp:revision>16</cp:revision>
  <dcterms:created xsi:type="dcterms:W3CDTF">2015-05-05T08:02:14Z</dcterms:created>
  <dcterms:modified xsi:type="dcterms:W3CDTF">2017-07-11T06:05:41Z</dcterms:modified>
</cp:coreProperties>
</file>