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90" y="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4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91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9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70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3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63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3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9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6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7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0E349-6BE9-4B62-8C1F-C8295C4D33B0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92349-62CD-453D-9E38-AB2575FC275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/>
          <a:srcRect l="7022" r="4389"/>
          <a:stretch/>
        </p:blipFill>
        <p:spPr>
          <a:xfrm>
            <a:off x="-14514" y="0"/>
            <a:ext cx="12206514" cy="693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9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audio" Target="../media/media1.mp3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74" y="1984066"/>
            <a:ext cx="7192652" cy="1703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372" y="3687189"/>
            <a:ext cx="7223049" cy="9493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2" t="18694"/>
          <a:stretch/>
        </p:blipFill>
        <p:spPr>
          <a:xfrm>
            <a:off x="5298151" y="906222"/>
            <a:ext cx="884515" cy="11722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364" y="6004874"/>
            <a:ext cx="722384" cy="7758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964921" y="461327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791" y="5061002"/>
            <a:ext cx="444351" cy="3903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pic>
        <p:nvPicPr>
          <p:cNvPr id="28" name="christmasche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3100388" y="469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9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6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6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6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74" y="1984066"/>
            <a:ext cx="7192652" cy="1703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372" y="3687189"/>
            <a:ext cx="7223049" cy="9493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2" t="18694"/>
          <a:stretch/>
        </p:blipFill>
        <p:spPr>
          <a:xfrm>
            <a:off x="5298151" y="906222"/>
            <a:ext cx="884515" cy="11722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364" y="6004874"/>
            <a:ext cx="722384" cy="7758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964921" y="461327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791" y="5061002"/>
            <a:ext cx="444351" cy="3903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65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6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6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6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195755" y="2344088"/>
            <a:ext cx="58004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XXX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牵挂你的人很多，祝福你的人也很多，别忘了我也是其中之一。虽说祝福只是一种形式，却能给心灵带来温馨与慰藉。圣诞将至，匆忙的我送去匆忙的祝福：圣诞平安夜快乐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07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195755" y="2383791"/>
            <a:ext cx="58004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圣诞节（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）又称耶诞节，耶稣诞辰，译名为“基督弥撒”，西方传统节日，在每年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日。弥撒是教会的一种礼拜仪式。圣诞节是一个宗教节，因为把它当作耶稣的诞辰来庆祝，故名“耶诞节”。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8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195755" y="2551837"/>
            <a:ext cx="58004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圣诞节也是西方世界以及其他很多地区的公共假日，例如：在亚洲的香港、澳门、马来西亚和新加坡。 古罗马教会在君士坦丁时代（公元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313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年），就逐渐习惯在十二月二十五日庆祝主的诞生。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63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670856" y="2051092"/>
            <a:ext cx="238896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圣诞老人至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人中朋至尊 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珍惜友情缘 　　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相约圣诞夜 　　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幸福诞生时 　　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心动快行动 　　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欢聚乐翻天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0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222457" y="2344086"/>
            <a:ext cx="77470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纪念耶稣出生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据说耶稣是因着圣灵成孕，由圣母玛利亚所生的。神更派遣使者加伯列在梦中晓谕约瑟，叫他不要因为马利亚未婚怀孕而不要她，反而要与她成亲，把那孩子起名为“耶稣”，意思是要他把百姓从罪恶中救出来。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11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195755" y="1753477"/>
            <a:ext cx="58004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尼古拉斯死后被尊为圣徒，是一位身穿红袍、头戴红帽的白胡子老头。每年圣诞节他驾着鹿拉的雪橇从北方而来，由烟囱进入各家，把圣诞礼物装在袜子里挂在孩子们的床头上或火炉前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865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195755" y="1753477"/>
            <a:ext cx="58004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圣诞树（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 tree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）是圣诞节庆祝中最有名的传统之一。通常人们在圣诞前后把一棵常绿植物如松树弄进屋里或者在户外，并用圣诞灯和彩色的装饰物装饰。并把一个天使或星星放在树的顶上。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50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7" y="7345"/>
            <a:ext cx="1010958" cy="1915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09" y="12833"/>
            <a:ext cx="493959" cy="14985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4" y="7344"/>
            <a:ext cx="582760" cy="1531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94" y="7345"/>
            <a:ext cx="496751" cy="18308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9" b="43675"/>
          <a:stretch/>
        </p:blipFill>
        <p:spPr>
          <a:xfrm>
            <a:off x="403830" y="366320"/>
            <a:ext cx="3455731" cy="962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9819"/>
            <a:ext cx="1685364" cy="1948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65" y="3755926"/>
            <a:ext cx="2534335" cy="31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98" y="1923068"/>
            <a:ext cx="633051" cy="5897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6" y="3528765"/>
            <a:ext cx="561565" cy="497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50" y="403172"/>
            <a:ext cx="575672" cy="52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32" y="2602120"/>
            <a:ext cx="533400" cy="485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16" y="5565827"/>
            <a:ext cx="444351" cy="3903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352353"/>
            <a:ext cx="665336" cy="6085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42" y="6157737"/>
            <a:ext cx="523875" cy="4857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195755" y="2861473"/>
            <a:ext cx="580049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圣诞小贺卡捎去我温暖如春的问候，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祝您拥有幸福甜美的新年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68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406</Words>
  <Application>Microsoft Office PowerPoint</Application>
  <PresentationFormat>宽屏</PresentationFormat>
  <Paragraphs>31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acer1</dc:creator>
  <cp:lastModifiedBy>MICHAEL</cp:lastModifiedBy>
  <cp:revision>49</cp:revision>
  <dcterms:created xsi:type="dcterms:W3CDTF">2017-11-02T12:00:05Z</dcterms:created>
  <dcterms:modified xsi:type="dcterms:W3CDTF">2017-11-11T20:35:42Z</dcterms:modified>
</cp:coreProperties>
</file>