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tags/tag11.xml" ContentType="application/vnd.openxmlformats-officedocument.presentationml.tags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tags/tag12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13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14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tags/tag16.xml" ContentType="application/vnd.openxmlformats-officedocument.presentationml.tags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tags/tag17.xml" ContentType="application/vnd.openxmlformats-officedocument.presentationml.tags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tags/tag18.xml" ContentType="application/vnd.openxmlformats-officedocument.presentationml.tags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tags/tag19.xml" ContentType="application/vnd.openxmlformats-officedocument.presentationml.tags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60" r:id="rId4"/>
    <p:sldId id="284" r:id="rId5"/>
    <p:sldId id="300" r:id="rId6"/>
    <p:sldId id="258" r:id="rId7"/>
    <p:sldId id="285" r:id="rId8"/>
    <p:sldId id="286" r:id="rId9"/>
    <p:sldId id="281" r:id="rId10"/>
    <p:sldId id="288" r:id="rId11"/>
    <p:sldId id="289" r:id="rId12"/>
    <p:sldId id="287" r:id="rId13"/>
    <p:sldId id="290" r:id="rId14"/>
    <p:sldId id="282" r:id="rId15"/>
    <p:sldId id="291" r:id="rId16"/>
    <p:sldId id="292" r:id="rId17"/>
    <p:sldId id="293" r:id="rId18"/>
    <p:sldId id="294" r:id="rId19"/>
    <p:sldId id="283" r:id="rId20"/>
    <p:sldId id="295" r:id="rId21"/>
    <p:sldId id="296" r:id="rId22"/>
    <p:sldId id="297" r:id="rId23"/>
    <p:sldId id="298" r:id="rId24"/>
    <p:sldId id="299" r:id="rId25"/>
    <p:sldId id="257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A38E"/>
    <a:srgbClr val="4947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1728" y="10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30745-6919-4072-80F1-317A025E1231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65E0B6-EF32-4AEB-A539-1FD9FE09C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383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5481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0398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2328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743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8926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401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4955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984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8337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8824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795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2733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8164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511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6201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0380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1003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0057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247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475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296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9987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0385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5765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65E0B6-EF32-4AEB-A539-1FD9FE09C8A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457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9FEE7F-0E58-4ACB-A164-564486CEA3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EF8604A-6692-44AF-BE0F-2CBB294C6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217B34-14B8-4EE0-8100-9B275CCD2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40F8D4D-17B4-4513-AB40-5534A8828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9E2EA8-F389-48BB-9EBC-53DC1A4D2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4036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0051DE-5A76-41D9-AA31-54B18DAD0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09D7A39-DE31-49B5-AA00-CF570A8EFF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B526D7-E95D-4D60-8CF9-46D4DDD4B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AD0606-B009-440F-99A0-E3458282F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99F340-C763-4BC0-BAE2-F44144191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3157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FDDEF74-3317-40EC-B587-5CF9CBFCB1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C26E4A1-197F-4066-8356-736C6EA687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2C0D73-BE11-4233-B383-CFCE1E4B59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6C7F9D-7745-42E3-BD33-173A406FC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8A4E2B-CC7B-4019-836F-FCDDCCEBB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4623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A36F50-081C-4364-AD6D-0FAA47547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573034-0D76-4CEC-A291-E5CEEB52E1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14AD5D-F9B6-4D13-BCD9-7F0243BD1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EB5C0A6-3B1F-402E-86D2-287B1C8D5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F7272B2-1A7D-4A79-920C-0EA1AF1AE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1242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279733-72DF-4DC5-A8EF-278242007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94C565-ECF2-4AD6-A215-77D72C695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47E373-F56E-40A5-8D6B-D77E4B3C2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EB4FF9-A9EE-4949-87B0-67CDCCF04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8DD9FC9-486E-4BE9-81DC-07796EE02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287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05AE81-2E2F-46D1-970B-D6AF0A461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41FAE98-A8A1-40F6-82E4-880D9FFC73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0D13C6E-B6CD-4F6C-B693-D2CFC0F12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93EFAFE-1CDE-44FB-8AC2-77B4DCB09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83BB301-9AE7-468C-B32E-B05EDAF2B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76E023-25C5-460F-85CE-62064B40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0476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742EEC-3790-4FAA-A3E5-1C3BA1FE7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DC8669-1110-4733-AAC8-A8EF1A07A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4E08D8A-976E-41B9-9757-CD5B17C07C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8E572B8-01C6-4D05-959C-B8D5368899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E8E520B-9338-431A-8243-2C1190ABB4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7B696DE-8B7B-46C0-A108-157BD921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14B2B5C-FBB5-420E-B82F-597C1829B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CC15CF4-81DD-44D6-9342-2C2793088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4032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E4B3BA-21CD-46FE-AE9B-F54A0E9DD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319CC69-DE2B-4213-B8EC-0C1648B23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FBF13B6-6C15-4718-948F-A3B1C8BD7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50C8B97-3662-43DC-94ED-8141CE975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5498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115C27E-D4D7-471B-855F-36DFFB34D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027775A-29DC-4911-ADF3-FC3ED5D27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262AC3F-A5F9-475F-A96A-E19625E783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2124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3EA158-90CA-430F-BA1A-957223673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32B23BE-2817-48D9-8C3B-995776E72B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A1AAE15-F1F7-40B0-95A6-4F2635B283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D1B85EE-95DB-4E67-B01F-A56D68CB6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7BCCEF2-D201-4B0B-A49D-E94433872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289ECEE-106B-4146-A59A-A248E8143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6398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95BE2C-8C2E-4031-A0A3-D3BB5E508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98E5444-3985-4A95-A6E7-818CA20AC9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9A864AE-296E-47E9-A8BD-1EFC107FA0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2913D1-A79D-4148-8414-50CCDF883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D669B5-480E-4D8D-8479-F3F9E6798BC0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BF96DAD-A4E9-4356-B92B-4F79D3338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F3D108-24EF-41DF-BE83-25F43D6BF7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0505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C9A41BA-A76A-45CA-B0DA-CC395727D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42269D3-B9ED-4D87-B793-4FA565310F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37E539C-9E80-4F8D-AF5F-6AF8A95FB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669B5-480E-4D8D-8479-F3F9E6798BC0}" type="datetimeFigureOut">
              <a:rPr lang="zh-CN" altLang="en-US" smtClean="0"/>
              <a:t>2018/1/7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EE4871A-3941-4C68-BF48-5B6F5FF713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99189C-4616-4D8D-BC30-4281A5C489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3F7E45-7127-4906-A984-51242AC755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55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6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hemeOverride" Target="../theme/themeOverride21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8.xml"/><Relationship Id="rId1" Type="http://schemas.openxmlformats.org/officeDocument/2006/relationships/themeOverride" Target="../theme/themeOverride23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hemeOverride" Target="../theme/themeOverride24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文字, 白板&#10;&#10;已生成极高可信度的说明">
            <a:extLst>
              <a:ext uri="{FF2B5EF4-FFF2-40B4-BE49-F238E27FC236}">
                <a16:creationId xmlns:a16="http://schemas.microsoft.com/office/drawing/2014/main" id="{F2192398-6A13-43D6-8629-049CA81480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 descr="图片包含 人员, 男士&#10;&#10;已生成高可信度的说明">
            <a:extLst>
              <a:ext uri="{FF2B5EF4-FFF2-40B4-BE49-F238E27FC236}">
                <a16:creationId xmlns:a16="http://schemas.microsoft.com/office/drawing/2014/main" id="{7CCA0F31-869E-4FF2-B96A-C69E2F937A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58" y="1272209"/>
            <a:ext cx="4375877" cy="5829930"/>
          </a:xfrm>
          <a:prstGeom prst="rect">
            <a:avLst/>
          </a:prstGeom>
        </p:spPr>
      </p:pic>
      <p:pic>
        <p:nvPicPr>
          <p:cNvPr id="5" name="图片 4" descr="图片包含 餐桌&#10;&#10;已生成极高可信度的说明">
            <a:extLst>
              <a:ext uri="{FF2B5EF4-FFF2-40B4-BE49-F238E27FC236}">
                <a16:creationId xmlns:a16="http://schemas.microsoft.com/office/drawing/2014/main" id="{A860C526-4BF3-413D-B07B-078DF4AF92A1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25574" y="0"/>
            <a:ext cx="3766426" cy="2544419"/>
          </a:xfrm>
          <a:prstGeom prst="rect">
            <a:avLst/>
          </a:prstGeom>
        </p:spPr>
      </p:pic>
      <p:sp>
        <p:nvSpPr>
          <p:cNvPr id="6" name="TextBox 71">
            <a:extLst>
              <a:ext uri="{FF2B5EF4-FFF2-40B4-BE49-F238E27FC236}">
                <a16:creationId xmlns:a16="http://schemas.microsoft.com/office/drawing/2014/main" id="{3E9F7EC6-6446-43B1-B701-E69E7A73A5FA}"/>
              </a:ext>
            </a:extLst>
          </p:cNvPr>
          <p:cNvSpPr txBox="1"/>
          <p:nvPr/>
        </p:nvSpPr>
        <p:spPr>
          <a:xfrm>
            <a:off x="4256826" y="1551244"/>
            <a:ext cx="307777" cy="214097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【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年终总结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工作汇报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】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68B458F-0844-43A7-9D92-F9E7856AFC8C}"/>
              </a:ext>
            </a:extLst>
          </p:cNvPr>
          <p:cNvSpPr/>
          <p:nvPr/>
        </p:nvSpPr>
        <p:spPr>
          <a:xfrm>
            <a:off x="3639840" y="587526"/>
            <a:ext cx="677108" cy="499537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cs typeface="+mn-ea"/>
                <a:sym typeface="+mn-lt"/>
              </a:rPr>
              <a:t>复古中</a:t>
            </a:r>
            <a:r>
              <a:rPr lang="zh-CN" altLang="en-US" sz="3200" spc="300">
                <a:cs typeface="+mn-ea"/>
                <a:sym typeface="+mn-lt"/>
              </a:rPr>
              <a:t>国</a:t>
            </a:r>
            <a:r>
              <a:rPr lang="zh-CN" altLang="en-US" sz="3200" spc="300" smtClean="0">
                <a:cs typeface="+mn-ea"/>
                <a:sym typeface="+mn-lt"/>
              </a:rPr>
              <a:t>风</a:t>
            </a:r>
            <a:r>
              <a:rPr lang="zh-CN" altLang="en-US" sz="3200" spc="300">
                <a:cs typeface="+mn-ea"/>
                <a:sym typeface="+mn-lt"/>
              </a:rPr>
              <a:t>年</a:t>
            </a:r>
            <a:r>
              <a:rPr lang="zh-CN" altLang="en-US" sz="3200" spc="300" smtClean="0">
                <a:cs typeface="+mn-ea"/>
                <a:sym typeface="+mn-lt"/>
              </a:rPr>
              <a:t>度总结</a:t>
            </a:r>
            <a:endParaRPr lang="zh-CN" altLang="en-US" sz="3200" spc="300" dirty="0">
              <a:cs typeface="+mn-ea"/>
              <a:sym typeface="+mn-lt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ADD845C-6895-4166-88A1-AB59082456A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4173482" y="3607067"/>
            <a:ext cx="580107" cy="58010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0BF2AC42-5175-468B-8C29-C02B042AD135}"/>
              </a:ext>
            </a:extLst>
          </p:cNvPr>
          <p:cNvSpPr txBox="1"/>
          <p:nvPr/>
        </p:nvSpPr>
        <p:spPr>
          <a:xfrm>
            <a:off x="3431801" y="707810"/>
            <a:ext cx="369332" cy="35788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inheritance of wind culture in the ancient China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FF12878-07C5-4131-9A86-8E3CDE3D22FB}"/>
              </a:ext>
            </a:extLst>
          </p:cNvPr>
          <p:cNvSpPr txBox="1"/>
          <p:nvPr/>
        </p:nvSpPr>
        <p:spPr>
          <a:xfrm>
            <a:off x="3221536" y="717298"/>
            <a:ext cx="369332" cy="35788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inheritance of wind culture in the ancient China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骆集益 - 桃源仙居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5058" y="-14176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831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2000"/>
    </mc:Choice>
    <mc:Fallback>
      <p:transition advClick="0" advTm="2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8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4" fill="hold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6" grpId="0"/>
          <p:bldP spid="7" grpId="0"/>
          <p:bldP spid="10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50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18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6" grpId="0"/>
          <p:bldP spid="7" grpId="0"/>
          <p:bldP spid="10" grpId="0"/>
          <p:bldP spid="1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a409bd5e-f98b-46a7-989e-46135d8ae20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261227" y="1674416"/>
            <a:ext cx="9669544" cy="3897896"/>
            <a:chOff x="1261228" y="2114031"/>
            <a:chExt cx="9669544" cy="3897896"/>
          </a:xfrm>
        </p:grpSpPr>
        <p:grpSp>
          <p:nvGrpSpPr>
            <p:cNvPr id="10" name="íṥ1ïḋe"/>
            <p:cNvGrpSpPr/>
            <p:nvPr/>
          </p:nvGrpSpPr>
          <p:grpSpPr>
            <a:xfrm>
              <a:off x="8318287" y="4723113"/>
              <a:ext cx="2578029" cy="784007"/>
              <a:chOff x="128816" y="2217083"/>
              <a:chExt cx="3288629" cy="784007"/>
            </a:xfrm>
          </p:grpSpPr>
          <p:sp>
            <p:nvSpPr>
              <p:cNvPr id="32" name="iṧḷïḋe"/>
              <p:cNvSpPr txBox="1"/>
              <p:nvPr/>
            </p:nvSpPr>
            <p:spPr>
              <a:xfrm>
                <a:off x="128816" y="2523459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smtClean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smtClean="0">
                    <a:cs typeface="+mn-ea"/>
                    <a:sym typeface="+mn-lt"/>
                  </a:rPr>
                </a:br>
                <a:r>
                  <a:rPr lang="zh-CN" altLang="en-US" sz="1100" smtClean="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3" name="íşľíḋê"/>
              <p:cNvSpPr/>
              <p:nvPr/>
            </p:nvSpPr>
            <p:spPr>
              <a:xfrm>
                <a:off x="128816" y="2217083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íṧļïdè"/>
            <p:cNvGrpSpPr/>
            <p:nvPr/>
          </p:nvGrpSpPr>
          <p:grpSpPr>
            <a:xfrm>
              <a:off x="1295684" y="4723113"/>
              <a:ext cx="2509117" cy="784007"/>
              <a:chOff x="251866" y="1988839"/>
              <a:chExt cx="3288629" cy="784007"/>
            </a:xfrm>
          </p:grpSpPr>
          <p:sp>
            <p:nvSpPr>
              <p:cNvPr id="30" name="ísļide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smtClean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smtClean="0">
                    <a:cs typeface="+mn-ea"/>
                    <a:sym typeface="+mn-lt"/>
                  </a:rPr>
                </a:br>
                <a:r>
                  <a:rPr lang="zh-CN" altLang="en-US" sz="1100" smtClean="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1" name="íṩļiďè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smtClean="0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ï$1ïḑè"/>
            <p:cNvGrpSpPr/>
            <p:nvPr/>
          </p:nvGrpSpPr>
          <p:grpSpPr>
            <a:xfrm>
              <a:off x="8352743" y="2537416"/>
              <a:ext cx="2578029" cy="784007"/>
              <a:chOff x="251866" y="1988839"/>
              <a:chExt cx="3288629" cy="784007"/>
            </a:xfrm>
          </p:grpSpPr>
          <p:sp>
            <p:nvSpPr>
              <p:cNvPr id="28" name="is1iḍe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smtClean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smtClean="0">
                    <a:cs typeface="+mn-ea"/>
                    <a:sym typeface="+mn-lt"/>
                  </a:rPr>
                </a:br>
                <a:r>
                  <a:rPr lang="zh-CN" altLang="en-US" sz="1100" smtClean="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9" name="íS1iḑè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 smtClean="0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iṥ1íḓe"/>
            <p:cNvGrpSpPr/>
            <p:nvPr/>
          </p:nvGrpSpPr>
          <p:grpSpPr>
            <a:xfrm>
              <a:off x="1261228" y="2537416"/>
              <a:ext cx="2578029" cy="784007"/>
              <a:chOff x="251866" y="1988839"/>
              <a:chExt cx="3288629" cy="784007"/>
            </a:xfrm>
          </p:grpSpPr>
          <p:sp>
            <p:nvSpPr>
              <p:cNvPr id="26" name="íśḻiḋe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 smtClean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smtClean="0">
                    <a:cs typeface="+mn-ea"/>
                    <a:sym typeface="+mn-lt"/>
                  </a:rPr>
                </a:br>
                <a:r>
                  <a:rPr lang="zh-CN" altLang="en-US" sz="1100" smtClean="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7" name="iṧľíḍê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1600" b="1" smtClean="0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îṡ1iḍé"/>
            <p:cNvGrpSpPr/>
            <p:nvPr/>
          </p:nvGrpSpPr>
          <p:grpSpPr>
            <a:xfrm>
              <a:off x="4556704" y="2114031"/>
              <a:ext cx="3078593" cy="3897896"/>
              <a:chOff x="4556704" y="2114031"/>
              <a:chExt cx="3078593" cy="3897896"/>
            </a:xfrm>
          </p:grpSpPr>
          <p:sp>
            <p:nvSpPr>
              <p:cNvPr id="16" name="i$ļíďe"/>
              <p:cNvSpPr/>
              <p:nvPr/>
            </p:nvSpPr>
            <p:spPr>
              <a:xfrm rot="19336879">
                <a:off x="4871665" y="3361259"/>
                <a:ext cx="1111044" cy="2650668"/>
              </a:xfrm>
              <a:custGeom>
                <a:avLst/>
                <a:gdLst>
                  <a:gd name="connsiteX0" fmla="*/ 423869 w 1242834"/>
                  <a:gd name="connsiteY0" fmla="*/ 0 h 2965084"/>
                  <a:gd name="connsiteX1" fmla="*/ 800778 w 1242834"/>
                  <a:gd name="connsiteY1" fmla="*/ 2965084 h 2965084"/>
                  <a:gd name="connsiteX2" fmla="*/ 253636 w 1242834"/>
                  <a:gd name="connsiteY2" fmla="*/ 2541919 h 2965084"/>
                  <a:gd name="connsiteX3" fmla="*/ 0 w 1242834"/>
                  <a:gd name="connsiteY3" fmla="*/ 546595 h 2965084"/>
                  <a:gd name="connsiteX4" fmla="*/ 423869 w 1242834"/>
                  <a:gd name="connsiteY4" fmla="*/ 0 h 29650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2834" h="2965084">
                    <a:moveTo>
                      <a:pt x="423869" y="0"/>
                    </a:moveTo>
                    <a:cubicBezTo>
                      <a:pt x="1346027" y="715108"/>
                      <a:pt x="1514696" y="2042004"/>
                      <a:pt x="800778" y="2965084"/>
                    </a:cubicBezTo>
                    <a:lnTo>
                      <a:pt x="253636" y="2541919"/>
                    </a:lnTo>
                    <a:cubicBezTo>
                      <a:pt x="734061" y="1920741"/>
                      <a:pt x="620557" y="1027821"/>
                      <a:pt x="0" y="546595"/>
                    </a:cubicBezTo>
                    <a:cubicBezTo>
                      <a:pt x="141289" y="364397"/>
                      <a:pt x="282580" y="182198"/>
                      <a:pt x="42386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ï$ľiḑê"/>
              <p:cNvSpPr/>
              <p:nvPr/>
            </p:nvSpPr>
            <p:spPr>
              <a:xfrm rot="1800000">
                <a:off x="4765504" y="2114031"/>
                <a:ext cx="1254790" cy="2580505"/>
              </a:xfrm>
              <a:custGeom>
                <a:avLst/>
                <a:gdLst>
                  <a:gd name="connsiteX0" fmla="*/ 521837 w 1403630"/>
                  <a:gd name="connsiteY0" fmla="*/ 345072 h 2886598"/>
                  <a:gd name="connsiteX1" fmla="*/ 1121301 w 1403630"/>
                  <a:gd name="connsiteY1" fmla="*/ 0 h 2886598"/>
                  <a:gd name="connsiteX2" fmla="*/ 345844 w 1403630"/>
                  <a:gd name="connsiteY2" fmla="*/ 2886598 h 2886598"/>
                  <a:gd name="connsiteX3" fmla="*/ 0 w 1403630"/>
                  <a:gd name="connsiteY3" fmla="*/ 2287579 h 2886598"/>
                  <a:gd name="connsiteX4" fmla="*/ 521837 w 1403630"/>
                  <a:gd name="connsiteY4" fmla="*/ 345072 h 288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3630" h="2886598">
                    <a:moveTo>
                      <a:pt x="521837" y="345072"/>
                    </a:moveTo>
                    <a:cubicBezTo>
                      <a:pt x="721658" y="230048"/>
                      <a:pt x="921480" y="115024"/>
                      <a:pt x="1121301" y="0"/>
                    </a:cubicBezTo>
                    <a:cubicBezTo>
                      <a:pt x="1703469" y="1011354"/>
                      <a:pt x="1356446" y="2303127"/>
                      <a:pt x="345844" y="2886598"/>
                    </a:cubicBezTo>
                    <a:lnTo>
                      <a:pt x="0" y="2287579"/>
                    </a:lnTo>
                    <a:cubicBezTo>
                      <a:pt x="680075" y="1894937"/>
                      <a:pt x="913601" y="1025652"/>
                      <a:pt x="521837" y="345072"/>
                    </a:cubicBezTo>
                    <a:close/>
                  </a:path>
                </a:pathLst>
              </a:custGeom>
              <a:solidFill>
                <a:srgbClr val="49473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í$líďe"/>
              <p:cNvSpPr/>
              <p:nvPr/>
            </p:nvSpPr>
            <p:spPr>
              <a:xfrm>
                <a:off x="5746332" y="3755770"/>
                <a:ext cx="1888965" cy="1890606"/>
              </a:xfrm>
              <a:custGeom>
                <a:avLst/>
                <a:gdLst>
                  <a:gd name="connsiteX0" fmla="*/ 2112138 w 2113030"/>
                  <a:gd name="connsiteY0" fmla="*/ 0 h 2114865"/>
                  <a:gd name="connsiteX1" fmla="*/ 2113030 w 2113030"/>
                  <a:gd name="connsiteY1" fmla="*/ 691687 h 2114865"/>
                  <a:gd name="connsiteX2" fmla="*/ 691688 w 2113030"/>
                  <a:gd name="connsiteY2" fmla="*/ 2114865 h 2114865"/>
                  <a:gd name="connsiteX3" fmla="*/ 0 w 2113030"/>
                  <a:gd name="connsiteY3" fmla="*/ 2114865 h 2114865"/>
                  <a:gd name="connsiteX4" fmla="*/ 2112138 w 2113030"/>
                  <a:gd name="connsiteY4" fmla="*/ 0 h 211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030" h="2114865">
                    <a:moveTo>
                      <a:pt x="2112138" y="0"/>
                    </a:moveTo>
                    <a:cubicBezTo>
                      <a:pt x="2112435" y="230562"/>
                      <a:pt x="2112733" y="461125"/>
                      <a:pt x="2113030" y="691687"/>
                    </a:cubicBezTo>
                    <a:cubicBezTo>
                      <a:pt x="1327748" y="692700"/>
                      <a:pt x="691688" y="1329582"/>
                      <a:pt x="691688" y="2114865"/>
                    </a:cubicBezTo>
                    <a:lnTo>
                      <a:pt x="0" y="2114865"/>
                    </a:lnTo>
                    <a:cubicBezTo>
                      <a:pt x="0" y="947922"/>
                      <a:pt x="945196" y="1505"/>
                      <a:pt x="2112138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iṣḷíḓé"/>
              <p:cNvSpPr/>
              <p:nvPr/>
            </p:nvSpPr>
            <p:spPr>
              <a:xfrm rot="10800000">
                <a:off x="5746332" y="2474389"/>
                <a:ext cx="1888965" cy="1890606"/>
              </a:xfrm>
              <a:custGeom>
                <a:avLst/>
                <a:gdLst>
                  <a:gd name="connsiteX0" fmla="*/ 2113030 w 2113030"/>
                  <a:gd name="connsiteY0" fmla="*/ 2114865 h 2114865"/>
                  <a:gd name="connsiteX1" fmla="*/ 1421342 w 2113030"/>
                  <a:gd name="connsiteY1" fmla="*/ 2114865 h 2114865"/>
                  <a:gd name="connsiteX2" fmla="*/ 0 w 2113030"/>
                  <a:gd name="connsiteY2" fmla="*/ 691687 h 2114865"/>
                  <a:gd name="connsiteX3" fmla="*/ 892 w 2113030"/>
                  <a:gd name="connsiteY3" fmla="*/ 0 h 2114865"/>
                  <a:gd name="connsiteX4" fmla="*/ 2113030 w 2113030"/>
                  <a:gd name="connsiteY4" fmla="*/ 2114865 h 21148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3030" h="2114865">
                    <a:moveTo>
                      <a:pt x="2113030" y="2114865"/>
                    </a:moveTo>
                    <a:lnTo>
                      <a:pt x="1421342" y="2114865"/>
                    </a:lnTo>
                    <a:cubicBezTo>
                      <a:pt x="1421342" y="1329582"/>
                      <a:pt x="785282" y="692700"/>
                      <a:pt x="0" y="691687"/>
                    </a:cubicBezTo>
                    <a:cubicBezTo>
                      <a:pt x="297" y="461125"/>
                      <a:pt x="595" y="230562"/>
                      <a:pt x="892" y="0"/>
                    </a:cubicBezTo>
                    <a:cubicBezTo>
                      <a:pt x="1167834" y="1505"/>
                      <a:pt x="2113030" y="947922"/>
                      <a:pt x="2113030" y="211486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0" name="íṣľîdé"/>
              <p:cNvSpPr>
                <a:spLocks/>
              </p:cNvSpPr>
              <p:nvPr/>
            </p:nvSpPr>
            <p:spPr bwMode="auto">
              <a:xfrm>
                <a:off x="5953146" y="5188967"/>
                <a:ext cx="339967" cy="327450"/>
              </a:xfrm>
              <a:custGeom>
                <a:avLst/>
                <a:gdLst>
                  <a:gd name="connsiteX0" fmla="*/ 297615 w 597921"/>
                  <a:gd name="connsiteY0" fmla="*/ 96957 h 598324"/>
                  <a:gd name="connsiteX1" fmla="*/ 323434 w 597921"/>
                  <a:gd name="connsiteY1" fmla="*/ 122740 h 598324"/>
                  <a:gd name="connsiteX2" fmla="*/ 323434 w 597921"/>
                  <a:gd name="connsiteY2" fmla="*/ 289852 h 598324"/>
                  <a:gd name="connsiteX3" fmla="*/ 462572 w 597921"/>
                  <a:gd name="connsiteY3" fmla="*/ 289852 h 598324"/>
                  <a:gd name="connsiteX4" fmla="*/ 487913 w 597921"/>
                  <a:gd name="connsiteY4" fmla="*/ 315157 h 598324"/>
                  <a:gd name="connsiteX5" fmla="*/ 462572 w 597921"/>
                  <a:gd name="connsiteY5" fmla="*/ 340463 h 598324"/>
                  <a:gd name="connsiteX6" fmla="*/ 297615 w 597921"/>
                  <a:gd name="connsiteY6" fmla="*/ 340463 h 598324"/>
                  <a:gd name="connsiteX7" fmla="*/ 272274 w 597921"/>
                  <a:gd name="connsiteY7" fmla="*/ 315157 h 598324"/>
                  <a:gd name="connsiteX8" fmla="*/ 272274 w 597921"/>
                  <a:gd name="connsiteY8" fmla="*/ 122740 h 598324"/>
                  <a:gd name="connsiteX9" fmla="*/ 297615 w 597921"/>
                  <a:gd name="connsiteY9" fmla="*/ 96957 h 598324"/>
                  <a:gd name="connsiteX10" fmla="*/ 298127 w 597921"/>
                  <a:gd name="connsiteY10" fmla="*/ 0 h 598324"/>
                  <a:gd name="connsiteX11" fmla="*/ 597921 w 597921"/>
                  <a:gd name="connsiteY11" fmla="*/ 299401 h 598324"/>
                  <a:gd name="connsiteX12" fmla="*/ 298127 w 597921"/>
                  <a:gd name="connsiteY12" fmla="*/ 598324 h 598324"/>
                  <a:gd name="connsiteX13" fmla="*/ 35150 w 597921"/>
                  <a:gd name="connsiteY13" fmla="*/ 442177 h 598324"/>
                  <a:gd name="connsiteX14" fmla="*/ 34194 w 597921"/>
                  <a:gd name="connsiteY14" fmla="*/ 432149 h 598324"/>
                  <a:gd name="connsiteX15" fmla="*/ 40410 w 597921"/>
                  <a:gd name="connsiteY15" fmla="*/ 424509 h 598324"/>
                  <a:gd name="connsiteX16" fmla="*/ 74836 w 597921"/>
                  <a:gd name="connsiteY16" fmla="*/ 407796 h 598324"/>
                  <a:gd name="connsiteX17" fmla="*/ 91571 w 597921"/>
                  <a:gd name="connsiteY17" fmla="*/ 413049 h 598324"/>
                  <a:gd name="connsiteX18" fmla="*/ 298127 w 597921"/>
                  <a:gd name="connsiteY18" fmla="*/ 534815 h 598324"/>
                  <a:gd name="connsiteX19" fmla="*/ 534328 w 597921"/>
                  <a:gd name="connsiteY19" fmla="*/ 299401 h 598324"/>
                  <a:gd name="connsiteX20" fmla="*/ 298127 w 597921"/>
                  <a:gd name="connsiteY20" fmla="*/ 63509 h 598324"/>
                  <a:gd name="connsiteX21" fmla="*/ 145123 w 597921"/>
                  <a:gd name="connsiteY21" fmla="*/ 120333 h 598324"/>
                  <a:gd name="connsiteX22" fmla="*/ 200587 w 597921"/>
                  <a:gd name="connsiteY22" fmla="*/ 142299 h 598324"/>
                  <a:gd name="connsiteX23" fmla="*/ 208237 w 597921"/>
                  <a:gd name="connsiteY23" fmla="*/ 152327 h 598324"/>
                  <a:gd name="connsiteX24" fmla="*/ 203456 w 597921"/>
                  <a:gd name="connsiteY24" fmla="*/ 164265 h 598324"/>
                  <a:gd name="connsiteX25" fmla="*/ 48060 w 597921"/>
                  <a:gd name="connsiteY25" fmla="*/ 285553 h 598324"/>
                  <a:gd name="connsiteX26" fmla="*/ 35150 w 597921"/>
                  <a:gd name="connsiteY26" fmla="*/ 287463 h 598324"/>
                  <a:gd name="connsiteX27" fmla="*/ 27500 w 597921"/>
                  <a:gd name="connsiteY27" fmla="*/ 277435 h 598324"/>
                  <a:gd name="connsiteX28" fmla="*/ 246 w 597921"/>
                  <a:gd name="connsiteY28" fmla="*/ 82132 h 598324"/>
                  <a:gd name="connsiteX29" fmla="*/ 4550 w 597921"/>
                  <a:gd name="connsiteY29" fmla="*/ 70194 h 598324"/>
                  <a:gd name="connsiteX30" fmla="*/ 17459 w 597921"/>
                  <a:gd name="connsiteY30" fmla="*/ 68762 h 598324"/>
                  <a:gd name="connsiteX31" fmla="*/ 80574 w 597921"/>
                  <a:gd name="connsiteY31" fmla="*/ 94070 h 598324"/>
                  <a:gd name="connsiteX32" fmla="*/ 298127 w 597921"/>
                  <a:gd name="connsiteY32" fmla="*/ 0 h 598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597921" h="598324">
                    <a:moveTo>
                      <a:pt x="297615" y="96957"/>
                    </a:moveTo>
                    <a:cubicBezTo>
                      <a:pt x="311959" y="96957"/>
                      <a:pt x="323434" y="108416"/>
                      <a:pt x="323434" y="122740"/>
                    </a:cubicBezTo>
                    <a:lnTo>
                      <a:pt x="323434" y="289852"/>
                    </a:lnTo>
                    <a:lnTo>
                      <a:pt x="462572" y="289852"/>
                    </a:lnTo>
                    <a:cubicBezTo>
                      <a:pt x="476438" y="289852"/>
                      <a:pt x="487913" y="301311"/>
                      <a:pt x="487913" y="315157"/>
                    </a:cubicBezTo>
                    <a:cubicBezTo>
                      <a:pt x="487913" y="329004"/>
                      <a:pt x="476438" y="340463"/>
                      <a:pt x="462572" y="340463"/>
                    </a:cubicBezTo>
                    <a:lnTo>
                      <a:pt x="297615" y="340463"/>
                    </a:lnTo>
                    <a:cubicBezTo>
                      <a:pt x="283749" y="340463"/>
                      <a:pt x="272274" y="329004"/>
                      <a:pt x="272274" y="315157"/>
                    </a:cubicBezTo>
                    <a:lnTo>
                      <a:pt x="272274" y="122740"/>
                    </a:lnTo>
                    <a:cubicBezTo>
                      <a:pt x="272274" y="108416"/>
                      <a:pt x="283749" y="96957"/>
                      <a:pt x="297615" y="96957"/>
                    </a:cubicBezTo>
                    <a:close/>
                    <a:moveTo>
                      <a:pt x="298127" y="0"/>
                    </a:moveTo>
                    <a:cubicBezTo>
                      <a:pt x="463564" y="0"/>
                      <a:pt x="597921" y="134181"/>
                      <a:pt x="597921" y="299401"/>
                    </a:cubicBezTo>
                    <a:cubicBezTo>
                      <a:pt x="597921" y="464143"/>
                      <a:pt x="463564" y="598324"/>
                      <a:pt x="298127" y="598324"/>
                    </a:cubicBezTo>
                    <a:cubicBezTo>
                      <a:pt x="188155" y="598324"/>
                      <a:pt x="87268" y="538635"/>
                      <a:pt x="35150" y="442177"/>
                    </a:cubicBezTo>
                    <a:cubicBezTo>
                      <a:pt x="33238" y="438835"/>
                      <a:pt x="32760" y="435492"/>
                      <a:pt x="34194" y="432149"/>
                    </a:cubicBezTo>
                    <a:cubicBezTo>
                      <a:pt x="35150" y="428807"/>
                      <a:pt x="37541" y="425942"/>
                      <a:pt x="40410" y="424509"/>
                    </a:cubicBezTo>
                    <a:lnTo>
                      <a:pt x="74836" y="407796"/>
                    </a:lnTo>
                    <a:cubicBezTo>
                      <a:pt x="81052" y="404931"/>
                      <a:pt x="88702" y="407319"/>
                      <a:pt x="91571" y="413049"/>
                    </a:cubicBezTo>
                    <a:cubicBezTo>
                      <a:pt x="133169" y="488018"/>
                      <a:pt x="212540" y="534815"/>
                      <a:pt x="298127" y="534815"/>
                    </a:cubicBezTo>
                    <a:cubicBezTo>
                      <a:pt x="428181" y="534815"/>
                      <a:pt x="534328" y="429284"/>
                      <a:pt x="534328" y="299401"/>
                    </a:cubicBezTo>
                    <a:cubicBezTo>
                      <a:pt x="534328" y="169517"/>
                      <a:pt x="428181" y="63509"/>
                      <a:pt x="298127" y="63509"/>
                    </a:cubicBezTo>
                    <a:cubicBezTo>
                      <a:pt x="242185" y="63509"/>
                      <a:pt x="187677" y="83565"/>
                      <a:pt x="145123" y="120333"/>
                    </a:cubicBezTo>
                    <a:lnTo>
                      <a:pt x="200587" y="142299"/>
                    </a:lnTo>
                    <a:cubicBezTo>
                      <a:pt x="204890" y="144209"/>
                      <a:pt x="207759" y="148029"/>
                      <a:pt x="208237" y="152327"/>
                    </a:cubicBezTo>
                    <a:cubicBezTo>
                      <a:pt x="208715" y="157102"/>
                      <a:pt x="207281" y="161399"/>
                      <a:pt x="203456" y="164265"/>
                    </a:cubicBezTo>
                    <a:lnTo>
                      <a:pt x="48060" y="285553"/>
                    </a:lnTo>
                    <a:cubicBezTo>
                      <a:pt x="44235" y="288418"/>
                      <a:pt x="39454" y="289373"/>
                      <a:pt x="35150" y="287463"/>
                    </a:cubicBezTo>
                    <a:cubicBezTo>
                      <a:pt x="31325" y="285553"/>
                      <a:pt x="27978" y="281733"/>
                      <a:pt x="27500" y="277435"/>
                    </a:cubicBezTo>
                    <a:lnTo>
                      <a:pt x="246" y="82132"/>
                    </a:lnTo>
                    <a:cubicBezTo>
                      <a:pt x="-710" y="77835"/>
                      <a:pt x="1203" y="73060"/>
                      <a:pt x="4550" y="70194"/>
                    </a:cubicBezTo>
                    <a:cubicBezTo>
                      <a:pt x="8375" y="67807"/>
                      <a:pt x="13156" y="66852"/>
                      <a:pt x="17459" y="68762"/>
                    </a:cubicBezTo>
                    <a:lnTo>
                      <a:pt x="80574" y="94070"/>
                    </a:lnTo>
                    <a:cubicBezTo>
                      <a:pt x="137472" y="33426"/>
                      <a:pt x="214931" y="0"/>
                      <a:pt x="298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>
                  <a:cs typeface="+mn-ea"/>
                  <a:sym typeface="+mn-lt"/>
                </a:endParaRPr>
              </a:p>
            </p:txBody>
          </p:sp>
          <p:sp>
            <p:nvSpPr>
              <p:cNvPr id="21" name="î$ļîdê"/>
              <p:cNvSpPr>
                <a:spLocks noEditPoints="1"/>
              </p:cNvSpPr>
              <p:nvPr/>
            </p:nvSpPr>
            <p:spPr bwMode="auto">
              <a:xfrm>
                <a:off x="4556704" y="3892789"/>
                <a:ext cx="339967" cy="327450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288000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1828343">
                  <a:lnSpc>
                    <a:spcPct val="150000"/>
                  </a:lnSpc>
                </a:pPr>
                <a:endParaRPr lang="en-GB" sz="3599" kern="0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îšḷiḑe"/>
              <p:cNvSpPr>
                <a:spLocks/>
              </p:cNvSpPr>
              <p:nvPr/>
            </p:nvSpPr>
            <p:spPr bwMode="auto">
              <a:xfrm>
                <a:off x="5953146" y="2578482"/>
                <a:ext cx="339967" cy="327450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3" name="íś1ïḑè"/>
              <p:cNvSpPr>
                <a:spLocks/>
              </p:cNvSpPr>
              <p:nvPr/>
            </p:nvSpPr>
            <p:spPr bwMode="auto">
              <a:xfrm>
                <a:off x="7213997" y="3896918"/>
                <a:ext cx="339967" cy="327450"/>
              </a:xfrm>
              <a:custGeom>
                <a:avLst/>
                <a:gdLst>
                  <a:gd name="connsiteX0" fmla="*/ 0 w 582235"/>
                  <a:gd name="connsiteY0" fmla="*/ 404481 h 606722"/>
                  <a:gd name="connsiteX1" fmla="*/ 101261 w 582235"/>
                  <a:gd name="connsiteY1" fmla="*/ 404481 h 606722"/>
                  <a:gd name="connsiteX2" fmla="*/ 101261 w 582235"/>
                  <a:gd name="connsiteY2" fmla="*/ 606722 h 606722"/>
                  <a:gd name="connsiteX3" fmla="*/ 0 w 582235"/>
                  <a:gd name="connsiteY3" fmla="*/ 606722 h 606722"/>
                  <a:gd name="connsiteX4" fmla="*/ 151927 w 582235"/>
                  <a:gd name="connsiteY4" fmla="*/ 328623 h 606722"/>
                  <a:gd name="connsiteX5" fmla="*/ 253188 w 582235"/>
                  <a:gd name="connsiteY5" fmla="*/ 328623 h 606722"/>
                  <a:gd name="connsiteX6" fmla="*/ 253188 w 582235"/>
                  <a:gd name="connsiteY6" fmla="*/ 606722 h 606722"/>
                  <a:gd name="connsiteX7" fmla="*/ 151927 w 582235"/>
                  <a:gd name="connsiteY7" fmla="*/ 606722 h 606722"/>
                  <a:gd name="connsiteX8" fmla="*/ 303855 w 582235"/>
                  <a:gd name="connsiteY8" fmla="*/ 252766 h 606722"/>
                  <a:gd name="connsiteX9" fmla="*/ 405046 w 582235"/>
                  <a:gd name="connsiteY9" fmla="*/ 252766 h 606722"/>
                  <a:gd name="connsiteX10" fmla="*/ 405046 w 582235"/>
                  <a:gd name="connsiteY10" fmla="*/ 606722 h 606722"/>
                  <a:gd name="connsiteX11" fmla="*/ 303855 w 582235"/>
                  <a:gd name="connsiteY11" fmla="*/ 606722 h 606722"/>
                  <a:gd name="connsiteX12" fmla="*/ 455711 w 582235"/>
                  <a:gd name="connsiteY12" fmla="*/ 202241 h 606722"/>
                  <a:gd name="connsiteX13" fmla="*/ 556972 w 582235"/>
                  <a:gd name="connsiteY13" fmla="*/ 202241 h 606722"/>
                  <a:gd name="connsiteX14" fmla="*/ 556972 w 582235"/>
                  <a:gd name="connsiteY14" fmla="*/ 606722 h 606722"/>
                  <a:gd name="connsiteX15" fmla="*/ 455711 w 582235"/>
                  <a:gd name="connsiteY15" fmla="*/ 606722 h 606722"/>
                  <a:gd name="connsiteX16" fmla="*/ 455697 w 582235"/>
                  <a:gd name="connsiteY16" fmla="*/ 0 h 606722"/>
                  <a:gd name="connsiteX17" fmla="*/ 556785 w 582235"/>
                  <a:gd name="connsiteY17" fmla="*/ 0 h 606722"/>
                  <a:gd name="connsiteX18" fmla="*/ 556874 w 582235"/>
                  <a:gd name="connsiteY18" fmla="*/ 0 h 606722"/>
                  <a:gd name="connsiteX19" fmla="*/ 556963 w 582235"/>
                  <a:gd name="connsiteY19" fmla="*/ 0 h 606722"/>
                  <a:gd name="connsiteX20" fmla="*/ 557675 w 582235"/>
                  <a:gd name="connsiteY20" fmla="*/ 0 h 606722"/>
                  <a:gd name="connsiteX21" fmla="*/ 559366 w 582235"/>
                  <a:gd name="connsiteY21" fmla="*/ 89 h 606722"/>
                  <a:gd name="connsiteX22" fmla="*/ 560611 w 582235"/>
                  <a:gd name="connsiteY22" fmla="*/ 267 h 606722"/>
                  <a:gd name="connsiteX23" fmla="*/ 561857 w 582235"/>
                  <a:gd name="connsiteY23" fmla="*/ 444 h 606722"/>
                  <a:gd name="connsiteX24" fmla="*/ 563192 w 582235"/>
                  <a:gd name="connsiteY24" fmla="*/ 800 h 606722"/>
                  <a:gd name="connsiteX25" fmla="*/ 564171 w 582235"/>
                  <a:gd name="connsiteY25" fmla="*/ 1067 h 606722"/>
                  <a:gd name="connsiteX26" fmla="*/ 565506 w 582235"/>
                  <a:gd name="connsiteY26" fmla="*/ 1511 h 606722"/>
                  <a:gd name="connsiteX27" fmla="*/ 566574 w 582235"/>
                  <a:gd name="connsiteY27" fmla="*/ 1867 h 606722"/>
                  <a:gd name="connsiteX28" fmla="*/ 567730 w 582235"/>
                  <a:gd name="connsiteY28" fmla="*/ 2400 h 606722"/>
                  <a:gd name="connsiteX29" fmla="*/ 568798 w 582235"/>
                  <a:gd name="connsiteY29" fmla="*/ 2933 h 606722"/>
                  <a:gd name="connsiteX30" fmla="*/ 569777 w 582235"/>
                  <a:gd name="connsiteY30" fmla="*/ 3467 h 606722"/>
                  <a:gd name="connsiteX31" fmla="*/ 570934 w 582235"/>
                  <a:gd name="connsiteY31" fmla="*/ 4178 h 606722"/>
                  <a:gd name="connsiteX32" fmla="*/ 571824 w 582235"/>
                  <a:gd name="connsiteY32" fmla="*/ 4800 h 606722"/>
                  <a:gd name="connsiteX33" fmla="*/ 572891 w 582235"/>
                  <a:gd name="connsiteY33" fmla="*/ 5689 h 606722"/>
                  <a:gd name="connsiteX34" fmla="*/ 573781 w 582235"/>
                  <a:gd name="connsiteY34" fmla="*/ 6489 h 606722"/>
                  <a:gd name="connsiteX35" fmla="*/ 574760 w 582235"/>
                  <a:gd name="connsiteY35" fmla="*/ 7289 h 606722"/>
                  <a:gd name="connsiteX36" fmla="*/ 575917 w 582235"/>
                  <a:gd name="connsiteY36" fmla="*/ 8533 h 606722"/>
                  <a:gd name="connsiteX37" fmla="*/ 576451 w 582235"/>
                  <a:gd name="connsiteY37" fmla="*/ 9066 h 606722"/>
                  <a:gd name="connsiteX38" fmla="*/ 576451 w 582235"/>
                  <a:gd name="connsiteY38" fmla="*/ 9155 h 606722"/>
                  <a:gd name="connsiteX39" fmla="*/ 577964 w 582235"/>
                  <a:gd name="connsiteY39" fmla="*/ 11200 h 606722"/>
                  <a:gd name="connsiteX40" fmla="*/ 578053 w 582235"/>
                  <a:gd name="connsiteY40" fmla="*/ 11289 h 606722"/>
                  <a:gd name="connsiteX41" fmla="*/ 579209 w 582235"/>
                  <a:gd name="connsiteY41" fmla="*/ 13244 h 606722"/>
                  <a:gd name="connsiteX42" fmla="*/ 579743 w 582235"/>
                  <a:gd name="connsiteY42" fmla="*/ 14222 h 606722"/>
                  <a:gd name="connsiteX43" fmla="*/ 580277 w 582235"/>
                  <a:gd name="connsiteY43" fmla="*/ 15555 h 606722"/>
                  <a:gd name="connsiteX44" fmla="*/ 580722 w 582235"/>
                  <a:gd name="connsiteY44" fmla="*/ 16711 h 606722"/>
                  <a:gd name="connsiteX45" fmla="*/ 581167 w 582235"/>
                  <a:gd name="connsiteY45" fmla="*/ 17866 h 606722"/>
                  <a:gd name="connsiteX46" fmla="*/ 581523 w 582235"/>
                  <a:gd name="connsiteY46" fmla="*/ 19199 h 606722"/>
                  <a:gd name="connsiteX47" fmla="*/ 581790 w 582235"/>
                  <a:gd name="connsiteY47" fmla="*/ 20266 h 606722"/>
                  <a:gd name="connsiteX48" fmla="*/ 582146 w 582235"/>
                  <a:gd name="connsiteY48" fmla="*/ 22488 h 606722"/>
                  <a:gd name="connsiteX49" fmla="*/ 582146 w 582235"/>
                  <a:gd name="connsiteY49" fmla="*/ 22666 h 606722"/>
                  <a:gd name="connsiteX50" fmla="*/ 582235 w 582235"/>
                  <a:gd name="connsiteY50" fmla="*/ 25244 h 606722"/>
                  <a:gd name="connsiteX51" fmla="*/ 582235 w 582235"/>
                  <a:gd name="connsiteY51" fmla="*/ 126396 h 606722"/>
                  <a:gd name="connsiteX52" fmla="*/ 556963 w 582235"/>
                  <a:gd name="connsiteY52" fmla="*/ 151728 h 606722"/>
                  <a:gd name="connsiteX53" fmla="*/ 531691 w 582235"/>
                  <a:gd name="connsiteY53" fmla="*/ 126396 h 606722"/>
                  <a:gd name="connsiteX54" fmla="*/ 531691 w 582235"/>
                  <a:gd name="connsiteY54" fmla="*/ 79286 h 606722"/>
                  <a:gd name="connsiteX55" fmla="*/ 421260 w 582235"/>
                  <a:gd name="connsiteY55" fmla="*/ 171106 h 606722"/>
                  <a:gd name="connsiteX56" fmla="*/ 385666 w 582235"/>
                  <a:gd name="connsiteY56" fmla="*/ 167906 h 606722"/>
                  <a:gd name="connsiteX57" fmla="*/ 388869 w 582235"/>
                  <a:gd name="connsiteY57" fmla="*/ 132262 h 606722"/>
                  <a:gd name="connsiteX58" fmla="*/ 487020 w 582235"/>
                  <a:gd name="connsiteY58" fmla="*/ 50576 h 606722"/>
                  <a:gd name="connsiteX59" fmla="*/ 455697 w 582235"/>
                  <a:gd name="connsiteY59" fmla="*/ 50576 h 606722"/>
                  <a:gd name="connsiteX60" fmla="*/ 430425 w 582235"/>
                  <a:gd name="connsiteY60" fmla="*/ 25244 h 606722"/>
                  <a:gd name="connsiteX61" fmla="*/ 455697 w 582235"/>
                  <a:gd name="connsiteY61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582235" h="606722">
                    <a:moveTo>
                      <a:pt x="0" y="404481"/>
                    </a:moveTo>
                    <a:lnTo>
                      <a:pt x="101261" y="404481"/>
                    </a:lnTo>
                    <a:lnTo>
                      <a:pt x="101261" y="606722"/>
                    </a:lnTo>
                    <a:lnTo>
                      <a:pt x="0" y="606722"/>
                    </a:lnTo>
                    <a:close/>
                    <a:moveTo>
                      <a:pt x="151927" y="328623"/>
                    </a:moveTo>
                    <a:lnTo>
                      <a:pt x="253188" y="328623"/>
                    </a:lnTo>
                    <a:lnTo>
                      <a:pt x="253188" y="606722"/>
                    </a:lnTo>
                    <a:lnTo>
                      <a:pt x="151927" y="606722"/>
                    </a:lnTo>
                    <a:close/>
                    <a:moveTo>
                      <a:pt x="303855" y="252766"/>
                    </a:moveTo>
                    <a:lnTo>
                      <a:pt x="405046" y="252766"/>
                    </a:lnTo>
                    <a:lnTo>
                      <a:pt x="405046" y="606722"/>
                    </a:lnTo>
                    <a:lnTo>
                      <a:pt x="303855" y="606722"/>
                    </a:lnTo>
                    <a:close/>
                    <a:moveTo>
                      <a:pt x="455711" y="202241"/>
                    </a:moveTo>
                    <a:lnTo>
                      <a:pt x="556972" y="202241"/>
                    </a:lnTo>
                    <a:lnTo>
                      <a:pt x="556972" y="606722"/>
                    </a:lnTo>
                    <a:lnTo>
                      <a:pt x="455711" y="606722"/>
                    </a:lnTo>
                    <a:close/>
                    <a:moveTo>
                      <a:pt x="455697" y="0"/>
                    </a:moveTo>
                    <a:lnTo>
                      <a:pt x="556785" y="0"/>
                    </a:lnTo>
                    <a:lnTo>
                      <a:pt x="556874" y="0"/>
                    </a:lnTo>
                    <a:lnTo>
                      <a:pt x="556963" y="0"/>
                    </a:lnTo>
                    <a:cubicBezTo>
                      <a:pt x="557230" y="0"/>
                      <a:pt x="557408" y="0"/>
                      <a:pt x="557675" y="0"/>
                    </a:cubicBezTo>
                    <a:cubicBezTo>
                      <a:pt x="558298" y="89"/>
                      <a:pt x="558832" y="89"/>
                      <a:pt x="559366" y="89"/>
                    </a:cubicBezTo>
                    <a:cubicBezTo>
                      <a:pt x="559811" y="178"/>
                      <a:pt x="560256" y="267"/>
                      <a:pt x="560611" y="267"/>
                    </a:cubicBezTo>
                    <a:cubicBezTo>
                      <a:pt x="561056" y="356"/>
                      <a:pt x="561412" y="444"/>
                      <a:pt x="561857" y="444"/>
                    </a:cubicBezTo>
                    <a:cubicBezTo>
                      <a:pt x="562302" y="533"/>
                      <a:pt x="562747" y="711"/>
                      <a:pt x="563192" y="800"/>
                    </a:cubicBezTo>
                    <a:cubicBezTo>
                      <a:pt x="563548" y="889"/>
                      <a:pt x="563904" y="978"/>
                      <a:pt x="564171" y="1067"/>
                    </a:cubicBezTo>
                    <a:cubicBezTo>
                      <a:pt x="564616" y="1156"/>
                      <a:pt x="565061" y="1333"/>
                      <a:pt x="565506" y="1511"/>
                    </a:cubicBezTo>
                    <a:cubicBezTo>
                      <a:pt x="565862" y="1600"/>
                      <a:pt x="566218" y="1778"/>
                      <a:pt x="566574" y="1867"/>
                    </a:cubicBezTo>
                    <a:cubicBezTo>
                      <a:pt x="566929" y="2044"/>
                      <a:pt x="567285" y="2222"/>
                      <a:pt x="567730" y="2400"/>
                    </a:cubicBezTo>
                    <a:cubicBezTo>
                      <a:pt x="568086" y="2578"/>
                      <a:pt x="568442" y="2755"/>
                      <a:pt x="568798" y="2933"/>
                    </a:cubicBezTo>
                    <a:cubicBezTo>
                      <a:pt x="569154" y="3111"/>
                      <a:pt x="569421" y="3289"/>
                      <a:pt x="569777" y="3467"/>
                    </a:cubicBezTo>
                    <a:cubicBezTo>
                      <a:pt x="570133" y="3733"/>
                      <a:pt x="570578" y="4000"/>
                      <a:pt x="570934" y="4178"/>
                    </a:cubicBezTo>
                    <a:cubicBezTo>
                      <a:pt x="571201" y="4444"/>
                      <a:pt x="571557" y="4622"/>
                      <a:pt x="571824" y="4800"/>
                    </a:cubicBezTo>
                    <a:cubicBezTo>
                      <a:pt x="572180" y="5155"/>
                      <a:pt x="572536" y="5422"/>
                      <a:pt x="572891" y="5689"/>
                    </a:cubicBezTo>
                    <a:cubicBezTo>
                      <a:pt x="573247" y="5955"/>
                      <a:pt x="573514" y="6222"/>
                      <a:pt x="573781" y="6489"/>
                    </a:cubicBezTo>
                    <a:cubicBezTo>
                      <a:pt x="574137" y="6755"/>
                      <a:pt x="574493" y="7022"/>
                      <a:pt x="574760" y="7289"/>
                    </a:cubicBezTo>
                    <a:cubicBezTo>
                      <a:pt x="575205" y="7733"/>
                      <a:pt x="575561" y="8178"/>
                      <a:pt x="575917" y="8533"/>
                    </a:cubicBezTo>
                    <a:cubicBezTo>
                      <a:pt x="576095" y="8711"/>
                      <a:pt x="576273" y="8889"/>
                      <a:pt x="576451" y="9066"/>
                    </a:cubicBezTo>
                    <a:cubicBezTo>
                      <a:pt x="576451" y="9155"/>
                      <a:pt x="576451" y="9155"/>
                      <a:pt x="576451" y="9155"/>
                    </a:cubicBezTo>
                    <a:cubicBezTo>
                      <a:pt x="576985" y="9777"/>
                      <a:pt x="577519" y="10489"/>
                      <a:pt x="577964" y="11200"/>
                    </a:cubicBezTo>
                    <a:cubicBezTo>
                      <a:pt x="577964" y="11200"/>
                      <a:pt x="578053" y="11289"/>
                      <a:pt x="578053" y="11289"/>
                    </a:cubicBezTo>
                    <a:cubicBezTo>
                      <a:pt x="578498" y="12000"/>
                      <a:pt x="578854" y="12622"/>
                      <a:pt x="579209" y="13244"/>
                    </a:cubicBezTo>
                    <a:cubicBezTo>
                      <a:pt x="579387" y="13600"/>
                      <a:pt x="579565" y="13955"/>
                      <a:pt x="579743" y="14222"/>
                    </a:cubicBezTo>
                    <a:cubicBezTo>
                      <a:pt x="579921" y="14666"/>
                      <a:pt x="580099" y="15111"/>
                      <a:pt x="580277" y="15555"/>
                    </a:cubicBezTo>
                    <a:cubicBezTo>
                      <a:pt x="580455" y="15911"/>
                      <a:pt x="580633" y="16266"/>
                      <a:pt x="580722" y="16711"/>
                    </a:cubicBezTo>
                    <a:cubicBezTo>
                      <a:pt x="580900" y="17066"/>
                      <a:pt x="581078" y="17422"/>
                      <a:pt x="581167" y="17866"/>
                    </a:cubicBezTo>
                    <a:cubicBezTo>
                      <a:pt x="581256" y="18311"/>
                      <a:pt x="581434" y="18755"/>
                      <a:pt x="581523" y="19199"/>
                    </a:cubicBezTo>
                    <a:cubicBezTo>
                      <a:pt x="581612" y="19555"/>
                      <a:pt x="581701" y="19910"/>
                      <a:pt x="581790" y="20266"/>
                    </a:cubicBezTo>
                    <a:cubicBezTo>
                      <a:pt x="581879" y="20977"/>
                      <a:pt x="582057" y="21777"/>
                      <a:pt x="582146" y="22488"/>
                    </a:cubicBezTo>
                    <a:cubicBezTo>
                      <a:pt x="582146" y="22577"/>
                      <a:pt x="582146" y="22666"/>
                      <a:pt x="582146" y="22666"/>
                    </a:cubicBezTo>
                    <a:cubicBezTo>
                      <a:pt x="582235" y="23555"/>
                      <a:pt x="582235" y="24355"/>
                      <a:pt x="582235" y="25244"/>
                    </a:cubicBezTo>
                    <a:lnTo>
                      <a:pt x="582235" y="126396"/>
                    </a:lnTo>
                    <a:cubicBezTo>
                      <a:pt x="582235" y="140351"/>
                      <a:pt x="570934" y="151728"/>
                      <a:pt x="556963" y="151728"/>
                    </a:cubicBezTo>
                    <a:cubicBezTo>
                      <a:pt x="542992" y="151728"/>
                      <a:pt x="531691" y="140351"/>
                      <a:pt x="531691" y="126396"/>
                    </a:cubicBezTo>
                    <a:lnTo>
                      <a:pt x="531691" y="79286"/>
                    </a:lnTo>
                    <a:lnTo>
                      <a:pt x="421260" y="171106"/>
                    </a:lnTo>
                    <a:cubicBezTo>
                      <a:pt x="410582" y="180083"/>
                      <a:pt x="394564" y="178572"/>
                      <a:pt x="385666" y="167906"/>
                    </a:cubicBezTo>
                    <a:cubicBezTo>
                      <a:pt x="376678" y="157150"/>
                      <a:pt x="378191" y="141240"/>
                      <a:pt x="388869" y="132262"/>
                    </a:cubicBezTo>
                    <a:lnTo>
                      <a:pt x="487020" y="50576"/>
                    </a:lnTo>
                    <a:lnTo>
                      <a:pt x="455697" y="50576"/>
                    </a:lnTo>
                    <a:cubicBezTo>
                      <a:pt x="441727" y="50576"/>
                      <a:pt x="430425" y="39288"/>
                      <a:pt x="430425" y="25244"/>
                    </a:cubicBezTo>
                    <a:cubicBezTo>
                      <a:pt x="430425" y="11289"/>
                      <a:pt x="441727" y="0"/>
                      <a:pt x="45569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/>
            </p:spPr>
            <p:txBody>
              <a:bodyPr lIns="121888" tIns="121888" rIns="121888" bIns="121888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6398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51419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90859965-0065-4051-8225-7631a48c36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43061" y="1854160"/>
            <a:ext cx="10287553" cy="3683079"/>
            <a:chOff x="734269" y="2048335"/>
            <a:chExt cx="10287553" cy="3683079"/>
          </a:xfrm>
        </p:grpSpPr>
        <p:grpSp>
          <p:nvGrpSpPr>
            <p:cNvPr id="10" name="ïŝḷîďe">
              <a:extLst>
                <a:ext uri="{FF2B5EF4-FFF2-40B4-BE49-F238E27FC236}">
                  <a16:creationId xmlns:a16="http://schemas.microsoft.com/office/drawing/2014/main" id="{CDEA79E9-464F-4111-B5C8-85D88DCA0936}"/>
                </a:ext>
              </a:extLst>
            </p:cNvPr>
            <p:cNvGrpSpPr/>
            <p:nvPr/>
          </p:nvGrpSpPr>
          <p:grpSpPr>
            <a:xfrm>
              <a:off x="1922815" y="3125584"/>
              <a:ext cx="1828502" cy="536047"/>
              <a:chOff x="2193925" y="492126"/>
              <a:chExt cx="1500188" cy="439738"/>
            </a:xfrm>
            <a:solidFill>
              <a:schemeClr val="accent1"/>
            </a:solidFill>
          </p:grpSpPr>
          <p:sp>
            <p:nvSpPr>
              <p:cNvPr id="58" name="îŝḻîḍè">
                <a:extLst>
                  <a:ext uri="{FF2B5EF4-FFF2-40B4-BE49-F238E27FC236}">
                    <a16:creationId xmlns:a16="http://schemas.microsoft.com/office/drawing/2014/main" id="{70A54994-FE0F-4CE4-9349-6AAC00CA2B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4075" y="492126"/>
                <a:ext cx="300038" cy="266700"/>
              </a:xfrm>
              <a:custGeom>
                <a:avLst/>
                <a:gdLst/>
                <a:ahLst/>
                <a:cxnLst>
                  <a:cxn ang="0">
                    <a:pos x="186" y="97"/>
                  </a:cxn>
                  <a:cxn ang="0">
                    <a:pos x="186" y="97"/>
                  </a:cxn>
                  <a:cxn ang="0">
                    <a:pos x="183" y="94"/>
                  </a:cxn>
                  <a:cxn ang="0">
                    <a:pos x="178" y="92"/>
                  </a:cxn>
                  <a:cxn ang="0">
                    <a:pos x="161" y="88"/>
                  </a:cxn>
                  <a:cxn ang="0">
                    <a:pos x="130" y="81"/>
                  </a:cxn>
                  <a:cxn ang="0">
                    <a:pos x="90" y="4"/>
                  </a:cxn>
                  <a:cxn ang="0">
                    <a:pos x="75" y="0"/>
                  </a:cxn>
                  <a:cxn ang="0">
                    <a:pos x="83" y="72"/>
                  </a:cxn>
                  <a:cxn ang="0">
                    <a:pos x="43" y="64"/>
                  </a:cxn>
                  <a:cxn ang="0">
                    <a:pos x="26" y="32"/>
                  </a:cxn>
                  <a:cxn ang="0">
                    <a:pos x="18" y="31"/>
                  </a:cxn>
                  <a:cxn ang="0">
                    <a:pos x="18" y="34"/>
                  </a:cxn>
                  <a:cxn ang="0">
                    <a:pos x="16" y="33"/>
                  </a:cxn>
                  <a:cxn ang="0">
                    <a:pos x="19" y="69"/>
                  </a:cxn>
                  <a:cxn ang="0">
                    <a:pos x="19" y="75"/>
                  </a:cxn>
                  <a:cxn ang="0">
                    <a:pos x="17" y="80"/>
                  </a:cxn>
                  <a:cxn ang="0">
                    <a:pos x="0" y="111"/>
                  </a:cxn>
                  <a:cxn ang="0">
                    <a:pos x="2" y="112"/>
                  </a:cxn>
                  <a:cxn ang="0">
                    <a:pos x="0" y="114"/>
                  </a:cxn>
                  <a:cxn ang="0">
                    <a:pos x="9" y="117"/>
                  </a:cxn>
                  <a:cxn ang="0">
                    <a:pos x="38" y="95"/>
                  </a:cxn>
                  <a:cxn ang="0">
                    <a:pos x="77" y="102"/>
                  </a:cxn>
                  <a:cxn ang="0">
                    <a:pos x="41" y="165"/>
                  </a:cxn>
                  <a:cxn ang="0">
                    <a:pos x="57" y="168"/>
                  </a:cxn>
                  <a:cxn ang="0">
                    <a:pos x="124" y="111"/>
                  </a:cxn>
                  <a:cxn ang="0">
                    <a:pos x="155" y="118"/>
                  </a:cxn>
                  <a:cxn ang="0">
                    <a:pos x="173" y="121"/>
                  </a:cxn>
                  <a:cxn ang="0">
                    <a:pos x="173" y="121"/>
                  </a:cxn>
                  <a:cxn ang="0">
                    <a:pos x="177" y="121"/>
                  </a:cxn>
                  <a:cxn ang="0">
                    <a:pos x="181" y="119"/>
                  </a:cxn>
                  <a:cxn ang="0">
                    <a:pos x="181" y="119"/>
                  </a:cxn>
                  <a:cxn ang="0">
                    <a:pos x="186" y="115"/>
                  </a:cxn>
                  <a:cxn ang="0">
                    <a:pos x="188" y="112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6"/>
                  </a:cxn>
                  <a:cxn ang="0">
                    <a:pos x="189" y="102"/>
                  </a:cxn>
                  <a:cxn ang="0">
                    <a:pos x="186" y="97"/>
                  </a:cxn>
                  <a:cxn ang="0">
                    <a:pos x="186" y="97"/>
                  </a:cxn>
                </a:cxnLst>
                <a:rect l="0" t="0" r="r" b="b"/>
                <a:pathLst>
                  <a:path w="189" h="168">
                    <a:moveTo>
                      <a:pt x="186" y="97"/>
                    </a:moveTo>
                    <a:lnTo>
                      <a:pt x="186" y="97"/>
                    </a:lnTo>
                    <a:lnTo>
                      <a:pt x="183" y="94"/>
                    </a:lnTo>
                    <a:lnTo>
                      <a:pt x="178" y="92"/>
                    </a:lnTo>
                    <a:lnTo>
                      <a:pt x="161" y="88"/>
                    </a:lnTo>
                    <a:lnTo>
                      <a:pt x="130" y="81"/>
                    </a:lnTo>
                    <a:lnTo>
                      <a:pt x="90" y="4"/>
                    </a:lnTo>
                    <a:lnTo>
                      <a:pt x="75" y="0"/>
                    </a:lnTo>
                    <a:lnTo>
                      <a:pt x="83" y="72"/>
                    </a:lnTo>
                    <a:lnTo>
                      <a:pt x="43" y="64"/>
                    </a:lnTo>
                    <a:lnTo>
                      <a:pt x="26" y="32"/>
                    </a:lnTo>
                    <a:lnTo>
                      <a:pt x="18" y="31"/>
                    </a:lnTo>
                    <a:lnTo>
                      <a:pt x="18" y="34"/>
                    </a:lnTo>
                    <a:lnTo>
                      <a:pt x="16" y="33"/>
                    </a:lnTo>
                    <a:lnTo>
                      <a:pt x="19" y="69"/>
                    </a:lnTo>
                    <a:lnTo>
                      <a:pt x="19" y="75"/>
                    </a:lnTo>
                    <a:lnTo>
                      <a:pt x="17" y="80"/>
                    </a:lnTo>
                    <a:lnTo>
                      <a:pt x="0" y="111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9" y="117"/>
                    </a:lnTo>
                    <a:lnTo>
                      <a:pt x="38" y="95"/>
                    </a:lnTo>
                    <a:lnTo>
                      <a:pt x="77" y="102"/>
                    </a:lnTo>
                    <a:lnTo>
                      <a:pt x="41" y="165"/>
                    </a:lnTo>
                    <a:lnTo>
                      <a:pt x="57" y="168"/>
                    </a:lnTo>
                    <a:lnTo>
                      <a:pt x="124" y="111"/>
                    </a:lnTo>
                    <a:lnTo>
                      <a:pt x="155" y="118"/>
                    </a:lnTo>
                    <a:lnTo>
                      <a:pt x="173" y="121"/>
                    </a:lnTo>
                    <a:lnTo>
                      <a:pt x="173" y="121"/>
                    </a:lnTo>
                    <a:lnTo>
                      <a:pt x="177" y="121"/>
                    </a:lnTo>
                    <a:lnTo>
                      <a:pt x="181" y="119"/>
                    </a:lnTo>
                    <a:lnTo>
                      <a:pt x="181" y="119"/>
                    </a:lnTo>
                    <a:lnTo>
                      <a:pt x="186" y="115"/>
                    </a:lnTo>
                    <a:lnTo>
                      <a:pt x="188" y="112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6"/>
                    </a:lnTo>
                    <a:lnTo>
                      <a:pt x="189" y="102"/>
                    </a:lnTo>
                    <a:lnTo>
                      <a:pt x="186" y="97"/>
                    </a:lnTo>
                    <a:lnTo>
                      <a:pt x="186" y="9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íšḷîḍè">
                <a:extLst>
                  <a:ext uri="{FF2B5EF4-FFF2-40B4-BE49-F238E27FC236}">
                    <a16:creationId xmlns:a16="http://schemas.microsoft.com/office/drawing/2014/main" id="{B359F587-2F4F-4E0F-B524-E2EF550BB2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0163" y="669926"/>
                <a:ext cx="53975" cy="30163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34" y="7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34" h="19">
                    <a:moveTo>
                      <a:pt x="0" y="12"/>
                    </a:moveTo>
                    <a:lnTo>
                      <a:pt x="3" y="19"/>
                    </a:lnTo>
                    <a:lnTo>
                      <a:pt x="3" y="19"/>
                    </a:lnTo>
                    <a:lnTo>
                      <a:pt x="34" y="7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iṩḷîḓê">
                <a:extLst>
                  <a:ext uri="{FF2B5EF4-FFF2-40B4-BE49-F238E27FC236}">
                    <a16:creationId xmlns:a16="http://schemas.microsoft.com/office/drawing/2014/main" id="{E072FC7B-7503-4DDF-A8F4-114F242606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0150" y="712788"/>
                <a:ext cx="53975" cy="31750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3" y="20"/>
                  </a:cxn>
                  <a:cxn ang="0">
                    <a:pos x="3" y="20"/>
                  </a:cxn>
                  <a:cxn ang="0">
                    <a:pos x="34" y="6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34" h="20">
                    <a:moveTo>
                      <a:pt x="0" y="15"/>
                    </a:moveTo>
                    <a:lnTo>
                      <a:pt x="3" y="20"/>
                    </a:lnTo>
                    <a:lnTo>
                      <a:pt x="3" y="20"/>
                    </a:lnTo>
                    <a:lnTo>
                      <a:pt x="34" y="6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íSḷiḍè">
                <a:extLst>
                  <a:ext uri="{FF2B5EF4-FFF2-40B4-BE49-F238E27FC236}">
                    <a16:creationId xmlns:a16="http://schemas.microsoft.com/office/drawing/2014/main" id="{0A3F665D-00F8-47D9-8DE6-12A090213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1725" y="762001"/>
                <a:ext cx="53975" cy="38100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5" y="24"/>
                  </a:cxn>
                  <a:cxn ang="0">
                    <a:pos x="5" y="24"/>
                  </a:cxn>
                  <a:cxn ang="0">
                    <a:pos x="34" y="6"/>
                  </a:cxn>
                  <a:cxn ang="0">
                    <a:pos x="31" y="0"/>
                  </a:cxn>
                  <a:cxn ang="0">
                    <a:pos x="31" y="0"/>
                  </a:cxn>
                  <a:cxn ang="0">
                    <a:pos x="0" y="18"/>
                  </a:cxn>
                  <a:cxn ang="0">
                    <a:pos x="0" y="18"/>
                  </a:cxn>
                </a:cxnLst>
                <a:rect l="0" t="0" r="r" b="b"/>
                <a:pathLst>
                  <a:path w="34" h="24">
                    <a:moveTo>
                      <a:pt x="0" y="18"/>
                    </a:moveTo>
                    <a:lnTo>
                      <a:pt x="5" y="24"/>
                    </a:lnTo>
                    <a:lnTo>
                      <a:pt x="5" y="24"/>
                    </a:lnTo>
                    <a:lnTo>
                      <a:pt x="34" y="6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iṧḻidé">
                <a:extLst>
                  <a:ext uri="{FF2B5EF4-FFF2-40B4-BE49-F238E27FC236}">
                    <a16:creationId xmlns:a16="http://schemas.microsoft.com/office/drawing/2014/main" id="{94179D1B-525F-4A64-B7A0-51ED32C4CE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925" y="885826"/>
                <a:ext cx="49213" cy="46038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5" y="29"/>
                  </a:cxn>
                  <a:cxn ang="0">
                    <a:pos x="5" y="29"/>
                  </a:cxn>
                  <a:cxn ang="0">
                    <a:pos x="31" y="6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0" y="23"/>
                  </a:cxn>
                  <a:cxn ang="0">
                    <a:pos x="0" y="23"/>
                  </a:cxn>
                </a:cxnLst>
                <a:rect l="0" t="0" r="r" b="b"/>
                <a:pathLst>
                  <a:path w="31" h="29">
                    <a:moveTo>
                      <a:pt x="0" y="23"/>
                    </a:moveTo>
                    <a:lnTo>
                      <a:pt x="5" y="29"/>
                    </a:lnTo>
                    <a:lnTo>
                      <a:pt x="5" y="29"/>
                    </a:lnTo>
                    <a:lnTo>
                      <a:pt x="31" y="6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iṧḻíḋê">
                <a:extLst>
                  <a:ext uri="{FF2B5EF4-FFF2-40B4-BE49-F238E27FC236}">
                    <a16:creationId xmlns:a16="http://schemas.microsoft.com/office/drawing/2014/main" id="{23E39248-0268-4DF3-ADE4-6FDB0B4D2B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650" y="820738"/>
                <a:ext cx="50800" cy="39688"/>
              </a:xfrm>
              <a:custGeom>
                <a:avLst/>
                <a:gdLst/>
                <a:ahLst/>
                <a:cxnLst>
                  <a:cxn ang="0">
                    <a:pos x="0" y="19"/>
                  </a:cxn>
                  <a:cxn ang="0">
                    <a:pos x="4" y="25"/>
                  </a:cxn>
                  <a:cxn ang="0">
                    <a:pos x="4" y="25"/>
                  </a:cxn>
                  <a:cxn ang="0">
                    <a:pos x="32" y="5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0" y="19"/>
                  </a:cxn>
                  <a:cxn ang="0">
                    <a:pos x="0" y="19"/>
                  </a:cxn>
                </a:cxnLst>
                <a:rect l="0" t="0" r="r" b="b"/>
                <a:pathLst>
                  <a:path w="32" h="25">
                    <a:moveTo>
                      <a:pt x="0" y="19"/>
                    </a:moveTo>
                    <a:lnTo>
                      <a:pt x="4" y="25"/>
                    </a:lnTo>
                    <a:lnTo>
                      <a:pt x="4" y="25"/>
                    </a:lnTo>
                    <a:lnTo>
                      <a:pt x="32" y="5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0" y="1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îŝlïďê">
                <a:extLst>
                  <a:ext uri="{FF2B5EF4-FFF2-40B4-BE49-F238E27FC236}">
                    <a16:creationId xmlns:a16="http://schemas.microsoft.com/office/drawing/2014/main" id="{A4162B1C-73FC-42B9-ADE4-7D595FFE52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788" y="579438"/>
                <a:ext cx="55563" cy="15875"/>
              </a:xfrm>
              <a:custGeom>
                <a:avLst/>
                <a:gdLst/>
                <a:ahLst/>
                <a:cxnLst>
                  <a:cxn ang="0">
                    <a:pos x="1" y="10"/>
                  </a:cxn>
                  <a:cxn ang="0">
                    <a:pos x="1" y="10"/>
                  </a:cxn>
                  <a:cxn ang="0">
                    <a:pos x="35" y="7"/>
                  </a:cxn>
                  <a:cxn ang="0">
                    <a:pos x="35" y="0"/>
                  </a:cxn>
                  <a:cxn ang="0">
                    <a:pos x="35" y="0"/>
                  </a:cxn>
                  <a:cxn ang="0">
                    <a:pos x="0" y="3"/>
                  </a:cxn>
                  <a:cxn ang="0">
                    <a:pos x="1" y="10"/>
                  </a:cxn>
                </a:cxnLst>
                <a:rect l="0" t="0" r="r" b="b"/>
                <a:pathLst>
                  <a:path w="35" h="10">
                    <a:moveTo>
                      <a:pt x="1" y="10"/>
                    </a:moveTo>
                    <a:lnTo>
                      <a:pt x="1" y="10"/>
                    </a:lnTo>
                    <a:lnTo>
                      <a:pt x="35" y="7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0" y="3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íṧľîḍè">
                <a:extLst>
                  <a:ext uri="{FF2B5EF4-FFF2-40B4-BE49-F238E27FC236}">
                    <a16:creationId xmlns:a16="http://schemas.microsoft.com/office/drawing/2014/main" id="{29CB6C8A-F83E-4FA2-9182-CEF8B58335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038" y="576263"/>
                <a:ext cx="55563" cy="1428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35" y="9"/>
                  </a:cxn>
                  <a:cxn ang="0">
                    <a:pos x="35" y="2"/>
                  </a:cxn>
                  <a:cxn ang="0">
                    <a:pos x="35" y="2"/>
                  </a:cxn>
                  <a:cxn ang="0">
                    <a:pos x="0" y="0"/>
                  </a:cxn>
                  <a:cxn ang="0">
                    <a:pos x="0" y="8"/>
                  </a:cxn>
                </a:cxnLst>
                <a:rect l="0" t="0" r="r" b="b"/>
                <a:pathLst>
                  <a:path w="35" h="9">
                    <a:moveTo>
                      <a:pt x="0" y="8"/>
                    </a:moveTo>
                    <a:lnTo>
                      <a:pt x="0" y="8"/>
                    </a:lnTo>
                    <a:lnTo>
                      <a:pt x="35" y="9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0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îsḷiḓè">
                <a:extLst>
                  <a:ext uri="{FF2B5EF4-FFF2-40B4-BE49-F238E27FC236}">
                    <a16:creationId xmlns:a16="http://schemas.microsoft.com/office/drawing/2014/main" id="{01FE4C80-3C16-47A8-BAC3-192D59D09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8325" y="576263"/>
                <a:ext cx="57150" cy="12700"/>
              </a:xfrm>
              <a:custGeom>
                <a:avLst/>
                <a:gdLst/>
                <a:ahLst/>
                <a:cxnLst>
                  <a:cxn ang="0">
                    <a:pos x="2" y="8"/>
                  </a:cxn>
                  <a:cxn ang="0">
                    <a:pos x="2" y="8"/>
                  </a:cxn>
                  <a:cxn ang="0">
                    <a:pos x="36" y="7"/>
                  </a:cxn>
                  <a:cxn ang="0">
                    <a:pos x="36" y="0"/>
                  </a:cxn>
                  <a:cxn ang="0">
                    <a:pos x="36" y="0"/>
                  </a:cxn>
                  <a:cxn ang="0">
                    <a:pos x="0" y="0"/>
                  </a:cxn>
                  <a:cxn ang="0">
                    <a:pos x="2" y="8"/>
                  </a:cxn>
                </a:cxnLst>
                <a:rect l="0" t="0" r="r" b="b"/>
                <a:pathLst>
                  <a:path w="36" h="8">
                    <a:moveTo>
                      <a:pt x="2" y="8"/>
                    </a:moveTo>
                    <a:lnTo>
                      <a:pt x="2" y="8"/>
                    </a:lnTo>
                    <a:lnTo>
                      <a:pt x="36" y="7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ïṣlîḍé">
                <a:extLst>
                  <a:ext uri="{FF2B5EF4-FFF2-40B4-BE49-F238E27FC236}">
                    <a16:creationId xmlns:a16="http://schemas.microsoft.com/office/drawing/2014/main" id="{34124C89-29B7-4F26-A3BD-F48AC96FCE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0575" y="584201"/>
                <a:ext cx="55563" cy="20638"/>
              </a:xfrm>
              <a:custGeom>
                <a:avLst/>
                <a:gdLst/>
                <a:ahLst/>
                <a:cxnLst>
                  <a:cxn ang="0">
                    <a:pos x="35" y="5"/>
                  </a:cxn>
                  <a:cxn ang="0">
                    <a:pos x="35" y="5"/>
                  </a:cxn>
                  <a:cxn ang="0">
                    <a:pos x="26" y="4"/>
                  </a:cxn>
                  <a:cxn ang="0">
                    <a:pos x="1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25" y="10"/>
                  </a:cxn>
                  <a:cxn ang="0">
                    <a:pos x="34" y="13"/>
                  </a:cxn>
                  <a:cxn ang="0">
                    <a:pos x="35" y="5"/>
                  </a:cxn>
                </a:cxnLst>
                <a:rect l="0" t="0" r="r" b="b"/>
                <a:pathLst>
                  <a:path w="35" h="13">
                    <a:moveTo>
                      <a:pt x="35" y="5"/>
                    </a:moveTo>
                    <a:lnTo>
                      <a:pt x="35" y="5"/>
                    </a:lnTo>
                    <a:lnTo>
                      <a:pt x="26" y="4"/>
                    </a:lnTo>
                    <a:lnTo>
                      <a:pt x="1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5" y="10"/>
                    </a:lnTo>
                    <a:lnTo>
                      <a:pt x="34" y="13"/>
                    </a:lnTo>
                    <a:lnTo>
                      <a:pt x="3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í$ḷiḋé">
                <a:extLst>
                  <a:ext uri="{FF2B5EF4-FFF2-40B4-BE49-F238E27FC236}">
                    <a16:creationId xmlns:a16="http://schemas.microsoft.com/office/drawing/2014/main" id="{131D2BC5-7097-4050-BCA1-C06CFF215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9250" y="590551"/>
                <a:ext cx="55563" cy="19050"/>
              </a:xfrm>
              <a:custGeom>
                <a:avLst/>
                <a:gdLst/>
                <a:ahLst/>
                <a:cxnLst>
                  <a:cxn ang="0">
                    <a:pos x="1" y="12"/>
                  </a:cxn>
                  <a:cxn ang="0">
                    <a:pos x="1" y="12"/>
                  </a:cxn>
                  <a:cxn ang="0">
                    <a:pos x="35" y="7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0" y="5"/>
                  </a:cxn>
                  <a:cxn ang="0">
                    <a:pos x="1" y="12"/>
                  </a:cxn>
                </a:cxnLst>
                <a:rect l="0" t="0" r="r" b="b"/>
                <a:pathLst>
                  <a:path w="35" h="12">
                    <a:moveTo>
                      <a:pt x="1" y="12"/>
                    </a:moveTo>
                    <a:lnTo>
                      <a:pt x="1" y="12"/>
                    </a:lnTo>
                    <a:lnTo>
                      <a:pt x="35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0" y="5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îŝlïde">
                <a:extLst>
                  <a:ext uri="{FF2B5EF4-FFF2-40B4-BE49-F238E27FC236}">
                    <a16:creationId xmlns:a16="http://schemas.microsoft.com/office/drawing/2014/main" id="{295AFE61-F3D0-4690-8F7A-DF2C737EC7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300" y="609601"/>
                <a:ext cx="55563" cy="222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" y="14"/>
                  </a:cxn>
                  <a:cxn ang="0">
                    <a:pos x="1" y="14"/>
                  </a:cxn>
                  <a:cxn ang="0">
                    <a:pos x="35" y="6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0" y="7"/>
                  </a:cxn>
                  <a:cxn ang="0">
                    <a:pos x="0" y="7"/>
                  </a:cxn>
                </a:cxnLst>
                <a:rect l="0" t="0" r="r" b="b"/>
                <a:pathLst>
                  <a:path w="35" h="14">
                    <a:moveTo>
                      <a:pt x="0" y="7"/>
                    </a:moveTo>
                    <a:lnTo>
                      <a:pt x="1" y="14"/>
                    </a:lnTo>
                    <a:lnTo>
                      <a:pt x="1" y="14"/>
                    </a:lnTo>
                    <a:lnTo>
                      <a:pt x="35" y="6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îṩ1ïḓé">
                <a:extLst>
                  <a:ext uri="{FF2B5EF4-FFF2-40B4-BE49-F238E27FC236}">
                    <a16:creationId xmlns:a16="http://schemas.microsoft.com/office/drawing/2014/main" id="{15A4D152-1F19-4395-B35F-D2545648F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3350" y="635001"/>
                <a:ext cx="57150" cy="26988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2" y="17"/>
                  </a:cxn>
                  <a:cxn ang="0">
                    <a:pos x="2" y="17"/>
                  </a:cxn>
                  <a:cxn ang="0">
                    <a:pos x="36" y="7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36" h="17">
                    <a:moveTo>
                      <a:pt x="0" y="10"/>
                    </a:moveTo>
                    <a:lnTo>
                      <a:pt x="2" y="17"/>
                    </a:lnTo>
                    <a:lnTo>
                      <a:pt x="2" y="17"/>
                    </a:lnTo>
                    <a:lnTo>
                      <a:pt x="36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1" name="iṩľíḑe">
              <a:extLst>
                <a:ext uri="{FF2B5EF4-FFF2-40B4-BE49-F238E27FC236}">
                  <a16:creationId xmlns:a16="http://schemas.microsoft.com/office/drawing/2014/main" id="{D8B2A390-6521-4280-97A4-111728907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8286" y="3429000"/>
              <a:ext cx="1983168" cy="952937"/>
            </a:xfrm>
            <a:custGeom>
              <a:avLst/>
              <a:gdLst/>
              <a:ahLst/>
              <a:cxnLst>
                <a:cxn ang="0">
                  <a:pos x="179" y="60"/>
                </a:cxn>
                <a:cxn ang="0">
                  <a:pos x="175" y="50"/>
                </a:cxn>
                <a:cxn ang="0">
                  <a:pos x="170" y="42"/>
                </a:cxn>
                <a:cxn ang="0">
                  <a:pos x="160" y="37"/>
                </a:cxn>
                <a:cxn ang="0">
                  <a:pos x="148" y="33"/>
                </a:cxn>
                <a:cxn ang="0">
                  <a:pos x="147" y="28"/>
                </a:cxn>
                <a:cxn ang="0">
                  <a:pos x="141" y="19"/>
                </a:cxn>
                <a:cxn ang="0">
                  <a:pos x="133" y="12"/>
                </a:cxn>
                <a:cxn ang="0">
                  <a:pos x="121" y="9"/>
                </a:cxn>
                <a:cxn ang="0">
                  <a:pos x="115" y="8"/>
                </a:cxn>
                <a:cxn ang="0">
                  <a:pos x="103" y="10"/>
                </a:cxn>
                <a:cxn ang="0">
                  <a:pos x="93" y="15"/>
                </a:cxn>
                <a:cxn ang="0">
                  <a:pos x="88" y="9"/>
                </a:cxn>
                <a:cxn ang="0">
                  <a:pos x="72" y="1"/>
                </a:cxn>
                <a:cxn ang="0">
                  <a:pos x="64" y="0"/>
                </a:cxn>
                <a:cxn ang="0">
                  <a:pos x="50" y="3"/>
                </a:cxn>
                <a:cxn ang="0">
                  <a:pos x="39" y="8"/>
                </a:cxn>
                <a:cxn ang="0">
                  <a:pos x="32" y="17"/>
                </a:cxn>
                <a:cxn ang="0">
                  <a:pos x="30" y="27"/>
                </a:cxn>
                <a:cxn ang="0">
                  <a:pos x="31" y="33"/>
                </a:cxn>
                <a:cxn ang="0">
                  <a:pos x="24" y="34"/>
                </a:cxn>
                <a:cxn ang="0">
                  <a:pos x="13" y="39"/>
                </a:cxn>
                <a:cxn ang="0">
                  <a:pos x="5" y="45"/>
                </a:cxn>
                <a:cxn ang="0">
                  <a:pos x="0" y="54"/>
                </a:cxn>
                <a:cxn ang="0">
                  <a:pos x="0" y="60"/>
                </a:cxn>
                <a:cxn ang="0">
                  <a:pos x="2" y="69"/>
                </a:cxn>
                <a:cxn ang="0">
                  <a:pos x="9" y="77"/>
                </a:cxn>
                <a:cxn ang="0">
                  <a:pos x="17" y="83"/>
                </a:cxn>
                <a:cxn ang="0">
                  <a:pos x="30" y="86"/>
                </a:cxn>
                <a:cxn ang="0">
                  <a:pos x="32" y="86"/>
                </a:cxn>
                <a:cxn ang="0">
                  <a:pos x="34" y="86"/>
                </a:cxn>
                <a:cxn ang="0">
                  <a:pos x="35" y="86"/>
                </a:cxn>
                <a:cxn ang="0">
                  <a:pos x="147" y="86"/>
                </a:cxn>
                <a:cxn ang="0">
                  <a:pos x="154" y="85"/>
                </a:cxn>
                <a:cxn ang="0">
                  <a:pos x="165" y="80"/>
                </a:cxn>
                <a:cxn ang="0">
                  <a:pos x="173" y="74"/>
                </a:cxn>
                <a:cxn ang="0">
                  <a:pos x="178" y="64"/>
                </a:cxn>
                <a:cxn ang="0">
                  <a:pos x="179" y="60"/>
                </a:cxn>
              </a:cxnLst>
              <a:rect l="0" t="0" r="r" b="b"/>
              <a:pathLst>
                <a:path w="179" h="86">
                  <a:moveTo>
                    <a:pt x="179" y="60"/>
                  </a:moveTo>
                  <a:lnTo>
                    <a:pt x="179" y="60"/>
                  </a:lnTo>
                  <a:lnTo>
                    <a:pt x="178" y="54"/>
                  </a:lnTo>
                  <a:lnTo>
                    <a:pt x="175" y="50"/>
                  </a:lnTo>
                  <a:lnTo>
                    <a:pt x="173" y="45"/>
                  </a:lnTo>
                  <a:lnTo>
                    <a:pt x="170" y="42"/>
                  </a:lnTo>
                  <a:lnTo>
                    <a:pt x="166" y="39"/>
                  </a:lnTo>
                  <a:lnTo>
                    <a:pt x="160" y="37"/>
                  </a:lnTo>
                  <a:lnTo>
                    <a:pt x="155" y="34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7" y="28"/>
                  </a:lnTo>
                  <a:lnTo>
                    <a:pt x="145" y="23"/>
                  </a:lnTo>
                  <a:lnTo>
                    <a:pt x="141" y="19"/>
                  </a:lnTo>
                  <a:lnTo>
                    <a:pt x="138" y="16"/>
                  </a:lnTo>
                  <a:lnTo>
                    <a:pt x="133" y="12"/>
                  </a:lnTo>
                  <a:lnTo>
                    <a:pt x="127" y="10"/>
                  </a:lnTo>
                  <a:lnTo>
                    <a:pt x="121" y="9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09" y="9"/>
                  </a:lnTo>
                  <a:lnTo>
                    <a:pt x="103" y="10"/>
                  </a:lnTo>
                  <a:lnTo>
                    <a:pt x="98" y="12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88" y="9"/>
                  </a:lnTo>
                  <a:lnTo>
                    <a:pt x="81" y="5"/>
                  </a:lnTo>
                  <a:lnTo>
                    <a:pt x="72" y="1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6" y="1"/>
                  </a:lnTo>
                  <a:lnTo>
                    <a:pt x="50" y="3"/>
                  </a:lnTo>
                  <a:lnTo>
                    <a:pt x="44" y="5"/>
                  </a:lnTo>
                  <a:lnTo>
                    <a:pt x="39" y="8"/>
                  </a:lnTo>
                  <a:lnTo>
                    <a:pt x="35" y="12"/>
                  </a:lnTo>
                  <a:lnTo>
                    <a:pt x="32" y="17"/>
                  </a:lnTo>
                  <a:lnTo>
                    <a:pt x="31" y="21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24" y="34"/>
                  </a:lnTo>
                  <a:lnTo>
                    <a:pt x="19" y="35"/>
                  </a:lnTo>
                  <a:lnTo>
                    <a:pt x="13" y="39"/>
                  </a:lnTo>
                  <a:lnTo>
                    <a:pt x="9" y="42"/>
                  </a:lnTo>
                  <a:lnTo>
                    <a:pt x="5" y="45"/>
                  </a:lnTo>
                  <a:lnTo>
                    <a:pt x="2" y="50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9"/>
                  </a:lnTo>
                  <a:lnTo>
                    <a:pt x="4" y="73"/>
                  </a:lnTo>
                  <a:lnTo>
                    <a:pt x="9" y="77"/>
                  </a:lnTo>
                  <a:lnTo>
                    <a:pt x="13" y="80"/>
                  </a:lnTo>
                  <a:lnTo>
                    <a:pt x="17" y="83"/>
                  </a:lnTo>
                  <a:lnTo>
                    <a:pt x="23" y="85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2" y="86"/>
                  </a:lnTo>
                  <a:lnTo>
                    <a:pt x="32" y="86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5" y="86"/>
                  </a:lnTo>
                  <a:lnTo>
                    <a:pt x="147" y="86"/>
                  </a:lnTo>
                  <a:lnTo>
                    <a:pt x="147" y="86"/>
                  </a:lnTo>
                  <a:lnTo>
                    <a:pt x="147" y="86"/>
                  </a:lnTo>
                  <a:lnTo>
                    <a:pt x="154" y="85"/>
                  </a:lnTo>
                  <a:lnTo>
                    <a:pt x="159" y="83"/>
                  </a:lnTo>
                  <a:lnTo>
                    <a:pt x="165" y="80"/>
                  </a:lnTo>
                  <a:lnTo>
                    <a:pt x="169" y="77"/>
                  </a:lnTo>
                  <a:lnTo>
                    <a:pt x="173" y="74"/>
                  </a:lnTo>
                  <a:lnTo>
                    <a:pt x="175" y="69"/>
                  </a:lnTo>
                  <a:lnTo>
                    <a:pt x="178" y="64"/>
                  </a:lnTo>
                  <a:lnTo>
                    <a:pt x="179" y="60"/>
                  </a:lnTo>
                  <a:lnTo>
                    <a:pt x="179" y="6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2" name="ïSļïdé">
              <a:extLst>
                <a:ext uri="{FF2B5EF4-FFF2-40B4-BE49-F238E27FC236}">
                  <a16:creationId xmlns:a16="http://schemas.microsoft.com/office/drawing/2014/main" id="{CF316A92-66D0-43DE-955E-661BE83A5C68}"/>
                </a:ext>
              </a:extLst>
            </p:cNvPr>
            <p:cNvGrpSpPr/>
            <p:nvPr/>
          </p:nvGrpSpPr>
          <p:grpSpPr>
            <a:xfrm rot="20994702" flipV="1">
              <a:off x="4543995" y="4231325"/>
              <a:ext cx="1818828" cy="521721"/>
              <a:chOff x="2193925" y="503878"/>
              <a:chExt cx="1492251" cy="427986"/>
            </a:xfrm>
            <a:solidFill>
              <a:schemeClr val="accent3"/>
            </a:solidFill>
          </p:grpSpPr>
          <p:sp>
            <p:nvSpPr>
              <p:cNvPr id="45" name="ïş1îḑé">
                <a:extLst>
                  <a:ext uri="{FF2B5EF4-FFF2-40B4-BE49-F238E27FC236}">
                    <a16:creationId xmlns:a16="http://schemas.microsoft.com/office/drawing/2014/main" id="{9936DC6C-3E36-4061-A098-B4517E891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6138" y="503878"/>
                <a:ext cx="300038" cy="266700"/>
              </a:xfrm>
              <a:custGeom>
                <a:avLst/>
                <a:gdLst/>
                <a:ahLst/>
                <a:cxnLst>
                  <a:cxn ang="0">
                    <a:pos x="186" y="97"/>
                  </a:cxn>
                  <a:cxn ang="0">
                    <a:pos x="186" y="97"/>
                  </a:cxn>
                  <a:cxn ang="0">
                    <a:pos x="183" y="94"/>
                  </a:cxn>
                  <a:cxn ang="0">
                    <a:pos x="178" y="92"/>
                  </a:cxn>
                  <a:cxn ang="0">
                    <a:pos x="161" y="88"/>
                  </a:cxn>
                  <a:cxn ang="0">
                    <a:pos x="130" y="81"/>
                  </a:cxn>
                  <a:cxn ang="0">
                    <a:pos x="90" y="4"/>
                  </a:cxn>
                  <a:cxn ang="0">
                    <a:pos x="75" y="0"/>
                  </a:cxn>
                  <a:cxn ang="0">
                    <a:pos x="83" y="72"/>
                  </a:cxn>
                  <a:cxn ang="0">
                    <a:pos x="43" y="64"/>
                  </a:cxn>
                  <a:cxn ang="0">
                    <a:pos x="26" y="32"/>
                  </a:cxn>
                  <a:cxn ang="0">
                    <a:pos x="18" y="31"/>
                  </a:cxn>
                  <a:cxn ang="0">
                    <a:pos x="18" y="34"/>
                  </a:cxn>
                  <a:cxn ang="0">
                    <a:pos x="16" y="33"/>
                  </a:cxn>
                  <a:cxn ang="0">
                    <a:pos x="19" y="69"/>
                  </a:cxn>
                  <a:cxn ang="0">
                    <a:pos x="19" y="75"/>
                  </a:cxn>
                  <a:cxn ang="0">
                    <a:pos x="17" y="80"/>
                  </a:cxn>
                  <a:cxn ang="0">
                    <a:pos x="0" y="111"/>
                  </a:cxn>
                  <a:cxn ang="0">
                    <a:pos x="2" y="112"/>
                  </a:cxn>
                  <a:cxn ang="0">
                    <a:pos x="0" y="114"/>
                  </a:cxn>
                  <a:cxn ang="0">
                    <a:pos x="9" y="117"/>
                  </a:cxn>
                  <a:cxn ang="0">
                    <a:pos x="38" y="95"/>
                  </a:cxn>
                  <a:cxn ang="0">
                    <a:pos x="77" y="102"/>
                  </a:cxn>
                  <a:cxn ang="0">
                    <a:pos x="41" y="165"/>
                  </a:cxn>
                  <a:cxn ang="0">
                    <a:pos x="57" y="168"/>
                  </a:cxn>
                  <a:cxn ang="0">
                    <a:pos x="124" y="111"/>
                  </a:cxn>
                  <a:cxn ang="0">
                    <a:pos x="155" y="118"/>
                  </a:cxn>
                  <a:cxn ang="0">
                    <a:pos x="173" y="121"/>
                  </a:cxn>
                  <a:cxn ang="0">
                    <a:pos x="173" y="121"/>
                  </a:cxn>
                  <a:cxn ang="0">
                    <a:pos x="177" y="121"/>
                  </a:cxn>
                  <a:cxn ang="0">
                    <a:pos x="181" y="119"/>
                  </a:cxn>
                  <a:cxn ang="0">
                    <a:pos x="181" y="119"/>
                  </a:cxn>
                  <a:cxn ang="0">
                    <a:pos x="186" y="115"/>
                  </a:cxn>
                  <a:cxn ang="0">
                    <a:pos x="188" y="112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6"/>
                  </a:cxn>
                  <a:cxn ang="0">
                    <a:pos x="189" y="102"/>
                  </a:cxn>
                  <a:cxn ang="0">
                    <a:pos x="186" y="97"/>
                  </a:cxn>
                  <a:cxn ang="0">
                    <a:pos x="186" y="97"/>
                  </a:cxn>
                </a:cxnLst>
                <a:rect l="0" t="0" r="r" b="b"/>
                <a:pathLst>
                  <a:path w="189" h="168">
                    <a:moveTo>
                      <a:pt x="186" y="97"/>
                    </a:moveTo>
                    <a:lnTo>
                      <a:pt x="186" y="97"/>
                    </a:lnTo>
                    <a:lnTo>
                      <a:pt x="183" y="94"/>
                    </a:lnTo>
                    <a:lnTo>
                      <a:pt x="178" y="92"/>
                    </a:lnTo>
                    <a:lnTo>
                      <a:pt x="161" y="88"/>
                    </a:lnTo>
                    <a:lnTo>
                      <a:pt x="130" y="81"/>
                    </a:lnTo>
                    <a:lnTo>
                      <a:pt x="90" y="4"/>
                    </a:lnTo>
                    <a:lnTo>
                      <a:pt x="75" y="0"/>
                    </a:lnTo>
                    <a:lnTo>
                      <a:pt x="83" y="72"/>
                    </a:lnTo>
                    <a:lnTo>
                      <a:pt x="43" y="64"/>
                    </a:lnTo>
                    <a:lnTo>
                      <a:pt x="26" y="32"/>
                    </a:lnTo>
                    <a:lnTo>
                      <a:pt x="18" y="31"/>
                    </a:lnTo>
                    <a:lnTo>
                      <a:pt x="18" y="34"/>
                    </a:lnTo>
                    <a:lnTo>
                      <a:pt x="16" y="33"/>
                    </a:lnTo>
                    <a:lnTo>
                      <a:pt x="19" y="69"/>
                    </a:lnTo>
                    <a:lnTo>
                      <a:pt x="19" y="75"/>
                    </a:lnTo>
                    <a:lnTo>
                      <a:pt x="17" y="80"/>
                    </a:lnTo>
                    <a:lnTo>
                      <a:pt x="0" y="111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9" y="117"/>
                    </a:lnTo>
                    <a:lnTo>
                      <a:pt x="38" y="95"/>
                    </a:lnTo>
                    <a:lnTo>
                      <a:pt x="77" y="102"/>
                    </a:lnTo>
                    <a:lnTo>
                      <a:pt x="41" y="165"/>
                    </a:lnTo>
                    <a:lnTo>
                      <a:pt x="57" y="168"/>
                    </a:lnTo>
                    <a:lnTo>
                      <a:pt x="124" y="111"/>
                    </a:lnTo>
                    <a:lnTo>
                      <a:pt x="155" y="118"/>
                    </a:lnTo>
                    <a:lnTo>
                      <a:pt x="173" y="121"/>
                    </a:lnTo>
                    <a:lnTo>
                      <a:pt x="173" y="121"/>
                    </a:lnTo>
                    <a:lnTo>
                      <a:pt x="177" y="121"/>
                    </a:lnTo>
                    <a:lnTo>
                      <a:pt x="181" y="119"/>
                    </a:lnTo>
                    <a:lnTo>
                      <a:pt x="181" y="119"/>
                    </a:lnTo>
                    <a:lnTo>
                      <a:pt x="186" y="115"/>
                    </a:lnTo>
                    <a:lnTo>
                      <a:pt x="188" y="112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6"/>
                    </a:lnTo>
                    <a:lnTo>
                      <a:pt x="189" y="102"/>
                    </a:lnTo>
                    <a:lnTo>
                      <a:pt x="186" y="97"/>
                    </a:lnTo>
                    <a:lnTo>
                      <a:pt x="186" y="97"/>
                    </a:lnTo>
                    <a:close/>
                  </a:path>
                </a:pathLst>
              </a:custGeom>
              <a:solidFill>
                <a:srgbClr val="DAA38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îSlîḍé">
                <a:extLst>
                  <a:ext uri="{FF2B5EF4-FFF2-40B4-BE49-F238E27FC236}">
                    <a16:creationId xmlns:a16="http://schemas.microsoft.com/office/drawing/2014/main" id="{B9656E0C-BAA6-4809-B30D-4584428387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0163" y="669926"/>
                <a:ext cx="53975" cy="30163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34" y="7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34" h="19">
                    <a:moveTo>
                      <a:pt x="0" y="12"/>
                    </a:moveTo>
                    <a:lnTo>
                      <a:pt x="3" y="19"/>
                    </a:lnTo>
                    <a:lnTo>
                      <a:pt x="3" y="19"/>
                    </a:lnTo>
                    <a:lnTo>
                      <a:pt x="34" y="7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isľîdé">
                <a:extLst>
                  <a:ext uri="{FF2B5EF4-FFF2-40B4-BE49-F238E27FC236}">
                    <a16:creationId xmlns:a16="http://schemas.microsoft.com/office/drawing/2014/main" id="{0CA1636E-4844-4B66-9060-7B421F06AE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0150" y="712788"/>
                <a:ext cx="53975" cy="31750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3" y="20"/>
                  </a:cxn>
                  <a:cxn ang="0">
                    <a:pos x="3" y="20"/>
                  </a:cxn>
                  <a:cxn ang="0">
                    <a:pos x="34" y="6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34" h="20">
                    <a:moveTo>
                      <a:pt x="0" y="15"/>
                    </a:moveTo>
                    <a:lnTo>
                      <a:pt x="3" y="20"/>
                    </a:lnTo>
                    <a:lnTo>
                      <a:pt x="3" y="20"/>
                    </a:lnTo>
                    <a:lnTo>
                      <a:pt x="34" y="6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iŝ1îḍè">
                <a:extLst>
                  <a:ext uri="{FF2B5EF4-FFF2-40B4-BE49-F238E27FC236}">
                    <a16:creationId xmlns:a16="http://schemas.microsoft.com/office/drawing/2014/main" id="{38D30F35-983C-4255-8404-2D350802F0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1725" y="762001"/>
                <a:ext cx="53975" cy="38100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5" y="24"/>
                  </a:cxn>
                  <a:cxn ang="0">
                    <a:pos x="5" y="24"/>
                  </a:cxn>
                  <a:cxn ang="0">
                    <a:pos x="34" y="6"/>
                  </a:cxn>
                  <a:cxn ang="0">
                    <a:pos x="31" y="0"/>
                  </a:cxn>
                  <a:cxn ang="0">
                    <a:pos x="31" y="0"/>
                  </a:cxn>
                  <a:cxn ang="0">
                    <a:pos x="0" y="18"/>
                  </a:cxn>
                  <a:cxn ang="0">
                    <a:pos x="0" y="18"/>
                  </a:cxn>
                </a:cxnLst>
                <a:rect l="0" t="0" r="r" b="b"/>
                <a:pathLst>
                  <a:path w="34" h="24">
                    <a:moveTo>
                      <a:pt x="0" y="18"/>
                    </a:moveTo>
                    <a:lnTo>
                      <a:pt x="5" y="24"/>
                    </a:lnTo>
                    <a:lnTo>
                      <a:pt x="5" y="24"/>
                    </a:lnTo>
                    <a:lnTo>
                      <a:pt x="34" y="6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išḻîḍe">
                <a:extLst>
                  <a:ext uri="{FF2B5EF4-FFF2-40B4-BE49-F238E27FC236}">
                    <a16:creationId xmlns:a16="http://schemas.microsoft.com/office/drawing/2014/main" id="{9A645F4A-8CC5-469D-9F59-43BE8168D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925" y="885826"/>
                <a:ext cx="49213" cy="46038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5" y="29"/>
                  </a:cxn>
                  <a:cxn ang="0">
                    <a:pos x="5" y="29"/>
                  </a:cxn>
                  <a:cxn ang="0">
                    <a:pos x="31" y="6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0" y="23"/>
                  </a:cxn>
                  <a:cxn ang="0">
                    <a:pos x="0" y="23"/>
                  </a:cxn>
                </a:cxnLst>
                <a:rect l="0" t="0" r="r" b="b"/>
                <a:pathLst>
                  <a:path w="31" h="29">
                    <a:moveTo>
                      <a:pt x="0" y="23"/>
                    </a:moveTo>
                    <a:lnTo>
                      <a:pt x="5" y="29"/>
                    </a:lnTo>
                    <a:lnTo>
                      <a:pt x="5" y="29"/>
                    </a:lnTo>
                    <a:lnTo>
                      <a:pt x="31" y="6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iSļîdè">
                <a:extLst>
                  <a:ext uri="{FF2B5EF4-FFF2-40B4-BE49-F238E27FC236}">
                    <a16:creationId xmlns:a16="http://schemas.microsoft.com/office/drawing/2014/main" id="{E5C584C5-371F-4EA9-8A67-7CD1008595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650" y="820738"/>
                <a:ext cx="50800" cy="39688"/>
              </a:xfrm>
              <a:custGeom>
                <a:avLst/>
                <a:gdLst/>
                <a:ahLst/>
                <a:cxnLst>
                  <a:cxn ang="0">
                    <a:pos x="0" y="19"/>
                  </a:cxn>
                  <a:cxn ang="0">
                    <a:pos x="4" y="25"/>
                  </a:cxn>
                  <a:cxn ang="0">
                    <a:pos x="4" y="25"/>
                  </a:cxn>
                  <a:cxn ang="0">
                    <a:pos x="32" y="5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0" y="19"/>
                  </a:cxn>
                  <a:cxn ang="0">
                    <a:pos x="0" y="19"/>
                  </a:cxn>
                </a:cxnLst>
                <a:rect l="0" t="0" r="r" b="b"/>
                <a:pathLst>
                  <a:path w="32" h="25">
                    <a:moveTo>
                      <a:pt x="0" y="19"/>
                    </a:moveTo>
                    <a:lnTo>
                      <a:pt x="4" y="25"/>
                    </a:lnTo>
                    <a:lnTo>
                      <a:pt x="4" y="25"/>
                    </a:lnTo>
                    <a:lnTo>
                      <a:pt x="32" y="5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0" y="1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îş1îḍe">
                <a:extLst>
                  <a:ext uri="{FF2B5EF4-FFF2-40B4-BE49-F238E27FC236}">
                    <a16:creationId xmlns:a16="http://schemas.microsoft.com/office/drawing/2014/main" id="{7D0A25C2-8B75-4C60-81B7-1DAE058C47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788" y="579438"/>
                <a:ext cx="55563" cy="15875"/>
              </a:xfrm>
              <a:custGeom>
                <a:avLst/>
                <a:gdLst/>
                <a:ahLst/>
                <a:cxnLst>
                  <a:cxn ang="0">
                    <a:pos x="1" y="10"/>
                  </a:cxn>
                  <a:cxn ang="0">
                    <a:pos x="1" y="10"/>
                  </a:cxn>
                  <a:cxn ang="0">
                    <a:pos x="35" y="7"/>
                  </a:cxn>
                  <a:cxn ang="0">
                    <a:pos x="35" y="0"/>
                  </a:cxn>
                  <a:cxn ang="0">
                    <a:pos x="35" y="0"/>
                  </a:cxn>
                  <a:cxn ang="0">
                    <a:pos x="0" y="3"/>
                  </a:cxn>
                  <a:cxn ang="0">
                    <a:pos x="1" y="10"/>
                  </a:cxn>
                </a:cxnLst>
                <a:rect l="0" t="0" r="r" b="b"/>
                <a:pathLst>
                  <a:path w="35" h="10">
                    <a:moveTo>
                      <a:pt x="1" y="10"/>
                    </a:moveTo>
                    <a:lnTo>
                      <a:pt x="1" y="10"/>
                    </a:lnTo>
                    <a:lnTo>
                      <a:pt x="35" y="7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0" y="3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ïSḻîďé">
                <a:extLst>
                  <a:ext uri="{FF2B5EF4-FFF2-40B4-BE49-F238E27FC236}">
                    <a16:creationId xmlns:a16="http://schemas.microsoft.com/office/drawing/2014/main" id="{4A91CB3C-A2B6-490E-A6AC-F7075F279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038" y="576263"/>
                <a:ext cx="55563" cy="1428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35" y="9"/>
                  </a:cxn>
                  <a:cxn ang="0">
                    <a:pos x="35" y="2"/>
                  </a:cxn>
                  <a:cxn ang="0">
                    <a:pos x="35" y="2"/>
                  </a:cxn>
                  <a:cxn ang="0">
                    <a:pos x="0" y="0"/>
                  </a:cxn>
                  <a:cxn ang="0">
                    <a:pos x="0" y="8"/>
                  </a:cxn>
                </a:cxnLst>
                <a:rect l="0" t="0" r="r" b="b"/>
                <a:pathLst>
                  <a:path w="35" h="9">
                    <a:moveTo>
                      <a:pt x="0" y="8"/>
                    </a:moveTo>
                    <a:lnTo>
                      <a:pt x="0" y="8"/>
                    </a:lnTo>
                    <a:lnTo>
                      <a:pt x="35" y="9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0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iṡlîḋê">
                <a:extLst>
                  <a:ext uri="{FF2B5EF4-FFF2-40B4-BE49-F238E27FC236}">
                    <a16:creationId xmlns:a16="http://schemas.microsoft.com/office/drawing/2014/main" id="{49F7ECF5-6598-4544-A424-8F7A3DE8F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8325" y="576263"/>
                <a:ext cx="57150" cy="12700"/>
              </a:xfrm>
              <a:custGeom>
                <a:avLst/>
                <a:gdLst/>
                <a:ahLst/>
                <a:cxnLst>
                  <a:cxn ang="0">
                    <a:pos x="2" y="8"/>
                  </a:cxn>
                  <a:cxn ang="0">
                    <a:pos x="2" y="8"/>
                  </a:cxn>
                  <a:cxn ang="0">
                    <a:pos x="36" y="7"/>
                  </a:cxn>
                  <a:cxn ang="0">
                    <a:pos x="36" y="0"/>
                  </a:cxn>
                  <a:cxn ang="0">
                    <a:pos x="36" y="0"/>
                  </a:cxn>
                  <a:cxn ang="0">
                    <a:pos x="0" y="0"/>
                  </a:cxn>
                  <a:cxn ang="0">
                    <a:pos x="2" y="8"/>
                  </a:cxn>
                </a:cxnLst>
                <a:rect l="0" t="0" r="r" b="b"/>
                <a:pathLst>
                  <a:path w="36" h="8">
                    <a:moveTo>
                      <a:pt x="2" y="8"/>
                    </a:moveTo>
                    <a:lnTo>
                      <a:pt x="2" y="8"/>
                    </a:lnTo>
                    <a:lnTo>
                      <a:pt x="36" y="7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ïṡľîḋé">
                <a:extLst>
                  <a:ext uri="{FF2B5EF4-FFF2-40B4-BE49-F238E27FC236}">
                    <a16:creationId xmlns:a16="http://schemas.microsoft.com/office/drawing/2014/main" id="{263BAF1A-C215-4299-8BA2-F368B5A27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0575" y="584201"/>
                <a:ext cx="55563" cy="20638"/>
              </a:xfrm>
              <a:custGeom>
                <a:avLst/>
                <a:gdLst/>
                <a:ahLst/>
                <a:cxnLst>
                  <a:cxn ang="0">
                    <a:pos x="35" y="5"/>
                  </a:cxn>
                  <a:cxn ang="0">
                    <a:pos x="35" y="5"/>
                  </a:cxn>
                  <a:cxn ang="0">
                    <a:pos x="26" y="4"/>
                  </a:cxn>
                  <a:cxn ang="0">
                    <a:pos x="1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25" y="10"/>
                  </a:cxn>
                  <a:cxn ang="0">
                    <a:pos x="34" y="13"/>
                  </a:cxn>
                  <a:cxn ang="0">
                    <a:pos x="35" y="5"/>
                  </a:cxn>
                </a:cxnLst>
                <a:rect l="0" t="0" r="r" b="b"/>
                <a:pathLst>
                  <a:path w="35" h="13">
                    <a:moveTo>
                      <a:pt x="35" y="5"/>
                    </a:moveTo>
                    <a:lnTo>
                      <a:pt x="35" y="5"/>
                    </a:lnTo>
                    <a:lnTo>
                      <a:pt x="26" y="4"/>
                    </a:lnTo>
                    <a:lnTo>
                      <a:pt x="1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5" y="10"/>
                    </a:lnTo>
                    <a:lnTo>
                      <a:pt x="34" y="13"/>
                    </a:lnTo>
                    <a:lnTo>
                      <a:pt x="3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îşļiḑè">
                <a:extLst>
                  <a:ext uri="{FF2B5EF4-FFF2-40B4-BE49-F238E27FC236}">
                    <a16:creationId xmlns:a16="http://schemas.microsoft.com/office/drawing/2014/main" id="{ECBC59D7-A193-4B12-8262-72BD1BFC3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9250" y="590551"/>
                <a:ext cx="55563" cy="19050"/>
              </a:xfrm>
              <a:custGeom>
                <a:avLst/>
                <a:gdLst/>
                <a:ahLst/>
                <a:cxnLst>
                  <a:cxn ang="0">
                    <a:pos x="1" y="12"/>
                  </a:cxn>
                  <a:cxn ang="0">
                    <a:pos x="1" y="12"/>
                  </a:cxn>
                  <a:cxn ang="0">
                    <a:pos x="35" y="7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0" y="5"/>
                  </a:cxn>
                  <a:cxn ang="0">
                    <a:pos x="1" y="12"/>
                  </a:cxn>
                </a:cxnLst>
                <a:rect l="0" t="0" r="r" b="b"/>
                <a:pathLst>
                  <a:path w="35" h="12">
                    <a:moveTo>
                      <a:pt x="1" y="12"/>
                    </a:moveTo>
                    <a:lnTo>
                      <a:pt x="1" y="12"/>
                    </a:lnTo>
                    <a:lnTo>
                      <a:pt x="35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0" y="5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iṡ1iďe">
                <a:extLst>
                  <a:ext uri="{FF2B5EF4-FFF2-40B4-BE49-F238E27FC236}">
                    <a16:creationId xmlns:a16="http://schemas.microsoft.com/office/drawing/2014/main" id="{96B39B61-088C-4CA0-B889-817EE23DFC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300" y="609601"/>
                <a:ext cx="55563" cy="222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" y="14"/>
                  </a:cxn>
                  <a:cxn ang="0">
                    <a:pos x="1" y="14"/>
                  </a:cxn>
                  <a:cxn ang="0">
                    <a:pos x="35" y="6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0" y="7"/>
                  </a:cxn>
                  <a:cxn ang="0">
                    <a:pos x="0" y="7"/>
                  </a:cxn>
                </a:cxnLst>
                <a:rect l="0" t="0" r="r" b="b"/>
                <a:pathLst>
                  <a:path w="35" h="14">
                    <a:moveTo>
                      <a:pt x="0" y="7"/>
                    </a:moveTo>
                    <a:lnTo>
                      <a:pt x="1" y="14"/>
                    </a:lnTo>
                    <a:lnTo>
                      <a:pt x="1" y="14"/>
                    </a:lnTo>
                    <a:lnTo>
                      <a:pt x="35" y="6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îṩlïďè">
                <a:extLst>
                  <a:ext uri="{FF2B5EF4-FFF2-40B4-BE49-F238E27FC236}">
                    <a16:creationId xmlns:a16="http://schemas.microsoft.com/office/drawing/2014/main" id="{A0F03529-9E25-43A3-A9BF-D5379A530A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3350" y="635001"/>
                <a:ext cx="57150" cy="26988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2" y="17"/>
                  </a:cxn>
                  <a:cxn ang="0">
                    <a:pos x="2" y="17"/>
                  </a:cxn>
                  <a:cxn ang="0">
                    <a:pos x="36" y="7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36" h="17">
                    <a:moveTo>
                      <a:pt x="0" y="10"/>
                    </a:moveTo>
                    <a:lnTo>
                      <a:pt x="2" y="17"/>
                    </a:lnTo>
                    <a:lnTo>
                      <a:pt x="2" y="17"/>
                    </a:lnTo>
                    <a:lnTo>
                      <a:pt x="36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3" name="íŝ1íḍe">
              <a:extLst>
                <a:ext uri="{FF2B5EF4-FFF2-40B4-BE49-F238E27FC236}">
                  <a16:creationId xmlns:a16="http://schemas.microsoft.com/office/drawing/2014/main" id="{4B42937E-CAB3-428A-8DD4-82003C649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3433" y="3323642"/>
              <a:ext cx="1983167" cy="952937"/>
            </a:xfrm>
            <a:custGeom>
              <a:avLst/>
              <a:gdLst/>
              <a:ahLst/>
              <a:cxnLst>
                <a:cxn ang="0">
                  <a:pos x="179" y="60"/>
                </a:cxn>
                <a:cxn ang="0">
                  <a:pos x="175" y="50"/>
                </a:cxn>
                <a:cxn ang="0">
                  <a:pos x="170" y="42"/>
                </a:cxn>
                <a:cxn ang="0">
                  <a:pos x="160" y="37"/>
                </a:cxn>
                <a:cxn ang="0">
                  <a:pos x="148" y="33"/>
                </a:cxn>
                <a:cxn ang="0">
                  <a:pos x="147" y="28"/>
                </a:cxn>
                <a:cxn ang="0">
                  <a:pos x="141" y="19"/>
                </a:cxn>
                <a:cxn ang="0">
                  <a:pos x="133" y="12"/>
                </a:cxn>
                <a:cxn ang="0">
                  <a:pos x="121" y="9"/>
                </a:cxn>
                <a:cxn ang="0">
                  <a:pos x="115" y="8"/>
                </a:cxn>
                <a:cxn ang="0">
                  <a:pos x="103" y="10"/>
                </a:cxn>
                <a:cxn ang="0">
                  <a:pos x="93" y="15"/>
                </a:cxn>
                <a:cxn ang="0">
                  <a:pos x="88" y="9"/>
                </a:cxn>
                <a:cxn ang="0">
                  <a:pos x="72" y="1"/>
                </a:cxn>
                <a:cxn ang="0">
                  <a:pos x="64" y="0"/>
                </a:cxn>
                <a:cxn ang="0">
                  <a:pos x="50" y="3"/>
                </a:cxn>
                <a:cxn ang="0">
                  <a:pos x="39" y="8"/>
                </a:cxn>
                <a:cxn ang="0">
                  <a:pos x="32" y="17"/>
                </a:cxn>
                <a:cxn ang="0">
                  <a:pos x="30" y="27"/>
                </a:cxn>
                <a:cxn ang="0">
                  <a:pos x="31" y="33"/>
                </a:cxn>
                <a:cxn ang="0">
                  <a:pos x="24" y="34"/>
                </a:cxn>
                <a:cxn ang="0">
                  <a:pos x="13" y="39"/>
                </a:cxn>
                <a:cxn ang="0">
                  <a:pos x="5" y="45"/>
                </a:cxn>
                <a:cxn ang="0">
                  <a:pos x="0" y="54"/>
                </a:cxn>
                <a:cxn ang="0">
                  <a:pos x="0" y="60"/>
                </a:cxn>
                <a:cxn ang="0">
                  <a:pos x="2" y="69"/>
                </a:cxn>
                <a:cxn ang="0">
                  <a:pos x="9" y="77"/>
                </a:cxn>
                <a:cxn ang="0">
                  <a:pos x="17" y="83"/>
                </a:cxn>
                <a:cxn ang="0">
                  <a:pos x="30" y="86"/>
                </a:cxn>
                <a:cxn ang="0">
                  <a:pos x="32" y="86"/>
                </a:cxn>
                <a:cxn ang="0">
                  <a:pos x="34" y="86"/>
                </a:cxn>
                <a:cxn ang="0">
                  <a:pos x="35" y="86"/>
                </a:cxn>
                <a:cxn ang="0">
                  <a:pos x="147" y="86"/>
                </a:cxn>
                <a:cxn ang="0">
                  <a:pos x="154" y="85"/>
                </a:cxn>
                <a:cxn ang="0">
                  <a:pos x="165" y="80"/>
                </a:cxn>
                <a:cxn ang="0">
                  <a:pos x="173" y="74"/>
                </a:cxn>
                <a:cxn ang="0">
                  <a:pos x="178" y="64"/>
                </a:cxn>
                <a:cxn ang="0">
                  <a:pos x="179" y="60"/>
                </a:cxn>
              </a:cxnLst>
              <a:rect l="0" t="0" r="r" b="b"/>
              <a:pathLst>
                <a:path w="179" h="86">
                  <a:moveTo>
                    <a:pt x="179" y="60"/>
                  </a:moveTo>
                  <a:lnTo>
                    <a:pt x="179" y="60"/>
                  </a:lnTo>
                  <a:lnTo>
                    <a:pt x="178" y="54"/>
                  </a:lnTo>
                  <a:lnTo>
                    <a:pt x="175" y="50"/>
                  </a:lnTo>
                  <a:lnTo>
                    <a:pt x="173" y="45"/>
                  </a:lnTo>
                  <a:lnTo>
                    <a:pt x="170" y="42"/>
                  </a:lnTo>
                  <a:lnTo>
                    <a:pt x="166" y="39"/>
                  </a:lnTo>
                  <a:lnTo>
                    <a:pt x="160" y="37"/>
                  </a:lnTo>
                  <a:lnTo>
                    <a:pt x="155" y="34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7" y="28"/>
                  </a:lnTo>
                  <a:lnTo>
                    <a:pt x="145" y="23"/>
                  </a:lnTo>
                  <a:lnTo>
                    <a:pt x="141" y="19"/>
                  </a:lnTo>
                  <a:lnTo>
                    <a:pt x="138" y="16"/>
                  </a:lnTo>
                  <a:lnTo>
                    <a:pt x="133" y="12"/>
                  </a:lnTo>
                  <a:lnTo>
                    <a:pt x="127" y="10"/>
                  </a:lnTo>
                  <a:lnTo>
                    <a:pt x="121" y="9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09" y="9"/>
                  </a:lnTo>
                  <a:lnTo>
                    <a:pt x="103" y="10"/>
                  </a:lnTo>
                  <a:lnTo>
                    <a:pt x="98" y="12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88" y="9"/>
                  </a:lnTo>
                  <a:lnTo>
                    <a:pt x="81" y="5"/>
                  </a:lnTo>
                  <a:lnTo>
                    <a:pt x="72" y="1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6" y="1"/>
                  </a:lnTo>
                  <a:lnTo>
                    <a:pt x="50" y="3"/>
                  </a:lnTo>
                  <a:lnTo>
                    <a:pt x="44" y="5"/>
                  </a:lnTo>
                  <a:lnTo>
                    <a:pt x="39" y="8"/>
                  </a:lnTo>
                  <a:lnTo>
                    <a:pt x="35" y="12"/>
                  </a:lnTo>
                  <a:lnTo>
                    <a:pt x="32" y="17"/>
                  </a:lnTo>
                  <a:lnTo>
                    <a:pt x="31" y="21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24" y="34"/>
                  </a:lnTo>
                  <a:lnTo>
                    <a:pt x="19" y="35"/>
                  </a:lnTo>
                  <a:lnTo>
                    <a:pt x="13" y="39"/>
                  </a:lnTo>
                  <a:lnTo>
                    <a:pt x="9" y="42"/>
                  </a:lnTo>
                  <a:lnTo>
                    <a:pt x="5" y="45"/>
                  </a:lnTo>
                  <a:lnTo>
                    <a:pt x="2" y="50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9"/>
                  </a:lnTo>
                  <a:lnTo>
                    <a:pt x="4" y="73"/>
                  </a:lnTo>
                  <a:lnTo>
                    <a:pt x="9" y="77"/>
                  </a:lnTo>
                  <a:lnTo>
                    <a:pt x="13" y="80"/>
                  </a:lnTo>
                  <a:lnTo>
                    <a:pt x="17" y="83"/>
                  </a:lnTo>
                  <a:lnTo>
                    <a:pt x="23" y="85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2" y="86"/>
                  </a:lnTo>
                  <a:lnTo>
                    <a:pt x="32" y="86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5" y="86"/>
                  </a:lnTo>
                  <a:lnTo>
                    <a:pt x="147" y="86"/>
                  </a:lnTo>
                  <a:lnTo>
                    <a:pt x="147" y="86"/>
                  </a:lnTo>
                  <a:lnTo>
                    <a:pt x="147" y="86"/>
                  </a:lnTo>
                  <a:lnTo>
                    <a:pt x="154" y="85"/>
                  </a:lnTo>
                  <a:lnTo>
                    <a:pt x="159" y="83"/>
                  </a:lnTo>
                  <a:lnTo>
                    <a:pt x="165" y="80"/>
                  </a:lnTo>
                  <a:lnTo>
                    <a:pt x="169" y="77"/>
                  </a:lnTo>
                  <a:lnTo>
                    <a:pt x="173" y="74"/>
                  </a:lnTo>
                  <a:lnTo>
                    <a:pt x="175" y="69"/>
                  </a:lnTo>
                  <a:lnTo>
                    <a:pt x="178" y="64"/>
                  </a:lnTo>
                  <a:lnTo>
                    <a:pt x="179" y="60"/>
                  </a:lnTo>
                  <a:lnTo>
                    <a:pt x="179" y="60"/>
                  </a:lnTo>
                  <a:close/>
                </a:path>
              </a:pathLst>
            </a:custGeom>
            <a:solidFill>
              <a:srgbClr val="DAA38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í$ḷíḑê">
              <a:extLst>
                <a:ext uri="{FF2B5EF4-FFF2-40B4-BE49-F238E27FC236}">
                  <a16:creationId xmlns:a16="http://schemas.microsoft.com/office/drawing/2014/main" id="{FE9272DB-F926-4C50-A260-893E08A85711}"/>
                </a:ext>
              </a:extLst>
            </p:cNvPr>
            <p:cNvGrpSpPr/>
            <p:nvPr/>
          </p:nvGrpSpPr>
          <p:grpSpPr>
            <a:xfrm>
              <a:off x="7384282" y="3125584"/>
              <a:ext cx="1828502" cy="536047"/>
              <a:chOff x="2193925" y="492126"/>
              <a:chExt cx="1500188" cy="439738"/>
            </a:xfrm>
            <a:solidFill>
              <a:schemeClr val="accent2"/>
            </a:solidFill>
          </p:grpSpPr>
          <p:sp>
            <p:nvSpPr>
              <p:cNvPr id="32" name="îṩḷîḓê">
                <a:extLst>
                  <a:ext uri="{FF2B5EF4-FFF2-40B4-BE49-F238E27FC236}">
                    <a16:creationId xmlns:a16="http://schemas.microsoft.com/office/drawing/2014/main" id="{FDE43F2A-67D6-44DB-B071-5BB52B61BB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4075" y="492126"/>
                <a:ext cx="300038" cy="266700"/>
              </a:xfrm>
              <a:custGeom>
                <a:avLst/>
                <a:gdLst/>
                <a:ahLst/>
                <a:cxnLst>
                  <a:cxn ang="0">
                    <a:pos x="186" y="97"/>
                  </a:cxn>
                  <a:cxn ang="0">
                    <a:pos x="186" y="97"/>
                  </a:cxn>
                  <a:cxn ang="0">
                    <a:pos x="183" y="94"/>
                  </a:cxn>
                  <a:cxn ang="0">
                    <a:pos x="178" y="92"/>
                  </a:cxn>
                  <a:cxn ang="0">
                    <a:pos x="161" y="88"/>
                  </a:cxn>
                  <a:cxn ang="0">
                    <a:pos x="130" y="81"/>
                  </a:cxn>
                  <a:cxn ang="0">
                    <a:pos x="90" y="4"/>
                  </a:cxn>
                  <a:cxn ang="0">
                    <a:pos x="75" y="0"/>
                  </a:cxn>
                  <a:cxn ang="0">
                    <a:pos x="83" y="72"/>
                  </a:cxn>
                  <a:cxn ang="0">
                    <a:pos x="43" y="64"/>
                  </a:cxn>
                  <a:cxn ang="0">
                    <a:pos x="26" y="32"/>
                  </a:cxn>
                  <a:cxn ang="0">
                    <a:pos x="18" y="31"/>
                  </a:cxn>
                  <a:cxn ang="0">
                    <a:pos x="18" y="34"/>
                  </a:cxn>
                  <a:cxn ang="0">
                    <a:pos x="16" y="33"/>
                  </a:cxn>
                  <a:cxn ang="0">
                    <a:pos x="19" y="69"/>
                  </a:cxn>
                  <a:cxn ang="0">
                    <a:pos x="19" y="75"/>
                  </a:cxn>
                  <a:cxn ang="0">
                    <a:pos x="17" y="80"/>
                  </a:cxn>
                  <a:cxn ang="0">
                    <a:pos x="0" y="111"/>
                  </a:cxn>
                  <a:cxn ang="0">
                    <a:pos x="2" y="112"/>
                  </a:cxn>
                  <a:cxn ang="0">
                    <a:pos x="0" y="114"/>
                  </a:cxn>
                  <a:cxn ang="0">
                    <a:pos x="9" y="117"/>
                  </a:cxn>
                  <a:cxn ang="0">
                    <a:pos x="38" y="95"/>
                  </a:cxn>
                  <a:cxn ang="0">
                    <a:pos x="77" y="102"/>
                  </a:cxn>
                  <a:cxn ang="0">
                    <a:pos x="41" y="165"/>
                  </a:cxn>
                  <a:cxn ang="0">
                    <a:pos x="57" y="168"/>
                  </a:cxn>
                  <a:cxn ang="0">
                    <a:pos x="124" y="111"/>
                  </a:cxn>
                  <a:cxn ang="0">
                    <a:pos x="155" y="118"/>
                  </a:cxn>
                  <a:cxn ang="0">
                    <a:pos x="173" y="121"/>
                  </a:cxn>
                  <a:cxn ang="0">
                    <a:pos x="173" y="121"/>
                  </a:cxn>
                  <a:cxn ang="0">
                    <a:pos x="177" y="121"/>
                  </a:cxn>
                  <a:cxn ang="0">
                    <a:pos x="181" y="119"/>
                  </a:cxn>
                  <a:cxn ang="0">
                    <a:pos x="181" y="119"/>
                  </a:cxn>
                  <a:cxn ang="0">
                    <a:pos x="186" y="115"/>
                  </a:cxn>
                  <a:cxn ang="0">
                    <a:pos x="188" y="112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9"/>
                  </a:cxn>
                  <a:cxn ang="0">
                    <a:pos x="189" y="106"/>
                  </a:cxn>
                  <a:cxn ang="0">
                    <a:pos x="189" y="102"/>
                  </a:cxn>
                  <a:cxn ang="0">
                    <a:pos x="186" y="97"/>
                  </a:cxn>
                  <a:cxn ang="0">
                    <a:pos x="186" y="97"/>
                  </a:cxn>
                </a:cxnLst>
                <a:rect l="0" t="0" r="r" b="b"/>
                <a:pathLst>
                  <a:path w="189" h="168">
                    <a:moveTo>
                      <a:pt x="186" y="97"/>
                    </a:moveTo>
                    <a:lnTo>
                      <a:pt x="186" y="97"/>
                    </a:lnTo>
                    <a:lnTo>
                      <a:pt x="183" y="94"/>
                    </a:lnTo>
                    <a:lnTo>
                      <a:pt x="178" y="92"/>
                    </a:lnTo>
                    <a:lnTo>
                      <a:pt x="161" y="88"/>
                    </a:lnTo>
                    <a:lnTo>
                      <a:pt x="130" y="81"/>
                    </a:lnTo>
                    <a:lnTo>
                      <a:pt x="90" y="4"/>
                    </a:lnTo>
                    <a:lnTo>
                      <a:pt x="75" y="0"/>
                    </a:lnTo>
                    <a:lnTo>
                      <a:pt x="83" y="72"/>
                    </a:lnTo>
                    <a:lnTo>
                      <a:pt x="43" y="64"/>
                    </a:lnTo>
                    <a:lnTo>
                      <a:pt x="26" y="32"/>
                    </a:lnTo>
                    <a:lnTo>
                      <a:pt x="18" y="31"/>
                    </a:lnTo>
                    <a:lnTo>
                      <a:pt x="18" y="34"/>
                    </a:lnTo>
                    <a:lnTo>
                      <a:pt x="16" y="33"/>
                    </a:lnTo>
                    <a:lnTo>
                      <a:pt x="19" y="69"/>
                    </a:lnTo>
                    <a:lnTo>
                      <a:pt x="19" y="75"/>
                    </a:lnTo>
                    <a:lnTo>
                      <a:pt x="17" y="80"/>
                    </a:lnTo>
                    <a:lnTo>
                      <a:pt x="0" y="111"/>
                    </a:lnTo>
                    <a:lnTo>
                      <a:pt x="2" y="112"/>
                    </a:lnTo>
                    <a:lnTo>
                      <a:pt x="0" y="114"/>
                    </a:lnTo>
                    <a:lnTo>
                      <a:pt x="9" y="117"/>
                    </a:lnTo>
                    <a:lnTo>
                      <a:pt x="38" y="95"/>
                    </a:lnTo>
                    <a:lnTo>
                      <a:pt x="77" y="102"/>
                    </a:lnTo>
                    <a:lnTo>
                      <a:pt x="41" y="165"/>
                    </a:lnTo>
                    <a:lnTo>
                      <a:pt x="57" y="168"/>
                    </a:lnTo>
                    <a:lnTo>
                      <a:pt x="124" y="111"/>
                    </a:lnTo>
                    <a:lnTo>
                      <a:pt x="155" y="118"/>
                    </a:lnTo>
                    <a:lnTo>
                      <a:pt x="173" y="121"/>
                    </a:lnTo>
                    <a:lnTo>
                      <a:pt x="173" y="121"/>
                    </a:lnTo>
                    <a:lnTo>
                      <a:pt x="177" y="121"/>
                    </a:lnTo>
                    <a:lnTo>
                      <a:pt x="181" y="119"/>
                    </a:lnTo>
                    <a:lnTo>
                      <a:pt x="181" y="119"/>
                    </a:lnTo>
                    <a:lnTo>
                      <a:pt x="186" y="115"/>
                    </a:lnTo>
                    <a:lnTo>
                      <a:pt x="188" y="112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9"/>
                    </a:lnTo>
                    <a:lnTo>
                      <a:pt x="189" y="106"/>
                    </a:lnTo>
                    <a:lnTo>
                      <a:pt x="189" y="102"/>
                    </a:lnTo>
                    <a:lnTo>
                      <a:pt x="186" y="97"/>
                    </a:lnTo>
                    <a:lnTo>
                      <a:pt x="186" y="97"/>
                    </a:lnTo>
                    <a:close/>
                  </a:path>
                </a:pathLst>
              </a:custGeom>
              <a:solidFill>
                <a:srgbClr val="49473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ïşḷídè">
                <a:extLst>
                  <a:ext uri="{FF2B5EF4-FFF2-40B4-BE49-F238E27FC236}">
                    <a16:creationId xmlns:a16="http://schemas.microsoft.com/office/drawing/2014/main" id="{9E1ED0C5-64C6-444B-ABB8-6AB687CFC3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0163" y="669926"/>
                <a:ext cx="53975" cy="30163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34" y="7"/>
                  </a:cxn>
                  <a:cxn ang="0">
                    <a:pos x="32" y="0"/>
                  </a:cxn>
                  <a:cxn ang="0">
                    <a:pos x="32" y="0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34" h="19">
                    <a:moveTo>
                      <a:pt x="0" y="12"/>
                    </a:moveTo>
                    <a:lnTo>
                      <a:pt x="3" y="19"/>
                    </a:lnTo>
                    <a:lnTo>
                      <a:pt x="3" y="19"/>
                    </a:lnTo>
                    <a:lnTo>
                      <a:pt x="34" y="7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íṣļîḍé">
                <a:extLst>
                  <a:ext uri="{FF2B5EF4-FFF2-40B4-BE49-F238E27FC236}">
                    <a16:creationId xmlns:a16="http://schemas.microsoft.com/office/drawing/2014/main" id="{B053783F-9EA9-4010-839C-3D2B9CF091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70150" y="712788"/>
                <a:ext cx="53975" cy="31750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3" y="20"/>
                  </a:cxn>
                  <a:cxn ang="0">
                    <a:pos x="3" y="20"/>
                  </a:cxn>
                  <a:cxn ang="0">
                    <a:pos x="34" y="6"/>
                  </a:cxn>
                  <a:cxn ang="0">
                    <a:pos x="30" y="0"/>
                  </a:cxn>
                  <a:cxn ang="0">
                    <a:pos x="30" y="0"/>
                  </a:cxn>
                  <a:cxn ang="0">
                    <a:pos x="0" y="15"/>
                  </a:cxn>
                  <a:cxn ang="0">
                    <a:pos x="0" y="15"/>
                  </a:cxn>
                </a:cxnLst>
                <a:rect l="0" t="0" r="r" b="b"/>
                <a:pathLst>
                  <a:path w="34" h="20">
                    <a:moveTo>
                      <a:pt x="0" y="15"/>
                    </a:moveTo>
                    <a:lnTo>
                      <a:pt x="3" y="20"/>
                    </a:lnTo>
                    <a:lnTo>
                      <a:pt x="3" y="20"/>
                    </a:lnTo>
                    <a:lnTo>
                      <a:pt x="34" y="6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0" y="15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îSľidê">
                <a:extLst>
                  <a:ext uri="{FF2B5EF4-FFF2-40B4-BE49-F238E27FC236}">
                    <a16:creationId xmlns:a16="http://schemas.microsoft.com/office/drawing/2014/main" id="{9DF13B1F-3918-4CD0-906C-495402D85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1725" y="762001"/>
                <a:ext cx="53975" cy="38100"/>
              </a:xfrm>
              <a:custGeom>
                <a:avLst/>
                <a:gdLst/>
                <a:ahLst/>
                <a:cxnLst>
                  <a:cxn ang="0">
                    <a:pos x="0" y="18"/>
                  </a:cxn>
                  <a:cxn ang="0">
                    <a:pos x="5" y="24"/>
                  </a:cxn>
                  <a:cxn ang="0">
                    <a:pos x="5" y="24"/>
                  </a:cxn>
                  <a:cxn ang="0">
                    <a:pos x="34" y="6"/>
                  </a:cxn>
                  <a:cxn ang="0">
                    <a:pos x="31" y="0"/>
                  </a:cxn>
                  <a:cxn ang="0">
                    <a:pos x="31" y="0"/>
                  </a:cxn>
                  <a:cxn ang="0">
                    <a:pos x="0" y="18"/>
                  </a:cxn>
                  <a:cxn ang="0">
                    <a:pos x="0" y="18"/>
                  </a:cxn>
                </a:cxnLst>
                <a:rect l="0" t="0" r="r" b="b"/>
                <a:pathLst>
                  <a:path w="34" h="24">
                    <a:moveTo>
                      <a:pt x="0" y="18"/>
                    </a:moveTo>
                    <a:lnTo>
                      <a:pt x="5" y="24"/>
                    </a:lnTo>
                    <a:lnTo>
                      <a:pt x="5" y="24"/>
                    </a:lnTo>
                    <a:lnTo>
                      <a:pt x="34" y="6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îSļiḍé">
                <a:extLst>
                  <a:ext uri="{FF2B5EF4-FFF2-40B4-BE49-F238E27FC236}">
                    <a16:creationId xmlns:a16="http://schemas.microsoft.com/office/drawing/2014/main" id="{DF6CC8D2-DC82-4C69-9E77-1A579F5DEA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925" y="885826"/>
                <a:ext cx="49213" cy="46038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5" y="29"/>
                  </a:cxn>
                  <a:cxn ang="0">
                    <a:pos x="5" y="29"/>
                  </a:cxn>
                  <a:cxn ang="0">
                    <a:pos x="31" y="6"/>
                  </a:cxn>
                  <a:cxn ang="0">
                    <a:pos x="27" y="0"/>
                  </a:cxn>
                  <a:cxn ang="0">
                    <a:pos x="27" y="0"/>
                  </a:cxn>
                  <a:cxn ang="0">
                    <a:pos x="0" y="23"/>
                  </a:cxn>
                  <a:cxn ang="0">
                    <a:pos x="0" y="23"/>
                  </a:cxn>
                </a:cxnLst>
                <a:rect l="0" t="0" r="r" b="b"/>
                <a:pathLst>
                  <a:path w="31" h="29">
                    <a:moveTo>
                      <a:pt x="0" y="23"/>
                    </a:moveTo>
                    <a:lnTo>
                      <a:pt x="5" y="29"/>
                    </a:lnTo>
                    <a:lnTo>
                      <a:pt x="5" y="29"/>
                    </a:lnTo>
                    <a:lnTo>
                      <a:pt x="31" y="6"/>
                    </a:lnTo>
                    <a:lnTo>
                      <a:pt x="27" y="0"/>
                    </a:lnTo>
                    <a:lnTo>
                      <a:pt x="27" y="0"/>
                    </a:lnTo>
                    <a:lnTo>
                      <a:pt x="0" y="23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îṩļíḑe">
                <a:extLst>
                  <a:ext uri="{FF2B5EF4-FFF2-40B4-BE49-F238E27FC236}">
                    <a16:creationId xmlns:a16="http://schemas.microsoft.com/office/drawing/2014/main" id="{163C0BD3-FE91-4DD5-AAC6-D74AE3105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79650" y="820738"/>
                <a:ext cx="50800" cy="39688"/>
              </a:xfrm>
              <a:custGeom>
                <a:avLst/>
                <a:gdLst/>
                <a:ahLst/>
                <a:cxnLst>
                  <a:cxn ang="0">
                    <a:pos x="0" y="19"/>
                  </a:cxn>
                  <a:cxn ang="0">
                    <a:pos x="4" y="25"/>
                  </a:cxn>
                  <a:cxn ang="0">
                    <a:pos x="4" y="25"/>
                  </a:cxn>
                  <a:cxn ang="0">
                    <a:pos x="32" y="5"/>
                  </a:cxn>
                  <a:cxn ang="0">
                    <a:pos x="29" y="0"/>
                  </a:cxn>
                  <a:cxn ang="0">
                    <a:pos x="29" y="0"/>
                  </a:cxn>
                  <a:cxn ang="0">
                    <a:pos x="0" y="19"/>
                  </a:cxn>
                  <a:cxn ang="0">
                    <a:pos x="0" y="19"/>
                  </a:cxn>
                </a:cxnLst>
                <a:rect l="0" t="0" r="r" b="b"/>
                <a:pathLst>
                  <a:path w="32" h="25">
                    <a:moveTo>
                      <a:pt x="0" y="19"/>
                    </a:moveTo>
                    <a:lnTo>
                      <a:pt x="4" y="25"/>
                    </a:lnTo>
                    <a:lnTo>
                      <a:pt x="4" y="25"/>
                    </a:lnTo>
                    <a:lnTo>
                      <a:pt x="32" y="5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0" y="1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îśļíḋe">
                <a:extLst>
                  <a:ext uri="{FF2B5EF4-FFF2-40B4-BE49-F238E27FC236}">
                    <a16:creationId xmlns:a16="http://schemas.microsoft.com/office/drawing/2014/main" id="{5B3399C0-9D45-4AAD-B0A9-4BDE3E41D4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8788" y="579438"/>
                <a:ext cx="55563" cy="15875"/>
              </a:xfrm>
              <a:custGeom>
                <a:avLst/>
                <a:gdLst/>
                <a:ahLst/>
                <a:cxnLst>
                  <a:cxn ang="0">
                    <a:pos x="1" y="10"/>
                  </a:cxn>
                  <a:cxn ang="0">
                    <a:pos x="1" y="10"/>
                  </a:cxn>
                  <a:cxn ang="0">
                    <a:pos x="35" y="7"/>
                  </a:cxn>
                  <a:cxn ang="0">
                    <a:pos x="35" y="0"/>
                  </a:cxn>
                  <a:cxn ang="0">
                    <a:pos x="35" y="0"/>
                  </a:cxn>
                  <a:cxn ang="0">
                    <a:pos x="0" y="3"/>
                  </a:cxn>
                  <a:cxn ang="0">
                    <a:pos x="1" y="10"/>
                  </a:cxn>
                </a:cxnLst>
                <a:rect l="0" t="0" r="r" b="b"/>
                <a:pathLst>
                  <a:path w="35" h="10">
                    <a:moveTo>
                      <a:pt x="1" y="10"/>
                    </a:moveTo>
                    <a:lnTo>
                      <a:pt x="1" y="10"/>
                    </a:lnTo>
                    <a:lnTo>
                      <a:pt x="35" y="7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0" y="3"/>
                    </a:lnTo>
                    <a:lnTo>
                      <a:pt x="1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ísľïḍe">
                <a:extLst>
                  <a:ext uri="{FF2B5EF4-FFF2-40B4-BE49-F238E27FC236}">
                    <a16:creationId xmlns:a16="http://schemas.microsoft.com/office/drawing/2014/main" id="{3C66B3F4-E0CA-4159-8E97-9E3E990D32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21038" y="576263"/>
                <a:ext cx="55563" cy="1428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35" y="9"/>
                  </a:cxn>
                  <a:cxn ang="0">
                    <a:pos x="35" y="2"/>
                  </a:cxn>
                  <a:cxn ang="0">
                    <a:pos x="35" y="2"/>
                  </a:cxn>
                  <a:cxn ang="0">
                    <a:pos x="0" y="0"/>
                  </a:cxn>
                  <a:cxn ang="0">
                    <a:pos x="0" y="8"/>
                  </a:cxn>
                </a:cxnLst>
                <a:rect l="0" t="0" r="r" b="b"/>
                <a:pathLst>
                  <a:path w="35" h="9">
                    <a:moveTo>
                      <a:pt x="0" y="8"/>
                    </a:moveTo>
                    <a:lnTo>
                      <a:pt x="0" y="8"/>
                    </a:lnTo>
                    <a:lnTo>
                      <a:pt x="35" y="9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0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ïŝlîḓè">
                <a:extLst>
                  <a:ext uri="{FF2B5EF4-FFF2-40B4-BE49-F238E27FC236}">
                    <a16:creationId xmlns:a16="http://schemas.microsoft.com/office/drawing/2014/main" id="{1210A55A-AFAA-4F34-B36A-485E34887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8325" y="576263"/>
                <a:ext cx="57150" cy="12700"/>
              </a:xfrm>
              <a:custGeom>
                <a:avLst/>
                <a:gdLst/>
                <a:ahLst/>
                <a:cxnLst>
                  <a:cxn ang="0">
                    <a:pos x="2" y="8"/>
                  </a:cxn>
                  <a:cxn ang="0">
                    <a:pos x="2" y="8"/>
                  </a:cxn>
                  <a:cxn ang="0">
                    <a:pos x="36" y="7"/>
                  </a:cxn>
                  <a:cxn ang="0">
                    <a:pos x="36" y="0"/>
                  </a:cxn>
                  <a:cxn ang="0">
                    <a:pos x="36" y="0"/>
                  </a:cxn>
                  <a:cxn ang="0">
                    <a:pos x="0" y="0"/>
                  </a:cxn>
                  <a:cxn ang="0">
                    <a:pos x="2" y="8"/>
                  </a:cxn>
                </a:cxnLst>
                <a:rect l="0" t="0" r="r" b="b"/>
                <a:pathLst>
                  <a:path w="36" h="8">
                    <a:moveTo>
                      <a:pt x="2" y="8"/>
                    </a:moveTo>
                    <a:lnTo>
                      <a:pt x="2" y="8"/>
                    </a:lnTo>
                    <a:lnTo>
                      <a:pt x="36" y="7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ïṥlïdé">
                <a:extLst>
                  <a:ext uri="{FF2B5EF4-FFF2-40B4-BE49-F238E27FC236}">
                    <a16:creationId xmlns:a16="http://schemas.microsoft.com/office/drawing/2014/main" id="{119B60F0-FCE6-45C3-8979-2FD3BBF1AE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0575" y="584201"/>
                <a:ext cx="55563" cy="20638"/>
              </a:xfrm>
              <a:custGeom>
                <a:avLst/>
                <a:gdLst/>
                <a:ahLst/>
                <a:cxnLst>
                  <a:cxn ang="0">
                    <a:pos x="35" y="5"/>
                  </a:cxn>
                  <a:cxn ang="0">
                    <a:pos x="35" y="5"/>
                  </a:cxn>
                  <a:cxn ang="0">
                    <a:pos x="26" y="4"/>
                  </a:cxn>
                  <a:cxn ang="0">
                    <a:pos x="1" y="0"/>
                  </a:cxn>
                  <a:cxn ang="0">
                    <a:pos x="0" y="7"/>
                  </a:cxn>
                  <a:cxn ang="0">
                    <a:pos x="0" y="7"/>
                  </a:cxn>
                  <a:cxn ang="0">
                    <a:pos x="25" y="10"/>
                  </a:cxn>
                  <a:cxn ang="0">
                    <a:pos x="34" y="13"/>
                  </a:cxn>
                  <a:cxn ang="0">
                    <a:pos x="35" y="5"/>
                  </a:cxn>
                </a:cxnLst>
                <a:rect l="0" t="0" r="r" b="b"/>
                <a:pathLst>
                  <a:path w="35" h="13">
                    <a:moveTo>
                      <a:pt x="35" y="5"/>
                    </a:moveTo>
                    <a:lnTo>
                      <a:pt x="35" y="5"/>
                    </a:lnTo>
                    <a:lnTo>
                      <a:pt x="26" y="4"/>
                    </a:lnTo>
                    <a:lnTo>
                      <a:pt x="1" y="0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25" y="10"/>
                    </a:lnTo>
                    <a:lnTo>
                      <a:pt x="34" y="13"/>
                    </a:lnTo>
                    <a:lnTo>
                      <a:pt x="3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iṧļiďé">
                <a:extLst>
                  <a:ext uri="{FF2B5EF4-FFF2-40B4-BE49-F238E27FC236}">
                    <a16:creationId xmlns:a16="http://schemas.microsoft.com/office/drawing/2014/main" id="{43D7B12D-9C6D-41B6-841F-1FB7DA87B9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9250" y="590551"/>
                <a:ext cx="55563" cy="19050"/>
              </a:xfrm>
              <a:custGeom>
                <a:avLst/>
                <a:gdLst/>
                <a:ahLst/>
                <a:cxnLst>
                  <a:cxn ang="0">
                    <a:pos x="1" y="12"/>
                  </a:cxn>
                  <a:cxn ang="0">
                    <a:pos x="1" y="12"/>
                  </a:cxn>
                  <a:cxn ang="0">
                    <a:pos x="35" y="7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0" y="5"/>
                  </a:cxn>
                  <a:cxn ang="0">
                    <a:pos x="1" y="12"/>
                  </a:cxn>
                </a:cxnLst>
                <a:rect l="0" t="0" r="r" b="b"/>
                <a:pathLst>
                  <a:path w="35" h="12">
                    <a:moveTo>
                      <a:pt x="1" y="12"/>
                    </a:moveTo>
                    <a:lnTo>
                      <a:pt x="1" y="12"/>
                    </a:lnTo>
                    <a:lnTo>
                      <a:pt x="35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0" y="5"/>
                    </a:lnTo>
                    <a:lnTo>
                      <a:pt x="1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ïs1îďe">
                <a:extLst>
                  <a:ext uri="{FF2B5EF4-FFF2-40B4-BE49-F238E27FC236}">
                    <a16:creationId xmlns:a16="http://schemas.microsoft.com/office/drawing/2014/main" id="{D9D5C47A-6D82-44F7-A269-FEA04A4AE9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1300" y="609601"/>
                <a:ext cx="55563" cy="222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" y="14"/>
                  </a:cxn>
                  <a:cxn ang="0">
                    <a:pos x="1" y="14"/>
                  </a:cxn>
                  <a:cxn ang="0">
                    <a:pos x="35" y="6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0" y="7"/>
                  </a:cxn>
                  <a:cxn ang="0">
                    <a:pos x="0" y="7"/>
                  </a:cxn>
                </a:cxnLst>
                <a:rect l="0" t="0" r="r" b="b"/>
                <a:pathLst>
                  <a:path w="35" h="14">
                    <a:moveTo>
                      <a:pt x="0" y="7"/>
                    </a:moveTo>
                    <a:lnTo>
                      <a:pt x="1" y="14"/>
                    </a:lnTo>
                    <a:lnTo>
                      <a:pt x="1" y="14"/>
                    </a:lnTo>
                    <a:lnTo>
                      <a:pt x="35" y="6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ïśḷíḓe">
                <a:extLst>
                  <a:ext uri="{FF2B5EF4-FFF2-40B4-BE49-F238E27FC236}">
                    <a16:creationId xmlns:a16="http://schemas.microsoft.com/office/drawing/2014/main" id="{564C473D-35C3-4BF3-B771-F3B0029F8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3350" y="635001"/>
                <a:ext cx="57150" cy="26988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2" y="17"/>
                  </a:cxn>
                  <a:cxn ang="0">
                    <a:pos x="2" y="17"/>
                  </a:cxn>
                  <a:cxn ang="0">
                    <a:pos x="36" y="7"/>
                  </a:cxn>
                  <a:cxn ang="0">
                    <a:pos x="34" y="0"/>
                  </a:cxn>
                  <a:cxn ang="0">
                    <a:pos x="34" y="0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36" h="17">
                    <a:moveTo>
                      <a:pt x="0" y="10"/>
                    </a:moveTo>
                    <a:lnTo>
                      <a:pt x="2" y="17"/>
                    </a:lnTo>
                    <a:lnTo>
                      <a:pt x="2" y="17"/>
                    </a:lnTo>
                    <a:lnTo>
                      <a:pt x="36" y="7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5" name="íŝļíḋé">
              <a:extLst>
                <a:ext uri="{FF2B5EF4-FFF2-40B4-BE49-F238E27FC236}">
                  <a16:creationId xmlns:a16="http://schemas.microsoft.com/office/drawing/2014/main" id="{D48372A0-8672-4772-BEE7-06E36D0DC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8655" y="3429000"/>
              <a:ext cx="1983167" cy="952937"/>
            </a:xfrm>
            <a:custGeom>
              <a:avLst/>
              <a:gdLst/>
              <a:ahLst/>
              <a:cxnLst>
                <a:cxn ang="0">
                  <a:pos x="179" y="60"/>
                </a:cxn>
                <a:cxn ang="0">
                  <a:pos x="175" y="50"/>
                </a:cxn>
                <a:cxn ang="0">
                  <a:pos x="170" y="42"/>
                </a:cxn>
                <a:cxn ang="0">
                  <a:pos x="160" y="37"/>
                </a:cxn>
                <a:cxn ang="0">
                  <a:pos x="148" y="33"/>
                </a:cxn>
                <a:cxn ang="0">
                  <a:pos x="147" y="28"/>
                </a:cxn>
                <a:cxn ang="0">
                  <a:pos x="141" y="19"/>
                </a:cxn>
                <a:cxn ang="0">
                  <a:pos x="133" y="12"/>
                </a:cxn>
                <a:cxn ang="0">
                  <a:pos x="121" y="9"/>
                </a:cxn>
                <a:cxn ang="0">
                  <a:pos x="115" y="8"/>
                </a:cxn>
                <a:cxn ang="0">
                  <a:pos x="103" y="10"/>
                </a:cxn>
                <a:cxn ang="0">
                  <a:pos x="93" y="15"/>
                </a:cxn>
                <a:cxn ang="0">
                  <a:pos x="88" y="9"/>
                </a:cxn>
                <a:cxn ang="0">
                  <a:pos x="72" y="1"/>
                </a:cxn>
                <a:cxn ang="0">
                  <a:pos x="64" y="0"/>
                </a:cxn>
                <a:cxn ang="0">
                  <a:pos x="50" y="3"/>
                </a:cxn>
                <a:cxn ang="0">
                  <a:pos x="39" y="8"/>
                </a:cxn>
                <a:cxn ang="0">
                  <a:pos x="32" y="17"/>
                </a:cxn>
                <a:cxn ang="0">
                  <a:pos x="30" y="27"/>
                </a:cxn>
                <a:cxn ang="0">
                  <a:pos x="31" y="33"/>
                </a:cxn>
                <a:cxn ang="0">
                  <a:pos x="24" y="34"/>
                </a:cxn>
                <a:cxn ang="0">
                  <a:pos x="13" y="39"/>
                </a:cxn>
                <a:cxn ang="0">
                  <a:pos x="5" y="45"/>
                </a:cxn>
                <a:cxn ang="0">
                  <a:pos x="0" y="54"/>
                </a:cxn>
                <a:cxn ang="0">
                  <a:pos x="0" y="60"/>
                </a:cxn>
                <a:cxn ang="0">
                  <a:pos x="2" y="69"/>
                </a:cxn>
                <a:cxn ang="0">
                  <a:pos x="9" y="77"/>
                </a:cxn>
                <a:cxn ang="0">
                  <a:pos x="17" y="83"/>
                </a:cxn>
                <a:cxn ang="0">
                  <a:pos x="30" y="86"/>
                </a:cxn>
                <a:cxn ang="0">
                  <a:pos x="32" y="86"/>
                </a:cxn>
                <a:cxn ang="0">
                  <a:pos x="34" y="86"/>
                </a:cxn>
                <a:cxn ang="0">
                  <a:pos x="35" y="86"/>
                </a:cxn>
                <a:cxn ang="0">
                  <a:pos x="147" y="86"/>
                </a:cxn>
                <a:cxn ang="0">
                  <a:pos x="154" y="85"/>
                </a:cxn>
                <a:cxn ang="0">
                  <a:pos x="165" y="80"/>
                </a:cxn>
                <a:cxn ang="0">
                  <a:pos x="173" y="74"/>
                </a:cxn>
                <a:cxn ang="0">
                  <a:pos x="178" y="64"/>
                </a:cxn>
                <a:cxn ang="0">
                  <a:pos x="179" y="60"/>
                </a:cxn>
              </a:cxnLst>
              <a:rect l="0" t="0" r="r" b="b"/>
              <a:pathLst>
                <a:path w="179" h="86">
                  <a:moveTo>
                    <a:pt x="179" y="60"/>
                  </a:moveTo>
                  <a:lnTo>
                    <a:pt x="179" y="60"/>
                  </a:lnTo>
                  <a:lnTo>
                    <a:pt x="178" y="54"/>
                  </a:lnTo>
                  <a:lnTo>
                    <a:pt x="175" y="50"/>
                  </a:lnTo>
                  <a:lnTo>
                    <a:pt x="173" y="45"/>
                  </a:lnTo>
                  <a:lnTo>
                    <a:pt x="170" y="42"/>
                  </a:lnTo>
                  <a:lnTo>
                    <a:pt x="166" y="39"/>
                  </a:lnTo>
                  <a:lnTo>
                    <a:pt x="160" y="37"/>
                  </a:lnTo>
                  <a:lnTo>
                    <a:pt x="155" y="34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7" y="28"/>
                  </a:lnTo>
                  <a:lnTo>
                    <a:pt x="145" y="23"/>
                  </a:lnTo>
                  <a:lnTo>
                    <a:pt x="141" y="19"/>
                  </a:lnTo>
                  <a:lnTo>
                    <a:pt x="138" y="16"/>
                  </a:lnTo>
                  <a:lnTo>
                    <a:pt x="133" y="12"/>
                  </a:lnTo>
                  <a:lnTo>
                    <a:pt x="127" y="10"/>
                  </a:lnTo>
                  <a:lnTo>
                    <a:pt x="121" y="9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09" y="9"/>
                  </a:lnTo>
                  <a:lnTo>
                    <a:pt x="103" y="10"/>
                  </a:lnTo>
                  <a:lnTo>
                    <a:pt x="98" y="12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88" y="9"/>
                  </a:lnTo>
                  <a:lnTo>
                    <a:pt x="81" y="5"/>
                  </a:lnTo>
                  <a:lnTo>
                    <a:pt x="72" y="1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56" y="1"/>
                  </a:lnTo>
                  <a:lnTo>
                    <a:pt x="50" y="3"/>
                  </a:lnTo>
                  <a:lnTo>
                    <a:pt x="44" y="5"/>
                  </a:lnTo>
                  <a:lnTo>
                    <a:pt x="39" y="8"/>
                  </a:lnTo>
                  <a:lnTo>
                    <a:pt x="35" y="12"/>
                  </a:lnTo>
                  <a:lnTo>
                    <a:pt x="32" y="17"/>
                  </a:lnTo>
                  <a:lnTo>
                    <a:pt x="31" y="21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31" y="33"/>
                  </a:lnTo>
                  <a:lnTo>
                    <a:pt x="31" y="33"/>
                  </a:lnTo>
                  <a:lnTo>
                    <a:pt x="24" y="34"/>
                  </a:lnTo>
                  <a:lnTo>
                    <a:pt x="19" y="35"/>
                  </a:lnTo>
                  <a:lnTo>
                    <a:pt x="13" y="39"/>
                  </a:lnTo>
                  <a:lnTo>
                    <a:pt x="9" y="42"/>
                  </a:lnTo>
                  <a:lnTo>
                    <a:pt x="5" y="45"/>
                  </a:lnTo>
                  <a:lnTo>
                    <a:pt x="2" y="50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4"/>
                  </a:lnTo>
                  <a:lnTo>
                    <a:pt x="2" y="69"/>
                  </a:lnTo>
                  <a:lnTo>
                    <a:pt x="4" y="73"/>
                  </a:lnTo>
                  <a:lnTo>
                    <a:pt x="9" y="77"/>
                  </a:lnTo>
                  <a:lnTo>
                    <a:pt x="13" y="80"/>
                  </a:lnTo>
                  <a:lnTo>
                    <a:pt x="17" y="83"/>
                  </a:lnTo>
                  <a:lnTo>
                    <a:pt x="23" y="85"/>
                  </a:lnTo>
                  <a:lnTo>
                    <a:pt x="30" y="86"/>
                  </a:lnTo>
                  <a:lnTo>
                    <a:pt x="30" y="86"/>
                  </a:lnTo>
                  <a:lnTo>
                    <a:pt x="32" y="86"/>
                  </a:lnTo>
                  <a:lnTo>
                    <a:pt x="32" y="86"/>
                  </a:lnTo>
                  <a:lnTo>
                    <a:pt x="34" y="86"/>
                  </a:lnTo>
                  <a:lnTo>
                    <a:pt x="34" y="86"/>
                  </a:lnTo>
                  <a:lnTo>
                    <a:pt x="35" y="86"/>
                  </a:lnTo>
                  <a:lnTo>
                    <a:pt x="147" y="86"/>
                  </a:lnTo>
                  <a:lnTo>
                    <a:pt x="147" y="86"/>
                  </a:lnTo>
                  <a:lnTo>
                    <a:pt x="147" y="86"/>
                  </a:lnTo>
                  <a:lnTo>
                    <a:pt x="154" y="85"/>
                  </a:lnTo>
                  <a:lnTo>
                    <a:pt x="159" y="83"/>
                  </a:lnTo>
                  <a:lnTo>
                    <a:pt x="165" y="80"/>
                  </a:lnTo>
                  <a:lnTo>
                    <a:pt x="169" y="77"/>
                  </a:lnTo>
                  <a:lnTo>
                    <a:pt x="173" y="74"/>
                  </a:lnTo>
                  <a:lnTo>
                    <a:pt x="175" y="69"/>
                  </a:lnTo>
                  <a:lnTo>
                    <a:pt x="178" y="64"/>
                  </a:lnTo>
                  <a:lnTo>
                    <a:pt x="179" y="60"/>
                  </a:lnTo>
                  <a:lnTo>
                    <a:pt x="179" y="60"/>
                  </a:lnTo>
                  <a:close/>
                </a:path>
              </a:pathLst>
            </a:custGeom>
            <a:solidFill>
              <a:srgbClr val="49473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sḷiḑe">
              <a:extLst>
                <a:ext uri="{FF2B5EF4-FFF2-40B4-BE49-F238E27FC236}">
                  <a16:creationId xmlns:a16="http://schemas.microsoft.com/office/drawing/2014/main" id="{82EF05F5-39EA-4D96-8865-ABF0DA73B32C}"/>
                </a:ext>
              </a:extLst>
            </p:cNvPr>
            <p:cNvSpPr txBox="1"/>
            <p:nvPr/>
          </p:nvSpPr>
          <p:spPr>
            <a:xfrm>
              <a:off x="3902670" y="3644608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zh-CN" altLang="en-US" sz="1400" b="1" spc="300" smtClean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14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îṧ1ïdè">
              <a:extLst>
                <a:ext uri="{FF2B5EF4-FFF2-40B4-BE49-F238E27FC236}">
                  <a16:creationId xmlns:a16="http://schemas.microsoft.com/office/drawing/2014/main" id="{5A0CBD94-C68A-4B0F-99BD-852C9D9672C2}"/>
                </a:ext>
              </a:extLst>
            </p:cNvPr>
            <p:cNvSpPr txBox="1"/>
            <p:nvPr/>
          </p:nvSpPr>
          <p:spPr>
            <a:xfrm>
              <a:off x="6787816" y="3644608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zh-CN" altLang="en-US" sz="1400" b="1" spc="300" smtClean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14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îṡlïďè">
              <a:extLst>
                <a:ext uri="{FF2B5EF4-FFF2-40B4-BE49-F238E27FC236}">
                  <a16:creationId xmlns:a16="http://schemas.microsoft.com/office/drawing/2014/main" id="{84D41C50-B928-4070-9B7C-730C3A0EC660}"/>
                </a:ext>
              </a:extLst>
            </p:cNvPr>
            <p:cNvSpPr txBox="1"/>
            <p:nvPr/>
          </p:nvSpPr>
          <p:spPr>
            <a:xfrm>
              <a:off x="9573038" y="3644608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zh-CN" altLang="en-US" sz="1400" b="1" spc="300" smtClean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zh-CN" altLang="en-US" sz="1400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íŝ1íďè">
              <a:extLst>
                <a:ext uri="{FF2B5EF4-FFF2-40B4-BE49-F238E27FC236}">
                  <a16:creationId xmlns:a16="http://schemas.microsoft.com/office/drawing/2014/main" id="{5F621079-4097-4BE8-AA80-0E0F04C7AE41}"/>
                </a:ext>
              </a:extLst>
            </p:cNvPr>
            <p:cNvGrpSpPr/>
            <p:nvPr/>
          </p:nvGrpSpPr>
          <p:grpSpPr>
            <a:xfrm>
              <a:off x="734269" y="3781794"/>
              <a:ext cx="2108063" cy="970279"/>
              <a:chOff x="1405955" y="3351521"/>
              <a:chExt cx="2108063" cy="970279"/>
            </a:xfrm>
          </p:grpSpPr>
          <p:sp>
            <p:nvSpPr>
              <p:cNvPr id="28" name="işļïḓê">
                <a:extLst>
                  <a:ext uri="{FF2B5EF4-FFF2-40B4-BE49-F238E27FC236}">
                    <a16:creationId xmlns:a16="http://schemas.microsoft.com/office/drawing/2014/main" id="{114FB562-F873-4B66-B3C6-79B7C9F8CB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5955" y="37644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smtClean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smtClean="0">
                    <a:cs typeface="+mn-ea"/>
                    <a:sym typeface="+mn-lt"/>
                  </a:rPr>
                </a:br>
                <a:r>
                  <a:rPr lang="zh-CN" altLang="en-US" sz="1000" smtClean="0">
                    <a:cs typeface="+mn-ea"/>
                    <a:sym typeface="+mn-lt"/>
                  </a:rPr>
                  <a:t> （建议使用主题字体）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9" name="ïṧľiḓe">
                <a:extLst>
                  <a:ext uri="{FF2B5EF4-FFF2-40B4-BE49-F238E27FC236}">
                    <a16:creationId xmlns:a16="http://schemas.microsoft.com/office/drawing/2014/main" id="{8E88E6A1-45CB-4B02-8656-E1C0CE74664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05955" y="33515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ïṡliḍe">
              <a:extLst>
                <a:ext uri="{FF2B5EF4-FFF2-40B4-BE49-F238E27FC236}">
                  <a16:creationId xmlns:a16="http://schemas.microsoft.com/office/drawing/2014/main" id="{38DE7EA4-C321-437B-A4B1-16104CD11D97}"/>
                </a:ext>
              </a:extLst>
            </p:cNvPr>
            <p:cNvGrpSpPr/>
            <p:nvPr/>
          </p:nvGrpSpPr>
          <p:grpSpPr>
            <a:xfrm>
              <a:off x="6349620" y="4761135"/>
              <a:ext cx="2108063" cy="970279"/>
              <a:chOff x="1405955" y="3351521"/>
              <a:chExt cx="2108063" cy="970279"/>
            </a:xfrm>
          </p:grpSpPr>
          <p:sp>
            <p:nvSpPr>
              <p:cNvPr id="26" name="işlíḓè">
                <a:extLst>
                  <a:ext uri="{FF2B5EF4-FFF2-40B4-BE49-F238E27FC236}">
                    <a16:creationId xmlns:a16="http://schemas.microsoft.com/office/drawing/2014/main" id="{47DAED25-1992-4A0B-9BEA-53E59A216A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5955" y="37644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smtClean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smtClean="0">
                    <a:cs typeface="+mn-ea"/>
                    <a:sym typeface="+mn-lt"/>
                  </a:rPr>
                </a:br>
                <a:r>
                  <a:rPr lang="zh-CN" altLang="en-US" sz="1000" smtClean="0">
                    <a:cs typeface="+mn-ea"/>
                    <a:sym typeface="+mn-lt"/>
                  </a:rPr>
                  <a:t> （建议使用主题字体）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7" name="ïŝḷidê">
                <a:extLst>
                  <a:ext uri="{FF2B5EF4-FFF2-40B4-BE49-F238E27FC236}">
                    <a16:creationId xmlns:a16="http://schemas.microsoft.com/office/drawing/2014/main" id="{B8E61E6D-9008-4973-B17D-5F591A533BB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05955" y="33515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smtClean="0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îśḻîde">
              <a:extLst>
                <a:ext uri="{FF2B5EF4-FFF2-40B4-BE49-F238E27FC236}">
                  <a16:creationId xmlns:a16="http://schemas.microsoft.com/office/drawing/2014/main" id="{374F0E05-6DAC-4890-AA70-D278675A7741}"/>
                </a:ext>
              </a:extLst>
            </p:cNvPr>
            <p:cNvGrpSpPr/>
            <p:nvPr/>
          </p:nvGrpSpPr>
          <p:grpSpPr>
            <a:xfrm>
              <a:off x="8851140" y="2048335"/>
              <a:ext cx="2108063" cy="970279"/>
              <a:chOff x="1405955" y="3351521"/>
              <a:chExt cx="2108063" cy="970279"/>
            </a:xfrm>
          </p:grpSpPr>
          <p:sp>
            <p:nvSpPr>
              <p:cNvPr id="24" name="ïśľiḑe">
                <a:extLst>
                  <a:ext uri="{FF2B5EF4-FFF2-40B4-BE49-F238E27FC236}">
                    <a16:creationId xmlns:a16="http://schemas.microsoft.com/office/drawing/2014/main" id="{5BE28C21-21BD-4365-9804-AE0BCAF64F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5955" y="37644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smtClean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smtClean="0">
                    <a:cs typeface="+mn-ea"/>
                    <a:sym typeface="+mn-lt"/>
                  </a:rPr>
                </a:br>
                <a:r>
                  <a:rPr lang="zh-CN" altLang="en-US" sz="1000" smtClean="0">
                    <a:cs typeface="+mn-ea"/>
                    <a:sym typeface="+mn-lt"/>
                  </a:rPr>
                  <a:t> （建议使用主题字体）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5" name="iṡlîḓe">
                <a:extLst>
                  <a:ext uri="{FF2B5EF4-FFF2-40B4-BE49-F238E27FC236}">
                    <a16:creationId xmlns:a16="http://schemas.microsoft.com/office/drawing/2014/main" id="{05EEEC12-E986-461A-876C-86333EB2098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405955" y="33515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smtClean="0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344280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f253c9a4-c028-4dc2-b708-73b7e1aeb9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243685" y="1366210"/>
            <a:ext cx="10013153" cy="4509730"/>
            <a:chOff x="1243685" y="1366210"/>
            <a:chExt cx="10013153" cy="4509730"/>
          </a:xfrm>
        </p:grpSpPr>
        <p:sp>
          <p:nvSpPr>
            <p:cNvPr id="10" name="iṣ1ïḍe">
              <a:extLst>
                <a:ext uri="{FF2B5EF4-FFF2-40B4-BE49-F238E27FC236}">
                  <a16:creationId xmlns:a16="http://schemas.microsoft.com/office/drawing/2014/main" id="{DB91D151-450B-4333-B73F-33188358EFB1}"/>
                </a:ext>
              </a:extLst>
            </p:cNvPr>
            <p:cNvSpPr/>
            <p:nvPr/>
          </p:nvSpPr>
          <p:spPr>
            <a:xfrm>
              <a:off x="4148425" y="3144335"/>
              <a:ext cx="2422469" cy="1012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755" extrusionOk="0">
                  <a:moveTo>
                    <a:pt x="0" y="17755"/>
                  </a:moveTo>
                  <a:cubicBezTo>
                    <a:pt x="4555" y="1088"/>
                    <a:pt x="11755" y="-3845"/>
                    <a:pt x="21600" y="2956"/>
                  </a:cubicBezTo>
                </a:path>
              </a:pathLst>
            </a:custGeom>
            <a:ln w="12700" cap="flat" cmpd="sng" algn="ctr">
              <a:solidFill>
                <a:schemeClr val="tx2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$ľîḍè">
              <a:extLst>
                <a:ext uri="{FF2B5EF4-FFF2-40B4-BE49-F238E27FC236}">
                  <a16:creationId xmlns:a16="http://schemas.microsoft.com/office/drawing/2014/main" id="{C6BF57B8-0427-4721-9EDC-751627FF4C42}"/>
                </a:ext>
              </a:extLst>
            </p:cNvPr>
            <p:cNvSpPr/>
            <p:nvPr/>
          </p:nvSpPr>
          <p:spPr>
            <a:xfrm rot="21284061">
              <a:off x="5049592" y="2850588"/>
              <a:ext cx="632546" cy="63254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iṥľiḋé">
              <a:extLst>
                <a:ext uri="{FF2B5EF4-FFF2-40B4-BE49-F238E27FC236}">
                  <a16:creationId xmlns:a16="http://schemas.microsoft.com/office/drawing/2014/main" id="{87E88F91-958B-434E-9C48-8E9BE9AC940D}"/>
                </a:ext>
              </a:extLst>
            </p:cNvPr>
            <p:cNvSpPr/>
            <p:nvPr/>
          </p:nvSpPr>
          <p:spPr>
            <a:xfrm rot="21284061">
              <a:off x="5202151" y="2982653"/>
              <a:ext cx="323222" cy="322791"/>
            </a:xfrm>
            <a:custGeom>
              <a:avLst/>
              <a:gdLst>
                <a:gd name="T0" fmla="*/ 196 w 361"/>
                <a:gd name="T1" fmla="*/ 116 h 361"/>
                <a:gd name="T2" fmla="*/ 190 w 361"/>
                <a:gd name="T3" fmla="*/ 124 h 361"/>
                <a:gd name="T4" fmla="*/ 148 w 361"/>
                <a:gd name="T5" fmla="*/ 166 h 361"/>
                <a:gd name="T6" fmla="*/ 107 w 361"/>
                <a:gd name="T7" fmla="*/ 124 h 361"/>
                <a:gd name="T8" fmla="*/ 107 w 361"/>
                <a:gd name="T9" fmla="*/ 124 h 361"/>
                <a:gd name="T10" fmla="*/ 100 w 361"/>
                <a:gd name="T11" fmla="*/ 116 h 361"/>
                <a:gd name="T12" fmla="*/ 104 w 361"/>
                <a:gd name="T13" fmla="*/ 106 h 361"/>
                <a:gd name="T14" fmla="*/ 105 w 361"/>
                <a:gd name="T15" fmla="*/ 106 h 361"/>
                <a:gd name="T16" fmla="*/ 149 w 361"/>
                <a:gd name="T17" fmla="*/ 52 h 361"/>
                <a:gd name="T18" fmla="*/ 192 w 361"/>
                <a:gd name="T19" fmla="*/ 106 h 361"/>
                <a:gd name="T20" fmla="*/ 192 w 361"/>
                <a:gd name="T21" fmla="*/ 106 h 361"/>
                <a:gd name="T22" fmla="*/ 196 w 361"/>
                <a:gd name="T23" fmla="*/ 116 h 361"/>
                <a:gd name="T24" fmla="*/ 361 w 361"/>
                <a:gd name="T25" fmla="*/ 339 h 361"/>
                <a:gd name="T26" fmla="*/ 339 w 361"/>
                <a:gd name="T27" fmla="*/ 361 h 361"/>
                <a:gd name="T28" fmla="*/ 253 w 361"/>
                <a:gd name="T29" fmla="*/ 275 h 361"/>
                <a:gd name="T30" fmla="*/ 256 w 361"/>
                <a:gd name="T31" fmla="*/ 272 h 361"/>
                <a:gd name="T32" fmla="*/ 231 w 361"/>
                <a:gd name="T33" fmla="*/ 248 h 361"/>
                <a:gd name="T34" fmla="*/ 52 w 361"/>
                <a:gd name="T35" fmla="*/ 240 h 361"/>
                <a:gd name="T36" fmla="*/ 52 w 361"/>
                <a:gd name="T37" fmla="*/ 52 h 361"/>
                <a:gd name="T38" fmla="*/ 240 w 361"/>
                <a:gd name="T39" fmla="*/ 52 h 361"/>
                <a:gd name="T40" fmla="*/ 248 w 361"/>
                <a:gd name="T41" fmla="*/ 232 h 361"/>
                <a:gd name="T42" fmla="*/ 272 w 361"/>
                <a:gd name="T43" fmla="*/ 256 h 361"/>
                <a:gd name="T44" fmla="*/ 275 w 361"/>
                <a:gd name="T45" fmla="*/ 253 h 361"/>
                <a:gd name="T46" fmla="*/ 361 w 361"/>
                <a:gd name="T47" fmla="*/ 339 h 361"/>
                <a:gd name="T48" fmla="*/ 239 w 361"/>
                <a:gd name="T49" fmla="*/ 204 h 361"/>
                <a:gd name="T50" fmla="*/ 224 w 361"/>
                <a:gd name="T51" fmla="*/ 69 h 361"/>
                <a:gd name="T52" fmla="*/ 69 w 361"/>
                <a:gd name="T53" fmla="*/ 69 h 361"/>
                <a:gd name="T54" fmla="*/ 56 w 361"/>
                <a:gd name="T55" fmla="*/ 207 h 361"/>
                <a:gd name="T56" fmla="*/ 116 w 361"/>
                <a:gd name="T57" fmla="*/ 173 h 361"/>
                <a:gd name="T58" fmla="*/ 138 w 361"/>
                <a:gd name="T59" fmla="*/ 215 h 361"/>
                <a:gd name="T60" fmla="*/ 141 w 361"/>
                <a:gd name="T61" fmla="*/ 187 h 361"/>
                <a:gd name="T62" fmla="*/ 136 w 361"/>
                <a:gd name="T63" fmla="*/ 183 h 361"/>
                <a:gd name="T64" fmla="*/ 148 w 361"/>
                <a:gd name="T65" fmla="*/ 183 h 361"/>
                <a:gd name="T66" fmla="*/ 161 w 361"/>
                <a:gd name="T67" fmla="*/ 183 h 361"/>
                <a:gd name="T68" fmla="*/ 155 w 361"/>
                <a:gd name="T69" fmla="*/ 187 h 361"/>
                <a:gd name="T70" fmla="*/ 159 w 361"/>
                <a:gd name="T71" fmla="*/ 215 h 361"/>
                <a:gd name="T72" fmla="*/ 181 w 361"/>
                <a:gd name="T73" fmla="*/ 172 h 361"/>
                <a:gd name="T74" fmla="*/ 239 w 361"/>
                <a:gd name="T75" fmla="*/ 20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1" h="361">
                  <a:moveTo>
                    <a:pt x="196" y="116"/>
                  </a:moveTo>
                  <a:cubicBezTo>
                    <a:pt x="196" y="121"/>
                    <a:pt x="193" y="124"/>
                    <a:pt x="190" y="124"/>
                  </a:cubicBezTo>
                  <a:cubicBezTo>
                    <a:pt x="183" y="147"/>
                    <a:pt x="164" y="165"/>
                    <a:pt x="148" y="166"/>
                  </a:cubicBezTo>
                  <a:cubicBezTo>
                    <a:pt x="131" y="165"/>
                    <a:pt x="114" y="148"/>
                    <a:pt x="107" y="124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4" y="125"/>
                    <a:pt x="101" y="121"/>
                    <a:pt x="100" y="116"/>
                  </a:cubicBezTo>
                  <a:cubicBezTo>
                    <a:pt x="99" y="111"/>
                    <a:pt x="101" y="106"/>
                    <a:pt x="104" y="106"/>
                  </a:cubicBezTo>
                  <a:cubicBezTo>
                    <a:pt x="104" y="106"/>
                    <a:pt x="104" y="106"/>
                    <a:pt x="105" y="106"/>
                  </a:cubicBezTo>
                  <a:cubicBezTo>
                    <a:pt x="103" y="69"/>
                    <a:pt x="125" y="52"/>
                    <a:pt x="149" y="52"/>
                  </a:cubicBezTo>
                  <a:cubicBezTo>
                    <a:pt x="172" y="53"/>
                    <a:pt x="191" y="66"/>
                    <a:pt x="192" y="106"/>
                  </a:cubicBezTo>
                  <a:cubicBezTo>
                    <a:pt x="192" y="106"/>
                    <a:pt x="192" y="106"/>
                    <a:pt x="192" y="106"/>
                  </a:cubicBezTo>
                  <a:cubicBezTo>
                    <a:pt x="195" y="106"/>
                    <a:pt x="197" y="111"/>
                    <a:pt x="196" y="116"/>
                  </a:cubicBezTo>
                  <a:close/>
                  <a:moveTo>
                    <a:pt x="361" y="339"/>
                  </a:moveTo>
                  <a:lnTo>
                    <a:pt x="339" y="361"/>
                  </a:lnTo>
                  <a:lnTo>
                    <a:pt x="253" y="275"/>
                  </a:lnTo>
                  <a:lnTo>
                    <a:pt x="256" y="272"/>
                  </a:lnTo>
                  <a:lnTo>
                    <a:pt x="231" y="248"/>
                  </a:lnTo>
                  <a:cubicBezTo>
                    <a:pt x="179" y="292"/>
                    <a:pt x="101" y="289"/>
                    <a:pt x="52" y="240"/>
                  </a:cubicBezTo>
                  <a:cubicBezTo>
                    <a:pt x="0" y="188"/>
                    <a:pt x="0" y="104"/>
                    <a:pt x="52" y="52"/>
                  </a:cubicBezTo>
                  <a:cubicBezTo>
                    <a:pt x="104" y="0"/>
                    <a:pt x="188" y="0"/>
                    <a:pt x="240" y="52"/>
                  </a:cubicBezTo>
                  <a:cubicBezTo>
                    <a:pt x="289" y="101"/>
                    <a:pt x="292" y="179"/>
                    <a:pt x="248" y="232"/>
                  </a:cubicBezTo>
                  <a:lnTo>
                    <a:pt x="272" y="256"/>
                  </a:lnTo>
                  <a:lnTo>
                    <a:pt x="275" y="253"/>
                  </a:lnTo>
                  <a:lnTo>
                    <a:pt x="361" y="339"/>
                  </a:lnTo>
                  <a:close/>
                  <a:moveTo>
                    <a:pt x="239" y="204"/>
                  </a:moveTo>
                  <a:cubicBezTo>
                    <a:pt x="265" y="162"/>
                    <a:pt x="260" y="105"/>
                    <a:pt x="224" y="69"/>
                  </a:cubicBezTo>
                  <a:cubicBezTo>
                    <a:pt x="181" y="26"/>
                    <a:pt x="111" y="26"/>
                    <a:pt x="69" y="69"/>
                  </a:cubicBezTo>
                  <a:cubicBezTo>
                    <a:pt x="31" y="106"/>
                    <a:pt x="27" y="165"/>
                    <a:pt x="56" y="207"/>
                  </a:cubicBezTo>
                  <a:cubicBezTo>
                    <a:pt x="65" y="186"/>
                    <a:pt x="87" y="176"/>
                    <a:pt x="116" y="173"/>
                  </a:cubicBezTo>
                  <a:lnTo>
                    <a:pt x="138" y="215"/>
                  </a:lnTo>
                  <a:lnTo>
                    <a:pt x="141" y="187"/>
                  </a:lnTo>
                  <a:lnTo>
                    <a:pt x="136" y="183"/>
                  </a:lnTo>
                  <a:lnTo>
                    <a:pt x="148" y="183"/>
                  </a:lnTo>
                  <a:lnTo>
                    <a:pt x="161" y="183"/>
                  </a:lnTo>
                  <a:lnTo>
                    <a:pt x="155" y="187"/>
                  </a:lnTo>
                  <a:lnTo>
                    <a:pt x="159" y="215"/>
                  </a:lnTo>
                  <a:lnTo>
                    <a:pt x="181" y="172"/>
                  </a:lnTo>
                  <a:cubicBezTo>
                    <a:pt x="207" y="176"/>
                    <a:pt x="229" y="185"/>
                    <a:pt x="239" y="20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ṧḷîḋé">
              <a:extLst>
                <a:ext uri="{FF2B5EF4-FFF2-40B4-BE49-F238E27FC236}">
                  <a16:creationId xmlns:a16="http://schemas.microsoft.com/office/drawing/2014/main" id="{944833AF-0F67-458D-B311-C7341211E1CC}"/>
                </a:ext>
              </a:extLst>
            </p:cNvPr>
            <p:cNvSpPr/>
            <p:nvPr/>
          </p:nvSpPr>
          <p:spPr>
            <a:xfrm>
              <a:off x="1665515" y="3570645"/>
              <a:ext cx="2300725" cy="10270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478" extrusionOk="0">
                  <a:moveTo>
                    <a:pt x="0" y="17478"/>
                  </a:moveTo>
                  <a:cubicBezTo>
                    <a:pt x="6934" y="476"/>
                    <a:pt x="14134" y="-4122"/>
                    <a:pt x="21600" y="3685"/>
                  </a:cubicBezTo>
                </a:path>
              </a:pathLst>
            </a:custGeom>
            <a:ln w="12700" cap="flat" cmpd="sng" algn="ctr">
              <a:solidFill>
                <a:schemeClr val="tx2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šļidé">
              <a:extLst>
                <a:ext uri="{FF2B5EF4-FFF2-40B4-BE49-F238E27FC236}">
                  <a16:creationId xmlns:a16="http://schemas.microsoft.com/office/drawing/2014/main" id="{46E27C7C-FF47-493E-9982-5B93369BE0AD}"/>
                </a:ext>
              </a:extLst>
            </p:cNvPr>
            <p:cNvSpPr/>
            <p:nvPr/>
          </p:nvSpPr>
          <p:spPr>
            <a:xfrm rot="21284061">
              <a:off x="2535606" y="3371615"/>
              <a:ext cx="533920" cy="53391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Sļidé">
              <a:extLst>
                <a:ext uri="{FF2B5EF4-FFF2-40B4-BE49-F238E27FC236}">
                  <a16:creationId xmlns:a16="http://schemas.microsoft.com/office/drawing/2014/main" id="{CE84EE28-63EF-432B-82F4-2922CEF145D8}"/>
                </a:ext>
              </a:extLst>
            </p:cNvPr>
            <p:cNvSpPr/>
            <p:nvPr/>
          </p:nvSpPr>
          <p:spPr>
            <a:xfrm rot="21284061">
              <a:off x="2664380" y="3484304"/>
              <a:ext cx="272824" cy="270026"/>
            </a:xfrm>
            <a:custGeom>
              <a:avLst/>
              <a:gdLst>
                <a:gd name="T0" fmla="*/ 3351 w 6219"/>
                <a:gd name="T1" fmla="*/ 2180 h 6165"/>
                <a:gd name="T2" fmla="*/ 2535 w 6219"/>
                <a:gd name="T3" fmla="*/ 2996 h 6165"/>
                <a:gd name="T4" fmla="*/ 1719 w 6219"/>
                <a:gd name="T5" fmla="*/ 2180 h 6165"/>
                <a:gd name="T6" fmla="*/ 2535 w 6219"/>
                <a:gd name="T7" fmla="*/ 1364 h 6165"/>
                <a:gd name="T8" fmla="*/ 3351 w 6219"/>
                <a:gd name="T9" fmla="*/ 2180 h 6165"/>
                <a:gd name="T10" fmla="*/ 6006 w 6219"/>
                <a:gd name="T11" fmla="*/ 6006 h 6165"/>
                <a:gd name="T12" fmla="*/ 5621 w 6219"/>
                <a:gd name="T13" fmla="*/ 6165 h 6165"/>
                <a:gd name="T14" fmla="*/ 5237 w 6219"/>
                <a:gd name="T15" fmla="*/ 6006 h 6165"/>
                <a:gd name="T16" fmla="*/ 3840 w 6219"/>
                <a:gd name="T17" fmla="*/ 4605 h 6165"/>
                <a:gd name="T18" fmla="*/ 2498 w 6219"/>
                <a:gd name="T19" fmla="*/ 4997 h 6165"/>
                <a:gd name="T20" fmla="*/ 0 w 6219"/>
                <a:gd name="T21" fmla="*/ 2498 h 6165"/>
                <a:gd name="T22" fmla="*/ 2498 w 6219"/>
                <a:gd name="T23" fmla="*/ 0 h 6165"/>
                <a:gd name="T24" fmla="*/ 4997 w 6219"/>
                <a:gd name="T25" fmla="*/ 2498 h 6165"/>
                <a:gd name="T26" fmla="*/ 4605 w 6219"/>
                <a:gd name="T27" fmla="*/ 3840 h 6165"/>
                <a:gd name="T28" fmla="*/ 6006 w 6219"/>
                <a:gd name="T29" fmla="*/ 5237 h 6165"/>
                <a:gd name="T30" fmla="*/ 6006 w 6219"/>
                <a:gd name="T31" fmla="*/ 6006 h 6165"/>
                <a:gd name="T32" fmla="*/ 4476 w 6219"/>
                <a:gd name="T33" fmla="*/ 2498 h 6165"/>
                <a:gd name="T34" fmla="*/ 2498 w 6219"/>
                <a:gd name="T35" fmla="*/ 521 h 6165"/>
                <a:gd name="T36" fmla="*/ 521 w 6219"/>
                <a:gd name="T37" fmla="*/ 2498 h 6165"/>
                <a:gd name="T38" fmla="*/ 1275 w 6219"/>
                <a:gd name="T39" fmla="*/ 4052 h 6165"/>
                <a:gd name="T40" fmla="*/ 2173 w 6219"/>
                <a:gd name="T41" fmla="*/ 3268 h 6165"/>
                <a:gd name="T42" fmla="*/ 2898 w 6219"/>
                <a:gd name="T43" fmla="*/ 3268 h 6165"/>
                <a:gd name="T44" fmla="*/ 3787 w 6219"/>
                <a:gd name="T45" fmla="*/ 3998 h 6165"/>
                <a:gd name="T46" fmla="*/ 4476 w 6219"/>
                <a:gd name="T47" fmla="*/ 2498 h 6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19" h="6165">
                  <a:moveTo>
                    <a:pt x="3351" y="2180"/>
                  </a:moveTo>
                  <a:cubicBezTo>
                    <a:pt x="3351" y="2630"/>
                    <a:pt x="2986" y="2996"/>
                    <a:pt x="2535" y="2996"/>
                  </a:cubicBezTo>
                  <a:cubicBezTo>
                    <a:pt x="2085" y="2996"/>
                    <a:pt x="1719" y="2630"/>
                    <a:pt x="1719" y="2180"/>
                  </a:cubicBezTo>
                  <a:cubicBezTo>
                    <a:pt x="1719" y="1729"/>
                    <a:pt x="2085" y="1364"/>
                    <a:pt x="2535" y="1364"/>
                  </a:cubicBezTo>
                  <a:cubicBezTo>
                    <a:pt x="2986" y="1364"/>
                    <a:pt x="3351" y="1729"/>
                    <a:pt x="3351" y="2180"/>
                  </a:cubicBezTo>
                  <a:close/>
                  <a:moveTo>
                    <a:pt x="6006" y="6006"/>
                  </a:moveTo>
                  <a:cubicBezTo>
                    <a:pt x="5900" y="6112"/>
                    <a:pt x="5761" y="6165"/>
                    <a:pt x="5621" y="6165"/>
                  </a:cubicBezTo>
                  <a:cubicBezTo>
                    <a:pt x="5482" y="6165"/>
                    <a:pt x="5343" y="6112"/>
                    <a:pt x="5237" y="6006"/>
                  </a:cubicBezTo>
                  <a:cubicBezTo>
                    <a:pt x="5237" y="6006"/>
                    <a:pt x="3851" y="4619"/>
                    <a:pt x="3840" y="4605"/>
                  </a:cubicBezTo>
                  <a:cubicBezTo>
                    <a:pt x="3453" y="4853"/>
                    <a:pt x="2992" y="4997"/>
                    <a:pt x="2498" y="4997"/>
                  </a:cubicBezTo>
                  <a:cubicBezTo>
                    <a:pt x="1119" y="4997"/>
                    <a:pt x="0" y="3878"/>
                    <a:pt x="0" y="2498"/>
                  </a:cubicBezTo>
                  <a:cubicBezTo>
                    <a:pt x="0" y="1119"/>
                    <a:pt x="1119" y="0"/>
                    <a:pt x="2498" y="0"/>
                  </a:cubicBezTo>
                  <a:cubicBezTo>
                    <a:pt x="3878" y="0"/>
                    <a:pt x="4997" y="1119"/>
                    <a:pt x="4997" y="2498"/>
                  </a:cubicBezTo>
                  <a:cubicBezTo>
                    <a:pt x="4997" y="2992"/>
                    <a:pt x="4853" y="3453"/>
                    <a:pt x="4605" y="3840"/>
                  </a:cubicBezTo>
                  <a:cubicBezTo>
                    <a:pt x="4619" y="3851"/>
                    <a:pt x="6006" y="5237"/>
                    <a:pt x="6006" y="5237"/>
                  </a:cubicBezTo>
                  <a:cubicBezTo>
                    <a:pt x="6219" y="5449"/>
                    <a:pt x="6219" y="5794"/>
                    <a:pt x="6006" y="6006"/>
                  </a:cubicBezTo>
                  <a:close/>
                  <a:moveTo>
                    <a:pt x="4476" y="2498"/>
                  </a:moveTo>
                  <a:cubicBezTo>
                    <a:pt x="4476" y="1406"/>
                    <a:pt x="3591" y="521"/>
                    <a:pt x="2498" y="521"/>
                  </a:cubicBezTo>
                  <a:cubicBezTo>
                    <a:pt x="1406" y="521"/>
                    <a:pt x="521" y="1406"/>
                    <a:pt x="521" y="2498"/>
                  </a:cubicBezTo>
                  <a:cubicBezTo>
                    <a:pt x="521" y="3129"/>
                    <a:pt x="816" y="3690"/>
                    <a:pt x="1275" y="4052"/>
                  </a:cubicBezTo>
                  <a:cubicBezTo>
                    <a:pt x="1335" y="3609"/>
                    <a:pt x="1714" y="3268"/>
                    <a:pt x="2173" y="3268"/>
                  </a:cubicBezTo>
                  <a:lnTo>
                    <a:pt x="2898" y="3268"/>
                  </a:lnTo>
                  <a:cubicBezTo>
                    <a:pt x="3338" y="3268"/>
                    <a:pt x="3705" y="3582"/>
                    <a:pt x="3787" y="3998"/>
                  </a:cubicBezTo>
                  <a:cubicBezTo>
                    <a:pt x="4209" y="3635"/>
                    <a:pt x="4476" y="3098"/>
                    <a:pt x="4476" y="249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íṩḷiḑè">
              <a:extLst>
                <a:ext uri="{FF2B5EF4-FFF2-40B4-BE49-F238E27FC236}">
                  <a16:creationId xmlns:a16="http://schemas.microsoft.com/office/drawing/2014/main" id="{3AEBE9FD-9FC3-4030-92C2-1A8A413DA19B}"/>
                </a:ext>
              </a:extLst>
            </p:cNvPr>
            <p:cNvSpPr/>
            <p:nvPr/>
          </p:nvSpPr>
          <p:spPr>
            <a:xfrm>
              <a:off x="8482409" y="3068960"/>
              <a:ext cx="2774429" cy="2774429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ŝļïdê">
              <a:extLst>
                <a:ext uri="{FF2B5EF4-FFF2-40B4-BE49-F238E27FC236}">
                  <a16:creationId xmlns:a16="http://schemas.microsoft.com/office/drawing/2014/main" id="{A46EC994-9A6A-40CB-88E6-3C643E18970F}"/>
                </a:ext>
              </a:extLst>
            </p:cNvPr>
            <p:cNvSpPr/>
            <p:nvPr/>
          </p:nvSpPr>
          <p:spPr>
            <a:xfrm>
              <a:off x="9372601" y="3463626"/>
              <a:ext cx="994048" cy="992548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ï$1iďè">
              <a:extLst>
                <a:ext uri="{FF2B5EF4-FFF2-40B4-BE49-F238E27FC236}">
                  <a16:creationId xmlns:a16="http://schemas.microsoft.com/office/drawing/2014/main" id="{AF48AD64-53EB-465B-BCFE-C1B5C92879E2}"/>
                </a:ext>
              </a:extLst>
            </p:cNvPr>
            <p:cNvSpPr/>
            <p:nvPr/>
          </p:nvSpPr>
          <p:spPr>
            <a:xfrm>
              <a:off x="9118762" y="4731825"/>
              <a:ext cx="1501725" cy="507036"/>
            </a:xfrm>
            <a:prstGeom prst="rect">
              <a:avLst/>
            </a:prstGeom>
            <a:ln w="25400"/>
            <a:extLst>
              <a:ext uri="{C572A759-6A51-4108-AA02-DFA0A04FC94B}">
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îṥľíďè">
              <a:extLst>
                <a:ext uri="{FF2B5EF4-FFF2-40B4-BE49-F238E27FC236}">
                  <a16:creationId xmlns:a16="http://schemas.microsoft.com/office/drawing/2014/main" id="{BA256732-0233-4D89-99FE-123DF5E88812}"/>
                </a:ext>
              </a:extLst>
            </p:cNvPr>
            <p:cNvSpPr/>
            <p:nvPr/>
          </p:nvSpPr>
          <p:spPr>
            <a:xfrm rot="21284061">
              <a:off x="5599832" y="3615072"/>
              <a:ext cx="2260867" cy="2260868"/>
            </a:xfrm>
            <a:prstGeom prst="ellipse">
              <a:avLst/>
            </a:prstGeom>
            <a:solidFill>
              <a:srgbClr val="53585E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îş1ïḋè">
              <a:extLst>
                <a:ext uri="{FF2B5EF4-FFF2-40B4-BE49-F238E27FC236}">
                  <a16:creationId xmlns:a16="http://schemas.microsoft.com/office/drawing/2014/main" id="{0B1FFE92-3330-46F6-902A-E56C5200E390}"/>
                </a:ext>
              </a:extLst>
            </p:cNvPr>
            <p:cNvSpPr/>
            <p:nvPr/>
          </p:nvSpPr>
          <p:spPr>
            <a:xfrm>
              <a:off x="5599832" y="3615072"/>
              <a:ext cx="2260867" cy="2260868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ïşļïďé">
              <a:extLst>
                <a:ext uri="{FF2B5EF4-FFF2-40B4-BE49-F238E27FC236}">
                  <a16:creationId xmlns:a16="http://schemas.microsoft.com/office/drawing/2014/main" id="{A849E273-F56C-4240-8C68-85E52E818F6D}"/>
                </a:ext>
              </a:extLst>
            </p:cNvPr>
            <p:cNvSpPr/>
            <p:nvPr/>
          </p:nvSpPr>
          <p:spPr>
            <a:xfrm>
              <a:off x="5761637" y="4443776"/>
              <a:ext cx="1937257" cy="580664"/>
            </a:xfrm>
            <a:prstGeom prst="rect">
              <a:avLst/>
            </a:prstGeom>
            <a:ln w="25400"/>
            <a:extLst>
              <a:ext uri="{C572A759-6A51-4108-AA02-DFA0A04FC94B}">
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ṣ1ídé" title="ihoQeRZTQY3qTU4">
              <a:extLst>
                <a:ext uri="{FF2B5EF4-FFF2-40B4-BE49-F238E27FC236}">
                  <a16:creationId xmlns:a16="http://schemas.microsoft.com/office/drawing/2014/main" id="{95D46D5B-3761-485C-9719-2F68E308BF64}"/>
                </a:ext>
              </a:extLst>
            </p:cNvPr>
            <p:cNvSpPr/>
            <p:nvPr/>
          </p:nvSpPr>
          <p:spPr>
            <a:xfrm>
              <a:off x="6260453" y="4110202"/>
              <a:ext cx="939626" cy="660279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iSḷîḋê">
              <a:extLst>
                <a:ext uri="{FF2B5EF4-FFF2-40B4-BE49-F238E27FC236}">
                  <a16:creationId xmlns:a16="http://schemas.microsoft.com/office/drawing/2014/main" id="{27CA731F-32BB-4381-A299-1CCEB5523CE1}"/>
                </a:ext>
              </a:extLst>
            </p:cNvPr>
            <p:cNvSpPr/>
            <p:nvPr/>
          </p:nvSpPr>
          <p:spPr>
            <a:xfrm>
              <a:off x="1243685" y="4419809"/>
              <a:ext cx="1425146" cy="1425146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îś1iḍè">
              <a:extLst>
                <a:ext uri="{FF2B5EF4-FFF2-40B4-BE49-F238E27FC236}">
                  <a16:creationId xmlns:a16="http://schemas.microsoft.com/office/drawing/2014/main" id="{FF795919-3043-4459-92B3-77B0A67219EE}"/>
                </a:ext>
              </a:extLst>
            </p:cNvPr>
            <p:cNvSpPr/>
            <p:nvPr/>
          </p:nvSpPr>
          <p:spPr>
            <a:xfrm>
              <a:off x="1472652" y="4938554"/>
              <a:ext cx="967210" cy="308618"/>
            </a:xfrm>
            <a:prstGeom prst="rect">
              <a:avLst/>
            </a:prstGeom>
            <a:ln w="25400"/>
            <a:extLst>
              <a:ext uri="{C572A759-6A51-4108-AA02-DFA0A04FC94B}">
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işļíḑé">
              <a:extLst>
                <a:ext uri="{FF2B5EF4-FFF2-40B4-BE49-F238E27FC236}">
                  <a16:creationId xmlns:a16="http://schemas.microsoft.com/office/drawing/2014/main" id="{24CC3C61-F590-45D1-9F7F-6D17EAA68CAB}"/>
                </a:ext>
              </a:extLst>
            </p:cNvPr>
            <p:cNvSpPr/>
            <p:nvPr/>
          </p:nvSpPr>
          <p:spPr>
            <a:xfrm>
              <a:off x="1613937" y="4555313"/>
              <a:ext cx="684639" cy="683739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íṥľíḋe">
              <a:extLst>
                <a:ext uri="{FF2B5EF4-FFF2-40B4-BE49-F238E27FC236}">
                  <a16:creationId xmlns:a16="http://schemas.microsoft.com/office/drawing/2014/main" id="{17CB7C78-9BD3-4EF9-9375-680505CB4E74}"/>
                </a:ext>
              </a:extLst>
            </p:cNvPr>
            <p:cNvSpPr/>
            <p:nvPr/>
          </p:nvSpPr>
          <p:spPr>
            <a:xfrm>
              <a:off x="6772238" y="2603384"/>
              <a:ext cx="3026014" cy="1269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890" extrusionOk="0">
                  <a:moveTo>
                    <a:pt x="0" y="17890"/>
                  </a:moveTo>
                  <a:cubicBezTo>
                    <a:pt x="4906" y="1368"/>
                    <a:pt x="12106" y="-3710"/>
                    <a:pt x="21600" y="2657"/>
                  </a:cubicBezTo>
                </a:path>
              </a:pathLst>
            </a:custGeom>
            <a:ln w="12700" cap="flat" cmpd="sng" algn="ctr">
              <a:solidFill>
                <a:schemeClr val="tx2"/>
              </a:solidFill>
              <a:prstDash val="solid"/>
              <a:miter lim="400000"/>
              <a:headEnd type="oval" w="med" len="med"/>
              <a:tailEnd type="triangl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íşlíḋè">
              <a:extLst>
                <a:ext uri="{FF2B5EF4-FFF2-40B4-BE49-F238E27FC236}">
                  <a16:creationId xmlns:a16="http://schemas.microsoft.com/office/drawing/2014/main" id="{327EA9F0-0F5D-42B2-B622-B1720D1AA6D6}"/>
                </a:ext>
              </a:extLst>
            </p:cNvPr>
            <p:cNvSpPr/>
            <p:nvPr/>
          </p:nvSpPr>
          <p:spPr>
            <a:xfrm rot="21284061">
              <a:off x="7731102" y="2411820"/>
              <a:ext cx="612314" cy="639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6" h="21203" extrusionOk="0">
                  <a:moveTo>
                    <a:pt x="14324" y="3544"/>
                  </a:moveTo>
                  <a:cubicBezTo>
                    <a:pt x="15314" y="3202"/>
                    <a:pt x="15854" y="2173"/>
                    <a:pt x="15494" y="1230"/>
                  </a:cubicBezTo>
                  <a:cubicBezTo>
                    <a:pt x="15134" y="202"/>
                    <a:pt x="13964" y="-227"/>
                    <a:pt x="12974" y="116"/>
                  </a:cubicBezTo>
                  <a:cubicBezTo>
                    <a:pt x="11984" y="459"/>
                    <a:pt x="11534" y="1487"/>
                    <a:pt x="11894" y="2430"/>
                  </a:cubicBezTo>
                  <a:cubicBezTo>
                    <a:pt x="12254" y="3373"/>
                    <a:pt x="13334" y="3887"/>
                    <a:pt x="14324" y="3544"/>
                  </a:cubicBezTo>
                  <a:close/>
                  <a:moveTo>
                    <a:pt x="21074" y="4659"/>
                  </a:moveTo>
                  <a:cubicBezTo>
                    <a:pt x="20624" y="4230"/>
                    <a:pt x="19994" y="4144"/>
                    <a:pt x="19544" y="4487"/>
                  </a:cubicBezTo>
                  <a:cubicBezTo>
                    <a:pt x="16934" y="6544"/>
                    <a:pt x="16934" y="6544"/>
                    <a:pt x="16934" y="6544"/>
                  </a:cubicBezTo>
                  <a:cubicBezTo>
                    <a:pt x="13244" y="4402"/>
                    <a:pt x="13244" y="4402"/>
                    <a:pt x="13244" y="4402"/>
                  </a:cubicBezTo>
                  <a:cubicBezTo>
                    <a:pt x="13064" y="4230"/>
                    <a:pt x="12884" y="4144"/>
                    <a:pt x="12704" y="4059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524" y="3973"/>
                    <a:pt x="12524" y="3973"/>
                    <a:pt x="12524" y="3973"/>
                  </a:cubicBezTo>
                  <a:cubicBezTo>
                    <a:pt x="12254" y="3887"/>
                    <a:pt x="11984" y="3887"/>
                    <a:pt x="11624" y="3973"/>
                  </a:cubicBezTo>
                  <a:cubicBezTo>
                    <a:pt x="11624" y="3887"/>
                    <a:pt x="11624" y="3887"/>
                    <a:pt x="11624" y="3887"/>
                  </a:cubicBezTo>
                  <a:cubicBezTo>
                    <a:pt x="6044" y="5687"/>
                    <a:pt x="6044" y="5687"/>
                    <a:pt x="6044" y="5687"/>
                  </a:cubicBezTo>
                  <a:cubicBezTo>
                    <a:pt x="5594" y="5773"/>
                    <a:pt x="5234" y="6202"/>
                    <a:pt x="5234" y="6716"/>
                  </a:cubicBezTo>
                  <a:cubicBezTo>
                    <a:pt x="5234" y="10659"/>
                    <a:pt x="5234" y="10659"/>
                    <a:pt x="5234" y="10659"/>
                  </a:cubicBezTo>
                  <a:cubicBezTo>
                    <a:pt x="5234" y="11173"/>
                    <a:pt x="5684" y="11687"/>
                    <a:pt x="6314" y="11687"/>
                  </a:cubicBezTo>
                  <a:cubicBezTo>
                    <a:pt x="6944" y="11687"/>
                    <a:pt x="7394" y="11173"/>
                    <a:pt x="7394" y="10659"/>
                  </a:cubicBezTo>
                  <a:cubicBezTo>
                    <a:pt x="7394" y="7487"/>
                    <a:pt x="7394" y="7487"/>
                    <a:pt x="7394" y="7487"/>
                  </a:cubicBezTo>
                  <a:cubicBezTo>
                    <a:pt x="9464" y="6802"/>
                    <a:pt x="9464" y="6802"/>
                    <a:pt x="9464" y="6802"/>
                  </a:cubicBezTo>
                  <a:cubicBezTo>
                    <a:pt x="7934" y="10573"/>
                    <a:pt x="7934" y="10573"/>
                    <a:pt x="7934" y="10573"/>
                  </a:cubicBezTo>
                  <a:cubicBezTo>
                    <a:pt x="7664" y="11087"/>
                    <a:pt x="7754" y="11602"/>
                    <a:pt x="8024" y="12116"/>
                  </a:cubicBezTo>
                  <a:cubicBezTo>
                    <a:pt x="7304" y="13659"/>
                    <a:pt x="7304" y="13659"/>
                    <a:pt x="7304" y="13659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904" y="13573"/>
                    <a:pt x="1904" y="13573"/>
                    <a:pt x="1904" y="13573"/>
                  </a:cubicBezTo>
                  <a:cubicBezTo>
                    <a:pt x="1454" y="13573"/>
                    <a:pt x="1094" y="13830"/>
                    <a:pt x="914" y="14259"/>
                  </a:cubicBezTo>
                  <a:cubicBezTo>
                    <a:pt x="104" y="15887"/>
                    <a:pt x="104" y="15887"/>
                    <a:pt x="104" y="15887"/>
                  </a:cubicBezTo>
                  <a:cubicBezTo>
                    <a:pt x="-166" y="16487"/>
                    <a:pt x="104" y="17173"/>
                    <a:pt x="734" y="17430"/>
                  </a:cubicBezTo>
                  <a:cubicBezTo>
                    <a:pt x="1364" y="17687"/>
                    <a:pt x="2084" y="17430"/>
                    <a:pt x="2354" y="16830"/>
                  </a:cubicBezTo>
                  <a:cubicBezTo>
                    <a:pt x="2804" y="15887"/>
                    <a:pt x="2804" y="15887"/>
                    <a:pt x="2804" y="15887"/>
                  </a:cubicBezTo>
                  <a:cubicBezTo>
                    <a:pt x="7934" y="15973"/>
                    <a:pt x="7934" y="15973"/>
                    <a:pt x="7934" y="15973"/>
                  </a:cubicBezTo>
                  <a:cubicBezTo>
                    <a:pt x="8474" y="16059"/>
                    <a:pt x="8924" y="15802"/>
                    <a:pt x="9194" y="15287"/>
                  </a:cubicBezTo>
                  <a:cubicBezTo>
                    <a:pt x="10094" y="13402"/>
                    <a:pt x="10094" y="13402"/>
                    <a:pt x="10094" y="13402"/>
                  </a:cubicBezTo>
                  <a:cubicBezTo>
                    <a:pt x="12434" y="14344"/>
                    <a:pt x="12434" y="14344"/>
                    <a:pt x="12434" y="14344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614" y="19573"/>
                    <a:pt x="12614" y="19573"/>
                    <a:pt x="12614" y="19573"/>
                  </a:cubicBezTo>
                  <a:cubicBezTo>
                    <a:pt x="12704" y="20002"/>
                    <a:pt x="12974" y="20344"/>
                    <a:pt x="13424" y="20516"/>
                  </a:cubicBezTo>
                  <a:cubicBezTo>
                    <a:pt x="15044" y="21116"/>
                    <a:pt x="15044" y="21116"/>
                    <a:pt x="15044" y="21116"/>
                  </a:cubicBezTo>
                  <a:cubicBezTo>
                    <a:pt x="15674" y="21373"/>
                    <a:pt x="16394" y="21030"/>
                    <a:pt x="16664" y="20430"/>
                  </a:cubicBezTo>
                  <a:cubicBezTo>
                    <a:pt x="16934" y="19830"/>
                    <a:pt x="16574" y="19144"/>
                    <a:pt x="15944" y="18887"/>
                  </a:cubicBezTo>
                  <a:cubicBezTo>
                    <a:pt x="15134" y="18544"/>
                    <a:pt x="15134" y="18544"/>
                    <a:pt x="15134" y="18544"/>
                  </a:cubicBezTo>
                  <a:cubicBezTo>
                    <a:pt x="14954" y="13487"/>
                    <a:pt x="14954" y="13487"/>
                    <a:pt x="14954" y="13487"/>
                  </a:cubicBezTo>
                  <a:cubicBezTo>
                    <a:pt x="14954" y="13487"/>
                    <a:pt x="14954" y="13402"/>
                    <a:pt x="14954" y="13402"/>
                  </a:cubicBezTo>
                  <a:cubicBezTo>
                    <a:pt x="14954" y="13402"/>
                    <a:pt x="14954" y="13402"/>
                    <a:pt x="14954" y="13402"/>
                  </a:cubicBezTo>
                  <a:cubicBezTo>
                    <a:pt x="14954" y="12973"/>
                    <a:pt x="14594" y="12544"/>
                    <a:pt x="14144" y="12373"/>
                  </a:cubicBezTo>
                  <a:cubicBezTo>
                    <a:pt x="11894" y="11002"/>
                    <a:pt x="11894" y="11002"/>
                    <a:pt x="11894" y="11002"/>
                  </a:cubicBezTo>
                  <a:cubicBezTo>
                    <a:pt x="13514" y="6973"/>
                    <a:pt x="13514" y="6973"/>
                    <a:pt x="13514" y="6973"/>
                  </a:cubicBezTo>
                  <a:cubicBezTo>
                    <a:pt x="16394" y="8687"/>
                    <a:pt x="16394" y="8687"/>
                    <a:pt x="16394" y="8687"/>
                  </a:cubicBezTo>
                  <a:cubicBezTo>
                    <a:pt x="16844" y="8944"/>
                    <a:pt x="17384" y="8944"/>
                    <a:pt x="17744" y="8602"/>
                  </a:cubicBezTo>
                  <a:cubicBezTo>
                    <a:pt x="20894" y="6116"/>
                    <a:pt x="20894" y="6116"/>
                    <a:pt x="20894" y="6116"/>
                  </a:cubicBezTo>
                  <a:cubicBezTo>
                    <a:pt x="21344" y="5687"/>
                    <a:pt x="21434" y="5087"/>
                    <a:pt x="21074" y="4659"/>
                  </a:cubicBezTo>
                  <a:close/>
                </a:path>
              </a:pathLst>
            </a:custGeom>
            <a:solidFill>
              <a:srgbClr val="53585E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$ľïḋê">
              <a:extLst>
                <a:ext uri="{FF2B5EF4-FFF2-40B4-BE49-F238E27FC236}">
                  <a16:creationId xmlns:a16="http://schemas.microsoft.com/office/drawing/2014/main" id="{0414FE60-2A7F-470C-8A54-28D4080DA496}"/>
                </a:ext>
              </a:extLst>
            </p:cNvPr>
            <p:cNvSpPr/>
            <p:nvPr/>
          </p:nvSpPr>
          <p:spPr>
            <a:xfrm rot="21284061">
              <a:off x="7630961" y="2366375"/>
              <a:ext cx="820916" cy="8209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îSļiḋê">
              <a:extLst>
                <a:ext uri="{FF2B5EF4-FFF2-40B4-BE49-F238E27FC236}">
                  <a16:creationId xmlns:a16="http://schemas.microsoft.com/office/drawing/2014/main" id="{504EB0C8-72C4-4B3E-B2EE-0E6055E58201}"/>
                </a:ext>
              </a:extLst>
            </p:cNvPr>
            <p:cNvSpPr/>
            <p:nvPr/>
          </p:nvSpPr>
          <p:spPr>
            <a:xfrm rot="21284061">
              <a:off x="7839683" y="2537489"/>
              <a:ext cx="398014" cy="419475"/>
            </a:xfrm>
            <a:custGeom>
              <a:avLst/>
              <a:gdLst>
                <a:gd name="T0" fmla="*/ 996 w 2186"/>
                <a:gd name="T1" fmla="*/ 2133 h 2308"/>
                <a:gd name="T2" fmla="*/ 996 w 2186"/>
                <a:gd name="T3" fmla="*/ 2133 h 2308"/>
                <a:gd name="T4" fmla="*/ 996 w 2186"/>
                <a:gd name="T5" fmla="*/ 2133 h 2308"/>
                <a:gd name="T6" fmla="*/ 996 w 2186"/>
                <a:gd name="T7" fmla="*/ 2133 h 2308"/>
                <a:gd name="T8" fmla="*/ 1694 w 2186"/>
                <a:gd name="T9" fmla="*/ 1994 h 2308"/>
                <a:gd name="T10" fmla="*/ 1300 w 2186"/>
                <a:gd name="T11" fmla="*/ 1767 h 2308"/>
                <a:gd name="T12" fmla="*/ 1255 w 2186"/>
                <a:gd name="T13" fmla="*/ 1423 h 2308"/>
                <a:gd name="T14" fmla="*/ 1413 w 2186"/>
                <a:gd name="T15" fmla="*/ 1186 h 2308"/>
                <a:gd name="T16" fmla="*/ 1242 w 2186"/>
                <a:gd name="T17" fmla="*/ 1126 h 2308"/>
                <a:gd name="T18" fmla="*/ 1547 w 2186"/>
                <a:gd name="T19" fmla="*/ 550 h 2308"/>
                <a:gd name="T20" fmla="*/ 996 w 2186"/>
                <a:gd name="T21" fmla="*/ 0 h 2308"/>
                <a:gd name="T22" fmla="*/ 446 w 2186"/>
                <a:gd name="T23" fmla="*/ 550 h 2308"/>
                <a:gd name="T24" fmla="*/ 751 w 2186"/>
                <a:gd name="T25" fmla="*/ 1126 h 2308"/>
                <a:gd name="T26" fmla="*/ 0 w 2186"/>
                <a:gd name="T27" fmla="*/ 1887 h 2308"/>
                <a:gd name="T28" fmla="*/ 996 w 2186"/>
                <a:gd name="T29" fmla="*/ 2133 h 2308"/>
                <a:gd name="T30" fmla="*/ 717 w 2186"/>
                <a:gd name="T31" fmla="*/ 1853 h 2308"/>
                <a:gd name="T32" fmla="*/ 952 w 2186"/>
                <a:gd name="T33" fmla="*/ 1285 h 2308"/>
                <a:gd name="T34" fmla="*/ 950 w 2186"/>
                <a:gd name="T35" fmla="*/ 1285 h 2308"/>
                <a:gd name="T36" fmla="*/ 858 w 2186"/>
                <a:gd name="T37" fmla="*/ 1181 h 2308"/>
                <a:gd name="T38" fmla="*/ 996 w 2186"/>
                <a:gd name="T39" fmla="*/ 1206 h 2308"/>
                <a:gd name="T40" fmla="*/ 1134 w 2186"/>
                <a:gd name="T41" fmla="*/ 1181 h 2308"/>
                <a:gd name="T42" fmla="*/ 1043 w 2186"/>
                <a:gd name="T43" fmla="*/ 1285 h 2308"/>
                <a:gd name="T44" fmla="*/ 1040 w 2186"/>
                <a:gd name="T45" fmla="*/ 1285 h 2308"/>
                <a:gd name="T46" fmla="*/ 1275 w 2186"/>
                <a:gd name="T47" fmla="*/ 1853 h 2308"/>
                <a:gd name="T48" fmla="*/ 996 w 2186"/>
                <a:gd name="T49" fmla="*/ 2132 h 2308"/>
                <a:gd name="T50" fmla="*/ 1813 w 2186"/>
                <a:gd name="T51" fmla="*/ 2035 h 2308"/>
                <a:gd name="T52" fmla="*/ 1783 w 2186"/>
                <a:gd name="T53" fmla="*/ 1984 h 2308"/>
                <a:gd name="T54" fmla="*/ 1694 w 2186"/>
                <a:gd name="T55" fmla="*/ 1994 h 2308"/>
                <a:gd name="T56" fmla="*/ 1487 w 2186"/>
                <a:gd name="T57" fmla="*/ 1183 h 2308"/>
                <a:gd name="T58" fmla="*/ 2050 w 2186"/>
                <a:gd name="T59" fmla="*/ 1334 h 2308"/>
                <a:gd name="T60" fmla="*/ 1899 w 2186"/>
                <a:gd name="T61" fmla="*/ 1897 h 2308"/>
                <a:gd name="T62" fmla="*/ 1336 w 2186"/>
                <a:gd name="T63" fmla="*/ 1746 h 2308"/>
                <a:gd name="T64" fmla="*/ 1487 w 2186"/>
                <a:gd name="T65" fmla="*/ 1183 h 2308"/>
                <a:gd name="T66" fmla="*/ 1521 w 2186"/>
                <a:gd name="T67" fmla="*/ 1242 h 2308"/>
                <a:gd name="T68" fmla="*/ 1395 w 2186"/>
                <a:gd name="T69" fmla="*/ 1712 h 2308"/>
                <a:gd name="T70" fmla="*/ 1865 w 2186"/>
                <a:gd name="T71" fmla="*/ 1838 h 2308"/>
                <a:gd name="T72" fmla="*/ 1991 w 2186"/>
                <a:gd name="T73" fmla="*/ 1368 h 2308"/>
                <a:gd name="T74" fmla="*/ 1521 w 2186"/>
                <a:gd name="T75" fmla="*/ 1242 h 2308"/>
                <a:gd name="T76" fmla="*/ 2003 w 2186"/>
                <a:gd name="T77" fmla="*/ 1872 h 2308"/>
                <a:gd name="T78" fmla="*/ 1826 w 2186"/>
                <a:gd name="T79" fmla="*/ 1974 h 2308"/>
                <a:gd name="T80" fmla="*/ 1962 w 2186"/>
                <a:gd name="T81" fmla="*/ 2210 h 2308"/>
                <a:gd name="T82" fmla="*/ 2139 w 2186"/>
                <a:gd name="T83" fmla="*/ 2108 h 2308"/>
                <a:gd name="T84" fmla="*/ 2003 w 2186"/>
                <a:gd name="T85" fmla="*/ 1872 h 2308"/>
                <a:gd name="T86" fmla="*/ 2158 w 2186"/>
                <a:gd name="T87" fmla="*/ 2140 h 2308"/>
                <a:gd name="T88" fmla="*/ 1981 w 2186"/>
                <a:gd name="T89" fmla="*/ 2243 h 2308"/>
                <a:gd name="T90" fmla="*/ 2121 w 2186"/>
                <a:gd name="T91" fmla="*/ 2280 h 2308"/>
                <a:gd name="T92" fmla="*/ 2158 w 2186"/>
                <a:gd name="T93" fmla="*/ 2140 h 2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186" h="2308">
                  <a:moveTo>
                    <a:pt x="996" y="2133"/>
                  </a:moveTo>
                  <a:lnTo>
                    <a:pt x="996" y="2133"/>
                  </a:lnTo>
                  <a:lnTo>
                    <a:pt x="996" y="2133"/>
                  </a:lnTo>
                  <a:lnTo>
                    <a:pt x="996" y="2133"/>
                  </a:lnTo>
                  <a:close/>
                  <a:moveTo>
                    <a:pt x="1694" y="1994"/>
                  </a:moveTo>
                  <a:cubicBezTo>
                    <a:pt x="1532" y="1994"/>
                    <a:pt x="1381" y="1907"/>
                    <a:pt x="1300" y="1767"/>
                  </a:cubicBezTo>
                  <a:cubicBezTo>
                    <a:pt x="1240" y="1662"/>
                    <a:pt x="1224" y="1540"/>
                    <a:pt x="1255" y="1423"/>
                  </a:cubicBezTo>
                  <a:cubicBezTo>
                    <a:pt x="1281" y="1327"/>
                    <a:pt x="1337" y="1246"/>
                    <a:pt x="1413" y="1186"/>
                  </a:cubicBezTo>
                  <a:cubicBezTo>
                    <a:pt x="1358" y="1161"/>
                    <a:pt x="1301" y="1141"/>
                    <a:pt x="1242" y="1126"/>
                  </a:cubicBezTo>
                  <a:cubicBezTo>
                    <a:pt x="1422" y="1005"/>
                    <a:pt x="1547" y="766"/>
                    <a:pt x="1547" y="550"/>
                  </a:cubicBezTo>
                  <a:cubicBezTo>
                    <a:pt x="1547" y="246"/>
                    <a:pt x="1300" y="0"/>
                    <a:pt x="996" y="0"/>
                  </a:cubicBezTo>
                  <a:cubicBezTo>
                    <a:pt x="693" y="0"/>
                    <a:pt x="446" y="246"/>
                    <a:pt x="446" y="550"/>
                  </a:cubicBezTo>
                  <a:cubicBezTo>
                    <a:pt x="446" y="766"/>
                    <a:pt x="570" y="1005"/>
                    <a:pt x="751" y="1126"/>
                  </a:cubicBezTo>
                  <a:cubicBezTo>
                    <a:pt x="319" y="1235"/>
                    <a:pt x="0" y="1610"/>
                    <a:pt x="0" y="1887"/>
                  </a:cubicBezTo>
                  <a:cubicBezTo>
                    <a:pt x="0" y="2051"/>
                    <a:pt x="498" y="2133"/>
                    <a:pt x="996" y="2133"/>
                  </a:cubicBezTo>
                  <a:lnTo>
                    <a:pt x="717" y="1853"/>
                  </a:lnTo>
                  <a:lnTo>
                    <a:pt x="952" y="1285"/>
                  </a:lnTo>
                  <a:lnTo>
                    <a:pt x="950" y="1285"/>
                  </a:lnTo>
                  <a:lnTo>
                    <a:pt x="858" y="1181"/>
                  </a:lnTo>
                  <a:cubicBezTo>
                    <a:pt x="903" y="1197"/>
                    <a:pt x="949" y="1206"/>
                    <a:pt x="996" y="1206"/>
                  </a:cubicBezTo>
                  <a:cubicBezTo>
                    <a:pt x="1044" y="1206"/>
                    <a:pt x="1090" y="1197"/>
                    <a:pt x="1134" y="1181"/>
                  </a:cubicBezTo>
                  <a:lnTo>
                    <a:pt x="1043" y="1285"/>
                  </a:lnTo>
                  <a:lnTo>
                    <a:pt x="1040" y="1285"/>
                  </a:lnTo>
                  <a:lnTo>
                    <a:pt x="1275" y="1853"/>
                  </a:lnTo>
                  <a:lnTo>
                    <a:pt x="996" y="2132"/>
                  </a:lnTo>
                  <a:cubicBezTo>
                    <a:pt x="1310" y="2132"/>
                    <a:pt x="1624" y="2100"/>
                    <a:pt x="1813" y="2035"/>
                  </a:cubicBezTo>
                  <a:lnTo>
                    <a:pt x="1783" y="1984"/>
                  </a:lnTo>
                  <a:cubicBezTo>
                    <a:pt x="1754" y="1990"/>
                    <a:pt x="1724" y="1994"/>
                    <a:pt x="1694" y="1994"/>
                  </a:cubicBezTo>
                  <a:close/>
                  <a:moveTo>
                    <a:pt x="1487" y="1183"/>
                  </a:moveTo>
                  <a:cubicBezTo>
                    <a:pt x="1684" y="1070"/>
                    <a:pt x="1937" y="1137"/>
                    <a:pt x="2050" y="1334"/>
                  </a:cubicBezTo>
                  <a:cubicBezTo>
                    <a:pt x="2164" y="1531"/>
                    <a:pt x="2096" y="1784"/>
                    <a:pt x="1899" y="1897"/>
                  </a:cubicBezTo>
                  <a:cubicBezTo>
                    <a:pt x="1703" y="2011"/>
                    <a:pt x="1450" y="1943"/>
                    <a:pt x="1336" y="1746"/>
                  </a:cubicBezTo>
                  <a:cubicBezTo>
                    <a:pt x="1223" y="1550"/>
                    <a:pt x="1290" y="1297"/>
                    <a:pt x="1487" y="1183"/>
                  </a:cubicBezTo>
                  <a:close/>
                  <a:moveTo>
                    <a:pt x="1521" y="1242"/>
                  </a:moveTo>
                  <a:cubicBezTo>
                    <a:pt x="1357" y="1337"/>
                    <a:pt x="1300" y="1548"/>
                    <a:pt x="1395" y="1712"/>
                  </a:cubicBezTo>
                  <a:cubicBezTo>
                    <a:pt x="1490" y="1876"/>
                    <a:pt x="1701" y="1933"/>
                    <a:pt x="1865" y="1838"/>
                  </a:cubicBezTo>
                  <a:cubicBezTo>
                    <a:pt x="2029" y="1743"/>
                    <a:pt x="2086" y="1533"/>
                    <a:pt x="1991" y="1368"/>
                  </a:cubicBezTo>
                  <a:cubicBezTo>
                    <a:pt x="1896" y="1204"/>
                    <a:pt x="1686" y="1148"/>
                    <a:pt x="1521" y="1242"/>
                  </a:cubicBezTo>
                  <a:close/>
                  <a:moveTo>
                    <a:pt x="2003" y="1872"/>
                  </a:moveTo>
                  <a:lnTo>
                    <a:pt x="1826" y="1974"/>
                  </a:lnTo>
                  <a:lnTo>
                    <a:pt x="1962" y="2210"/>
                  </a:lnTo>
                  <a:lnTo>
                    <a:pt x="2139" y="2108"/>
                  </a:lnTo>
                  <a:lnTo>
                    <a:pt x="2003" y="1872"/>
                  </a:lnTo>
                  <a:close/>
                  <a:moveTo>
                    <a:pt x="2158" y="2140"/>
                  </a:moveTo>
                  <a:lnTo>
                    <a:pt x="1981" y="2243"/>
                  </a:lnTo>
                  <a:cubicBezTo>
                    <a:pt x="2009" y="2292"/>
                    <a:pt x="2072" y="2308"/>
                    <a:pt x="2121" y="2280"/>
                  </a:cubicBezTo>
                  <a:cubicBezTo>
                    <a:pt x="2169" y="2252"/>
                    <a:pt x="2186" y="2189"/>
                    <a:pt x="2158" y="21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iŝļiḑê">
              <a:extLst>
                <a:ext uri="{FF2B5EF4-FFF2-40B4-BE49-F238E27FC236}">
                  <a16:creationId xmlns:a16="http://schemas.microsoft.com/office/drawing/2014/main" id="{143561D9-5DA1-489E-AAD8-80D130C8A28E}"/>
                </a:ext>
              </a:extLst>
            </p:cNvPr>
            <p:cNvSpPr/>
            <p:nvPr/>
          </p:nvSpPr>
          <p:spPr>
            <a:xfrm>
              <a:off x="3217140" y="4011972"/>
              <a:ext cx="1845098" cy="1845098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iṩ1íďé">
              <a:extLst>
                <a:ext uri="{FF2B5EF4-FFF2-40B4-BE49-F238E27FC236}">
                  <a16:creationId xmlns:a16="http://schemas.microsoft.com/office/drawing/2014/main" id="{D5CEF85D-B044-491A-BF04-810D6B6F6A7C}"/>
                </a:ext>
              </a:extLst>
            </p:cNvPr>
            <p:cNvSpPr/>
            <p:nvPr/>
          </p:nvSpPr>
          <p:spPr>
            <a:xfrm>
              <a:off x="3388828" y="4740694"/>
              <a:ext cx="1501726" cy="308618"/>
            </a:xfrm>
            <a:prstGeom prst="rect">
              <a:avLst/>
            </a:prstGeom>
            <a:ln w="25400"/>
            <a:extLst>
              <a:ext uri="{C572A759-6A51-4108-AA02-DFA0A04FC94B}">
                <ma14:wrappingTextBoxFlag xmlns:a14="http://schemas.microsoft.com/office/drawing/2010/main" xmlns:a16="http://schemas.microsoft.com/office/drawing/2014/main" xmlns:p14="http://schemas.microsoft.com/office/powerpoint/2010/main" xmlns:ma14="http://schemas.microsoft.com/office/mac/drawingml/2011/main" xmlns:lc="http://schemas.openxmlformats.org/drawingml/2006/lockedCanvas" xmlns="" val="1"/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iṧḷîḋè">
              <a:extLst>
                <a:ext uri="{FF2B5EF4-FFF2-40B4-BE49-F238E27FC236}">
                  <a16:creationId xmlns:a16="http://schemas.microsoft.com/office/drawing/2014/main" id="{08CD7171-1089-4461-8391-E3896729B145}"/>
                </a:ext>
              </a:extLst>
            </p:cNvPr>
            <p:cNvSpPr/>
            <p:nvPr/>
          </p:nvSpPr>
          <p:spPr>
            <a:xfrm>
              <a:off x="3797683" y="4471096"/>
              <a:ext cx="684639" cy="467185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îśḻïḓè">
              <a:extLst>
                <a:ext uri="{FF2B5EF4-FFF2-40B4-BE49-F238E27FC236}">
                  <a16:creationId xmlns:a16="http://schemas.microsoft.com/office/drawing/2014/main" id="{F7DC62A3-4B93-4A43-8222-424266DB6D6A}"/>
                </a:ext>
              </a:extLst>
            </p:cNvPr>
            <p:cNvSpPr txBox="1"/>
            <p:nvPr/>
          </p:nvSpPr>
          <p:spPr>
            <a:xfrm>
              <a:off x="1499056" y="5186008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4" name="iṡļïḑé">
              <a:extLst>
                <a:ext uri="{FF2B5EF4-FFF2-40B4-BE49-F238E27FC236}">
                  <a16:creationId xmlns:a16="http://schemas.microsoft.com/office/drawing/2014/main" id="{B43D6451-08E7-4EDE-A6F4-9F2AB12947C2}"/>
                </a:ext>
              </a:extLst>
            </p:cNvPr>
            <p:cNvSpPr txBox="1"/>
            <p:nvPr/>
          </p:nvSpPr>
          <p:spPr>
            <a:xfrm>
              <a:off x="3691225" y="4928775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5" name="iṡľîdè">
              <a:extLst>
                <a:ext uri="{FF2B5EF4-FFF2-40B4-BE49-F238E27FC236}">
                  <a16:creationId xmlns:a16="http://schemas.microsoft.com/office/drawing/2014/main" id="{A13CACB6-A775-41A0-830D-63307DFE88CC}"/>
                </a:ext>
              </a:extLst>
            </p:cNvPr>
            <p:cNvSpPr txBox="1"/>
            <p:nvPr/>
          </p:nvSpPr>
          <p:spPr>
            <a:xfrm>
              <a:off x="6315038" y="4770481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36" name="îśľíḋê">
              <a:extLst>
                <a:ext uri="{FF2B5EF4-FFF2-40B4-BE49-F238E27FC236}">
                  <a16:creationId xmlns:a16="http://schemas.microsoft.com/office/drawing/2014/main" id="{04E6DF9A-7993-4FA8-9FDA-962412B53359}"/>
                </a:ext>
              </a:extLst>
            </p:cNvPr>
            <p:cNvSpPr txBox="1"/>
            <p:nvPr/>
          </p:nvSpPr>
          <p:spPr>
            <a:xfrm>
              <a:off x="9412423" y="4509621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</a:p>
          </p:txBody>
        </p:sp>
        <p:grpSp>
          <p:nvGrpSpPr>
            <p:cNvPr id="37" name="ï$ļiďé">
              <a:extLst>
                <a:ext uri="{FF2B5EF4-FFF2-40B4-BE49-F238E27FC236}">
                  <a16:creationId xmlns:a16="http://schemas.microsoft.com/office/drawing/2014/main" id="{F069FD1D-E4C1-4139-8955-6DBA84101DC8}"/>
                </a:ext>
              </a:extLst>
            </p:cNvPr>
            <p:cNvGrpSpPr/>
            <p:nvPr/>
          </p:nvGrpSpPr>
          <p:grpSpPr>
            <a:xfrm>
              <a:off x="1851064" y="2394443"/>
              <a:ext cx="2195910" cy="908538"/>
              <a:chOff x="1268227" y="1619185"/>
              <a:chExt cx="2195910" cy="908538"/>
            </a:xfrm>
          </p:grpSpPr>
          <p:sp>
            <p:nvSpPr>
              <p:cNvPr id="44" name="išľïḓè">
                <a:extLst>
                  <a:ext uri="{FF2B5EF4-FFF2-40B4-BE49-F238E27FC236}">
                    <a16:creationId xmlns:a16="http://schemas.microsoft.com/office/drawing/2014/main" id="{6725F29E-A859-497E-81AB-5A4E16CBB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此部分内容作为文字排版占位显示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/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（建议使用主题字体）</a:t>
                </a:r>
              </a:p>
            </p:txBody>
          </p:sp>
          <p:sp>
            <p:nvSpPr>
              <p:cNvPr id="45" name="ïşḷíḍê">
                <a:extLst>
                  <a:ext uri="{FF2B5EF4-FFF2-40B4-BE49-F238E27FC236}">
                    <a16:creationId xmlns:a16="http://schemas.microsoft.com/office/drawing/2014/main" id="{1F5139C6-1096-4856-B6ED-FB10F6E3564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l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38" name="ïṧḻíḑé">
              <a:extLst>
                <a:ext uri="{FF2B5EF4-FFF2-40B4-BE49-F238E27FC236}">
                  <a16:creationId xmlns:a16="http://schemas.microsoft.com/office/drawing/2014/main" id="{FB671173-3486-4B75-9881-3519E4F58247}"/>
                </a:ext>
              </a:extLst>
            </p:cNvPr>
            <p:cNvGrpSpPr/>
            <p:nvPr/>
          </p:nvGrpSpPr>
          <p:grpSpPr>
            <a:xfrm>
              <a:off x="4485695" y="1806005"/>
              <a:ext cx="2195910" cy="908538"/>
              <a:chOff x="1268227" y="1619185"/>
              <a:chExt cx="2195910" cy="908538"/>
            </a:xfrm>
          </p:grpSpPr>
          <p:sp>
            <p:nvSpPr>
              <p:cNvPr id="42" name="ïṡ1íde">
                <a:extLst>
                  <a:ext uri="{FF2B5EF4-FFF2-40B4-BE49-F238E27FC236}">
                    <a16:creationId xmlns:a16="http://schemas.microsoft.com/office/drawing/2014/main" id="{1749446B-878F-4B37-82F5-5B46D7FED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此部分内容作为文字排版占位显示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/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（建议使用主题字体）</a:t>
                </a:r>
              </a:p>
            </p:txBody>
          </p:sp>
          <p:sp>
            <p:nvSpPr>
              <p:cNvPr id="43" name="í$ḻîḍé">
                <a:extLst>
                  <a:ext uri="{FF2B5EF4-FFF2-40B4-BE49-F238E27FC236}">
                    <a16:creationId xmlns:a16="http://schemas.microsoft.com/office/drawing/2014/main" id="{F76ECD95-A30C-407C-A35B-CD7C5877D70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l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39" name="íślidê">
              <a:extLst>
                <a:ext uri="{FF2B5EF4-FFF2-40B4-BE49-F238E27FC236}">
                  <a16:creationId xmlns:a16="http://schemas.microsoft.com/office/drawing/2014/main" id="{0DBA5917-3B9E-421C-A4C9-BE7C17C6B439}"/>
                </a:ext>
              </a:extLst>
            </p:cNvPr>
            <p:cNvGrpSpPr/>
            <p:nvPr/>
          </p:nvGrpSpPr>
          <p:grpSpPr>
            <a:xfrm>
              <a:off x="7200079" y="1366210"/>
              <a:ext cx="2195910" cy="908538"/>
              <a:chOff x="1268227" y="1619185"/>
              <a:chExt cx="2195910" cy="908538"/>
            </a:xfrm>
          </p:grpSpPr>
          <p:sp>
            <p:nvSpPr>
              <p:cNvPr id="40" name="iṥḷídê">
                <a:extLst>
                  <a:ext uri="{FF2B5EF4-FFF2-40B4-BE49-F238E27FC236}">
                    <a16:creationId xmlns:a16="http://schemas.microsoft.com/office/drawing/2014/main" id="{524D3EEB-663C-46DB-8322-98B391EA4A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此部分内容作为文字排版占位显示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/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（建议使用主题字体）</a:t>
                </a:r>
              </a:p>
            </p:txBody>
          </p:sp>
          <p:sp>
            <p:nvSpPr>
              <p:cNvPr id="41" name="iś1iḓê">
                <a:extLst>
                  <a:ext uri="{FF2B5EF4-FFF2-40B4-BE49-F238E27FC236}">
                    <a16:creationId xmlns:a16="http://schemas.microsoft.com/office/drawing/2014/main" id="{ED8166FE-E64B-40BA-9367-80BBBE5E4D9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l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83766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dc32efc5-8f98-44df-b218-1dba43b9fb3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19138" y="2117526"/>
            <a:ext cx="10753725" cy="2622947"/>
            <a:chOff x="719138" y="2117526"/>
            <a:chExt cx="10753725" cy="2622947"/>
          </a:xfrm>
        </p:grpSpPr>
        <p:sp>
          <p:nvSpPr>
            <p:cNvPr id="10" name="íSlîďè">
              <a:extLst>
                <a:ext uri="{FF2B5EF4-FFF2-40B4-BE49-F238E27FC236}">
                  <a16:creationId xmlns:a16="http://schemas.microsoft.com/office/drawing/2014/main" id="{6B357458-9200-4EEF-A7C5-9E15712D800C}"/>
                </a:ext>
              </a:extLst>
            </p:cNvPr>
            <p:cNvSpPr/>
            <p:nvPr/>
          </p:nvSpPr>
          <p:spPr bwMode="auto">
            <a:xfrm>
              <a:off x="719138" y="2117526"/>
              <a:ext cx="10753725" cy="903968"/>
            </a:xfrm>
            <a:prstGeom prst="homePlate">
              <a:avLst>
                <a:gd name="adj" fmla="val 35856"/>
              </a:avLst>
            </a:prstGeom>
            <a:solidFill>
              <a:schemeClr val="tx1">
                <a:lumMod val="20000"/>
                <a:lumOff val="80000"/>
                <a:alpha val="48000"/>
              </a:schemeClr>
            </a:solidFill>
            <a:ln w="25400" algn="ctr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ïs1îḍê">
              <a:extLst>
                <a:ext uri="{FF2B5EF4-FFF2-40B4-BE49-F238E27FC236}">
                  <a16:creationId xmlns:a16="http://schemas.microsoft.com/office/drawing/2014/main" id="{9524B863-A0C9-4151-9E43-B0B50C05141F}"/>
                </a:ext>
              </a:extLst>
            </p:cNvPr>
            <p:cNvGrpSpPr/>
            <p:nvPr/>
          </p:nvGrpSpPr>
          <p:grpSpPr>
            <a:xfrm>
              <a:off x="876000" y="2704072"/>
              <a:ext cx="2437051" cy="2036401"/>
              <a:chOff x="1330886" y="2414349"/>
              <a:chExt cx="2875114" cy="2036401"/>
            </a:xfrm>
          </p:grpSpPr>
          <p:sp>
            <p:nvSpPr>
              <p:cNvPr id="21" name="íṧḻídé">
                <a:extLst>
                  <a:ext uri="{FF2B5EF4-FFF2-40B4-BE49-F238E27FC236}">
                    <a16:creationId xmlns:a16="http://schemas.microsoft.com/office/drawing/2014/main" id="{93CB0072-AF4F-47B9-95CB-89CFE2E7B0BF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accent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  <a:cs typeface="+mn-ea"/>
                    <a:sym typeface="+mn-lt"/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  <a:cs typeface="+mn-ea"/>
                    <a:sym typeface="+mn-lt"/>
                  </a:rPr>
                  <a:t>Copy paste fonts. Choose the only option to retain text.</a:t>
                </a:r>
              </a:p>
            </p:txBody>
          </p:sp>
          <p:sp>
            <p:nvSpPr>
              <p:cNvPr id="22" name="í$ḷíḋe">
                <a:extLst>
                  <a:ext uri="{FF2B5EF4-FFF2-40B4-BE49-F238E27FC236}">
                    <a16:creationId xmlns:a16="http://schemas.microsoft.com/office/drawing/2014/main" id="{FEC77A82-3F80-4BD9-8E1C-27E941C92856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accent1"/>
                </a:solidFill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45720" tIns="45720" rIns="4572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Text here</a:t>
                </a:r>
              </a:p>
            </p:txBody>
          </p:sp>
        </p:grpSp>
        <p:grpSp>
          <p:nvGrpSpPr>
            <p:cNvPr id="12" name="îṧ1îḑe">
              <a:extLst>
                <a:ext uri="{FF2B5EF4-FFF2-40B4-BE49-F238E27FC236}">
                  <a16:creationId xmlns:a16="http://schemas.microsoft.com/office/drawing/2014/main" id="{4999C06E-E966-4393-9D6A-821D72E6B8D9}"/>
                </a:ext>
              </a:extLst>
            </p:cNvPr>
            <p:cNvGrpSpPr/>
            <p:nvPr/>
          </p:nvGrpSpPr>
          <p:grpSpPr>
            <a:xfrm>
              <a:off x="3453650" y="2704072"/>
              <a:ext cx="2437051" cy="2036401"/>
              <a:chOff x="1330886" y="2414349"/>
              <a:chExt cx="2875114" cy="2036401"/>
            </a:xfrm>
          </p:grpSpPr>
          <p:sp>
            <p:nvSpPr>
              <p:cNvPr id="19" name="ïŝliďé">
                <a:extLst>
                  <a:ext uri="{FF2B5EF4-FFF2-40B4-BE49-F238E27FC236}">
                    <a16:creationId xmlns:a16="http://schemas.microsoft.com/office/drawing/2014/main" id="{BEF0ABC2-03E8-4A90-B97F-7FAE3ABA2417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accent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  <a:cs typeface="+mn-ea"/>
                    <a:sym typeface="+mn-lt"/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  <a:cs typeface="+mn-ea"/>
                    <a:sym typeface="+mn-lt"/>
                  </a:rPr>
                  <a:t>Copy paste fonts. Choose the only option to retain text.</a:t>
                </a:r>
              </a:p>
            </p:txBody>
          </p:sp>
          <p:sp>
            <p:nvSpPr>
              <p:cNvPr id="20" name="ísḷîḓè">
                <a:extLst>
                  <a:ext uri="{FF2B5EF4-FFF2-40B4-BE49-F238E27FC236}">
                    <a16:creationId xmlns:a16="http://schemas.microsoft.com/office/drawing/2014/main" id="{75B51AF7-A437-48D0-8C01-2B878840193C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accent2"/>
              </a:solidFill>
              <a:ln w="19050">
                <a:solidFill>
                  <a:schemeClr val="accent2"/>
                </a:solidFill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45720" tIns="45720" rIns="4572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Text here</a:t>
                </a:r>
              </a:p>
            </p:txBody>
          </p:sp>
        </p:grpSp>
        <p:grpSp>
          <p:nvGrpSpPr>
            <p:cNvPr id="13" name="îṩḷîḋé">
              <a:extLst>
                <a:ext uri="{FF2B5EF4-FFF2-40B4-BE49-F238E27FC236}">
                  <a16:creationId xmlns:a16="http://schemas.microsoft.com/office/drawing/2014/main" id="{29EBA4C2-60A8-4AE2-8D83-CFFB7DB09755}"/>
                </a:ext>
              </a:extLst>
            </p:cNvPr>
            <p:cNvGrpSpPr/>
            <p:nvPr/>
          </p:nvGrpSpPr>
          <p:grpSpPr>
            <a:xfrm>
              <a:off x="6031300" y="2704072"/>
              <a:ext cx="2437051" cy="2036401"/>
              <a:chOff x="1330886" y="2414349"/>
              <a:chExt cx="2875114" cy="2036401"/>
            </a:xfrm>
          </p:grpSpPr>
          <p:sp>
            <p:nvSpPr>
              <p:cNvPr id="17" name="ïSḻïḍê">
                <a:extLst>
                  <a:ext uri="{FF2B5EF4-FFF2-40B4-BE49-F238E27FC236}">
                    <a16:creationId xmlns:a16="http://schemas.microsoft.com/office/drawing/2014/main" id="{1AF2884C-FF8E-49BD-B0BE-0713829980E0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accent3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  <a:cs typeface="+mn-ea"/>
                    <a:sym typeface="+mn-lt"/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  <a:cs typeface="+mn-ea"/>
                    <a:sym typeface="+mn-lt"/>
                  </a:rPr>
                  <a:t>Copy paste fonts. Choose the only option to retain text.</a:t>
                </a:r>
              </a:p>
            </p:txBody>
          </p:sp>
          <p:sp>
            <p:nvSpPr>
              <p:cNvPr id="18" name="iṣḷîďe">
                <a:extLst>
                  <a:ext uri="{FF2B5EF4-FFF2-40B4-BE49-F238E27FC236}">
                    <a16:creationId xmlns:a16="http://schemas.microsoft.com/office/drawing/2014/main" id="{0DE8F4FB-FE9E-4D20-A68F-FD5586705474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accent3"/>
              </a:solidFill>
              <a:ln w="19050">
                <a:solidFill>
                  <a:schemeClr val="accent3"/>
                </a:solidFill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45720" tIns="45720" rIns="4572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Text here</a:t>
                </a:r>
              </a:p>
            </p:txBody>
          </p:sp>
        </p:grpSp>
        <p:grpSp>
          <p:nvGrpSpPr>
            <p:cNvPr id="14" name="íśḻiḓé">
              <a:extLst>
                <a:ext uri="{FF2B5EF4-FFF2-40B4-BE49-F238E27FC236}">
                  <a16:creationId xmlns:a16="http://schemas.microsoft.com/office/drawing/2014/main" id="{66DF1BF4-C182-4881-B289-14B920869EB3}"/>
                </a:ext>
              </a:extLst>
            </p:cNvPr>
            <p:cNvGrpSpPr/>
            <p:nvPr/>
          </p:nvGrpSpPr>
          <p:grpSpPr>
            <a:xfrm>
              <a:off x="8608949" y="2704072"/>
              <a:ext cx="2437051" cy="2036401"/>
              <a:chOff x="1330886" y="2414349"/>
              <a:chExt cx="2875114" cy="2036401"/>
            </a:xfrm>
          </p:grpSpPr>
          <p:sp>
            <p:nvSpPr>
              <p:cNvPr id="15" name="îṡlîďè">
                <a:extLst>
                  <a:ext uri="{FF2B5EF4-FFF2-40B4-BE49-F238E27FC236}">
                    <a16:creationId xmlns:a16="http://schemas.microsoft.com/office/drawing/2014/main" id="{1EBE619D-0AF8-4C62-9738-B9ADCE66C4A7}"/>
                  </a:ext>
                </a:extLst>
              </p:cNvPr>
              <p:cNvSpPr/>
              <p:nvPr/>
            </p:nvSpPr>
            <p:spPr bwMode="gray">
              <a:xfrm>
                <a:off x="1330888" y="3069000"/>
                <a:ext cx="2875112" cy="1381750"/>
              </a:xfrm>
              <a:prstGeom prst="rect">
                <a:avLst/>
              </a:prstGeom>
              <a:noFill/>
              <a:ln w="19050">
                <a:solidFill>
                  <a:schemeClr val="accent4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91440" anchor="t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  <a:cs typeface="+mn-ea"/>
                    <a:sym typeface="+mn-lt"/>
                  </a:rPr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50" dirty="0">
                    <a:solidFill>
                      <a:schemeClr val="tx1"/>
                    </a:solidFill>
                    <a:cs typeface="+mn-ea"/>
                    <a:sym typeface="+mn-lt"/>
                  </a:rPr>
                  <a:t>Copy paste fonts. Choose the only option to retain text.</a:t>
                </a:r>
              </a:p>
            </p:txBody>
          </p:sp>
          <p:sp>
            <p:nvSpPr>
              <p:cNvPr id="16" name="íṡ1îḑè">
                <a:extLst>
                  <a:ext uri="{FF2B5EF4-FFF2-40B4-BE49-F238E27FC236}">
                    <a16:creationId xmlns:a16="http://schemas.microsoft.com/office/drawing/2014/main" id="{42E47C76-3728-4250-8BE2-A4B260ED00FD}"/>
                  </a:ext>
                </a:extLst>
              </p:cNvPr>
              <p:cNvSpPr/>
              <p:nvPr/>
            </p:nvSpPr>
            <p:spPr bwMode="gray">
              <a:xfrm>
                <a:off x="1330886" y="2414349"/>
                <a:ext cx="2875112" cy="592537"/>
              </a:xfrm>
              <a:prstGeom prst="rect">
                <a:avLst/>
              </a:prstGeom>
              <a:solidFill>
                <a:schemeClr val="accent4"/>
              </a:solidFill>
              <a:ln w="19050">
                <a:solidFill>
                  <a:schemeClr val="accent4"/>
                </a:solidFill>
                <a:miter lim="800000"/>
                <a:headEnd/>
                <a:tailEnd/>
              </a:ln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wrap="square" lIns="45720" tIns="45720" rIns="45720" bIns="45720" anchor="ctr"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69149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文字&#10;&#10;已生成高可信度的说明">
            <a:extLst>
              <a:ext uri="{FF2B5EF4-FFF2-40B4-BE49-F238E27FC236}">
                <a16:creationId xmlns:a16="http://schemas.microsoft.com/office/drawing/2014/main" id="{BC2D6209-55B8-4316-B618-ED73E6101D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图片包含 人员, 男士&#10;&#10;已生成高可信度的说明">
            <a:extLst>
              <a:ext uri="{FF2B5EF4-FFF2-40B4-BE49-F238E27FC236}">
                <a16:creationId xmlns:a16="http://schemas.microsoft.com/office/drawing/2014/main" id="{08406F36-CCD1-41C7-9937-6366AD6C87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0547">
            <a:off x="371637" y="1475513"/>
            <a:ext cx="4283495" cy="5706850"/>
          </a:xfrm>
          <a:prstGeom prst="rect">
            <a:avLst/>
          </a:prstGeom>
        </p:spPr>
      </p:pic>
      <p:sp>
        <p:nvSpPr>
          <p:cNvPr id="3" name="TextBox 49">
            <a:extLst>
              <a:ext uri="{FF2B5EF4-FFF2-40B4-BE49-F238E27FC236}">
                <a16:creationId xmlns:a16="http://schemas.microsoft.com/office/drawing/2014/main" id="{13D405EB-6E29-4A10-84A3-E7932A885400}"/>
              </a:ext>
            </a:extLst>
          </p:cNvPr>
          <p:cNvSpPr txBox="1"/>
          <p:nvPr/>
        </p:nvSpPr>
        <p:spPr>
          <a:xfrm>
            <a:off x="1987670" y="2819345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4" name="TextBox 49">
            <a:extLst>
              <a:ext uri="{FF2B5EF4-FFF2-40B4-BE49-F238E27FC236}">
                <a16:creationId xmlns:a16="http://schemas.microsoft.com/office/drawing/2014/main" id="{5C03C766-8190-47CD-AAD5-D5C2A7CB0E64}"/>
              </a:ext>
            </a:extLst>
          </p:cNvPr>
          <p:cNvSpPr txBox="1"/>
          <p:nvPr/>
        </p:nvSpPr>
        <p:spPr>
          <a:xfrm>
            <a:off x="1987670" y="3036222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1C0B51-4CFC-4FFA-97CD-07CF97A5EA5C}"/>
              </a:ext>
            </a:extLst>
          </p:cNvPr>
          <p:cNvSpPr txBox="1"/>
          <p:nvPr/>
        </p:nvSpPr>
        <p:spPr>
          <a:xfrm>
            <a:off x="2173812" y="2297209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B6AC23-19D2-4D99-8074-8C686DE80339}"/>
              </a:ext>
            </a:extLst>
          </p:cNvPr>
          <p:cNvSpPr txBox="1"/>
          <p:nvPr/>
        </p:nvSpPr>
        <p:spPr>
          <a:xfrm>
            <a:off x="1145113" y="2203914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第三章</a:t>
            </a:r>
          </a:p>
        </p:txBody>
      </p:sp>
    </p:spTree>
    <p:extLst>
      <p:ext uri="{BB962C8B-B14F-4D97-AF65-F5344CB8AC3E}">
        <p14:creationId xmlns:p14="http://schemas.microsoft.com/office/powerpoint/2010/main" val="26043817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2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5343eb13-4e34-4b13-b3bd-b5b518cb2d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08884" y="1125538"/>
            <a:ext cx="10816515" cy="5034807"/>
            <a:chOff x="708884" y="1125538"/>
            <a:chExt cx="10816515" cy="5034807"/>
          </a:xfrm>
        </p:grpSpPr>
        <p:grpSp>
          <p:nvGrpSpPr>
            <p:cNvPr id="10" name="íṥ1iḓé">
              <a:extLst>
                <a:ext uri="{FF2B5EF4-FFF2-40B4-BE49-F238E27FC236}">
                  <a16:creationId xmlns:a16="http://schemas.microsoft.com/office/drawing/2014/main" id="{B5DEDA25-00B5-4D2D-8F29-1C88317C871C}"/>
                </a:ext>
              </a:extLst>
            </p:cNvPr>
            <p:cNvGrpSpPr/>
            <p:nvPr/>
          </p:nvGrpSpPr>
          <p:grpSpPr>
            <a:xfrm>
              <a:off x="1442820" y="1125538"/>
              <a:ext cx="8432702" cy="3674039"/>
              <a:chOff x="2120434" y="1365408"/>
              <a:chExt cx="7068232" cy="3079556"/>
            </a:xfrm>
          </p:grpSpPr>
          <p:sp>
            <p:nvSpPr>
              <p:cNvPr id="29" name="íṣlíḋè">
                <a:extLst>
                  <a:ext uri="{FF2B5EF4-FFF2-40B4-BE49-F238E27FC236}">
                    <a16:creationId xmlns:a16="http://schemas.microsoft.com/office/drawing/2014/main" id="{42384F91-8C9D-4C90-BFA9-3CA48F87C279}"/>
                  </a:ext>
                </a:extLst>
              </p:cNvPr>
              <p:cNvSpPr/>
              <p:nvPr/>
            </p:nvSpPr>
            <p:spPr bwMode="auto">
              <a:xfrm>
                <a:off x="2325551" y="1365408"/>
                <a:ext cx="6863115" cy="2949994"/>
              </a:xfrm>
              <a:custGeom>
                <a:avLst/>
                <a:gdLst/>
                <a:ahLst/>
                <a:cxnLst>
                  <a:cxn ang="0">
                    <a:pos x="1532" y="272"/>
                  </a:cxn>
                  <a:cxn ang="0">
                    <a:pos x="984" y="0"/>
                  </a:cxn>
                  <a:cxn ang="0">
                    <a:pos x="984" y="162"/>
                  </a:cxn>
                  <a:cxn ang="0">
                    <a:pos x="0" y="658"/>
                  </a:cxn>
                  <a:cxn ang="0">
                    <a:pos x="984" y="388"/>
                  </a:cxn>
                  <a:cxn ang="0">
                    <a:pos x="984" y="385"/>
                  </a:cxn>
                  <a:cxn ang="0">
                    <a:pos x="984" y="533"/>
                  </a:cxn>
                  <a:cxn ang="0">
                    <a:pos x="1532" y="272"/>
                  </a:cxn>
                </a:cxnLst>
                <a:rect l="0" t="0" r="r" b="b"/>
                <a:pathLst>
                  <a:path w="1532" h="658">
                    <a:moveTo>
                      <a:pt x="1532" y="272"/>
                    </a:moveTo>
                    <a:cubicBezTo>
                      <a:pt x="984" y="0"/>
                      <a:pt x="984" y="0"/>
                      <a:pt x="984" y="0"/>
                    </a:cubicBezTo>
                    <a:cubicBezTo>
                      <a:pt x="984" y="162"/>
                      <a:pt x="984" y="162"/>
                      <a:pt x="984" y="162"/>
                    </a:cubicBezTo>
                    <a:cubicBezTo>
                      <a:pt x="914" y="167"/>
                      <a:pt x="243" y="222"/>
                      <a:pt x="0" y="658"/>
                    </a:cubicBezTo>
                    <a:cubicBezTo>
                      <a:pt x="0" y="658"/>
                      <a:pt x="302" y="350"/>
                      <a:pt x="984" y="388"/>
                    </a:cubicBezTo>
                    <a:cubicBezTo>
                      <a:pt x="984" y="385"/>
                      <a:pt x="984" y="385"/>
                      <a:pt x="984" y="385"/>
                    </a:cubicBezTo>
                    <a:cubicBezTo>
                      <a:pt x="984" y="533"/>
                      <a:pt x="984" y="533"/>
                      <a:pt x="984" y="533"/>
                    </a:cubicBezTo>
                    <a:lnTo>
                      <a:pt x="1532" y="27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>
                <a:outerShdw dist="38100" dir="5400000" sx="102000" sy="102000" algn="t" rotWithShape="0">
                  <a:schemeClr val="tx1">
                    <a:lumMod val="50000"/>
                    <a:lumOff val="50000"/>
                    <a:alpha val="84000"/>
                  </a:schemeClr>
                </a:outerShdw>
              </a:effec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i$ľîďè">
                <a:extLst>
                  <a:ext uri="{FF2B5EF4-FFF2-40B4-BE49-F238E27FC236}">
                    <a16:creationId xmlns:a16="http://schemas.microsoft.com/office/drawing/2014/main" id="{5D691A66-3A7B-4F49-BFD8-2119F8B7C9E9}"/>
                  </a:ext>
                </a:extLst>
              </p:cNvPr>
              <p:cNvSpPr/>
              <p:nvPr/>
            </p:nvSpPr>
            <p:spPr>
              <a:xfrm>
                <a:off x="2120434" y="4034580"/>
                <a:ext cx="410235" cy="410384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 cmpd="sng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62500" lnSpcReduction="20000"/>
              </a:bodyPr>
              <a:lstStyle/>
              <a:p>
                <a:pPr algn="ctr"/>
                <a:r>
                  <a:rPr lang="en-US" altLang="zh-CN" sz="3066" dirty="0">
                    <a:solidFill>
                      <a:srgbClr val="2B2939"/>
                    </a:solidFill>
                    <a:cs typeface="+mn-ea"/>
                    <a:sym typeface="+mn-lt"/>
                  </a:rPr>
                  <a:t>1</a:t>
                </a:r>
              </a:p>
            </p:txBody>
          </p:sp>
          <p:sp>
            <p:nvSpPr>
              <p:cNvPr id="31" name="ïṩlïďe">
                <a:extLst>
                  <a:ext uri="{FF2B5EF4-FFF2-40B4-BE49-F238E27FC236}">
                    <a16:creationId xmlns:a16="http://schemas.microsoft.com/office/drawing/2014/main" id="{6058293D-9E68-4D43-A095-84D52E2FA34C}"/>
                  </a:ext>
                </a:extLst>
              </p:cNvPr>
              <p:cNvSpPr/>
              <p:nvPr/>
            </p:nvSpPr>
            <p:spPr>
              <a:xfrm>
                <a:off x="4775980" y="2470173"/>
                <a:ext cx="609804" cy="61002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 fontScale="92500" lnSpcReduction="10000"/>
              </a:bodyPr>
              <a:lstStyle/>
              <a:p>
                <a:pPr algn="ctr"/>
                <a:r>
                  <a:rPr lang="en-US" altLang="zh-CN" sz="3066" dirty="0">
                    <a:solidFill>
                      <a:srgbClr val="2B2939"/>
                    </a:solidFill>
                    <a:cs typeface="+mn-ea"/>
                    <a:sym typeface="+mn-lt"/>
                  </a:rPr>
                  <a:t>2</a:t>
                </a:r>
              </a:p>
            </p:txBody>
          </p:sp>
          <p:sp>
            <p:nvSpPr>
              <p:cNvPr id="32" name="ïşḷíḋè">
                <a:extLst>
                  <a:ext uri="{FF2B5EF4-FFF2-40B4-BE49-F238E27FC236}">
                    <a16:creationId xmlns:a16="http://schemas.microsoft.com/office/drawing/2014/main" id="{6693806F-23FE-4762-A2CD-59E66EC83FF9}"/>
                  </a:ext>
                </a:extLst>
              </p:cNvPr>
              <p:cNvSpPr/>
              <p:nvPr/>
            </p:nvSpPr>
            <p:spPr>
              <a:xfrm>
                <a:off x="7292074" y="2272126"/>
                <a:ext cx="755442" cy="755715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/>
              <a:scene3d>
                <a:camera prst="orthographicFront"/>
                <a:lightRig rig="threePt" dir="t"/>
              </a:scene3d>
              <a:sp3d prstMaterial="softEdge">
                <a:bevelT w="31750" h="63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3066" dirty="0">
                    <a:solidFill>
                      <a:srgbClr val="2B2939"/>
                    </a:solidFill>
                    <a:cs typeface="+mn-ea"/>
                    <a:sym typeface="+mn-lt"/>
                  </a:rPr>
                  <a:t>3</a:t>
                </a:r>
              </a:p>
            </p:txBody>
          </p:sp>
        </p:grpSp>
        <p:grpSp>
          <p:nvGrpSpPr>
            <p:cNvPr id="11" name="îš1îḋe">
              <a:extLst>
                <a:ext uri="{FF2B5EF4-FFF2-40B4-BE49-F238E27FC236}">
                  <a16:creationId xmlns:a16="http://schemas.microsoft.com/office/drawing/2014/main" id="{94296CF0-760D-45F5-9137-80925A70CCF5}"/>
                </a:ext>
              </a:extLst>
            </p:cNvPr>
            <p:cNvGrpSpPr/>
            <p:nvPr/>
          </p:nvGrpSpPr>
          <p:grpSpPr>
            <a:xfrm>
              <a:off x="708884" y="4842607"/>
              <a:ext cx="3767117" cy="1317738"/>
              <a:chOff x="708884" y="4842607"/>
              <a:chExt cx="3767117" cy="1317738"/>
            </a:xfrm>
          </p:grpSpPr>
          <p:sp>
            <p:nvSpPr>
              <p:cNvPr id="26" name="îŝlîḋè">
                <a:extLst>
                  <a:ext uri="{FF2B5EF4-FFF2-40B4-BE49-F238E27FC236}">
                    <a16:creationId xmlns:a16="http://schemas.microsoft.com/office/drawing/2014/main" id="{3A2DA224-18EA-4766-8F63-B3FB5B637B36}"/>
                  </a:ext>
                </a:extLst>
              </p:cNvPr>
              <p:cNvSpPr/>
              <p:nvPr/>
            </p:nvSpPr>
            <p:spPr bwMode="auto">
              <a:xfrm>
                <a:off x="1407608" y="5255487"/>
                <a:ext cx="3068391" cy="9048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8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Supporting text here.</a:t>
                </a:r>
              </a:p>
              <a:p>
                <a:pPr>
                  <a:lnSpc>
                    <a:spcPct val="18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You can use the icon library in </a:t>
                </a:r>
                <a:r>
                  <a:rPr lang="en-US" altLang="zh-CN" sz="900" dirty="0" err="1">
                    <a:cs typeface="+mn-ea"/>
                    <a:sym typeface="+mn-lt"/>
                  </a:rPr>
                  <a:t>iSlide</a:t>
                </a:r>
                <a:r>
                  <a:rPr lang="en-US" altLang="zh-CN" sz="900" dirty="0">
                    <a:cs typeface="+mn-ea"/>
                    <a:sym typeface="+mn-lt"/>
                  </a:rPr>
                  <a:t>  (www.islide.cc) to filter and replace existing icon elements with one click.</a:t>
                </a:r>
              </a:p>
            </p:txBody>
          </p:sp>
          <p:sp>
            <p:nvSpPr>
              <p:cNvPr id="27" name="îṣľîḋé">
                <a:extLst>
                  <a:ext uri="{FF2B5EF4-FFF2-40B4-BE49-F238E27FC236}">
                    <a16:creationId xmlns:a16="http://schemas.microsoft.com/office/drawing/2014/main" id="{4788DEB6-AF81-4010-B827-0671AAF15667}"/>
                  </a:ext>
                </a:extLst>
              </p:cNvPr>
              <p:cNvSpPr txBox="1"/>
              <p:nvPr/>
            </p:nvSpPr>
            <p:spPr bwMode="auto">
              <a:xfrm>
                <a:off x="1407609" y="4842607"/>
                <a:ext cx="3068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800" b="1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îṡļïḍè">
                <a:extLst>
                  <a:ext uri="{FF2B5EF4-FFF2-40B4-BE49-F238E27FC236}">
                    <a16:creationId xmlns:a16="http://schemas.microsoft.com/office/drawing/2014/main" id="{7070C47A-041E-4EEC-A2C3-1FC5537E0408}"/>
                  </a:ext>
                </a:extLst>
              </p:cNvPr>
              <p:cNvSpPr/>
              <p:nvPr/>
            </p:nvSpPr>
            <p:spPr bwMode="auto">
              <a:xfrm>
                <a:off x="708884" y="4967515"/>
                <a:ext cx="581436" cy="396760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iśľíďê">
              <a:extLst>
                <a:ext uri="{FF2B5EF4-FFF2-40B4-BE49-F238E27FC236}">
                  <a16:creationId xmlns:a16="http://schemas.microsoft.com/office/drawing/2014/main" id="{DD78B7A8-DE5E-4ACE-BC5C-24D2E4106F99}"/>
                </a:ext>
              </a:extLst>
            </p:cNvPr>
            <p:cNvGrpSpPr/>
            <p:nvPr/>
          </p:nvGrpSpPr>
          <p:grpSpPr>
            <a:xfrm>
              <a:off x="4611000" y="4293666"/>
              <a:ext cx="3767117" cy="1317738"/>
              <a:chOff x="708884" y="4842607"/>
              <a:chExt cx="3767117" cy="1317738"/>
            </a:xfrm>
          </p:grpSpPr>
          <p:sp>
            <p:nvSpPr>
              <p:cNvPr id="23" name="îSľîďê">
                <a:extLst>
                  <a:ext uri="{FF2B5EF4-FFF2-40B4-BE49-F238E27FC236}">
                    <a16:creationId xmlns:a16="http://schemas.microsoft.com/office/drawing/2014/main" id="{B8704225-3578-4CA0-AFF3-152E51D4F140}"/>
                  </a:ext>
                </a:extLst>
              </p:cNvPr>
              <p:cNvSpPr/>
              <p:nvPr/>
            </p:nvSpPr>
            <p:spPr bwMode="auto">
              <a:xfrm>
                <a:off x="1407608" y="5255487"/>
                <a:ext cx="3068391" cy="9048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8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Supporting text here.</a:t>
                </a:r>
              </a:p>
              <a:p>
                <a:pPr>
                  <a:lnSpc>
                    <a:spcPct val="18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You can use the icon library in </a:t>
                </a:r>
                <a:r>
                  <a:rPr lang="en-US" altLang="zh-CN" sz="900" dirty="0" err="1">
                    <a:cs typeface="+mn-ea"/>
                    <a:sym typeface="+mn-lt"/>
                  </a:rPr>
                  <a:t>iSlide</a:t>
                </a:r>
                <a:r>
                  <a:rPr lang="en-US" altLang="zh-CN" sz="900" dirty="0">
                    <a:cs typeface="+mn-ea"/>
                    <a:sym typeface="+mn-lt"/>
                  </a:rPr>
                  <a:t>  (www.islide.cc) to filter and replace existing icon elements with one click.</a:t>
                </a:r>
              </a:p>
            </p:txBody>
          </p:sp>
          <p:sp>
            <p:nvSpPr>
              <p:cNvPr id="24" name="íṩľïḋé">
                <a:extLst>
                  <a:ext uri="{FF2B5EF4-FFF2-40B4-BE49-F238E27FC236}">
                    <a16:creationId xmlns:a16="http://schemas.microsoft.com/office/drawing/2014/main" id="{BD6F1E41-1163-4514-A34F-4C4CB4411DF0}"/>
                  </a:ext>
                </a:extLst>
              </p:cNvPr>
              <p:cNvSpPr txBox="1"/>
              <p:nvPr/>
            </p:nvSpPr>
            <p:spPr bwMode="auto">
              <a:xfrm>
                <a:off x="1407609" y="4842607"/>
                <a:ext cx="3068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8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ïSľïďé">
                <a:extLst>
                  <a:ext uri="{FF2B5EF4-FFF2-40B4-BE49-F238E27FC236}">
                    <a16:creationId xmlns:a16="http://schemas.microsoft.com/office/drawing/2014/main" id="{0AA532E2-3A0F-473E-88DB-0B82D374F8E3}"/>
                  </a:ext>
                </a:extLst>
              </p:cNvPr>
              <p:cNvSpPr/>
              <p:nvPr/>
            </p:nvSpPr>
            <p:spPr bwMode="auto">
              <a:xfrm>
                <a:off x="708884" y="4967515"/>
                <a:ext cx="581436" cy="396760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îŝļide">
              <a:extLst>
                <a:ext uri="{FF2B5EF4-FFF2-40B4-BE49-F238E27FC236}">
                  <a16:creationId xmlns:a16="http://schemas.microsoft.com/office/drawing/2014/main" id="{399E87F7-1000-4F21-91BC-3D8777FA9DA9}"/>
                </a:ext>
              </a:extLst>
            </p:cNvPr>
            <p:cNvGrpSpPr/>
            <p:nvPr/>
          </p:nvGrpSpPr>
          <p:grpSpPr>
            <a:xfrm>
              <a:off x="7758282" y="3510588"/>
              <a:ext cx="3767117" cy="1317738"/>
              <a:chOff x="708884" y="4842607"/>
              <a:chExt cx="3767117" cy="1317738"/>
            </a:xfrm>
          </p:grpSpPr>
          <p:sp>
            <p:nvSpPr>
              <p:cNvPr id="20" name="iŝḻiďè">
                <a:extLst>
                  <a:ext uri="{FF2B5EF4-FFF2-40B4-BE49-F238E27FC236}">
                    <a16:creationId xmlns:a16="http://schemas.microsoft.com/office/drawing/2014/main" id="{3DA5F44D-0DA9-44FA-AA18-F84DBDF3581C}"/>
                  </a:ext>
                </a:extLst>
              </p:cNvPr>
              <p:cNvSpPr/>
              <p:nvPr/>
            </p:nvSpPr>
            <p:spPr bwMode="auto">
              <a:xfrm>
                <a:off x="1407608" y="5255487"/>
                <a:ext cx="3068391" cy="9048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>
                  <a:lnSpc>
                    <a:spcPct val="18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Supporting text here.</a:t>
                </a:r>
              </a:p>
              <a:p>
                <a:pPr>
                  <a:lnSpc>
                    <a:spcPct val="18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You can use the icon library in </a:t>
                </a:r>
                <a:r>
                  <a:rPr lang="en-US" altLang="zh-CN" sz="900" dirty="0" err="1">
                    <a:cs typeface="+mn-ea"/>
                    <a:sym typeface="+mn-lt"/>
                  </a:rPr>
                  <a:t>iSlide</a:t>
                </a:r>
                <a:r>
                  <a:rPr lang="en-US" altLang="zh-CN" sz="900" dirty="0">
                    <a:cs typeface="+mn-ea"/>
                    <a:sym typeface="+mn-lt"/>
                  </a:rPr>
                  <a:t>  (www.islide.cc) to filter and replace existing icon elements with one click.</a:t>
                </a:r>
              </a:p>
            </p:txBody>
          </p:sp>
          <p:sp>
            <p:nvSpPr>
              <p:cNvPr id="21" name="ïś1îḍé">
                <a:extLst>
                  <a:ext uri="{FF2B5EF4-FFF2-40B4-BE49-F238E27FC236}">
                    <a16:creationId xmlns:a16="http://schemas.microsoft.com/office/drawing/2014/main" id="{21E646DC-0648-4724-8D24-D5BF2230EB56}"/>
                  </a:ext>
                </a:extLst>
              </p:cNvPr>
              <p:cNvSpPr txBox="1"/>
              <p:nvPr/>
            </p:nvSpPr>
            <p:spPr bwMode="auto">
              <a:xfrm>
                <a:off x="1407609" y="4842607"/>
                <a:ext cx="3068392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8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ísļîḓe">
                <a:extLst>
                  <a:ext uri="{FF2B5EF4-FFF2-40B4-BE49-F238E27FC236}">
                    <a16:creationId xmlns:a16="http://schemas.microsoft.com/office/drawing/2014/main" id="{5E748B8E-E329-46CC-8382-5D1D102EF108}"/>
                  </a:ext>
                </a:extLst>
              </p:cNvPr>
              <p:cNvSpPr/>
              <p:nvPr/>
            </p:nvSpPr>
            <p:spPr bwMode="auto">
              <a:xfrm>
                <a:off x="708884" y="4967515"/>
                <a:ext cx="581436" cy="396760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BB90615-D4D1-4E87-BCEF-6AB995513F28}"/>
                </a:ext>
              </a:extLst>
            </p:cNvPr>
            <p:cNvCxnSpPr/>
            <p:nvPr/>
          </p:nvCxnSpPr>
          <p:spPr>
            <a:xfrm>
              <a:off x="4425199" y="4520174"/>
              <a:ext cx="0" cy="160852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821C66E4-1C19-4459-94AA-C68A70B7BFD7}"/>
                </a:ext>
              </a:extLst>
            </p:cNvPr>
            <p:cNvCxnSpPr/>
            <p:nvPr/>
          </p:nvCxnSpPr>
          <p:spPr>
            <a:xfrm>
              <a:off x="8346959" y="4520174"/>
              <a:ext cx="0" cy="160852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isļïḋé">
              <a:extLst>
                <a:ext uri="{FF2B5EF4-FFF2-40B4-BE49-F238E27FC236}">
                  <a16:creationId xmlns:a16="http://schemas.microsoft.com/office/drawing/2014/main" id="{44C7DE6E-8370-4D81-AF83-801A7297D2A3}"/>
                </a:ext>
              </a:extLst>
            </p:cNvPr>
            <p:cNvGrpSpPr/>
            <p:nvPr/>
          </p:nvGrpSpPr>
          <p:grpSpPr>
            <a:xfrm>
              <a:off x="10036404" y="2019410"/>
              <a:ext cx="936126" cy="517771"/>
              <a:chOff x="1635220" y="2757005"/>
              <a:chExt cx="936126" cy="517771"/>
            </a:xfrm>
          </p:grpSpPr>
          <p:sp>
            <p:nvSpPr>
              <p:cNvPr id="17" name="ïSḻídê">
                <a:extLst>
                  <a:ext uri="{FF2B5EF4-FFF2-40B4-BE49-F238E27FC236}">
                    <a16:creationId xmlns:a16="http://schemas.microsoft.com/office/drawing/2014/main" id="{002201C1-0158-46B4-8515-83B745DA13D7}"/>
                  </a:ext>
                </a:extLst>
              </p:cNvPr>
              <p:cNvSpPr txBox="1"/>
              <p:nvPr/>
            </p:nvSpPr>
            <p:spPr>
              <a:xfrm>
                <a:off x="1965915" y="2759598"/>
                <a:ext cx="605431" cy="160438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>
                    <a:solidFill>
                      <a:schemeClr val="accent1"/>
                    </a:solidFill>
                    <a:cs typeface="+mn-ea"/>
                    <a:sym typeface="+mn-lt"/>
                  </a:rPr>
                  <a:t>PROJECT</a:t>
                </a:r>
                <a:endParaRPr lang="zh-CN" altLang="en-US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iṧlîḓe">
                <a:extLst>
                  <a:ext uri="{FF2B5EF4-FFF2-40B4-BE49-F238E27FC236}">
                    <a16:creationId xmlns:a16="http://schemas.microsoft.com/office/drawing/2014/main" id="{F95E03FA-5DB0-448B-A45D-327443C0AF93}"/>
                  </a:ext>
                </a:extLst>
              </p:cNvPr>
              <p:cNvSpPr txBox="1"/>
              <p:nvPr/>
            </p:nvSpPr>
            <p:spPr>
              <a:xfrm>
                <a:off x="1635250" y="2938025"/>
                <a:ext cx="902741" cy="336751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b="1">
                    <a:solidFill>
                      <a:schemeClr val="accent1"/>
                    </a:solidFill>
                    <a:cs typeface="+mn-ea"/>
                    <a:sym typeface="+mn-lt"/>
                  </a:rPr>
                  <a:t>PLAN</a:t>
                </a:r>
                <a:endParaRPr lang="zh-CN" altLang="en-US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íŝľïḑé">
                <a:extLst>
                  <a:ext uri="{FF2B5EF4-FFF2-40B4-BE49-F238E27FC236}">
                    <a16:creationId xmlns:a16="http://schemas.microsoft.com/office/drawing/2014/main" id="{535C0211-3703-4C6E-92C8-EF953FBC5606}"/>
                  </a:ext>
                </a:extLst>
              </p:cNvPr>
              <p:cNvSpPr txBox="1"/>
              <p:nvPr/>
            </p:nvSpPr>
            <p:spPr>
              <a:xfrm>
                <a:off x="1635220" y="2757005"/>
                <a:ext cx="312224" cy="159935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dirty="0">
                    <a:solidFill>
                      <a:schemeClr val="accent1"/>
                    </a:solidFill>
                    <a:cs typeface="+mn-ea"/>
                    <a:sym typeface="+mn-lt"/>
                  </a:rPr>
                  <a:t>2018</a:t>
                </a:r>
                <a:endParaRPr lang="zh-CN" altLang="en-US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53974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cc536406-6656-45fe-95fc-ab64dfd51b4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598358" y="1802138"/>
            <a:ext cx="10861934" cy="3389625"/>
            <a:chOff x="658553" y="2754000"/>
            <a:chExt cx="10861934" cy="3389625"/>
          </a:xfrm>
        </p:grpSpPr>
        <p:sp>
          <p:nvSpPr>
            <p:cNvPr id="10" name="iṥļïde">
              <a:extLst>
                <a:ext uri="{FF2B5EF4-FFF2-40B4-BE49-F238E27FC236}">
                  <a16:creationId xmlns:a16="http://schemas.microsoft.com/office/drawing/2014/main" id="{89D72F38-4214-4611-89ED-6ACFECCFCA00}"/>
                </a:ext>
              </a:extLst>
            </p:cNvPr>
            <p:cNvSpPr/>
            <p:nvPr/>
          </p:nvSpPr>
          <p:spPr>
            <a:xfrm>
              <a:off x="1217383" y="275400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rgbClr val="DAA38E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" name="işlíḓè">
              <a:extLst>
                <a:ext uri="{FF2B5EF4-FFF2-40B4-BE49-F238E27FC236}">
                  <a16:creationId xmlns:a16="http://schemas.microsoft.com/office/drawing/2014/main" id="{171D8DE8-DC68-41EA-A172-FAC86C0E8131}"/>
                </a:ext>
              </a:extLst>
            </p:cNvPr>
            <p:cNvSpPr/>
            <p:nvPr/>
          </p:nvSpPr>
          <p:spPr>
            <a:xfrm>
              <a:off x="3709814" y="2754000"/>
              <a:ext cx="4925491" cy="1172910"/>
            </a:xfrm>
            <a:custGeom>
              <a:avLst/>
              <a:gdLst>
                <a:gd name="connsiteX0" fmla="*/ 814017 w 4925491"/>
                <a:gd name="connsiteY0" fmla="*/ 133628 h 1172910"/>
                <a:gd name="connsiteX1" fmla="*/ 361190 w 4925491"/>
                <a:gd name="connsiteY1" fmla="*/ 586455 h 1172910"/>
                <a:gd name="connsiteX2" fmla="*/ 814017 w 4925491"/>
                <a:gd name="connsiteY2" fmla="*/ 1039282 h 1172910"/>
                <a:gd name="connsiteX3" fmla="*/ 4183352 w 4925491"/>
                <a:gd name="connsiteY3" fmla="*/ 1039282 h 1172910"/>
                <a:gd name="connsiteX4" fmla="*/ 4636179 w 4925491"/>
                <a:gd name="connsiteY4" fmla="*/ 586455 h 1172910"/>
                <a:gd name="connsiteX5" fmla="*/ 4183352 w 4925491"/>
                <a:gd name="connsiteY5" fmla="*/ 133628 h 1172910"/>
                <a:gd name="connsiteX6" fmla="*/ 586455 w 4925491"/>
                <a:gd name="connsiteY6" fmla="*/ 0 h 1172910"/>
                <a:gd name="connsiteX7" fmla="*/ 4339036 w 4925491"/>
                <a:gd name="connsiteY7" fmla="*/ 0 h 1172910"/>
                <a:gd name="connsiteX8" fmla="*/ 4925491 w 4925491"/>
                <a:gd name="connsiteY8" fmla="*/ 586455 h 1172910"/>
                <a:gd name="connsiteX9" fmla="*/ 4339036 w 4925491"/>
                <a:gd name="connsiteY9" fmla="*/ 1172910 h 1172910"/>
                <a:gd name="connsiteX10" fmla="*/ 586455 w 4925491"/>
                <a:gd name="connsiteY10" fmla="*/ 1172910 h 1172910"/>
                <a:gd name="connsiteX11" fmla="*/ 0 w 4925491"/>
                <a:gd name="connsiteY11" fmla="*/ 586455 h 1172910"/>
                <a:gd name="connsiteX12" fmla="*/ 586455 w 4925491"/>
                <a:gd name="connsiteY12" fmla="*/ 0 h 117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925491" h="1172910">
                  <a:moveTo>
                    <a:pt x="814017" y="133628"/>
                  </a:moveTo>
                  <a:cubicBezTo>
                    <a:pt x="563928" y="133628"/>
                    <a:pt x="361190" y="336366"/>
                    <a:pt x="361190" y="586455"/>
                  </a:cubicBezTo>
                  <a:cubicBezTo>
                    <a:pt x="361190" y="836544"/>
                    <a:pt x="563928" y="1039282"/>
                    <a:pt x="814017" y="1039282"/>
                  </a:cubicBezTo>
                  <a:lnTo>
                    <a:pt x="4183352" y="1039282"/>
                  </a:lnTo>
                  <a:cubicBezTo>
                    <a:pt x="4433441" y="1039282"/>
                    <a:pt x="4636179" y="836544"/>
                    <a:pt x="4636179" y="586455"/>
                  </a:cubicBezTo>
                  <a:cubicBezTo>
                    <a:pt x="4636179" y="336366"/>
                    <a:pt x="4433441" y="133628"/>
                    <a:pt x="4183352" y="133628"/>
                  </a:cubicBezTo>
                  <a:close/>
                  <a:moveTo>
                    <a:pt x="586455" y="0"/>
                  </a:moveTo>
                  <a:lnTo>
                    <a:pt x="4339036" y="0"/>
                  </a:lnTo>
                  <a:cubicBezTo>
                    <a:pt x="4662926" y="0"/>
                    <a:pt x="4925491" y="262565"/>
                    <a:pt x="4925491" y="586455"/>
                  </a:cubicBezTo>
                  <a:cubicBezTo>
                    <a:pt x="4925491" y="910345"/>
                    <a:pt x="4662926" y="1172910"/>
                    <a:pt x="4339036" y="1172910"/>
                  </a:cubicBezTo>
                  <a:lnTo>
                    <a:pt x="586455" y="1172910"/>
                  </a:lnTo>
                  <a:cubicBezTo>
                    <a:pt x="262565" y="1172910"/>
                    <a:pt x="0" y="910345"/>
                    <a:pt x="0" y="586455"/>
                  </a:cubicBezTo>
                  <a:cubicBezTo>
                    <a:pt x="0" y="262565"/>
                    <a:pt x="262565" y="0"/>
                    <a:pt x="586455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anchor="ctr">
              <a:noAutofit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" name="îśľiḑé">
              <a:extLst>
                <a:ext uri="{FF2B5EF4-FFF2-40B4-BE49-F238E27FC236}">
                  <a16:creationId xmlns:a16="http://schemas.microsoft.com/office/drawing/2014/main" id="{485B2700-EBF8-4968-BE6A-52C34A2EB49B}"/>
                </a:ext>
              </a:extLst>
            </p:cNvPr>
            <p:cNvSpPr/>
            <p:nvPr/>
          </p:nvSpPr>
          <p:spPr>
            <a:xfrm>
              <a:off x="8682458" y="275400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" name="ïşḷîḋê">
              <a:extLst>
                <a:ext uri="{FF2B5EF4-FFF2-40B4-BE49-F238E27FC236}">
                  <a16:creationId xmlns:a16="http://schemas.microsoft.com/office/drawing/2014/main" id="{634245B7-D450-455E-9D85-BE6CF20E6F96}"/>
                </a:ext>
              </a:extLst>
            </p:cNvPr>
            <p:cNvSpPr/>
            <p:nvPr/>
          </p:nvSpPr>
          <p:spPr>
            <a:xfrm>
              <a:off x="2707953" y="318162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494737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4" name="iśľïďé">
              <a:extLst>
                <a:ext uri="{FF2B5EF4-FFF2-40B4-BE49-F238E27FC236}">
                  <a16:creationId xmlns:a16="http://schemas.microsoft.com/office/drawing/2014/main" id="{824668C1-4C9C-4ACF-BAC1-48D60626BB42}"/>
                </a:ext>
              </a:extLst>
            </p:cNvPr>
            <p:cNvSpPr/>
            <p:nvPr/>
          </p:nvSpPr>
          <p:spPr>
            <a:xfrm>
              <a:off x="7680598" y="318162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rgbClr val="494737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15" name="îSļíḍê">
              <a:extLst>
                <a:ext uri="{FF2B5EF4-FFF2-40B4-BE49-F238E27FC236}">
                  <a16:creationId xmlns:a16="http://schemas.microsoft.com/office/drawing/2014/main" id="{0A05192F-1C0B-452A-8CF3-A4D9BEB060A4}"/>
                </a:ext>
              </a:extLst>
            </p:cNvPr>
            <p:cNvGrpSpPr/>
            <p:nvPr/>
          </p:nvGrpSpPr>
          <p:grpSpPr>
            <a:xfrm>
              <a:off x="658553" y="4226107"/>
              <a:ext cx="3427900" cy="1605539"/>
              <a:chOff x="786000" y="4413257"/>
              <a:chExt cx="3427900" cy="1605539"/>
            </a:xfrm>
          </p:grpSpPr>
          <p:sp>
            <p:nvSpPr>
              <p:cNvPr id="34" name="ïŝļíḑê">
                <a:extLst>
                  <a:ext uri="{FF2B5EF4-FFF2-40B4-BE49-F238E27FC236}">
                    <a16:creationId xmlns:a16="http://schemas.microsoft.com/office/drawing/2014/main" id="{F9D1549E-0980-48A0-B341-9AFE43570873}"/>
                  </a:ext>
                </a:extLst>
              </p:cNvPr>
              <p:cNvSpPr txBox="1"/>
              <p:nvPr/>
            </p:nvSpPr>
            <p:spPr>
              <a:xfrm>
                <a:off x="804288" y="4885077"/>
                <a:ext cx="3409612" cy="113371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fontScale="925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>
                    <a:cs typeface="+mn-ea"/>
                    <a:sym typeface="+mn-lt"/>
                  </a:rPr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>
                    <a:cs typeface="+mn-ea"/>
                    <a:sym typeface="+mn-lt"/>
                  </a:rPr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>
                  <a:cs typeface="+mn-ea"/>
                  <a:sym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>
                    <a:cs typeface="+mn-ea"/>
                    <a:sym typeface="+mn-lt"/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35" name="îś1iḋê">
                <a:extLst>
                  <a:ext uri="{FF2B5EF4-FFF2-40B4-BE49-F238E27FC236}">
                    <a16:creationId xmlns:a16="http://schemas.microsoft.com/office/drawing/2014/main" id="{2C9EA34F-1A1B-4DD5-BDD1-5F5452A06012}"/>
                  </a:ext>
                </a:extLst>
              </p:cNvPr>
              <p:cNvSpPr txBox="1"/>
              <p:nvPr/>
            </p:nvSpPr>
            <p:spPr>
              <a:xfrm>
                <a:off x="786000" y="4413257"/>
                <a:ext cx="3409612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4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ïSḻiḑè">
              <a:extLst>
                <a:ext uri="{FF2B5EF4-FFF2-40B4-BE49-F238E27FC236}">
                  <a16:creationId xmlns:a16="http://schemas.microsoft.com/office/drawing/2014/main" id="{9285665A-9069-4E01-8328-C828E55A9948}"/>
                </a:ext>
              </a:extLst>
            </p:cNvPr>
            <p:cNvGrpSpPr/>
            <p:nvPr/>
          </p:nvGrpSpPr>
          <p:grpSpPr>
            <a:xfrm>
              <a:off x="4448438" y="4226107"/>
              <a:ext cx="3409612" cy="1917518"/>
              <a:chOff x="4448438" y="4226107"/>
              <a:chExt cx="3409612" cy="1917518"/>
            </a:xfrm>
          </p:grpSpPr>
          <p:sp>
            <p:nvSpPr>
              <p:cNvPr id="32" name="îṡḻiḍê">
                <a:extLst>
                  <a:ext uri="{FF2B5EF4-FFF2-40B4-BE49-F238E27FC236}">
                    <a16:creationId xmlns:a16="http://schemas.microsoft.com/office/drawing/2014/main" id="{8B982BC6-B70C-4E52-87E9-799227435ACB}"/>
                  </a:ext>
                </a:extLst>
              </p:cNvPr>
              <p:cNvSpPr txBox="1"/>
              <p:nvPr/>
            </p:nvSpPr>
            <p:spPr>
              <a:xfrm>
                <a:off x="4448438" y="4697927"/>
                <a:ext cx="3409612" cy="144569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900" dirty="0">
                  <a:cs typeface="+mn-ea"/>
                  <a:sym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33" name="îşļidè">
                <a:extLst>
                  <a:ext uri="{FF2B5EF4-FFF2-40B4-BE49-F238E27FC236}">
                    <a16:creationId xmlns:a16="http://schemas.microsoft.com/office/drawing/2014/main" id="{75CEFE27-B5ED-4B03-98AA-B0FA1E81DEC6}"/>
                  </a:ext>
                </a:extLst>
              </p:cNvPr>
              <p:cNvSpPr txBox="1"/>
              <p:nvPr/>
            </p:nvSpPr>
            <p:spPr>
              <a:xfrm>
                <a:off x="4448438" y="4226107"/>
                <a:ext cx="3409612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4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íṡḷîdè">
              <a:extLst>
                <a:ext uri="{FF2B5EF4-FFF2-40B4-BE49-F238E27FC236}">
                  <a16:creationId xmlns:a16="http://schemas.microsoft.com/office/drawing/2014/main" id="{DAC410DA-537C-4329-9B2C-290F3CD29FFB}"/>
                </a:ext>
              </a:extLst>
            </p:cNvPr>
            <p:cNvGrpSpPr/>
            <p:nvPr/>
          </p:nvGrpSpPr>
          <p:grpSpPr>
            <a:xfrm>
              <a:off x="8110875" y="4226107"/>
              <a:ext cx="3409612" cy="1605539"/>
              <a:chOff x="8110875" y="4226107"/>
              <a:chExt cx="3409612" cy="1605539"/>
            </a:xfrm>
          </p:grpSpPr>
          <p:sp>
            <p:nvSpPr>
              <p:cNvPr id="30" name="ïṥlîḓê">
                <a:extLst>
                  <a:ext uri="{FF2B5EF4-FFF2-40B4-BE49-F238E27FC236}">
                    <a16:creationId xmlns:a16="http://schemas.microsoft.com/office/drawing/2014/main" id="{419750B3-7D7D-4A3E-9EEE-D7329FBC1EEC}"/>
                  </a:ext>
                </a:extLst>
              </p:cNvPr>
              <p:cNvSpPr txBox="1"/>
              <p:nvPr/>
            </p:nvSpPr>
            <p:spPr>
              <a:xfrm>
                <a:off x="8110875" y="4697927"/>
                <a:ext cx="3409612" cy="113371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fontScale="925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>
                    <a:cs typeface="+mn-ea"/>
                    <a:sym typeface="+mn-lt"/>
                  </a:rPr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>
                    <a:cs typeface="+mn-ea"/>
                    <a:sym typeface="+mn-lt"/>
                  </a:rPr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>
                  <a:cs typeface="+mn-ea"/>
                  <a:sym typeface="+mn-lt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>
                    <a:cs typeface="+mn-ea"/>
                    <a:sym typeface="+mn-lt"/>
                  </a:rPr>
                  <a:t>Adjust the spacing to adapt to Chinese typesetting, use the reference line in PPT.</a:t>
                </a:r>
              </a:p>
            </p:txBody>
          </p:sp>
          <p:sp>
            <p:nvSpPr>
              <p:cNvPr id="31" name="îs1îḍe">
                <a:extLst>
                  <a:ext uri="{FF2B5EF4-FFF2-40B4-BE49-F238E27FC236}">
                    <a16:creationId xmlns:a16="http://schemas.microsoft.com/office/drawing/2014/main" id="{5B6716E1-FF2D-4AAD-85D5-7EA037F7282D}"/>
                  </a:ext>
                </a:extLst>
              </p:cNvPr>
              <p:cNvSpPr txBox="1"/>
              <p:nvPr/>
            </p:nvSpPr>
            <p:spPr>
              <a:xfrm>
                <a:off x="8110875" y="4226107"/>
                <a:ext cx="3409612" cy="471820"/>
              </a:xfrm>
              <a:prstGeom prst="rect">
                <a:avLst/>
              </a:prstGeom>
              <a:noFill/>
            </p:spPr>
            <p:txBody>
              <a:bodyPr wrap="none" rtlCol="0" anchor="ctr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400" b="1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DF52A36-206D-4DFF-B2CD-DEDB0F4ECD68}"/>
                </a:ext>
              </a:extLst>
            </p:cNvPr>
            <p:cNvCxnSpPr>
              <a:cxnSpLocks/>
            </p:cNvCxnSpPr>
            <p:nvPr/>
          </p:nvCxnSpPr>
          <p:spPr>
            <a:xfrm>
              <a:off x="4195612" y="4141850"/>
              <a:ext cx="0" cy="200177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C1BAD0F8-461C-4B6E-A1CD-2653AD9DB9A6}"/>
                </a:ext>
              </a:extLst>
            </p:cNvPr>
            <p:cNvCxnSpPr>
              <a:cxnSpLocks/>
            </p:cNvCxnSpPr>
            <p:nvPr/>
          </p:nvCxnSpPr>
          <p:spPr>
            <a:xfrm>
              <a:off x="7858050" y="4141850"/>
              <a:ext cx="0" cy="2001775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ï$lîďe">
              <a:extLst>
                <a:ext uri="{FF2B5EF4-FFF2-40B4-BE49-F238E27FC236}">
                  <a16:creationId xmlns:a16="http://schemas.microsoft.com/office/drawing/2014/main" id="{ADAB709F-C29C-4506-8CA5-0DFF6F97979B}"/>
                </a:ext>
              </a:extLst>
            </p:cNvPr>
            <p:cNvGrpSpPr/>
            <p:nvPr/>
          </p:nvGrpSpPr>
          <p:grpSpPr>
            <a:xfrm>
              <a:off x="2042977" y="3497198"/>
              <a:ext cx="640764" cy="640764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8" name="îśḷîḑè">
                <a:extLst>
                  <a:ext uri="{FF2B5EF4-FFF2-40B4-BE49-F238E27FC236}">
                    <a16:creationId xmlns:a16="http://schemas.microsoft.com/office/drawing/2014/main" id="{1D64045C-2045-48DB-BA06-9ED4F8D7B866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rgbClr val="DAA38E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9" name="íŝḷïdê">
                <a:extLst>
                  <a:ext uri="{FF2B5EF4-FFF2-40B4-BE49-F238E27FC236}">
                    <a16:creationId xmlns:a16="http://schemas.microsoft.com/office/drawing/2014/main" id="{F9E9D02D-161E-4863-BB4F-A7E92EF99E63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ïṡľïḑè">
              <a:extLst>
                <a:ext uri="{FF2B5EF4-FFF2-40B4-BE49-F238E27FC236}">
                  <a16:creationId xmlns:a16="http://schemas.microsoft.com/office/drawing/2014/main" id="{6EC46EB7-5C0C-4ECB-ADD5-4897FDC8F5FA}"/>
                </a:ext>
              </a:extLst>
            </p:cNvPr>
            <p:cNvGrpSpPr/>
            <p:nvPr/>
          </p:nvGrpSpPr>
          <p:grpSpPr>
            <a:xfrm>
              <a:off x="5704917" y="3369253"/>
              <a:ext cx="896654" cy="896654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6" name="išḻîḋê">
                <a:extLst>
                  <a:ext uri="{FF2B5EF4-FFF2-40B4-BE49-F238E27FC236}">
                    <a16:creationId xmlns:a16="http://schemas.microsoft.com/office/drawing/2014/main" id="{A7916D19-3202-485D-8F1C-E5A9EE81727A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7" name="işḷíḑe">
                <a:extLst>
                  <a:ext uri="{FF2B5EF4-FFF2-40B4-BE49-F238E27FC236}">
                    <a16:creationId xmlns:a16="http://schemas.microsoft.com/office/drawing/2014/main" id="{0ED3E847-4B68-4017-A0C9-57D97B767EC6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îŝľíḓé">
              <a:extLst>
                <a:ext uri="{FF2B5EF4-FFF2-40B4-BE49-F238E27FC236}">
                  <a16:creationId xmlns:a16="http://schemas.microsoft.com/office/drawing/2014/main" id="{33DAA0C2-0D61-42D6-A1BC-441605F467E1}"/>
                </a:ext>
              </a:extLst>
            </p:cNvPr>
            <p:cNvGrpSpPr/>
            <p:nvPr/>
          </p:nvGrpSpPr>
          <p:grpSpPr>
            <a:xfrm>
              <a:off x="9508157" y="3497198"/>
              <a:ext cx="640764" cy="640764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4" name="îSľiḍe">
                <a:extLst>
                  <a:ext uri="{FF2B5EF4-FFF2-40B4-BE49-F238E27FC236}">
                    <a16:creationId xmlns:a16="http://schemas.microsoft.com/office/drawing/2014/main" id="{7A861568-6D04-4ED7-A17C-AF8ED6E411B5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4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5" name="ïš1îḑe">
                <a:extLst>
                  <a:ext uri="{FF2B5EF4-FFF2-40B4-BE49-F238E27FC236}">
                    <a16:creationId xmlns:a16="http://schemas.microsoft.com/office/drawing/2014/main" id="{5BA3547B-4D06-414D-B16E-3FB07C908ED4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21016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1a1d10c6-b8c2-4715-a5d8-5340a86b7d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633466" y="1238249"/>
            <a:ext cx="9716377" cy="4801823"/>
            <a:chOff x="1237812" y="1255469"/>
            <a:chExt cx="9716377" cy="4801823"/>
          </a:xfrm>
        </p:grpSpPr>
        <p:sp>
          <p:nvSpPr>
            <p:cNvPr id="10" name="íṡļîḋè">
              <a:extLst>
                <a:ext uri="{FF2B5EF4-FFF2-40B4-BE49-F238E27FC236}">
                  <a16:creationId xmlns:a16="http://schemas.microsoft.com/office/drawing/2014/main" id="{940C482D-E9F0-4AE4-91A9-FBFF0D3EC90E}"/>
                </a:ext>
              </a:extLst>
            </p:cNvPr>
            <p:cNvSpPr/>
            <p:nvPr/>
          </p:nvSpPr>
          <p:spPr>
            <a:xfrm>
              <a:off x="5030964" y="1255469"/>
              <a:ext cx="60959" cy="4801823"/>
            </a:xfrm>
            <a:prstGeom prst="rect">
              <a:avLst/>
            </a:prstGeom>
            <a:solidFill>
              <a:schemeClr val="bg2">
                <a:lumMod val="10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íşlîḋe">
              <a:extLst>
                <a:ext uri="{FF2B5EF4-FFF2-40B4-BE49-F238E27FC236}">
                  <a16:creationId xmlns:a16="http://schemas.microsoft.com/office/drawing/2014/main" id="{3DA39F57-6055-4CDF-9A6D-B281003E5839}"/>
                </a:ext>
              </a:extLst>
            </p:cNvPr>
            <p:cNvSpPr/>
            <p:nvPr/>
          </p:nvSpPr>
          <p:spPr>
            <a:xfrm rot="16200000">
              <a:off x="3578554" y="3546055"/>
              <a:ext cx="1189683" cy="116871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rgbClr val="494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íṩḻïḑè">
              <a:extLst>
                <a:ext uri="{FF2B5EF4-FFF2-40B4-BE49-F238E27FC236}">
                  <a16:creationId xmlns:a16="http://schemas.microsoft.com/office/drawing/2014/main" id="{56A668FA-4921-4DF7-B0D3-E676981EE10B}"/>
                </a:ext>
              </a:extLst>
            </p:cNvPr>
            <p:cNvSpPr/>
            <p:nvPr/>
          </p:nvSpPr>
          <p:spPr>
            <a:xfrm rot="16200000">
              <a:off x="3685750" y="3639545"/>
              <a:ext cx="997360" cy="9797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947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Slíḍe" title="kkhtT0K8BAKq4uCbn3GvMhSbXNTtWPWuwSBxvkeueEEwN">
              <a:extLst>
                <a:ext uri="{FF2B5EF4-FFF2-40B4-BE49-F238E27FC236}">
                  <a16:creationId xmlns:a16="http://schemas.microsoft.com/office/drawing/2014/main" id="{C98CC7D6-AA20-4E27-B001-5A2D7E3105C7}"/>
                </a:ext>
              </a:extLst>
            </p:cNvPr>
            <p:cNvSpPr/>
            <p:nvPr/>
          </p:nvSpPr>
          <p:spPr bwMode="auto">
            <a:xfrm rot="10800000" flipV="1">
              <a:off x="3917818" y="3934048"/>
              <a:ext cx="482637" cy="32934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sľîḑê">
              <a:extLst>
                <a:ext uri="{FF2B5EF4-FFF2-40B4-BE49-F238E27FC236}">
                  <a16:creationId xmlns:a16="http://schemas.microsoft.com/office/drawing/2014/main" id="{2D448E1B-DAB9-422E-8D3C-09300590829A}"/>
                </a:ext>
              </a:extLst>
            </p:cNvPr>
            <p:cNvSpPr/>
            <p:nvPr/>
          </p:nvSpPr>
          <p:spPr>
            <a:xfrm rot="16200000">
              <a:off x="3534148" y="1467049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rgbClr val="494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iSļiḋé">
              <a:extLst>
                <a:ext uri="{FF2B5EF4-FFF2-40B4-BE49-F238E27FC236}">
                  <a16:creationId xmlns:a16="http://schemas.microsoft.com/office/drawing/2014/main" id="{F40CC7FC-EB2F-428B-AF8E-068F1ADCDE86}"/>
                </a:ext>
              </a:extLst>
            </p:cNvPr>
            <p:cNvSpPr/>
            <p:nvPr/>
          </p:nvSpPr>
          <p:spPr>
            <a:xfrm rot="16200000">
              <a:off x="3645380" y="1564059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947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ï$ḻïḋê">
              <a:extLst>
                <a:ext uri="{FF2B5EF4-FFF2-40B4-BE49-F238E27FC236}">
                  <a16:creationId xmlns:a16="http://schemas.microsoft.com/office/drawing/2014/main" id="{EE28278F-AE74-43FF-9647-478BAAE9E8BD}"/>
                </a:ext>
              </a:extLst>
            </p:cNvPr>
            <p:cNvSpPr/>
            <p:nvPr/>
          </p:nvSpPr>
          <p:spPr bwMode="auto">
            <a:xfrm>
              <a:off x="3886702" y="1792664"/>
              <a:ext cx="579957" cy="579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ïś1iḑe">
              <a:extLst>
                <a:ext uri="{FF2B5EF4-FFF2-40B4-BE49-F238E27FC236}">
                  <a16:creationId xmlns:a16="http://schemas.microsoft.com/office/drawing/2014/main" id="{78850D88-25DA-4E07-B4BE-818126FF7897}"/>
                </a:ext>
              </a:extLst>
            </p:cNvPr>
            <p:cNvSpPr/>
            <p:nvPr/>
          </p:nvSpPr>
          <p:spPr>
            <a:xfrm rot="16200000">
              <a:off x="5300417" y="2484294"/>
              <a:ext cx="1753838" cy="172293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íṥlïḍé">
              <a:extLst>
                <a:ext uri="{FF2B5EF4-FFF2-40B4-BE49-F238E27FC236}">
                  <a16:creationId xmlns:a16="http://schemas.microsoft.com/office/drawing/2014/main" id="{7B7742F8-909B-4432-A5A8-BC10BFB881B8}"/>
                </a:ext>
              </a:extLst>
            </p:cNvPr>
            <p:cNvSpPr/>
            <p:nvPr/>
          </p:nvSpPr>
          <p:spPr>
            <a:xfrm rot="16200000">
              <a:off x="5458445" y="2622116"/>
              <a:ext cx="1470315" cy="144440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íSḻîde">
              <a:extLst>
                <a:ext uri="{FF2B5EF4-FFF2-40B4-BE49-F238E27FC236}">
                  <a16:creationId xmlns:a16="http://schemas.microsoft.com/office/drawing/2014/main" id="{DF500ECA-907B-4DF6-96C4-07AF590C5BF1}"/>
                </a:ext>
              </a:extLst>
            </p:cNvPr>
            <p:cNvSpPr/>
            <p:nvPr/>
          </p:nvSpPr>
          <p:spPr bwMode="auto">
            <a:xfrm flipH="1">
              <a:off x="5747859" y="3023601"/>
              <a:ext cx="844608" cy="609499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iŝľíḑè">
              <a:extLst>
                <a:ext uri="{FF2B5EF4-FFF2-40B4-BE49-F238E27FC236}">
                  <a16:creationId xmlns:a16="http://schemas.microsoft.com/office/drawing/2014/main" id="{3D267536-B2DA-4F33-AEB4-0097C1E0E60D}"/>
                </a:ext>
              </a:extLst>
            </p:cNvPr>
            <p:cNvSpPr/>
            <p:nvPr/>
          </p:nvSpPr>
          <p:spPr>
            <a:xfrm rot="16200000">
              <a:off x="5334347" y="4786885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rgbClr val="49473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îsliḋè">
              <a:extLst>
                <a:ext uri="{FF2B5EF4-FFF2-40B4-BE49-F238E27FC236}">
                  <a16:creationId xmlns:a16="http://schemas.microsoft.com/office/drawing/2014/main" id="{6C694476-DC69-41C1-B41B-268999571C2D}"/>
                </a:ext>
              </a:extLst>
            </p:cNvPr>
            <p:cNvSpPr/>
            <p:nvPr/>
          </p:nvSpPr>
          <p:spPr>
            <a:xfrm rot="16200000">
              <a:off x="5445579" y="4883895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4947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íśḷíḑe" title="smoIsAGNiL1wVmNStG0iI9ORzSWKpg0C50ZvwTSBtNDHU">
              <a:extLst>
                <a:ext uri="{FF2B5EF4-FFF2-40B4-BE49-F238E27FC236}">
                  <a16:creationId xmlns:a16="http://schemas.microsoft.com/office/drawing/2014/main" id="{B9E91E8A-4867-4DFF-AD8B-C760CADB415B}"/>
                </a:ext>
              </a:extLst>
            </p:cNvPr>
            <p:cNvSpPr/>
            <p:nvPr/>
          </p:nvSpPr>
          <p:spPr bwMode="auto">
            <a:xfrm>
              <a:off x="5668347" y="5181817"/>
              <a:ext cx="587920" cy="413134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ṡļiḋe">
              <a:extLst>
                <a:ext uri="{FF2B5EF4-FFF2-40B4-BE49-F238E27FC236}">
                  <a16:creationId xmlns:a16="http://schemas.microsoft.com/office/drawing/2014/main" id="{92FB743E-ADB5-46A7-A4D1-4FFDCDBE8DCC}"/>
                </a:ext>
              </a:extLst>
            </p:cNvPr>
            <p:cNvSpPr/>
            <p:nvPr/>
          </p:nvSpPr>
          <p:spPr bwMode="auto">
            <a:xfrm>
              <a:off x="7262749" y="3407547"/>
              <a:ext cx="3691440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40000"/>
                </a:lnSpc>
                <a:spcBef>
                  <a:spcPct val="0"/>
                </a:spcBef>
              </a:pPr>
              <a:r>
                <a:rPr lang="en-US" altLang="zh-CN" sz="1000" dirty="0">
                  <a:cs typeface="+mn-ea"/>
                  <a:sym typeface="+mn-lt"/>
                </a:rPr>
                <a:t>Supporting text here.</a:t>
              </a:r>
            </a:p>
            <a:p>
              <a:pPr>
                <a:lnSpc>
                  <a:spcPct val="140000"/>
                </a:lnSpc>
                <a:spcBef>
                  <a:spcPct val="0"/>
                </a:spcBef>
              </a:pPr>
              <a:r>
                <a:rPr lang="en-US" altLang="zh-CN" sz="1000" dirty="0">
                  <a:cs typeface="+mn-ea"/>
                  <a:sym typeface="+mn-lt"/>
                </a:rPr>
                <a:t>You can use the icon library in </a:t>
              </a:r>
              <a:r>
                <a:rPr lang="en-US" altLang="zh-CN" sz="1000" dirty="0" err="1">
                  <a:cs typeface="+mn-ea"/>
                  <a:sym typeface="+mn-lt"/>
                </a:rPr>
                <a:t>iSlide</a:t>
              </a:r>
              <a:r>
                <a:rPr lang="en-US" altLang="zh-CN" sz="1000" dirty="0">
                  <a:cs typeface="+mn-ea"/>
                  <a:sym typeface="+mn-lt"/>
                </a:rPr>
                <a:t>  (www.islide.cc) to filter and replace existing icon elements with one click.</a:t>
              </a:r>
            </a:p>
          </p:txBody>
        </p:sp>
        <p:sp>
          <p:nvSpPr>
            <p:cNvPr id="24" name="îSļïďe">
              <a:extLst>
                <a:ext uri="{FF2B5EF4-FFF2-40B4-BE49-F238E27FC236}">
                  <a16:creationId xmlns:a16="http://schemas.microsoft.com/office/drawing/2014/main" id="{F9C1AB62-A8C2-426D-A2E8-8BCB00C8AE23}"/>
                </a:ext>
              </a:extLst>
            </p:cNvPr>
            <p:cNvSpPr txBox="1"/>
            <p:nvPr/>
          </p:nvSpPr>
          <p:spPr bwMode="auto">
            <a:xfrm>
              <a:off x="7262749" y="2894450"/>
              <a:ext cx="3691440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î$lïḓé">
              <a:extLst>
                <a:ext uri="{FF2B5EF4-FFF2-40B4-BE49-F238E27FC236}">
                  <a16:creationId xmlns:a16="http://schemas.microsoft.com/office/drawing/2014/main" id="{CB75D869-8FF2-43FD-BEC9-1F680ADED513}"/>
                </a:ext>
              </a:extLst>
            </p:cNvPr>
            <p:cNvSpPr/>
            <p:nvPr/>
          </p:nvSpPr>
          <p:spPr bwMode="auto">
            <a:xfrm>
              <a:off x="1237812" y="1969268"/>
              <a:ext cx="2195910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Supporting text here.</a:t>
              </a:r>
            </a:p>
            <a:p>
              <a:pPr>
                <a:lnSpc>
                  <a:spcPct val="160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26" name="îṥļïḑè">
              <a:extLst>
                <a:ext uri="{FF2B5EF4-FFF2-40B4-BE49-F238E27FC236}">
                  <a16:creationId xmlns:a16="http://schemas.microsoft.com/office/drawing/2014/main" id="{8D0B1B21-382E-49B5-8EDF-22C4D3AB1761}"/>
                </a:ext>
              </a:extLst>
            </p:cNvPr>
            <p:cNvSpPr txBox="1"/>
            <p:nvPr/>
          </p:nvSpPr>
          <p:spPr bwMode="auto">
            <a:xfrm>
              <a:off x="1237812" y="1456171"/>
              <a:ext cx="2195910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ïsľïḑe">
              <a:extLst>
                <a:ext uri="{FF2B5EF4-FFF2-40B4-BE49-F238E27FC236}">
                  <a16:creationId xmlns:a16="http://schemas.microsoft.com/office/drawing/2014/main" id="{BA806790-E570-47D8-AE06-455AEC3581EB}"/>
                </a:ext>
              </a:extLst>
            </p:cNvPr>
            <p:cNvSpPr/>
            <p:nvPr/>
          </p:nvSpPr>
          <p:spPr bwMode="auto">
            <a:xfrm>
              <a:off x="1237812" y="4026305"/>
              <a:ext cx="2195910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Supporting text here.</a:t>
              </a:r>
            </a:p>
            <a:p>
              <a:pPr>
                <a:lnSpc>
                  <a:spcPct val="160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28" name="ïşļïḓé">
              <a:extLst>
                <a:ext uri="{FF2B5EF4-FFF2-40B4-BE49-F238E27FC236}">
                  <a16:creationId xmlns:a16="http://schemas.microsoft.com/office/drawing/2014/main" id="{FC3378E2-D955-4EB0-8CC8-59E6ED4AE39D}"/>
                </a:ext>
              </a:extLst>
            </p:cNvPr>
            <p:cNvSpPr txBox="1"/>
            <p:nvPr/>
          </p:nvSpPr>
          <p:spPr bwMode="auto">
            <a:xfrm>
              <a:off x="1237812" y="3513208"/>
              <a:ext cx="2195910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îṧľíḑé">
              <a:extLst>
                <a:ext uri="{FF2B5EF4-FFF2-40B4-BE49-F238E27FC236}">
                  <a16:creationId xmlns:a16="http://schemas.microsoft.com/office/drawing/2014/main" id="{5D41E9A8-67FB-42D9-AE87-D8E7FE972505}"/>
                </a:ext>
              </a:extLst>
            </p:cNvPr>
            <p:cNvSpPr/>
            <p:nvPr/>
          </p:nvSpPr>
          <p:spPr bwMode="auto">
            <a:xfrm>
              <a:off x="6720803" y="5285254"/>
              <a:ext cx="2195910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60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Supporting text here.</a:t>
              </a:r>
            </a:p>
            <a:p>
              <a:pPr>
                <a:lnSpc>
                  <a:spcPct val="160000"/>
                </a:lnSpc>
              </a:pPr>
              <a:r>
                <a:rPr lang="en-US" altLang="zh-CN" sz="900" dirty="0">
                  <a:cs typeface="+mn-ea"/>
                  <a:sym typeface="+mn-lt"/>
                </a:rPr>
                <a:t>When you copy &amp; paste, choose "keep text only" option.</a:t>
              </a:r>
            </a:p>
          </p:txBody>
        </p:sp>
        <p:sp>
          <p:nvSpPr>
            <p:cNvPr id="30" name="îṣliḍê">
              <a:extLst>
                <a:ext uri="{FF2B5EF4-FFF2-40B4-BE49-F238E27FC236}">
                  <a16:creationId xmlns:a16="http://schemas.microsoft.com/office/drawing/2014/main" id="{76679E9B-379B-4DEC-9043-9DF37E3FBA6F}"/>
                </a:ext>
              </a:extLst>
            </p:cNvPr>
            <p:cNvSpPr txBox="1"/>
            <p:nvPr/>
          </p:nvSpPr>
          <p:spPr bwMode="auto">
            <a:xfrm>
              <a:off x="6720803" y="4772157"/>
              <a:ext cx="2195910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12258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15fed873-0b3b-48ac-adc1-cb498dec355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207511"/>
            <a:ext cx="12192000" cy="4905711"/>
            <a:chOff x="0" y="1207511"/>
            <a:chExt cx="12192000" cy="4905711"/>
          </a:xfrm>
        </p:grpSpPr>
        <p:sp>
          <p:nvSpPr>
            <p:cNvPr id="10" name="iŝļiḓê">
              <a:extLst>
                <a:ext uri="{FF2B5EF4-FFF2-40B4-BE49-F238E27FC236}">
                  <a16:creationId xmlns:a16="http://schemas.microsoft.com/office/drawing/2014/main" id="{BFD791E1-27B8-4340-AE5E-568429747C49}"/>
                </a:ext>
              </a:extLst>
            </p:cNvPr>
            <p:cNvSpPr/>
            <p:nvPr/>
          </p:nvSpPr>
          <p:spPr>
            <a:xfrm>
              <a:off x="0" y="3834351"/>
              <a:ext cx="12192000" cy="2278871"/>
            </a:xfrm>
            <a:prstGeom prst="rect">
              <a:avLst/>
            </a:prstGeom>
            <a:solidFill>
              <a:schemeClr val="tx2">
                <a:lumMod val="20000"/>
                <a:lumOff val="80000"/>
                <a:alpha val="40000"/>
              </a:schemeClr>
            </a:solidFill>
            <a:ln w="3175"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îṥļiḍê">
              <a:extLst>
                <a:ext uri="{FF2B5EF4-FFF2-40B4-BE49-F238E27FC236}">
                  <a16:creationId xmlns:a16="http://schemas.microsoft.com/office/drawing/2014/main" id="{47C80124-6CBB-490E-A215-3D286B927C35}"/>
                </a:ext>
              </a:extLst>
            </p:cNvPr>
            <p:cNvGrpSpPr/>
            <p:nvPr/>
          </p:nvGrpSpPr>
          <p:grpSpPr>
            <a:xfrm>
              <a:off x="9206578" y="1604063"/>
              <a:ext cx="1384828" cy="1848450"/>
              <a:chOff x="9035917" y="1604063"/>
              <a:chExt cx="1384828" cy="1848450"/>
            </a:xfrm>
          </p:grpSpPr>
          <p:sp>
            <p:nvSpPr>
              <p:cNvPr id="47" name="îsḷiḋe">
                <a:extLst>
                  <a:ext uri="{FF2B5EF4-FFF2-40B4-BE49-F238E27FC236}">
                    <a16:creationId xmlns:a16="http://schemas.microsoft.com/office/drawing/2014/main" id="{E0A07813-F522-4FDD-ADC1-4D5D95705F70}"/>
                  </a:ext>
                </a:extLst>
              </p:cNvPr>
              <p:cNvSpPr/>
              <p:nvPr/>
            </p:nvSpPr>
            <p:spPr>
              <a:xfrm rot="5400000">
                <a:off x="9410541" y="2895788"/>
                <a:ext cx="635581" cy="477869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48" name="işļïḍè">
                <a:extLst>
                  <a:ext uri="{FF2B5EF4-FFF2-40B4-BE49-F238E27FC236}">
                    <a16:creationId xmlns:a16="http://schemas.microsoft.com/office/drawing/2014/main" id="{E7CBA66B-CCB7-4CA4-9DDA-1C3FD6A0B913}"/>
                  </a:ext>
                </a:extLst>
              </p:cNvPr>
              <p:cNvGrpSpPr/>
              <p:nvPr/>
            </p:nvGrpSpPr>
            <p:grpSpPr>
              <a:xfrm>
                <a:off x="9035917" y="1604063"/>
                <a:ext cx="1384828" cy="1384828"/>
                <a:chOff x="1068418" y="1687873"/>
                <a:chExt cx="1038621" cy="1038621"/>
              </a:xfrm>
            </p:grpSpPr>
            <p:sp>
              <p:nvSpPr>
                <p:cNvPr id="49" name="îṧļîďê">
                  <a:extLst>
                    <a:ext uri="{FF2B5EF4-FFF2-40B4-BE49-F238E27FC236}">
                      <a16:creationId xmlns:a16="http://schemas.microsoft.com/office/drawing/2014/main" id="{D1ACB1D7-A902-4B53-B270-AA1450B2AF44}"/>
                    </a:ext>
                  </a:extLst>
                </p:cNvPr>
                <p:cNvSpPr/>
                <p:nvPr/>
              </p:nvSpPr>
              <p:spPr>
                <a:xfrm>
                  <a:off x="1068418" y="1687873"/>
                  <a:ext cx="1038621" cy="1038621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îšļîdê">
                  <a:extLst>
                    <a:ext uri="{FF2B5EF4-FFF2-40B4-BE49-F238E27FC236}">
                      <a16:creationId xmlns:a16="http://schemas.microsoft.com/office/drawing/2014/main" id="{A60AC36B-7D6D-42E9-AC43-4ECE9A91CCE5}"/>
                    </a:ext>
                  </a:extLst>
                </p:cNvPr>
                <p:cNvSpPr/>
                <p:nvPr/>
              </p:nvSpPr>
              <p:spPr bwMode="auto">
                <a:xfrm>
                  <a:off x="1394181" y="1998189"/>
                  <a:ext cx="394559" cy="388258"/>
                </a:xfrm>
                <a:custGeom>
                  <a:avLst/>
                  <a:gdLst>
                    <a:gd name="T0" fmla="*/ 16241 w 21600"/>
                    <a:gd name="T1" fmla="*/ 491 h 21600"/>
                    <a:gd name="T2" fmla="*/ 15753 w 21600"/>
                    <a:gd name="T3" fmla="*/ 0 h 21600"/>
                    <a:gd name="T4" fmla="*/ 5847 w 21600"/>
                    <a:gd name="T5" fmla="*/ 0 h 21600"/>
                    <a:gd name="T6" fmla="*/ 5359 w 21600"/>
                    <a:gd name="T7" fmla="*/ 491 h 21600"/>
                    <a:gd name="T8" fmla="*/ 5359 w 21600"/>
                    <a:gd name="T9" fmla="*/ 5400 h 21600"/>
                    <a:gd name="T10" fmla="*/ 16241 w 21600"/>
                    <a:gd name="T11" fmla="*/ 5400 h 21600"/>
                    <a:gd name="T12" fmla="*/ 16241 w 21600"/>
                    <a:gd name="T13" fmla="*/ 491 h 21600"/>
                    <a:gd name="T14" fmla="*/ 16403 w 21600"/>
                    <a:gd name="T15" fmla="*/ 16691 h 21600"/>
                    <a:gd name="T16" fmla="*/ 15916 w 21600"/>
                    <a:gd name="T17" fmla="*/ 16364 h 21600"/>
                    <a:gd name="T18" fmla="*/ 5684 w 21600"/>
                    <a:gd name="T19" fmla="*/ 16364 h 21600"/>
                    <a:gd name="T20" fmla="*/ 5197 w 21600"/>
                    <a:gd name="T21" fmla="*/ 16691 h 21600"/>
                    <a:gd name="T22" fmla="*/ 3573 w 21600"/>
                    <a:gd name="T23" fmla="*/ 21109 h 21600"/>
                    <a:gd name="T24" fmla="*/ 3735 w 21600"/>
                    <a:gd name="T25" fmla="*/ 21436 h 21600"/>
                    <a:gd name="T26" fmla="*/ 4060 w 21600"/>
                    <a:gd name="T27" fmla="*/ 21600 h 21600"/>
                    <a:gd name="T28" fmla="*/ 17540 w 21600"/>
                    <a:gd name="T29" fmla="*/ 21600 h 21600"/>
                    <a:gd name="T30" fmla="*/ 17865 w 21600"/>
                    <a:gd name="T31" fmla="*/ 21436 h 21600"/>
                    <a:gd name="T32" fmla="*/ 18027 w 21600"/>
                    <a:gd name="T33" fmla="*/ 21109 h 21600"/>
                    <a:gd name="T34" fmla="*/ 16403 w 21600"/>
                    <a:gd name="T35" fmla="*/ 16691 h 21600"/>
                    <a:gd name="T36" fmla="*/ 4872 w 21600"/>
                    <a:gd name="T37" fmla="*/ 9164 h 21600"/>
                    <a:gd name="T38" fmla="*/ 4872 w 21600"/>
                    <a:gd name="T39" fmla="*/ 10964 h 21600"/>
                    <a:gd name="T40" fmla="*/ 16565 w 21600"/>
                    <a:gd name="T41" fmla="*/ 10964 h 21600"/>
                    <a:gd name="T42" fmla="*/ 16565 w 21600"/>
                    <a:gd name="T43" fmla="*/ 9164 h 21600"/>
                    <a:gd name="T44" fmla="*/ 15266 w 21600"/>
                    <a:gd name="T45" fmla="*/ 6545 h 21600"/>
                    <a:gd name="T46" fmla="*/ 6334 w 21600"/>
                    <a:gd name="T47" fmla="*/ 6545 h 21600"/>
                    <a:gd name="T48" fmla="*/ 4872 w 21600"/>
                    <a:gd name="T49" fmla="*/ 9164 h 21600"/>
                    <a:gd name="T50" fmla="*/ 10719 w 21600"/>
                    <a:gd name="T51" fmla="*/ 8345 h 21600"/>
                    <a:gd name="T52" fmla="*/ 12505 w 21600"/>
                    <a:gd name="T53" fmla="*/ 9164 h 21600"/>
                    <a:gd name="T54" fmla="*/ 10719 w 21600"/>
                    <a:gd name="T55" fmla="*/ 10145 h 21600"/>
                    <a:gd name="T56" fmla="*/ 9095 w 21600"/>
                    <a:gd name="T57" fmla="*/ 9164 h 21600"/>
                    <a:gd name="T58" fmla="*/ 10719 w 21600"/>
                    <a:gd name="T59" fmla="*/ 8345 h 21600"/>
                    <a:gd name="T60" fmla="*/ 19326 w 21600"/>
                    <a:gd name="T61" fmla="*/ 6545 h 21600"/>
                    <a:gd name="T62" fmla="*/ 16403 w 21600"/>
                    <a:gd name="T63" fmla="*/ 6545 h 21600"/>
                    <a:gd name="T64" fmla="*/ 17540 w 21600"/>
                    <a:gd name="T65" fmla="*/ 8836 h 21600"/>
                    <a:gd name="T66" fmla="*/ 17540 w 21600"/>
                    <a:gd name="T67" fmla="*/ 8836 h 21600"/>
                    <a:gd name="T68" fmla="*/ 17702 w 21600"/>
                    <a:gd name="T69" fmla="*/ 9000 h 21600"/>
                    <a:gd name="T70" fmla="*/ 17702 w 21600"/>
                    <a:gd name="T71" fmla="*/ 11455 h 21600"/>
                    <a:gd name="T72" fmla="*/ 17215 w 21600"/>
                    <a:gd name="T73" fmla="*/ 11945 h 21600"/>
                    <a:gd name="T74" fmla="*/ 4385 w 21600"/>
                    <a:gd name="T75" fmla="*/ 11945 h 21600"/>
                    <a:gd name="T76" fmla="*/ 3898 w 21600"/>
                    <a:gd name="T77" fmla="*/ 11455 h 21600"/>
                    <a:gd name="T78" fmla="*/ 3898 w 21600"/>
                    <a:gd name="T79" fmla="*/ 9000 h 21600"/>
                    <a:gd name="T80" fmla="*/ 4060 w 21600"/>
                    <a:gd name="T81" fmla="*/ 8836 h 21600"/>
                    <a:gd name="T82" fmla="*/ 5197 w 21600"/>
                    <a:gd name="T83" fmla="*/ 6545 h 21600"/>
                    <a:gd name="T84" fmla="*/ 2274 w 21600"/>
                    <a:gd name="T85" fmla="*/ 6545 h 21600"/>
                    <a:gd name="T86" fmla="*/ 0 w 21600"/>
                    <a:gd name="T87" fmla="*/ 8836 h 21600"/>
                    <a:gd name="T88" fmla="*/ 0 w 21600"/>
                    <a:gd name="T89" fmla="*/ 16527 h 21600"/>
                    <a:gd name="T90" fmla="*/ 2274 w 21600"/>
                    <a:gd name="T91" fmla="*/ 18818 h 21600"/>
                    <a:gd name="T92" fmla="*/ 3086 w 21600"/>
                    <a:gd name="T93" fmla="*/ 18818 h 21600"/>
                    <a:gd name="T94" fmla="*/ 4060 w 21600"/>
                    <a:gd name="T95" fmla="*/ 16200 h 21600"/>
                    <a:gd name="T96" fmla="*/ 5684 w 21600"/>
                    <a:gd name="T97" fmla="*/ 15055 h 21600"/>
                    <a:gd name="T98" fmla="*/ 15916 w 21600"/>
                    <a:gd name="T99" fmla="*/ 15055 h 21600"/>
                    <a:gd name="T100" fmla="*/ 17540 w 21600"/>
                    <a:gd name="T101" fmla="*/ 16200 h 21600"/>
                    <a:gd name="T102" fmla="*/ 18514 w 21600"/>
                    <a:gd name="T103" fmla="*/ 18818 h 21600"/>
                    <a:gd name="T104" fmla="*/ 19326 w 21600"/>
                    <a:gd name="T105" fmla="*/ 18818 h 21600"/>
                    <a:gd name="T106" fmla="*/ 21600 w 21600"/>
                    <a:gd name="T107" fmla="*/ 16527 h 21600"/>
                    <a:gd name="T108" fmla="*/ 21600 w 21600"/>
                    <a:gd name="T109" fmla="*/ 8836 h 21600"/>
                    <a:gd name="T110" fmla="*/ 19326 w 21600"/>
                    <a:gd name="T111" fmla="*/ 6545 h 21600"/>
                    <a:gd name="T112" fmla="*/ 19326 w 21600"/>
                    <a:gd name="T113" fmla="*/ 6545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1600" h="21600">
                      <a:moveTo>
                        <a:pt x="16241" y="491"/>
                      </a:moveTo>
                      <a:cubicBezTo>
                        <a:pt x="16241" y="164"/>
                        <a:pt x="16078" y="0"/>
                        <a:pt x="15753" y="0"/>
                      </a:cubicBezTo>
                      <a:cubicBezTo>
                        <a:pt x="5847" y="0"/>
                        <a:pt x="5847" y="0"/>
                        <a:pt x="5847" y="0"/>
                      </a:cubicBezTo>
                      <a:cubicBezTo>
                        <a:pt x="5522" y="0"/>
                        <a:pt x="5359" y="164"/>
                        <a:pt x="5359" y="491"/>
                      </a:cubicBezTo>
                      <a:cubicBezTo>
                        <a:pt x="5359" y="5400"/>
                        <a:pt x="5359" y="5400"/>
                        <a:pt x="5359" y="5400"/>
                      </a:cubicBezTo>
                      <a:cubicBezTo>
                        <a:pt x="16241" y="5400"/>
                        <a:pt x="16241" y="5400"/>
                        <a:pt x="16241" y="5400"/>
                      </a:cubicBezTo>
                      <a:lnTo>
                        <a:pt x="16241" y="491"/>
                      </a:lnTo>
                      <a:close/>
                      <a:moveTo>
                        <a:pt x="16403" y="16691"/>
                      </a:moveTo>
                      <a:cubicBezTo>
                        <a:pt x="16241" y="16527"/>
                        <a:pt x="16078" y="16364"/>
                        <a:pt x="15916" y="16364"/>
                      </a:cubicBezTo>
                      <a:cubicBezTo>
                        <a:pt x="5684" y="16364"/>
                        <a:pt x="5684" y="16364"/>
                        <a:pt x="5684" y="16364"/>
                      </a:cubicBezTo>
                      <a:cubicBezTo>
                        <a:pt x="5522" y="16364"/>
                        <a:pt x="5359" y="16527"/>
                        <a:pt x="5197" y="16691"/>
                      </a:cubicBezTo>
                      <a:cubicBezTo>
                        <a:pt x="3573" y="21109"/>
                        <a:pt x="3573" y="21109"/>
                        <a:pt x="3573" y="21109"/>
                      </a:cubicBezTo>
                      <a:cubicBezTo>
                        <a:pt x="3573" y="21273"/>
                        <a:pt x="3573" y="21273"/>
                        <a:pt x="3735" y="21436"/>
                      </a:cubicBezTo>
                      <a:cubicBezTo>
                        <a:pt x="3735" y="21600"/>
                        <a:pt x="3898" y="21600"/>
                        <a:pt x="4060" y="21600"/>
                      </a:cubicBezTo>
                      <a:cubicBezTo>
                        <a:pt x="17540" y="21600"/>
                        <a:pt x="17540" y="21600"/>
                        <a:pt x="17540" y="21600"/>
                      </a:cubicBezTo>
                      <a:cubicBezTo>
                        <a:pt x="17702" y="21600"/>
                        <a:pt x="17865" y="21600"/>
                        <a:pt x="17865" y="21436"/>
                      </a:cubicBezTo>
                      <a:cubicBezTo>
                        <a:pt x="18027" y="21273"/>
                        <a:pt x="18027" y="21273"/>
                        <a:pt x="18027" y="21109"/>
                      </a:cubicBezTo>
                      <a:lnTo>
                        <a:pt x="16403" y="16691"/>
                      </a:lnTo>
                      <a:close/>
                      <a:moveTo>
                        <a:pt x="4872" y="9164"/>
                      </a:moveTo>
                      <a:cubicBezTo>
                        <a:pt x="4872" y="10964"/>
                        <a:pt x="4872" y="10964"/>
                        <a:pt x="4872" y="10964"/>
                      </a:cubicBezTo>
                      <a:cubicBezTo>
                        <a:pt x="16565" y="10964"/>
                        <a:pt x="16565" y="10964"/>
                        <a:pt x="16565" y="10964"/>
                      </a:cubicBezTo>
                      <a:cubicBezTo>
                        <a:pt x="16565" y="9164"/>
                        <a:pt x="16565" y="9164"/>
                        <a:pt x="16565" y="9164"/>
                      </a:cubicBezTo>
                      <a:cubicBezTo>
                        <a:pt x="16565" y="9164"/>
                        <a:pt x="15266" y="6545"/>
                        <a:pt x="15266" y="6545"/>
                      </a:cubicBezTo>
                      <a:cubicBezTo>
                        <a:pt x="6334" y="6545"/>
                        <a:pt x="6334" y="6545"/>
                        <a:pt x="6334" y="6545"/>
                      </a:cubicBezTo>
                      <a:cubicBezTo>
                        <a:pt x="6334" y="6545"/>
                        <a:pt x="4872" y="9164"/>
                        <a:pt x="4872" y="9164"/>
                      </a:cubicBezTo>
                      <a:close/>
                      <a:moveTo>
                        <a:pt x="10719" y="8345"/>
                      </a:moveTo>
                      <a:cubicBezTo>
                        <a:pt x="11693" y="8345"/>
                        <a:pt x="12505" y="8673"/>
                        <a:pt x="12505" y="9164"/>
                      </a:cubicBezTo>
                      <a:cubicBezTo>
                        <a:pt x="12505" y="9655"/>
                        <a:pt x="11693" y="10145"/>
                        <a:pt x="10719" y="10145"/>
                      </a:cubicBezTo>
                      <a:cubicBezTo>
                        <a:pt x="9907" y="10145"/>
                        <a:pt x="9095" y="9655"/>
                        <a:pt x="9095" y="9164"/>
                      </a:cubicBezTo>
                      <a:cubicBezTo>
                        <a:pt x="9095" y="8673"/>
                        <a:pt x="9907" y="8345"/>
                        <a:pt x="10719" y="8345"/>
                      </a:cubicBezTo>
                      <a:close/>
                      <a:moveTo>
                        <a:pt x="19326" y="6545"/>
                      </a:moveTo>
                      <a:cubicBezTo>
                        <a:pt x="16403" y="6545"/>
                        <a:pt x="16403" y="6545"/>
                        <a:pt x="16403" y="6545"/>
                      </a:cubicBezTo>
                      <a:cubicBezTo>
                        <a:pt x="17540" y="8836"/>
                        <a:pt x="17540" y="8836"/>
                        <a:pt x="17540" y="8836"/>
                      </a:cubicBezTo>
                      <a:cubicBezTo>
                        <a:pt x="17540" y="8836"/>
                        <a:pt x="17540" y="8836"/>
                        <a:pt x="17540" y="8836"/>
                      </a:cubicBezTo>
                      <a:cubicBezTo>
                        <a:pt x="17702" y="8836"/>
                        <a:pt x="17702" y="8836"/>
                        <a:pt x="17702" y="9000"/>
                      </a:cubicBezTo>
                      <a:cubicBezTo>
                        <a:pt x="17702" y="9000"/>
                        <a:pt x="17702" y="11455"/>
                        <a:pt x="17702" y="11455"/>
                      </a:cubicBezTo>
                      <a:cubicBezTo>
                        <a:pt x="17702" y="11782"/>
                        <a:pt x="17540" y="11945"/>
                        <a:pt x="17215" y="11945"/>
                      </a:cubicBezTo>
                      <a:cubicBezTo>
                        <a:pt x="4385" y="11945"/>
                        <a:pt x="4385" y="11945"/>
                        <a:pt x="4385" y="11945"/>
                      </a:cubicBezTo>
                      <a:cubicBezTo>
                        <a:pt x="4060" y="11945"/>
                        <a:pt x="3898" y="11782"/>
                        <a:pt x="3898" y="11455"/>
                      </a:cubicBezTo>
                      <a:cubicBezTo>
                        <a:pt x="3898" y="11455"/>
                        <a:pt x="3898" y="9164"/>
                        <a:pt x="3898" y="9000"/>
                      </a:cubicBezTo>
                      <a:cubicBezTo>
                        <a:pt x="3898" y="8836"/>
                        <a:pt x="3898" y="8836"/>
                        <a:pt x="4060" y="8836"/>
                      </a:cubicBezTo>
                      <a:cubicBezTo>
                        <a:pt x="5197" y="6545"/>
                        <a:pt x="5197" y="6545"/>
                        <a:pt x="5197" y="6545"/>
                      </a:cubicBezTo>
                      <a:cubicBezTo>
                        <a:pt x="2274" y="6545"/>
                        <a:pt x="2274" y="6545"/>
                        <a:pt x="2274" y="6545"/>
                      </a:cubicBezTo>
                      <a:cubicBezTo>
                        <a:pt x="974" y="6545"/>
                        <a:pt x="0" y="7691"/>
                        <a:pt x="0" y="8836"/>
                      </a:cubicBezTo>
                      <a:cubicBezTo>
                        <a:pt x="0" y="16527"/>
                        <a:pt x="0" y="16527"/>
                        <a:pt x="0" y="16527"/>
                      </a:cubicBezTo>
                      <a:cubicBezTo>
                        <a:pt x="0" y="17836"/>
                        <a:pt x="974" y="18818"/>
                        <a:pt x="2274" y="18818"/>
                      </a:cubicBezTo>
                      <a:cubicBezTo>
                        <a:pt x="3086" y="18818"/>
                        <a:pt x="3086" y="18818"/>
                        <a:pt x="3086" y="18818"/>
                      </a:cubicBezTo>
                      <a:cubicBezTo>
                        <a:pt x="4060" y="16200"/>
                        <a:pt x="4060" y="16200"/>
                        <a:pt x="4060" y="16200"/>
                      </a:cubicBezTo>
                      <a:cubicBezTo>
                        <a:pt x="4223" y="15545"/>
                        <a:pt x="5035" y="15055"/>
                        <a:pt x="5684" y="15055"/>
                      </a:cubicBezTo>
                      <a:cubicBezTo>
                        <a:pt x="15916" y="15055"/>
                        <a:pt x="15916" y="15055"/>
                        <a:pt x="15916" y="15055"/>
                      </a:cubicBezTo>
                      <a:cubicBezTo>
                        <a:pt x="16565" y="15055"/>
                        <a:pt x="17377" y="15545"/>
                        <a:pt x="17540" y="16200"/>
                      </a:cubicBezTo>
                      <a:cubicBezTo>
                        <a:pt x="18514" y="18818"/>
                        <a:pt x="18514" y="18818"/>
                        <a:pt x="18514" y="18818"/>
                      </a:cubicBezTo>
                      <a:cubicBezTo>
                        <a:pt x="19326" y="18818"/>
                        <a:pt x="19326" y="18818"/>
                        <a:pt x="19326" y="18818"/>
                      </a:cubicBezTo>
                      <a:cubicBezTo>
                        <a:pt x="20626" y="18818"/>
                        <a:pt x="21600" y="17836"/>
                        <a:pt x="21600" y="16527"/>
                      </a:cubicBezTo>
                      <a:cubicBezTo>
                        <a:pt x="21600" y="8836"/>
                        <a:pt x="21600" y="8836"/>
                        <a:pt x="21600" y="8836"/>
                      </a:cubicBezTo>
                      <a:cubicBezTo>
                        <a:pt x="21600" y="7691"/>
                        <a:pt x="20626" y="6545"/>
                        <a:pt x="19326" y="6545"/>
                      </a:cubicBezTo>
                      <a:close/>
                      <a:moveTo>
                        <a:pt x="19326" y="6545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" name="íšḷîdè">
              <a:extLst>
                <a:ext uri="{FF2B5EF4-FFF2-40B4-BE49-F238E27FC236}">
                  <a16:creationId xmlns:a16="http://schemas.microsoft.com/office/drawing/2014/main" id="{CF605887-9F80-49FA-BF5E-58F14D43E9B7}"/>
                </a:ext>
              </a:extLst>
            </p:cNvPr>
            <p:cNvGrpSpPr/>
            <p:nvPr/>
          </p:nvGrpSpPr>
          <p:grpSpPr>
            <a:xfrm>
              <a:off x="1600594" y="1604063"/>
              <a:ext cx="1384828" cy="1848450"/>
              <a:chOff x="1429933" y="1604063"/>
              <a:chExt cx="1384828" cy="1848450"/>
            </a:xfrm>
          </p:grpSpPr>
          <p:sp>
            <p:nvSpPr>
              <p:cNvPr id="29" name="i$ḻïḋê">
                <a:extLst>
                  <a:ext uri="{FF2B5EF4-FFF2-40B4-BE49-F238E27FC236}">
                    <a16:creationId xmlns:a16="http://schemas.microsoft.com/office/drawing/2014/main" id="{5C0E9AF5-351D-4DCB-9C18-E56F7FA7900A}"/>
                  </a:ext>
                </a:extLst>
              </p:cNvPr>
              <p:cNvSpPr/>
              <p:nvPr/>
            </p:nvSpPr>
            <p:spPr>
              <a:xfrm rot="5400000">
                <a:off x="1804557" y="2895788"/>
                <a:ext cx="635581" cy="477869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0" name="íṣlïḓé">
                <a:extLst>
                  <a:ext uri="{FF2B5EF4-FFF2-40B4-BE49-F238E27FC236}">
                    <a16:creationId xmlns:a16="http://schemas.microsoft.com/office/drawing/2014/main" id="{529E8138-21BC-409E-AA79-D8D974709665}"/>
                  </a:ext>
                </a:extLst>
              </p:cNvPr>
              <p:cNvGrpSpPr/>
              <p:nvPr/>
            </p:nvGrpSpPr>
            <p:grpSpPr>
              <a:xfrm>
                <a:off x="1429933" y="1604063"/>
                <a:ext cx="1384828" cy="1384828"/>
                <a:chOff x="1429933" y="2263717"/>
                <a:chExt cx="1384828" cy="1384828"/>
              </a:xfrm>
            </p:grpSpPr>
            <p:sp>
              <p:nvSpPr>
                <p:cNvPr id="31" name="iṧļíḓê">
                  <a:extLst>
                    <a:ext uri="{FF2B5EF4-FFF2-40B4-BE49-F238E27FC236}">
                      <a16:creationId xmlns:a16="http://schemas.microsoft.com/office/drawing/2014/main" id="{F99AB41C-618A-42C1-8D66-7573A678DA34}"/>
                    </a:ext>
                  </a:extLst>
                </p:cNvPr>
                <p:cNvSpPr/>
                <p:nvPr/>
              </p:nvSpPr>
              <p:spPr>
                <a:xfrm>
                  <a:off x="1429933" y="2263717"/>
                  <a:ext cx="1384828" cy="1384828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32" name="iṡḻidè">
                  <a:extLst>
                    <a:ext uri="{FF2B5EF4-FFF2-40B4-BE49-F238E27FC236}">
                      <a16:creationId xmlns:a16="http://schemas.microsoft.com/office/drawing/2014/main" id="{239DF411-9D19-472E-8EBB-FBB8141EC701}"/>
                    </a:ext>
                  </a:extLst>
                </p:cNvPr>
                <p:cNvGrpSpPr/>
                <p:nvPr/>
              </p:nvGrpSpPr>
              <p:grpSpPr>
                <a:xfrm>
                  <a:off x="1828187" y="2643176"/>
                  <a:ext cx="582545" cy="586267"/>
                  <a:chOff x="3886200" y="3605213"/>
                  <a:chExt cx="1243013" cy="1250950"/>
                </a:xfrm>
                <a:solidFill>
                  <a:schemeClr val="bg1"/>
                </a:solidFill>
              </p:grpSpPr>
              <p:sp>
                <p:nvSpPr>
                  <p:cNvPr id="33" name="îṧlîḍé">
                    <a:extLst>
                      <a:ext uri="{FF2B5EF4-FFF2-40B4-BE49-F238E27FC236}">
                        <a16:creationId xmlns:a16="http://schemas.microsoft.com/office/drawing/2014/main" id="{FB8D28A8-24DF-4248-8963-E4EF22B2BB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2338" y="3605213"/>
                    <a:ext cx="174625" cy="263525"/>
                  </a:xfrm>
                  <a:custGeom>
                    <a:avLst/>
                    <a:gdLst>
                      <a:gd name="T0" fmla="*/ 23 w 46"/>
                      <a:gd name="T1" fmla="*/ 70 h 70"/>
                      <a:gd name="T2" fmla="*/ 46 w 46"/>
                      <a:gd name="T3" fmla="*/ 47 h 70"/>
                      <a:gd name="T4" fmla="*/ 46 w 46"/>
                      <a:gd name="T5" fmla="*/ 23 h 70"/>
                      <a:gd name="T6" fmla="*/ 23 w 46"/>
                      <a:gd name="T7" fmla="*/ 0 h 70"/>
                      <a:gd name="T8" fmla="*/ 0 w 46"/>
                      <a:gd name="T9" fmla="*/ 23 h 70"/>
                      <a:gd name="T10" fmla="*/ 0 w 46"/>
                      <a:gd name="T11" fmla="*/ 47 h 70"/>
                      <a:gd name="T12" fmla="*/ 23 w 46"/>
                      <a:gd name="T13" fmla="*/ 70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6" h="70">
                        <a:moveTo>
                          <a:pt x="23" y="70"/>
                        </a:moveTo>
                        <a:cubicBezTo>
                          <a:pt x="35" y="70"/>
                          <a:pt x="46" y="60"/>
                          <a:pt x="46" y="47"/>
                        </a:cubicBezTo>
                        <a:cubicBezTo>
                          <a:pt x="46" y="23"/>
                          <a:pt x="46" y="23"/>
                          <a:pt x="46" y="23"/>
                        </a:cubicBezTo>
                        <a:cubicBezTo>
                          <a:pt x="46" y="10"/>
                          <a:pt x="35" y="0"/>
                          <a:pt x="23" y="0"/>
                        </a:cubicBezTo>
                        <a:cubicBezTo>
                          <a:pt x="10" y="0"/>
                          <a:pt x="0" y="10"/>
                          <a:pt x="0" y="23"/>
                        </a:cubicBezTo>
                        <a:cubicBezTo>
                          <a:pt x="0" y="47"/>
                          <a:pt x="0" y="47"/>
                          <a:pt x="0" y="47"/>
                        </a:cubicBezTo>
                        <a:cubicBezTo>
                          <a:pt x="0" y="60"/>
                          <a:pt x="10" y="70"/>
                          <a:pt x="23" y="7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ïṩľíḓê">
                    <a:extLst>
                      <a:ext uri="{FF2B5EF4-FFF2-40B4-BE49-F238E27FC236}">
                        <a16:creationId xmlns:a16="http://schemas.microsoft.com/office/drawing/2014/main" id="{DB652348-FE34-4FAD-BAA3-006AC405D1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86200" y="3751263"/>
                    <a:ext cx="1243013" cy="1104900"/>
                  </a:xfrm>
                  <a:custGeom>
                    <a:avLst/>
                    <a:gdLst>
                      <a:gd name="T0" fmla="*/ 329 w 329"/>
                      <a:gd name="T1" fmla="*/ 1 h 294"/>
                      <a:gd name="T2" fmla="*/ 282 w 329"/>
                      <a:gd name="T3" fmla="*/ 1 h 294"/>
                      <a:gd name="T4" fmla="*/ 282 w 329"/>
                      <a:gd name="T5" fmla="*/ 13 h 294"/>
                      <a:gd name="T6" fmla="*/ 247 w 329"/>
                      <a:gd name="T7" fmla="*/ 48 h 294"/>
                      <a:gd name="T8" fmla="*/ 212 w 329"/>
                      <a:gd name="T9" fmla="*/ 13 h 294"/>
                      <a:gd name="T10" fmla="*/ 212 w 329"/>
                      <a:gd name="T11" fmla="*/ 1 h 294"/>
                      <a:gd name="T12" fmla="*/ 118 w 329"/>
                      <a:gd name="T13" fmla="*/ 1 h 294"/>
                      <a:gd name="T14" fmla="*/ 118 w 329"/>
                      <a:gd name="T15" fmla="*/ 13 h 294"/>
                      <a:gd name="T16" fmla="*/ 83 w 329"/>
                      <a:gd name="T17" fmla="*/ 48 h 294"/>
                      <a:gd name="T18" fmla="*/ 47 w 329"/>
                      <a:gd name="T19" fmla="*/ 13 h 294"/>
                      <a:gd name="T20" fmla="*/ 47 w 329"/>
                      <a:gd name="T21" fmla="*/ 1 h 294"/>
                      <a:gd name="T22" fmla="*/ 0 w 329"/>
                      <a:gd name="T23" fmla="*/ 0 h 294"/>
                      <a:gd name="T24" fmla="*/ 0 w 329"/>
                      <a:gd name="T25" fmla="*/ 294 h 294"/>
                      <a:gd name="T26" fmla="*/ 24 w 329"/>
                      <a:gd name="T27" fmla="*/ 294 h 294"/>
                      <a:gd name="T28" fmla="*/ 306 w 329"/>
                      <a:gd name="T29" fmla="*/ 294 h 294"/>
                      <a:gd name="T30" fmla="*/ 329 w 329"/>
                      <a:gd name="T31" fmla="*/ 294 h 294"/>
                      <a:gd name="T32" fmla="*/ 329 w 329"/>
                      <a:gd name="T33" fmla="*/ 1 h 294"/>
                      <a:gd name="T34" fmla="*/ 306 w 329"/>
                      <a:gd name="T35" fmla="*/ 271 h 294"/>
                      <a:gd name="T36" fmla="*/ 24 w 329"/>
                      <a:gd name="T37" fmla="*/ 271 h 294"/>
                      <a:gd name="T38" fmla="*/ 24 w 329"/>
                      <a:gd name="T39" fmla="*/ 83 h 294"/>
                      <a:gd name="T40" fmla="*/ 306 w 329"/>
                      <a:gd name="T41" fmla="*/ 83 h 294"/>
                      <a:gd name="T42" fmla="*/ 306 w 329"/>
                      <a:gd name="T43" fmla="*/ 271 h 2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29" h="294">
                        <a:moveTo>
                          <a:pt x="329" y="1"/>
                        </a:moveTo>
                        <a:cubicBezTo>
                          <a:pt x="282" y="1"/>
                          <a:pt x="282" y="1"/>
                          <a:pt x="282" y="1"/>
                        </a:cubicBezTo>
                        <a:cubicBezTo>
                          <a:pt x="282" y="13"/>
                          <a:pt x="282" y="13"/>
                          <a:pt x="282" y="13"/>
                        </a:cubicBezTo>
                        <a:cubicBezTo>
                          <a:pt x="282" y="32"/>
                          <a:pt x="266" y="48"/>
                          <a:pt x="247" y="48"/>
                        </a:cubicBezTo>
                        <a:cubicBezTo>
                          <a:pt x="228" y="48"/>
                          <a:pt x="212" y="32"/>
                          <a:pt x="212" y="13"/>
                        </a:cubicBezTo>
                        <a:cubicBezTo>
                          <a:pt x="212" y="1"/>
                          <a:pt x="212" y="1"/>
                          <a:pt x="212" y="1"/>
                        </a:cubicBezTo>
                        <a:cubicBezTo>
                          <a:pt x="118" y="1"/>
                          <a:pt x="118" y="1"/>
                          <a:pt x="118" y="1"/>
                        </a:cubicBezTo>
                        <a:cubicBezTo>
                          <a:pt x="118" y="13"/>
                          <a:pt x="118" y="13"/>
                          <a:pt x="118" y="13"/>
                        </a:cubicBezTo>
                        <a:cubicBezTo>
                          <a:pt x="118" y="32"/>
                          <a:pt x="102" y="48"/>
                          <a:pt x="83" y="48"/>
                        </a:cubicBezTo>
                        <a:cubicBezTo>
                          <a:pt x="63" y="48"/>
                          <a:pt x="47" y="32"/>
                          <a:pt x="47" y="13"/>
                        </a:cubicBezTo>
                        <a:cubicBezTo>
                          <a:pt x="47" y="1"/>
                          <a:pt x="47" y="1"/>
                          <a:pt x="47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94"/>
                          <a:pt x="0" y="294"/>
                          <a:pt x="0" y="294"/>
                        </a:cubicBezTo>
                        <a:cubicBezTo>
                          <a:pt x="24" y="294"/>
                          <a:pt x="24" y="294"/>
                          <a:pt x="24" y="294"/>
                        </a:cubicBezTo>
                        <a:cubicBezTo>
                          <a:pt x="306" y="294"/>
                          <a:pt x="306" y="294"/>
                          <a:pt x="306" y="294"/>
                        </a:cubicBezTo>
                        <a:cubicBezTo>
                          <a:pt x="329" y="294"/>
                          <a:pt x="329" y="294"/>
                          <a:pt x="329" y="294"/>
                        </a:cubicBezTo>
                        <a:lnTo>
                          <a:pt x="329" y="1"/>
                        </a:lnTo>
                        <a:close/>
                        <a:moveTo>
                          <a:pt x="306" y="271"/>
                        </a:moveTo>
                        <a:cubicBezTo>
                          <a:pt x="24" y="271"/>
                          <a:pt x="24" y="271"/>
                          <a:pt x="24" y="271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cubicBezTo>
                          <a:pt x="306" y="83"/>
                          <a:pt x="306" y="83"/>
                          <a:pt x="306" y="83"/>
                        </a:cubicBezTo>
                        <a:lnTo>
                          <a:pt x="306" y="27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isḷíḑé">
                    <a:extLst>
                      <a:ext uri="{FF2B5EF4-FFF2-40B4-BE49-F238E27FC236}">
                        <a16:creationId xmlns:a16="http://schemas.microsoft.com/office/drawing/2014/main" id="{D8065035-B0C6-4BB9-B313-FF435AE0A5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8450" y="3605213"/>
                    <a:ext cx="174625" cy="263525"/>
                  </a:xfrm>
                  <a:custGeom>
                    <a:avLst/>
                    <a:gdLst>
                      <a:gd name="T0" fmla="*/ 23 w 46"/>
                      <a:gd name="T1" fmla="*/ 70 h 70"/>
                      <a:gd name="T2" fmla="*/ 46 w 46"/>
                      <a:gd name="T3" fmla="*/ 47 h 70"/>
                      <a:gd name="T4" fmla="*/ 46 w 46"/>
                      <a:gd name="T5" fmla="*/ 23 h 70"/>
                      <a:gd name="T6" fmla="*/ 23 w 46"/>
                      <a:gd name="T7" fmla="*/ 0 h 70"/>
                      <a:gd name="T8" fmla="*/ 0 w 46"/>
                      <a:gd name="T9" fmla="*/ 23 h 70"/>
                      <a:gd name="T10" fmla="*/ 0 w 46"/>
                      <a:gd name="T11" fmla="*/ 47 h 70"/>
                      <a:gd name="T12" fmla="*/ 23 w 46"/>
                      <a:gd name="T13" fmla="*/ 70 h 7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6" h="70">
                        <a:moveTo>
                          <a:pt x="23" y="70"/>
                        </a:moveTo>
                        <a:cubicBezTo>
                          <a:pt x="36" y="70"/>
                          <a:pt x="46" y="60"/>
                          <a:pt x="46" y="47"/>
                        </a:cubicBezTo>
                        <a:cubicBezTo>
                          <a:pt x="46" y="23"/>
                          <a:pt x="46" y="23"/>
                          <a:pt x="46" y="23"/>
                        </a:cubicBezTo>
                        <a:cubicBezTo>
                          <a:pt x="46" y="10"/>
                          <a:pt x="36" y="0"/>
                          <a:pt x="23" y="0"/>
                        </a:cubicBezTo>
                        <a:cubicBezTo>
                          <a:pt x="10" y="0"/>
                          <a:pt x="0" y="10"/>
                          <a:pt x="0" y="23"/>
                        </a:cubicBezTo>
                        <a:cubicBezTo>
                          <a:pt x="0" y="47"/>
                          <a:pt x="0" y="47"/>
                          <a:pt x="0" y="47"/>
                        </a:cubicBezTo>
                        <a:cubicBezTo>
                          <a:pt x="0" y="60"/>
                          <a:pt x="10" y="70"/>
                          <a:pt x="23" y="7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íṥļîdé">
                    <a:extLst>
                      <a:ext uri="{FF2B5EF4-FFF2-40B4-BE49-F238E27FC236}">
                        <a16:creationId xmlns:a16="http://schemas.microsoft.com/office/drawing/2014/main" id="{793930DC-E024-4B9D-9238-24D77E4EB9C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2288" y="4157663"/>
                    <a:ext cx="139700" cy="12382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iṥḻïďé">
                    <a:extLst>
                      <a:ext uri="{FF2B5EF4-FFF2-40B4-BE49-F238E27FC236}">
                        <a16:creationId xmlns:a16="http://schemas.microsoft.com/office/drawing/2014/main" id="{753B52B6-71A7-4CFE-A809-F9B54C0F83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59300" y="4157663"/>
                    <a:ext cx="139700" cy="12382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" name="îś1îďe">
                    <a:extLst>
                      <a:ext uri="{FF2B5EF4-FFF2-40B4-BE49-F238E27FC236}">
                        <a16:creationId xmlns:a16="http://schemas.microsoft.com/office/drawing/2014/main" id="{7AB70EB6-77AC-4C10-BBF2-7EFBC319EF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67263" y="4157663"/>
                    <a:ext cx="139700" cy="123825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" name="îSļïḓé">
                    <a:extLst>
                      <a:ext uri="{FF2B5EF4-FFF2-40B4-BE49-F238E27FC236}">
                        <a16:creationId xmlns:a16="http://schemas.microsoft.com/office/drawing/2014/main" id="{77CF6DF2-4F27-45DD-9E82-8DD4241FBD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2288" y="4364038"/>
                    <a:ext cx="139700" cy="12065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íṧľiďe">
                    <a:extLst>
                      <a:ext uri="{FF2B5EF4-FFF2-40B4-BE49-F238E27FC236}">
                        <a16:creationId xmlns:a16="http://schemas.microsoft.com/office/drawing/2014/main" id="{C1D920B0-D159-4CC4-BE94-F2B6BB0A60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59300" y="4364038"/>
                    <a:ext cx="139700" cy="12065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išliďe">
                    <a:extLst>
                      <a:ext uri="{FF2B5EF4-FFF2-40B4-BE49-F238E27FC236}">
                        <a16:creationId xmlns:a16="http://schemas.microsoft.com/office/drawing/2014/main" id="{1C08DE8B-A23D-4FE5-BFF2-2699C6F039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67263" y="4364038"/>
                    <a:ext cx="139700" cy="12065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2" name="íSḷîḑê">
                    <a:extLst>
                      <a:ext uri="{FF2B5EF4-FFF2-40B4-BE49-F238E27FC236}">
                        <a16:creationId xmlns:a16="http://schemas.microsoft.com/office/drawing/2014/main" id="{2A602D1E-7319-4013-A2B2-3912670F12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2288" y="4570413"/>
                    <a:ext cx="139700" cy="12541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3" name="îSľïḓè">
                    <a:extLst>
                      <a:ext uri="{FF2B5EF4-FFF2-40B4-BE49-F238E27FC236}">
                        <a16:creationId xmlns:a16="http://schemas.microsoft.com/office/drawing/2014/main" id="{1265CBD8-F134-42EC-8042-71862C3B12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8450" y="4364038"/>
                    <a:ext cx="141288" cy="120650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4" name="ïṩlîḑé">
                    <a:extLst>
                      <a:ext uri="{FF2B5EF4-FFF2-40B4-BE49-F238E27FC236}">
                        <a16:creationId xmlns:a16="http://schemas.microsoft.com/office/drawing/2014/main" id="{7F335426-55B1-48E6-BF12-2FCB13227C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8450" y="4570413"/>
                    <a:ext cx="141288" cy="12541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5" name="iṥḷïdè">
                    <a:extLst>
                      <a:ext uri="{FF2B5EF4-FFF2-40B4-BE49-F238E27FC236}">
                        <a16:creationId xmlns:a16="http://schemas.microsoft.com/office/drawing/2014/main" id="{1C8EC7E1-3254-4A80-AB81-38EE37F0844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59300" y="4570413"/>
                    <a:ext cx="139700" cy="12541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6" name="işļïḑe">
                    <a:extLst>
                      <a:ext uri="{FF2B5EF4-FFF2-40B4-BE49-F238E27FC236}">
                        <a16:creationId xmlns:a16="http://schemas.microsoft.com/office/drawing/2014/main" id="{E34EACB1-8F9A-4E85-9DF6-AAA163E551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67263" y="4570413"/>
                    <a:ext cx="139700" cy="125413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</p:grpSp>
        <p:grpSp>
          <p:nvGrpSpPr>
            <p:cNvPr id="13" name="isḻíḑe">
              <a:extLst>
                <a:ext uri="{FF2B5EF4-FFF2-40B4-BE49-F238E27FC236}">
                  <a16:creationId xmlns:a16="http://schemas.microsoft.com/office/drawing/2014/main" id="{77768123-77B0-48EA-9473-5EBAE618B540}"/>
                </a:ext>
              </a:extLst>
            </p:cNvPr>
            <p:cNvGrpSpPr/>
            <p:nvPr/>
          </p:nvGrpSpPr>
          <p:grpSpPr>
            <a:xfrm>
              <a:off x="5167011" y="1207511"/>
              <a:ext cx="1857977" cy="2389416"/>
              <a:chOff x="5179933" y="1207511"/>
              <a:chExt cx="1857977" cy="2389416"/>
            </a:xfrm>
          </p:grpSpPr>
          <p:sp>
            <p:nvSpPr>
              <p:cNvPr id="25" name="íṥľïḍê">
                <a:extLst>
                  <a:ext uri="{FF2B5EF4-FFF2-40B4-BE49-F238E27FC236}">
                    <a16:creationId xmlns:a16="http://schemas.microsoft.com/office/drawing/2014/main" id="{2F9C2245-4692-4DD1-891E-8FC7A582E985}"/>
                  </a:ext>
                </a:extLst>
              </p:cNvPr>
              <p:cNvSpPr/>
              <p:nvPr/>
            </p:nvSpPr>
            <p:spPr>
              <a:xfrm rot="5400000">
                <a:off x="5713178" y="2903639"/>
                <a:ext cx="791487" cy="595089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6" name="îšľiḋè">
                <a:extLst>
                  <a:ext uri="{FF2B5EF4-FFF2-40B4-BE49-F238E27FC236}">
                    <a16:creationId xmlns:a16="http://schemas.microsoft.com/office/drawing/2014/main" id="{084C0B0B-2F00-4845-8505-4D8C326A6243}"/>
                  </a:ext>
                </a:extLst>
              </p:cNvPr>
              <p:cNvGrpSpPr/>
              <p:nvPr/>
            </p:nvGrpSpPr>
            <p:grpSpPr>
              <a:xfrm>
                <a:off x="5179933" y="1207511"/>
                <a:ext cx="1857977" cy="1857977"/>
                <a:chOff x="5179933" y="1867165"/>
                <a:chExt cx="1857977" cy="1857977"/>
              </a:xfrm>
            </p:grpSpPr>
            <p:sp>
              <p:nvSpPr>
                <p:cNvPr id="27" name="ísľîḋê">
                  <a:extLst>
                    <a:ext uri="{FF2B5EF4-FFF2-40B4-BE49-F238E27FC236}">
                      <a16:creationId xmlns:a16="http://schemas.microsoft.com/office/drawing/2014/main" id="{6D2CCFCB-F269-4BF6-9A28-2A1D036196B9}"/>
                    </a:ext>
                  </a:extLst>
                </p:cNvPr>
                <p:cNvSpPr/>
                <p:nvPr/>
              </p:nvSpPr>
              <p:spPr>
                <a:xfrm>
                  <a:off x="5179933" y="1867165"/>
                  <a:ext cx="1857977" cy="1857977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iṩḻiḋè">
                  <a:extLst>
                    <a:ext uri="{FF2B5EF4-FFF2-40B4-BE49-F238E27FC236}">
                      <a16:creationId xmlns:a16="http://schemas.microsoft.com/office/drawing/2014/main" id="{2437D989-F44B-44FE-B8A8-8EA112A2A6EF}"/>
                    </a:ext>
                  </a:extLst>
                </p:cNvPr>
                <p:cNvSpPr/>
                <p:nvPr/>
              </p:nvSpPr>
              <p:spPr bwMode="auto">
                <a:xfrm>
                  <a:off x="5675703" y="2411646"/>
                  <a:ext cx="802724" cy="742654"/>
                </a:xfrm>
                <a:custGeom>
                  <a:avLst/>
                  <a:gdLst/>
                  <a:ahLst/>
                  <a:cxnLst>
                    <a:cxn ang="0">
                      <a:pos x="39" y="36"/>
                    </a:cxn>
                    <a:cxn ang="0">
                      <a:pos x="41" y="44"/>
                    </a:cxn>
                    <a:cxn ang="0">
                      <a:pos x="35" y="50"/>
                    </a:cxn>
                    <a:cxn ang="0">
                      <a:pos x="27" y="53"/>
                    </a:cxn>
                    <a:cxn ang="0">
                      <a:pos x="18" y="53"/>
                    </a:cxn>
                    <a:cxn ang="0">
                      <a:pos x="11" y="50"/>
                    </a:cxn>
                    <a:cxn ang="0">
                      <a:pos x="4" y="44"/>
                    </a:cxn>
                    <a:cxn ang="0">
                      <a:pos x="6" y="36"/>
                    </a:cxn>
                    <a:cxn ang="0">
                      <a:pos x="0" y="28"/>
                    </a:cxn>
                    <a:cxn ang="0">
                      <a:pos x="7" y="23"/>
                    </a:cxn>
                    <a:cxn ang="0">
                      <a:pos x="4" y="18"/>
                    </a:cxn>
                    <a:cxn ang="0">
                      <a:pos x="15" y="16"/>
                    </a:cxn>
                    <a:cxn ang="0">
                      <a:pos x="19" y="8"/>
                    </a:cxn>
                    <a:cxn ang="0">
                      <a:pos x="28" y="15"/>
                    </a:cxn>
                    <a:cxn ang="0">
                      <a:pos x="35" y="12"/>
                    </a:cxn>
                    <a:cxn ang="0">
                      <a:pos x="41" y="19"/>
                    </a:cxn>
                    <a:cxn ang="0">
                      <a:pos x="45" y="27"/>
                    </a:cxn>
                    <a:cxn ang="0">
                      <a:pos x="23" y="22"/>
                    </a:cxn>
                    <a:cxn ang="0">
                      <a:pos x="32" y="31"/>
                    </a:cxn>
                    <a:cxn ang="0">
                      <a:pos x="63" y="16"/>
                    </a:cxn>
                    <a:cxn ang="0">
                      <a:pos x="64" y="24"/>
                    </a:cxn>
                    <a:cxn ang="0">
                      <a:pos x="55" y="22"/>
                    </a:cxn>
                    <a:cxn ang="0">
                      <a:pos x="46" y="24"/>
                    </a:cxn>
                    <a:cxn ang="0">
                      <a:pos x="46" y="16"/>
                    </a:cxn>
                    <a:cxn ang="0">
                      <a:pos x="46" y="9"/>
                    </a:cxn>
                    <a:cxn ang="0">
                      <a:pos x="46" y="2"/>
                    </a:cxn>
                    <a:cxn ang="0">
                      <a:pos x="55" y="4"/>
                    </a:cxn>
                    <a:cxn ang="0">
                      <a:pos x="59" y="0"/>
                    </a:cxn>
                    <a:cxn ang="0">
                      <a:pos x="62" y="7"/>
                    </a:cxn>
                    <a:cxn ang="0">
                      <a:pos x="68" y="15"/>
                    </a:cxn>
                    <a:cxn ang="0">
                      <a:pos x="62" y="55"/>
                    </a:cxn>
                    <a:cxn ang="0">
                      <a:pos x="59" y="63"/>
                    </a:cxn>
                    <a:cxn ang="0">
                      <a:pos x="54" y="59"/>
                    </a:cxn>
                    <a:cxn ang="0">
                      <a:pos x="45" y="60"/>
                    </a:cxn>
                    <a:cxn ang="0">
                      <a:pos x="41" y="52"/>
                    </a:cxn>
                    <a:cxn ang="0">
                      <a:pos x="47" y="44"/>
                    </a:cxn>
                    <a:cxn ang="0">
                      <a:pos x="50" y="36"/>
                    </a:cxn>
                    <a:cxn ang="0">
                      <a:pos x="56" y="40"/>
                    </a:cxn>
                    <a:cxn ang="0">
                      <a:pos x="64" y="39"/>
                    </a:cxn>
                    <a:cxn ang="0">
                      <a:pos x="63" y="46"/>
                    </a:cxn>
                    <a:cxn ang="0">
                      <a:pos x="55" y="8"/>
                    </a:cxn>
                    <a:cxn ang="0">
                      <a:pos x="59" y="13"/>
                    </a:cxn>
                    <a:cxn ang="0">
                      <a:pos x="50" y="49"/>
                    </a:cxn>
                    <a:cxn ang="0">
                      <a:pos x="55" y="45"/>
                    </a:cxn>
                  </a:cxnLst>
                  <a:rect l="0" t="0" r="r" b="b"/>
                  <a:pathLst>
                    <a:path w="68" h="63">
                      <a:moveTo>
                        <a:pt x="45" y="35"/>
                      </a:moveTo>
                      <a:cubicBezTo>
                        <a:pt x="45" y="35"/>
                        <a:pt x="45" y="36"/>
                        <a:pt x="45" y="36"/>
                      </a:cubicBezTo>
                      <a:cubicBezTo>
                        <a:pt x="39" y="36"/>
                        <a:pt x="39" y="36"/>
                        <a:pt x="39" y="36"/>
                      </a:cubicBezTo>
                      <a:cubicBezTo>
                        <a:pt x="39" y="37"/>
                        <a:pt x="38" y="38"/>
                        <a:pt x="38" y="39"/>
                      </a:cubicBezTo>
                      <a:cubicBezTo>
                        <a:pt x="39" y="41"/>
                        <a:pt x="40" y="42"/>
                        <a:pt x="41" y="43"/>
                      </a:cubicBezTo>
                      <a:cubicBezTo>
                        <a:pt x="41" y="43"/>
                        <a:pt x="41" y="44"/>
                        <a:pt x="41" y="44"/>
                      </a:cubicBezTo>
                      <a:cubicBezTo>
                        <a:pt x="41" y="44"/>
                        <a:pt x="41" y="44"/>
                        <a:pt x="41" y="45"/>
                      </a:cubicBezTo>
                      <a:cubicBezTo>
                        <a:pt x="40" y="46"/>
                        <a:pt x="36" y="50"/>
                        <a:pt x="35" y="50"/>
                      </a:cubicBezTo>
                      <a:cubicBezTo>
                        <a:pt x="35" y="50"/>
                        <a:pt x="35" y="50"/>
                        <a:pt x="35" y="50"/>
                      </a:cubicBezTo>
                      <a:cubicBezTo>
                        <a:pt x="31" y="47"/>
                        <a:pt x="31" y="47"/>
                        <a:pt x="31" y="47"/>
                      </a:cubicBezTo>
                      <a:cubicBezTo>
                        <a:pt x="30" y="47"/>
                        <a:pt x="29" y="47"/>
                        <a:pt x="28" y="48"/>
                      </a:cubicBezTo>
                      <a:cubicBezTo>
                        <a:pt x="28" y="49"/>
                        <a:pt x="27" y="51"/>
                        <a:pt x="27" y="53"/>
                      </a:cubicBezTo>
                      <a:cubicBezTo>
                        <a:pt x="27" y="54"/>
                        <a:pt x="26" y="54"/>
                        <a:pt x="26" y="54"/>
                      </a:cubicBezTo>
                      <a:cubicBezTo>
                        <a:pt x="19" y="54"/>
                        <a:pt x="19" y="54"/>
                        <a:pt x="19" y="54"/>
                      </a:cubicBezTo>
                      <a:cubicBezTo>
                        <a:pt x="19" y="54"/>
                        <a:pt x="18" y="54"/>
                        <a:pt x="18" y="53"/>
                      </a:cubicBezTo>
                      <a:cubicBezTo>
                        <a:pt x="17" y="48"/>
                        <a:pt x="17" y="48"/>
                        <a:pt x="17" y="48"/>
                      </a:cubicBezTo>
                      <a:cubicBezTo>
                        <a:pt x="16" y="47"/>
                        <a:pt x="16" y="47"/>
                        <a:pt x="15" y="47"/>
                      </a:cubicBezTo>
                      <a:cubicBezTo>
                        <a:pt x="11" y="50"/>
                        <a:pt x="11" y="50"/>
                        <a:pt x="11" y="50"/>
                      </a:cubicBezTo>
                      <a:cubicBezTo>
                        <a:pt x="10" y="50"/>
                        <a:pt x="10" y="50"/>
                        <a:pt x="10" y="50"/>
                      </a:cubicBezTo>
                      <a:cubicBezTo>
                        <a:pt x="10" y="50"/>
                        <a:pt x="9" y="50"/>
                        <a:pt x="9" y="50"/>
                      </a:cubicBezTo>
                      <a:cubicBezTo>
                        <a:pt x="8" y="49"/>
                        <a:pt x="4" y="45"/>
                        <a:pt x="4" y="44"/>
                      </a:cubicBezTo>
                      <a:cubicBezTo>
                        <a:pt x="4" y="44"/>
                        <a:pt x="4" y="44"/>
                        <a:pt x="4" y="43"/>
                      </a:cubicBezTo>
                      <a:cubicBezTo>
                        <a:pt x="5" y="42"/>
                        <a:pt x="6" y="41"/>
                        <a:pt x="7" y="39"/>
                      </a:cubicBezTo>
                      <a:cubicBezTo>
                        <a:pt x="7" y="38"/>
                        <a:pt x="6" y="37"/>
                        <a:pt x="6" y="36"/>
                      </a:cubicBezTo>
                      <a:cubicBezTo>
                        <a:pt x="1" y="35"/>
                        <a:pt x="1" y="35"/>
                        <a:pt x="1" y="35"/>
                      </a:cubicBezTo>
                      <a:cubicBezTo>
                        <a:pt x="0" y="35"/>
                        <a:pt x="0" y="35"/>
                        <a:pt x="0" y="34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ubicBezTo>
                        <a:pt x="6" y="26"/>
                        <a:pt x="6" y="26"/>
                        <a:pt x="6" y="26"/>
                      </a:cubicBezTo>
                      <a:cubicBezTo>
                        <a:pt x="6" y="25"/>
                        <a:pt x="7" y="24"/>
                        <a:pt x="7" y="23"/>
                      </a:cubicBezTo>
                      <a:cubicBezTo>
                        <a:pt x="6" y="22"/>
                        <a:pt x="5" y="20"/>
                        <a:pt x="4" y="19"/>
                      </a:cubicBezTo>
                      <a:cubicBezTo>
                        <a:pt x="4" y="19"/>
                        <a:pt x="4" y="19"/>
                        <a:pt x="4" y="18"/>
                      </a:cubicBezTo>
                      <a:cubicBezTo>
                        <a:pt x="4" y="18"/>
                        <a:pt x="4" y="18"/>
                        <a:pt x="4" y="18"/>
                      </a:cubicBezTo>
                      <a:cubicBezTo>
                        <a:pt x="5" y="17"/>
                        <a:pt x="9" y="12"/>
                        <a:pt x="10" y="12"/>
                      </a:cubicBezTo>
                      <a:cubicBezTo>
                        <a:pt x="10" y="12"/>
                        <a:pt x="10" y="12"/>
                        <a:pt x="11" y="13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16" y="15"/>
                        <a:pt x="16" y="15"/>
                        <a:pt x="17" y="15"/>
                      </a:cubicBezTo>
                      <a:cubicBezTo>
                        <a:pt x="18" y="13"/>
                        <a:pt x="18" y="11"/>
                        <a:pt x="18" y="9"/>
                      </a:cubicBezTo>
                      <a:cubicBezTo>
                        <a:pt x="18" y="9"/>
                        <a:pt x="19" y="8"/>
                        <a:pt x="19" y="8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26" y="8"/>
                        <a:pt x="27" y="9"/>
                        <a:pt x="27" y="9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9" y="15"/>
                        <a:pt x="30" y="15"/>
                        <a:pt x="31" y="16"/>
                      </a:cubicBezTo>
                      <a:cubicBezTo>
                        <a:pt x="35" y="13"/>
                        <a:pt x="35" y="13"/>
                        <a:pt x="35" y="13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6" y="12"/>
                        <a:pt x="36" y="12"/>
                        <a:pt x="36" y="13"/>
                      </a:cubicBezTo>
                      <a:cubicBezTo>
                        <a:pt x="37" y="13"/>
                        <a:pt x="41" y="17"/>
                        <a:pt x="41" y="18"/>
                      </a:cubicBezTo>
                      <a:cubicBezTo>
                        <a:pt x="41" y="19"/>
                        <a:pt x="41" y="19"/>
                        <a:pt x="41" y="19"/>
                      </a:cubicBezTo>
                      <a:cubicBezTo>
                        <a:pt x="40" y="20"/>
                        <a:pt x="39" y="22"/>
                        <a:pt x="38" y="23"/>
                      </a:cubicBezTo>
                      <a:cubicBezTo>
                        <a:pt x="38" y="24"/>
                        <a:pt x="39" y="25"/>
                        <a:pt x="39" y="2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45" y="27"/>
                        <a:pt x="45" y="27"/>
                        <a:pt x="45" y="28"/>
                      </a:cubicBezTo>
                      <a:lnTo>
                        <a:pt x="45" y="35"/>
                      </a:lnTo>
                      <a:close/>
                      <a:moveTo>
                        <a:pt x="23" y="22"/>
                      </a:moveTo>
                      <a:cubicBezTo>
                        <a:pt x="18" y="22"/>
                        <a:pt x="13" y="26"/>
                        <a:pt x="13" y="31"/>
                      </a:cubicBezTo>
                      <a:cubicBezTo>
                        <a:pt x="13" y="36"/>
                        <a:pt x="18" y="40"/>
                        <a:pt x="23" y="40"/>
                      </a:cubicBezTo>
                      <a:cubicBezTo>
                        <a:pt x="28" y="40"/>
                        <a:pt x="32" y="36"/>
                        <a:pt x="32" y="31"/>
                      </a:cubicBezTo>
                      <a:cubicBezTo>
                        <a:pt x="32" y="26"/>
                        <a:pt x="28" y="22"/>
                        <a:pt x="23" y="22"/>
                      </a:cubicBezTo>
                      <a:close/>
                      <a:moveTo>
                        <a:pt x="68" y="15"/>
                      </a:moveTo>
                      <a:cubicBezTo>
                        <a:pt x="68" y="16"/>
                        <a:pt x="64" y="16"/>
                        <a:pt x="63" y="16"/>
                      </a:cubicBezTo>
                      <a:cubicBezTo>
                        <a:pt x="63" y="17"/>
                        <a:pt x="62" y="18"/>
                        <a:pt x="62" y="18"/>
                      </a:cubicBezTo>
                      <a:cubicBezTo>
                        <a:pt x="62" y="19"/>
                        <a:pt x="64" y="23"/>
                        <a:pt x="64" y="23"/>
                      </a:cubicBezTo>
                      <a:cubicBezTo>
                        <a:pt x="64" y="23"/>
                        <a:pt x="64" y="23"/>
                        <a:pt x="64" y="24"/>
                      </a:cubicBezTo>
                      <a:cubicBezTo>
                        <a:pt x="63" y="24"/>
                        <a:pt x="59" y="26"/>
                        <a:pt x="59" y="26"/>
                      </a:cubicBezTo>
                      <a:cubicBezTo>
                        <a:pt x="59" y="26"/>
                        <a:pt x="56" y="22"/>
                        <a:pt x="56" y="22"/>
                      </a:cubicBezTo>
                      <a:cubicBezTo>
                        <a:pt x="55" y="22"/>
                        <a:pt x="55" y="22"/>
                        <a:pt x="55" y="22"/>
                      </a:cubicBezTo>
                      <a:cubicBezTo>
                        <a:pt x="54" y="22"/>
                        <a:pt x="54" y="22"/>
                        <a:pt x="54" y="22"/>
                      </a:cubicBezTo>
                      <a:cubicBezTo>
                        <a:pt x="53" y="22"/>
                        <a:pt x="50" y="26"/>
                        <a:pt x="50" y="26"/>
                      </a:cubicBezTo>
                      <a:cubicBezTo>
                        <a:pt x="50" y="26"/>
                        <a:pt x="46" y="24"/>
                        <a:pt x="46" y="24"/>
                      </a:cubicBezTo>
                      <a:cubicBezTo>
                        <a:pt x="45" y="23"/>
                        <a:pt x="45" y="23"/>
                        <a:pt x="45" y="23"/>
                      </a:cubicBezTo>
                      <a:cubicBezTo>
                        <a:pt x="45" y="23"/>
                        <a:pt x="47" y="19"/>
                        <a:pt x="47" y="18"/>
                      </a:cubicBezTo>
                      <a:cubicBezTo>
                        <a:pt x="47" y="18"/>
                        <a:pt x="46" y="17"/>
                        <a:pt x="46" y="16"/>
                      </a:cubicBezTo>
                      <a:cubicBezTo>
                        <a:pt x="45" y="16"/>
                        <a:pt x="41" y="16"/>
                        <a:pt x="41" y="15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1" y="10"/>
                        <a:pt x="45" y="9"/>
                        <a:pt x="46" y="9"/>
                      </a:cubicBezTo>
                      <a:cubicBezTo>
                        <a:pt x="46" y="9"/>
                        <a:pt x="47" y="8"/>
                        <a:pt x="47" y="7"/>
                      </a:cubicBezTo>
                      <a:cubicBezTo>
                        <a:pt x="47" y="7"/>
                        <a:pt x="45" y="3"/>
                        <a:pt x="45" y="2"/>
                      </a:cubicBezTo>
                      <a:cubicBezTo>
                        <a:pt x="45" y="2"/>
                        <a:pt x="45" y="2"/>
                        <a:pt x="46" y="2"/>
                      </a:cubicBezTo>
                      <a:cubicBezTo>
                        <a:pt x="46" y="2"/>
                        <a:pt x="50" y="0"/>
                        <a:pt x="50" y="0"/>
                      </a:cubicBezTo>
                      <a:cubicBezTo>
                        <a:pt x="50" y="0"/>
                        <a:pt x="53" y="3"/>
                        <a:pt x="54" y="4"/>
                      </a:cubicBezTo>
                      <a:cubicBezTo>
                        <a:pt x="54" y="4"/>
                        <a:pt x="54" y="4"/>
                        <a:pt x="55" y="4"/>
                      </a:cubicBezTo>
                      <a:cubicBezTo>
                        <a:pt x="55" y="4"/>
                        <a:pt x="55" y="4"/>
                        <a:pt x="56" y="4"/>
                      </a:cubicBezTo>
                      <a:cubicBezTo>
                        <a:pt x="57" y="2"/>
                        <a:pt x="58" y="1"/>
                        <a:pt x="59" y="0"/>
                      </a:cubicBez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9" y="0"/>
                        <a:pt x="63" y="2"/>
                        <a:pt x="64" y="2"/>
                      </a:cubicBezTo>
                      <a:cubicBezTo>
                        <a:pt x="64" y="2"/>
                        <a:pt x="64" y="2"/>
                        <a:pt x="64" y="2"/>
                      </a:cubicBezTo>
                      <a:cubicBezTo>
                        <a:pt x="64" y="3"/>
                        <a:pt x="62" y="7"/>
                        <a:pt x="62" y="7"/>
                      </a:cubicBezTo>
                      <a:cubicBezTo>
                        <a:pt x="62" y="8"/>
                        <a:pt x="63" y="9"/>
                        <a:pt x="63" y="9"/>
                      </a:cubicBezTo>
                      <a:cubicBezTo>
                        <a:pt x="64" y="9"/>
                        <a:pt x="68" y="10"/>
                        <a:pt x="68" y="10"/>
                      </a:cubicBezTo>
                      <a:lnTo>
                        <a:pt x="68" y="15"/>
                      </a:lnTo>
                      <a:close/>
                      <a:moveTo>
                        <a:pt x="68" y="52"/>
                      </a:moveTo>
                      <a:cubicBezTo>
                        <a:pt x="68" y="52"/>
                        <a:pt x="64" y="53"/>
                        <a:pt x="63" y="53"/>
                      </a:cubicBezTo>
                      <a:cubicBezTo>
                        <a:pt x="63" y="54"/>
                        <a:pt x="62" y="54"/>
                        <a:pt x="62" y="55"/>
                      </a:cubicBezTo>
                      <a:cubicBezTo>
                        <a:pt x="62" y="56"/>
                        <a:pt x="64" y="59"/>
                        <a:pt x="64" y="60"/>
                      </a:cubicBezTo>
                      <a:cubicBezTo>
                        <a:pt x="64" y="60"/>
                        <a:pt x="64" y="60"/>
                        <a:pt x="64" y="60"/>
                      </a:cubicBezTo>
                      <a:cubicBezTo>
                        <a:pt x="63" y="60"/>
                        <a:pt x="59" y="63"/>
                        <a:pt x="59" y="63"/>
                      </a:cubicBezTo>
                      <a:cubicBezTo>
                        <a:pt x="59" y="63"/>
                        <a:pt x="56" y="59"/>
                        <a:pt x="56" y="59"/>
                      </a:cubicBezTo>
                      <a:cubicBezTo>
                        <a:pt x="55" y="59"/>
                        <a:pt x="55" y="59"/>
                        <a:pt x="55" y="59"/>
                      </a:cubicBezTo>
                      <a:cubicBezTo>
                        <a:pt x="54" y="59"/>
                        <a:pt x="54" y="59"/>
                        <a:pt x="54" y="59"/>
                      </a:cubicBezTo>
                      <a:cubicBezTo>
                        <a:pt x="53" y="59"/>
                        <a:pt x="50" y="63"/>
                        <a:pt x="50" y="63"/>
                      </a:cubicBezTo>
                      <a:cubicBezTo>
                        <a:pt x="50" y="63"/>
                        <a:pt x="46" y="60"/>
                        <a:pt x="46" y="60"/>
                      </a:cubicBezTo>
                      <a:cubicBezTo>
                        <a:pt x="45" y="60"/>
                        <a:pt x="45" y="60"/>
                        <a:pt x="45" y="60"/>
                      </a:cubicBezTo>
                      <a:cubicBezTo>
                        <a:pt x="45" y="59"/>
                        <a:pt x="47" y="56"/>
                        <a:pt x="47" y="55"/>
                      </a:cubicBezTo>
                      <a:cubicBezTo>
                        <a:pt x="47" y="54"/>
                        <a:pt x="46" y="54"/>
                        <a:pt x="46" y="53"/>
                      </a:cubicBezTo>
                      <a:cubicBezTo>
                        <a:pt x="45" y="53"/>
                        <a:pt x="41" y="52"/>
                        <a:pt x="41" y="52"/>
                      </a:cubicBezTo>
                      <a:cubicBezTo>
                        <a:pt x="41" y="47"/>
                        <a:pt x="41" y="47"/>
                        <a:pt x="41" y="47"/>
                      </a:cubicBezTo>
                      <a:cubicBezTo>
                        <a:pt x="41" y="46"/>
                        <a:pt x="45" y="46"/>
                        <a:pt x="46" y="46"/>
                      </a:cubicBezTo>
                      <a:cubicBezTo>
                        <a:pt x="46" y="45"/>
                        <a:pt x="47" y="45"/>
                        <a:pt x="47" y="44"/>
                      </a:cubicBezTo>
                      <a:cubicBezTo>
                        <a:pt x="47" y="43"/>
                        <a:pt x="45" y="40"/>
                        <a:pt x="45" y="39"/>
                      </a:cubicBezTo>
                      <a:cubicBezTo>
                        <a:pt x="45" y="39"/>
                        <a:pt x="45" y="39"/>
                        <a:pt x="46" y="39"/>
                      </a:cubicBezTo>
                      <a:cubicBezTo>
                        <a:pt x="46" y="39"/>
                        <a:pt x="50" y="36"/>
                        <a:pt x="50" y="36"/>
                      </a:cubicBezTo>
                      <a:cubicBezTo>
                        <a:pt x="50" y="36"/>
                        <a:pt x="53" y="40"/>
                        <a:pt x="54" y="40"/>
                      </a:cubicBezTo>
                      <a:cubicBezTo>
                        <a:pt x="54" y="40"/>
                        <a:pt x="54" y="40"/>
                        <a:pt x="55" y="40"/>
                      </a:cubicBezTo>
                      <a:cubicBezTo>
                        <a:pt x="55" y="40"/>
                        <a:pt x="55" y="40"/>
                        <a:pt x="56" y="40"/>
                      </a:cubicBezTo>
                      <a:cubicBezTo>
                        <a:pt x="57" y="39"/>
                        <a:pt x="58" y="38"/>
                        <a:pt x="59" y="36"/>
                      </a:cubicBezTo>
                      <a:cubicBezTo>
                        <a:pt x="59" y="36"/>
                        <a:pt x="59" y="36"/>
                        <a:pt x="59" y="36"/>
                      </a:cubicBezTo>
                      <a:cubicBezTo>
                        <a:pt x="59" y="36"/>
                        <a:pt x="63" y="39"/>
                        <a:pt x="64" y="39"/>
                      </a:cubicBezTo>
                      <a:cubicBezTo>
                        <a:pt x="64" y="39"/>
                        <a:pt x="64" y="39"/>
                        <a:pt x="64" y="39"/>
                      </a:cubicBezTo>
                      <a:cubicBezTo>
                        <a:pt x="64" y="40"/>
                        <a:pt x="62" y="43"/>
                        <a:pt x="62" y="44"/>
                      </a:cubicBezTo>
                      <a:cubicBezTo>
                        <a:pt x="62" y="45"/>
                        <a:pt x="63" y="45"/>
                        <a:pt x="63" y="46"/>
                      </a:cubicBezTo>
                      <a:cubicBezTo>
                        <a:pt x="64" y="46"/>
                        <a:pt x="68" y="46"/>
                        <a:pt x="68" y="47"/>
                      </a:cubicBezTo>
                      <a:lnTo>
                        <a:pt x="68" y="52"/>
                      </a:lnTo>
                      <a:close/>
                      <a:moveTo>
                        <a:pt x="55" y="8"/>
                      </a:moveTo>
                      <a:cubicBezTo>
                        <a:pt x="52" y="8"/>
                        <a:pt x="50" y="10"/>
                        <a:pt x="50" y="13"/>
                      </a:cubicBezTo>
                      <a:cubicBezTo>
                        <a:pt x="50" y="15"/>
                        <a:pt x="52" y="17"/>
                        <a:pt x="55" y="17"/>
                      </a:cubicBezTo>
                      <a:cubicBezTo>
                        <a:pt x="57" y="17"/>
                        <a:pt x="59" y="15"/>
                        <a:pt x="59" y="13"/>
                      </a:cubicBezTo>
                      <a:cubicBezTo>
                        <a:pt x="59" y="10"/>
                        <a:pt x="57" y="8"/>
                        <a:pt x="55" y="8"/>
                      </a:cubicBezTo>
                      <a:close/>
                      <a:moveTo>
                        <a:pt x="55" y="45"/>
                      </a:moveTo>
                      <a:cubicBezTo>
                        <a:pt x="52" y="45"/>
                        <a:pt x="50" y="47"/>
                        <a:pt x="50" y="49"/>
                      </a:cubicBezTo>
                      <a:cubicBezTo>
                        <a:pt x="50" y="52"/>
                        <a:pt x="52" y="54"/>
                        <a:pt x="55" y="54"/>
                      </a:cubicBezTo>
                      <a:cubicBezTo>
                        <a:pt x="57" y="54"/>
                        <a:pt x="59" y="52"/>
                        <a:pt x="59" y="49"/>
                      </a:cubicBezTo>
                      <a:cubicBezTo>
                        <a:pt x="59" y="47"/>
                        <a:pt x="57" y="45"/>
                        <a:pt x="55" y="45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4" name="ïs1îḓé">
              <a:extLst>
                <a:ext uri="{FF2B5EF4-FFF2-40B4-BE49-F238E27FC236}">
                  <a16:creationId xmlns:a16="http://schemas.microsoft.com/office/drawing/2014/main" id="{B0E06D21-54E1-4EF8-A892-F0CB5763FFA6}"/>
                </a:ext>
              </a:extLst>
            </p:cNvPr>
            <p:cNvGrpSpPr/>
            <p:nvPr/>
          </p:nvGrpSpPr>
          <p:grpSpPr>
            <a:xfrm>
              <a:off x="812491" y="4035990"/>
              <a:ext cx="3096344" cy="2062157"/>
              <a:chOff x="812491" y="4094539"/>
              <a:chExt cx="3096344" cy="2062157"/>
            </a:xfrm>
          </p:grpSpPr>
          <p:sp>
            <p:nvSpPr>
              <p:cNvPr id="23" name="ïṥľîďè">
                <a:extLst>
                  <a:ext uri="{FF2B5EF4-FFF2-40B4-BE49-F238E27FC236}">
                    <a16:creationId xmlns:a16="http://schemas.microsoft.com/office/drawing/2014/main" id="{616FEAB1-3BF8-4C34-AA03-9A215AF42217}"/>
                  </a:ext>
                </a:extLst>
              </p:cNvPr>
              <p:cNvSpPr txBox="1"/>
              <p:nvPr/>
            </p:nvSpPr>
            <p:spPr>
              <a:xfrm>
                <a:off x="812491" y="4402316"/>
                <a:ext cx="3096344" cy="175438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>
                    <a:cs typeface="+mn-ea"/>
                    <a:sym typeface="+mn-lt"/>
                  </a:rPr>
                  <a:t>Supporting text here.</a:t>
                </a: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>
                    <a:cs typeface="+mn-ea"/>
                    <a:sym typeface="+mn-lt"/>
                  </a:rPr>
                  <a:t>You can use the icon library in iSlide  (www.islide.cc) to filter and replace existing icon elements with one click.</a:t>
                </a:r>
                <a:endParaRPr lang="zh-CN" altLang="en-US" sz="1050" dirty="0">
                  <a:cs typeface="+mn-ea"/>
                  <a:sym typeface="+mn-lt"/>
                </a:endParaRPr>
              </a:p>
            </p:txBody>
          </p:sp>
          <p:sp>
            <p:nvSpPr>
              <p:cNvPr id="24" name="íṩḻíḑé">
                <a:extLst>
                  <a:ext uri="{FF2B5EF4-FFF2-40B4-BE49-F238E27FC236}">
                    <a16:creationId xmlns:a16="http://schemas.microsoft.com/office/drawing/2014/main" id="{32C74E7B-F955-48A0-9147-0764D74E283D}"/>
                  </a:ext>
                </a:extLst>
              </p:cNvPr>
              <p:cNvSpPr txBox="1"/>
              <p:nvPr/>
            </p:nvSpPr>
            <p:spPr>
              <a:xfrm>
                <a:off x="812491" y="4094539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4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ïṥḻiḓè">
              <a:extLst>
                <a:ext uri="{FF2B5EF4-FFF2-40B4-BE49-F238E27FC236}">
                  <a16:creationId xmlns:a16="http://schemas.microsoft.com/office/drawing/2014/main" id="{C0A5FB9D-A573-43F9-8F3C-4EE2C1F8A259}"/>
                </a:ext>
              </a:extLst>
            </p:cNvPr>
            <p:cNvGrpSpPr/>
            <p:nvPr/>
          </p:nvGrpSpPr>
          <p:grpSpPr>
            <a:xfrm>
              <a:off x="4547827" y="4035990"/>
              <a:ext cx="3096344" cy="2062157"/>
              <a:chOff x="812491" y="4094539"/>
              <a:chExt cx="3096344" cy="2062157"/>
            </a:xfrm>
          </p:grpSpPr>
          <p:sp>
            <p:nvSpPr>
              <p:cNvPr id="21" name="íṧľíḓe">
                <a:extLst>
                  <a:ext uri="{FF2B5EF4-FFF2-40B4-BE49-F238E27FC236}">
                    <a16:creationId xmlns:a16="http://schemas.microsoft.com/office/drawing/2014/main" id="{4E39F310-BD12-421F-AF55-61DA8AB7904A}"/>
                  </a:ext>
                </a:extLst>
              </p:cNvPr>
              <p:cNvSpPr txBox="1"/>
              <p:nvPr/>
            </p:nvSpPr>
            <p:spPr>
              <a:xfrm>
                <a:off x="812491" y="4402316"/>
                <a:ext cx="3096344" cy="175438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>
                    <a:cs typeface="+mn-ea"/>
                    <a:sym typeface="+mn-lt"/>
                  </a:rPr>
                  <a:t>Supporting text here.</a:t>
                </a: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050" dirty="0">
                  <a:cs typeface="+mn-ea"/>
                  <a:sym typeface="+mn-lt"/>
                </a:endParaRP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>
                    <a:cs typeface="+mn-ea"/>
                    <a:sym typeface="+mn-lt"/>
                  </a:rPr>
                  <a:t>You can use the icon library in iSlide  (www.islide.cc) to filter and replace existing icon elements with one click.</a:t>
                </a:r>
                <a:endParaRPr lang="zh-CN" altLang="en-US" sz="1050" dirty="0">
                  <a:cs typeface="+mn-ea"/>
                  <a:sym typeface="+mn-lt"/>
                </a:endParaRPr>
              </a:p>
            </p:txBody>
          </p:sp>
          <p:sp>
            <p:nvSpPr>
              <p:cNvPr id="22" name="ïş1íḋè">
                <a:extLst>
                  <a:ext uri="{FF2B5EF4-FFF2-40B4-BE49-F238E27FC236}">
                    <a16:creationId xmlns:a16="http://schemas.microsoft.com/office/drawing/2014/main" id="{6389E087-EF1D-46F4-812F-0B3A95B02ADC}"/>
                  </a:ext>
                </a:extLst>
              </p:cNvPr>
              <p:cNvSpPr txBox="1"/>
              <p:nvPr/>
            </p:nvSpPr>
            <p:spPr>
              <a:xfrm>
                <a:off x="812491" y="4094539"/>
                <a:ext cx="30963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îšḷiďe">
              <a:extLst>
                <a:ext uri="{FF2B5EF4-FFF2-40B4-BE49-F238E27FC236}">
                  <a16:creationId xmlns:a16="http://schemas.microsoft.com/office/drawing/2014/main" id="{21E99229-2CE2-46E4-A7A5-5AECFA627C53}"/>
                </a:ext>
              </a:extLst>
            </p:cNvPr>
            <p:cNvGrpSpPr/>
            <p:nvPr/>
          </p:nvGrpSpPr>
          <p:grpSpPr>
            <a:xfrm>
              <a:off x="8350820" y="4035990"/>
              <a:ext cx="3096344" cy="2062157"/>
              <a:chOff x="812491" y="4094539"/>
              <a:chExt cx="3096344" cy="2062157"/>
            </a:xfrm>
          </p:grpSpPr>
          <p:sp>
            <p:nvSpPr>
              <p:cNvPr id="19" name="iṩliḑé">
                <a:extLst>
                  <a:ext uri="{FF2B5EF4-FFF2-40B4-BE49-F238E27FC236}">
                    <a16:creationId xmlns:a16="http://schemas.microsoft.com/office/drawing/2014/main" id="{D4D41F1C-A822-4819-BC0C-AC15C5AA7618}"/>
                  </a:ext>
                </a:extLst>
              </p:cNvPr>
              <p:cNvSpPr txBox="1"/>
              <p:nvPr/>
            </p:nvSpPr>
            <p:spPr>
              <a:xfrm>
                <a:off x="812491" y="4402316"/>
                <a:ext cx="3096344" cy="175438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>
                    <a:cs typeface="+mn-ea"/>
                    <a:sym typeface="+mn-lt"/>
                  </a:rPr>
                  <a:t>Supporting text here.</a:t>
                </a:r>
              </a:p>
              <a:p>
                <a:pPr marL="228600" indent="-2286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50" dirty="0">
                    <a:cs typeface="+mn-ea"/>
                    <a:sym typeface="+mn-lt"/>
                  </a:rPr>
                  <a:t>You can use the icon library in iSlide  (www.islide.cc) to filter and replace existing icon elements with one click.</a:t>
                </a:r>
                <a:endParaRPr lang="zh-CN" altLang="en-US" sz="1050" dirty="0">
                  <a:cs typeface="+mn-ea"/>
                  <a:sym typeface="+mn-lt"/>
                </a:endParaRPr>
              </a:p>
            </p:txBody>
          </p:sp>
          <p:sp>
            <p:nvSpPr>
              <p:cNvPr id="20" name="íSļiďê">
                <a:extLst>
                  <a:ext uri="{FF2B5EF4-FFF2-40B4-BE49-F238E27FC236}">
                    <a16:creationId xmlns:a16="http://schemas.microsoft.com/office/drawing/2014/main" id="{F154A6C9-80D3-4AED-BF57-0D8DE1160107}"/>
                  </a:ext>
                </a:extLst>
              </p:cNvPr>
              <p:cNvSpPr txBox="1"/>
              <p:nvPr/>
            </p:nvSpPr>
            <p:spPr>
              <a:xfrm>
                <a:off x="812491" y="4094539"/>
                <a:ext cx="309634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4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4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DB29642D-4B2E-4253-90D7-CA8169031F1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90999" y="3834351"/>
              <a:ext cx="1" cy="2263796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450CD34-E746-43D7-BB3C-BB459458036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85532" y="3834351"/>
              <a:ext cx="1" cy="2263796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379387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文字&#10;&#10;已生成高可信度的说明">
            <a:extLst>
              <a:ext uri="{FF2B5EF4-FFF2-40B4-BE49-F238E27FC236}">
                <a16:creationId xmlns:a16="http://schemas.microsoft.com/office/drawing/2014/main" id="{BC2D6209-55B8-4316-B618-ED73E6101D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图片包含 人员, 男士&#10;&#10;已生成高可信度的说明">
            <a:extLst>
              <a:ext uri="{FF2B5EF4-FFF2-40B4-BE49-F238E27FC236}">
                <a16:creationId xmlns:a16="http://schemas.microsoft.com/office/drawing/2014/main" id="{E533D5BB-49C1-4327-B977-F0F101CFA1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0547">
            <a:off x="371637" y="1475513"/>
            <a:ext cx="4283495" cy="5706850"/>
          </a:xfrm>
          <a:prstGeom prst="rect">
            <a:avLst/>
          </a:prstGeom>
        </p:spPr>
      </p:pic>
      <p:sp>
        <p:nvSpPr>
          <p:cNvPr id="3" name="TextBox 49">
            <a:extLst>
              <a:ext uri="{FF2B5EF4-FFF2-40B4-BE49-F238E27FC236}">
                <a16:creationId xmlns:a16="http://schemas.microsoft.com/office/drawing/2014/main" id="{13D405EB-6E29-4A10-84A3-E7932A885400}"/>
              </a:ext>
            </a:extLst>
          </p:cNvPr>
          <p:cNvSpPr txBox="1"/>
          <p:nvPr/>
        </p:nvSpPr>
        <p:spPr>
          <a:xfrm>
            <a:off x="1987670" y="2819345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4" name="TextBox 49">
            <a:extLst>
              <a:ext uri="{FF2B5EF4-FFF2-40B4-BE49-F238E27FC236}">
                <a16:creationId xmlns:a16="http://schemas.microsoft.com/office/drawing/2014/main" id="{5C03C766-8190-47CD-AAD5-D5C2A7CB0E64}"/>
              </a:ext>
            </a:extLst>
          </p:cNvPr>
          <p:cNvSpPr txBox="1"/>
          <p:nvPr/>
        </p:nvSpPr>
        <p:spPr>
          <a:xfrm>
            <a:off x="1987670" y="3036222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1C0B51-4CFC-4FFA-97CD-07CF97A5EA5C}"/>
              </a:ext>
            </a:extLst>
          </p:cNvPr>
          <p:cNvSpPr txBox="1"/>
          <p:nvPr/>
        </p:nvSpPr>
        <p:spPr>
          <a:xfrm>
            <a:off x="2173812" y="2297209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B6AC23-19D2-4D99-8074-8C686DE80339}"/>
              </a:ext>
            </a:extLst>
          </p:cNvPr>
          <p:cNvSpPr txBox="1"/>
          <p:nvPr/>
        </p:nvSpPr>
        <p:spPr>
          <a:xfrm>
            <a:off x="1145113" y="2203914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第四章</a:t>
            </a:r>
          </a:p>
        </p:txBody>
      </p:sp>
    </p:spTree>
    <p:extLst>
      <p:ext uri="{BB962C8B-B14F-4D97-AF65-F5344CB8AC3E}">
        <p14:creationId xmlns:p14="http://schemas.microsoft.com/office/powerpoint/2010/main" val="18569702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2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文字&#10;&#10;已生成高可信度的说明">
            <a:extLst>
              <a:ext uri="{FF2B5EF4-FFF2-40B4-BE49-F238E27FC236}">
                <a16:creationId xmlns:a16="http://schemas.microsoft.com/office/drawing/2014/main" id="{9310EFED-D420-4129-AD26-67FC6D7AF2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0856057-319D-4B7E-AEAC-4A07190B48E3}"/>
              </a:ext>
            </a:extLst>
          </p:cNvPr>
          <p:cNvSpPr txBox="1"/>
          <p:nvPr/>
        </p:nvSpPr>
        <p:spPr>
          <a:xfrm>
            <a:off x="6459319" y="495300"/>
            <a:ext cx="646331" cy="268919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3000" spc="300">
                <a:cs typeface="+mn-ea"/>
                <a:sym typeface="+mn-lt"/>
              </a:rPr>
              <a:t>目</a:t>
            </a:r>
            <a:r>
              <a:rPr lang="zh-CN" altLang="en-US" sz="3000" spc="300" smtClean="0">
                <a:cs typeface="+mn-ea"/>
                <a:sym typeface="+mn-lt"/>
              </a:rPr>
              <a:t>录</a:t>
            </a:r>
            <a:r>
              <a:rPr lang="en-US" altLang="zh-CN" sz="3000" b="1" spc="300">
                <a:cs typeface="+mn-ea"/>
                <a:sym typeface="+mn-lt"/>
              </a:rPr>
              <a:t>Catalog</a:t>
            </a:r>
            <a:endParaRPr lang="zh-CN" altLang="en-US" sz="3000" b="1" spc="300" dirty="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CF97DD-6EE4-4232-9870-156067B93A88}"/>
              </a:ext>
            </a:extLst>
          </p:cNvPr>
          <p:cNvSpPr txBox="1"/>
          <p:nvPr/>
        </p:nvSpPr>
        <p:spPr>
          <a:xfrm>
            <a:off x="7774513" y="438150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第一章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9CE770-C53B-4A13-A471-BBC2B0DCC011}"/>
              </a:ext>
            </a:extLst>
          </p:cNvPr>
          <p:cNvSpPr txBox="1"/>
          <p:nvPr/>
        </p:nvSpPr>
        <p:spPr>
          <a:xfrm>
            <a:off x="8696241" y="422880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第二章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456C313-35DD-47F1-805F-61123C09A29B}"/>
              </a:ext>
            </a:extLst>
          </p:cNvPr>
          <p:cNvSpPr txBox="1"/>
          <p:nvPr/>
        </p:nvSpPr>
        <p:spPr>
          <a:xfrm>
            <a:off x="9631852" y="441930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第三章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33EEB5F-23BA-4F07-BB59-31011809B03B}"/>
              </a:ext>
            </a:extLst>
          </p:cNvPr>
          <p:cNvSpPr txBox="1"/>
          <p:nvPr/>
        </p:nvSpPr>
        <p:spPr>
          <a:xfrm>
            <a:off x="10515480" y="430515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第四章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9485583-3DA5-47D1-8CF8-F3CC3098FF1D}"/>
              </a:ext>
            </a:extLst>
          </p:cNvPr>
          <p:cNvSpPr txBox="1"/>
          <p:nvPr/>
        </p:nvSpPr>
        <p:spPr>
          <a:xfrm>
            <a:off x="7774512" y="1921747"/>
            <a:ext cx="569387" cy="21890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09BF5A2-0DDD-43D5-AA8A-C7549D71121E}"/>
              </a:ext>
            </a:extLst>
          </p:cNvPr>
          <p:cNvSpPr txBox="1"/>
          <p:nvPr/>
        </p:nvSpPr>
        <p:spPr>
          <a:xfrm>
            <a:off x="8677190" y="1921747"/>
            <a:ext cx="569387" cy="21890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3CE6888-A62A-4F3D-AA0A-C5BDACCA41EF}"/>
              </a:ext>
            </a:extLst>
          </p:cNvPr>
          <p:cNvSpPr txBox="1"/>
          <p:nvPr/>
        </p:nvSpPr>
        <p:spPr>
          <a:xfrm>
            <a:off x="9631851" y="1921746"/>
            <a:ext cx="569387" cy="21890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451BB2F-64C8-467B-AFD8-3E41325EF2D6}"/>
              </a:ext>
            </a:extLst>
          </p:cNvPr>
          <p:cNvSpPr txBox="1"/>
          <p:nvPr/>
        </p:nvSpPr>
        <p:spPr>
          <a:xfrm>
            <a:off x="10515480" y="1921746"/>
            <a:ext cx="569387" cy="21890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7971127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2" grpId="0"/>
      <p:bldP spid="13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46" name="22521333-1f42-44b1-b44c-0e8fb42f78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314000"/>
            <a:ext cx="10850563" cy="4818465"/>
            <a:chOff x="669925" y="1314000"/>
            <a:chExt cx="10850563" cy="4818465"/>
          </a:xfrm>
        </p:grpSpPr>
        <p:grpSp>
          <p:nvGrpSpPr>
            <p:cNvPr id="47" name="îṥļiḑe">
              <a:extLst>
                <a:ext uri="{FF2B5EF4-FFF2-40B4-BE49-F238E27FC236}">
                  <a16:creationId xmlns:a16="http://schemas.microsoft.com/office/drawing/2014/main" id="{9AC9C4B0-E7C5-4204-B64F-EE474E8C9173}"/>
                </a:ext>
              </a:extLst>
            </p:cNvPr>
            <p:cNvGrpSpPr/>
            <p:nvPr/>
          </p:nvGrpSpPr>
          <p:grpSpPr>
            <a:xfrm>
              <a:off x="4185999" y="1625933"/>
              <a:ext cx="3938827" cy="3951440"/>
              <a:chOff x="3657600" y="1284894"/>
              <a:chExt cx="4881324" cy="4896957"/>
            </a:xfrm>
          </p:grpSpPr>
          <p:grpSp>
            <p:nvGrpSpPr>
              <p:cNvPr id="64" name="ïşḷiḓé">
                <a:extLst>
                  <a:ext uri="{FF2B5EF4-FFF2-40B4-BE49-F238E27FC236}">
                    <a16:creationId xmlns:a16="http://schemas.microsoft.com/office/drawing/2014/main" id="{2354640E-1E45-4628-BD69-8B24800D8BE5}"/>
                  </a:ext>
                </a:extLst>
              </p:cNvPr>
              <p:cNvGrpSpPr/>
              <p:nvPr/>
            </p:nvGrpSpPr>
            <p:grpSpPr>
              <a:xfrm>
                <a:off x="4178301" y="1809001"/>
                <a:ext cx="3835400" cy="3835680"/>
                <a:chOff x="3282469" y="1505968"/>
                <a:chExt cx="2579063" cy="2579252"/>
              </a:xfrm>
            </p:grpSpPr>
            <p:sp>
              <p:nvSpPr>
                <p:cNvPr id="77" name="íŝḻíḑe">
                  <a:extLst>
                    <a:ext uri="{FF2B5EF4-FFF2-40B4-BE49-F238E27FC236}">
                      <a16:creationId xmlns:a16="http://schemas.microsoft.com/office/drawing/2014/main" id="{2FDA2109-3851-44C7-BC25-4D0E16A72435}"/>
                    </a:ext>
                  </a:extLst>
                </p:cNvPr>
                <p:cNvSpPr/>
                <p:nvPr/>
              </p:nvSpPr>
              <p:spPr>
                <a:xfrm rot="4368884">
                  <a:off x="3716115" y="1245686"/>
                  <a:ext cx="971203" cy="1838495"/>
                </a:xfrm>
                <a:custGeom>
                  <a:avLst/>
                  <a:gdLst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180020 w 720080"/>
                    <a:gd name="connsiteY2" fmla="*/ 0 h 3168352"/>
                    <a:gd name="connsiteX3" fmla="*/ 540060 w 720080"/>
                    <a:gd name="connsiteY3" fmla="*/ 0 h 3168352"/>
                    <a:gd name="connsiteX4" fmla="*/ 540060 w 720080"/>
                    <a:gd name="connsiteY4" fmla="*/ 2808312 h 3168352"/>
                    <a:gd name="connsiteX5" fmla="*/ 720080 w 720080"/>
                    <a:gd name="connsiteY5" fmla="*/ 2808312 h 3168352"/>
                    <a:gd name="connsiteX6" fmla="*/ 360040 w 720080"/>
                    <a:gd name="connsiteY6" fmla="*/ 3168352 h 3168352"/>
                    <a:gd name="connsiteX7" fmla="*/ 0 w 720080"/>
                    <a:gd name="connsiteY7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52331"/>
                    <a:gd name="connsiteY0" fmla="*/ 3085897 h 3445937"/>
                    <a:gd name="connsiteX1" fmla="*/ 180020 w 752331"/>
                    <a:gd name="connsiteY1" fmla="*/ 3085897 h 3445937"/>
                    <a:gd name="connsiteX2" fmla="*/ 752331 w 752331"/>
                    <a:gd name="connsiteY2" fmla="*/ 0 h 3445937"/>
                    <a:gd name="connsiteX3" fmla="*/ 540060 w 752331"/>
                    <a:gd name="connsiteY3" fmla="*/ 3085897 h 3445937"/>
                    <a:gd name="connsiteX4" fmla="*/ 720080 w 752331"/>
                    <a:gd name="connsiteY4" fmla="*/ 3085897 h 3445937"/>
                    <a:gd name="connsiteX5" fmla="*/ 360040 w 752331"/>
                    <a:gd name="connsiteY5" fmla="*/ 3445937 h 3445937"/>
                    <a:gd name="connsiteX6" fmla="*/ 0 w 752331"/>
                    <a:gd name="connsiteY6" fmla="*/ 3085897 h 3445937"/>
                    <a:gd name="connsiteX0" fmla="*/ 0 w 752331"/>
                    <a:gd name="connsiteY0" fmla="*/ 3085897 h 3445937"/>
                    <a:gd name="connsiteX1" fmla="*/ 180020 w 752331"/>
                    <a:gd name="connsiteY1" fmla="*/ 3085897 h 3445937"/>
                    <a:gd name="connsiteX2" fmla="*/ 752331 w 752331"/>
                    <a:gd name="connsiteY2" fmla="*/ 0 h 3445937"/>
                    <a:gd name="connsiteX3" fmla="*/ 540060 w 752331"/>
                    <a:gd name="connsiteY3" fmla="*/ 3085897 h 3445937"/>
                    <a:gd name="connsiteX4" fmla="*/ 720080 w 752331"/>
                    <a:gd name="connsiteY4" fmla="*/ 3085897 h 3445937"/>
                    <a:gd name="connsiteX5" fmla="*/ 360040 w 752331"/>
                    <a:gd name="connsiteY5" fmla="*/ 3445937 h 3445937"/>
                    <a:gd name="connsiteX6" fmla="*/ 0 w 752331"/>
                    <a:gd name="connsiteY6" fmla="*/ 3085897 h 3445937"/>
                    <a:gd name="connsiteX0" fmla="*/ 0 w 752331"/>
                    <a:gd name="connsiteY0" fmla="*/ 3085897 h 3445937"/>
                    <a:gd name="connsiteX1" fmla="*/ 180020 w 752331"/>
                    <a:gd name="connsiteY1" fmla="*/ 3085897 h 3445937"/>
                    <a:gd name="connsiteX2" fmla="*/ 752331 w 752331"/>
                    <a:gd name="connsiteY2" fmla="*/ 0 h 3445937"/>
                    <a:gd name="connsiteX3" fmla="*/ 540060 w 752331"/>
                    <a:gd name="connsiteY3" fmla="*/ 3085897 h 3445937"/>
                    <a:gd name="connsiteX4" fmla="*/ 720080 w 752331"/>
                    <a:gd name="connsiteY4" fmla="*/ 3085897 h 3445937"/>
                    <a:gd name="connsiteX5" fmla="*/ 360040 w 752331"/>
                    <a:gd name="connsiteY5" fmla="*/ 3445937 h 3445937"/>
                    <a:gd name="connsiteX6" fmla="*/ 0 w 752331"/>
                    <a:gd name="connsiteY6" fmla="*/ 3085897 h 3445937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53538" h="2941772">
                      <a:moveTo>
                        <a:pt x="0" y="2581732"/>
                      </a:moveTo>
                      <a:lnTo>
                        <a:pt x="180020" y="2581732"/>
                      </a:lnTo>
                      <a:cubicBezTo>
                        <a:pt x="22448" y="1449685"/>
                        <a:pt x="392875" y="355256"/>
                        <a:pt x="1553538" y="0"/>
                      </a:cubicBezTo>
                      <a:cubicBezTo>
                        <a:pt x="659395" y="472539"/>
                        <a:pt x="327789" y="1270071"/>
                        <a:pt x="540060" y="2581732"/>
                      </a:cubicBezTo>
                      <a:lnTo>
                        <a:pt x="720080" y="2581732"/>
                      </a:lnTo>
                      <a:lnTo>
                        <a:pt x="360040" y="2941772"/>
                      </a:lnTo>
                      <a:lnTo>
                        <a:pt x="0" y="258173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isliḓe">
                  <a:extLst>
                    <a:ext uri="{FF2B5EF4-FFF2-40B4-BE49-F238E27FC236}">
                      <a16:creationId xmlns:a16="http://schemas.microsoft.com/office/drawing/2014/main" id="{53FC85AF-7763-4E62-9697-A988A6B379FD}"/>
                    </a:ext>
                  </a:extLst>
                </p:cNvPr>
                <p:cNvSpPr/>
                <p:nvPr/>
              </p:nvSpPr>
              <p:spPr>
                <a:xfrm rot="20821995">
                  <a:off x="3401598" y="2246158"/>
                  <a:ext cx="970902" cy="1839062"/>
                </a:xfrm>
                <a:custGeom>
                  <a:avLst/>
                  <a:gdLst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180020 w 720080"/>
                    <a:gd name="connsiteY2" fmla="*/ 0 h 3168352"/>
                    <a:gd name="connsiteX3" fmla="*/ 540060 w 720080"/>
                    <a:gd name="connsiteY3" fmla="*/ 0 h 3168352"/>
                    <a:gd name="connsiteX4" fmla="*/ 540060 w 720080"/>
                    <a:gd name="connsiteY4" fmla="*/ 2808312 h 3168352"/>
                    <a:gd name="connsiteX5" fmla="*/ 720080 w 720080"/>
                    <a:gd name="connsiteY5" fmla="*/ 2808312 h 3168352"/>
                    <a:gd name="connsiteX6" fmla="*/ 360040 w 720080"/>
                    <a:gd name="connsiteY6" fmla="*/ 3168352 h 3168352"/>
                    <a:gd name="connsiteX7" fmla="*/ 0 w 720080"/>
                    <a:gd name="connsiteY7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52331"/>
                    <a:gd name="connsiteY0" fmla="*/ 3085897 h 3445937"/>
                    <a:gd name="connsiteX1" fmla="*/ 180020 w 752331"/>
                    <a:gd name="connsiteY1" fmla="*/ 3085897 h 3445937"/>
                    <a:gd name="connsiteX2" fmla="*/ 752331 w 752331"/>
                    <a:gd name="connsiteY2" fmla="*/ 0 h 3445937"/>
                    <a:gd name="connsiteX3" fmla="*/ 540060 w 752331"/>
                    <a:gd name="connsiteY3" fmla="*/ 3085897 h 3445937"/>
                    <a:gd name="connsiteX4" fmla="*/ 720080 w 752331"/>
                    <a:gd name="connsiteY4" fmla="*/ 3085897 h 3445937"/>
                    <a:gd name="connsiteX5" fmla="*/ 360040 w 752331"/>
                    <a:gd name="connsiteY5" fmla="*/ 3445937 h 3445937"/>
                    <a:gd name="connsiteX6" fmla="*/ 0 w 752331"/>
                    <a:gd name="connsiteY6" fmla="*/ 3085897 h 3445937"/>
                    <a:gd name="connsiteX0" fmla="*/ 0 w 752331"/>
                    <a:gd name="connsiteY0" fmla="*/ 3085897 h 3445937"/>
                    <a:gd name="connsiteX1" fmla="*/ 180020 w 752331"/>
                    <a:gd name="connsiteY1" fmla="*/ 3085897 h 3445937"/>
                    <a:gd name="connsiteX2" fmla="*/ 752331 w 752331"/>
                    <a:gd name="connsiteY2" fmla="*/ 0 h 3445937"/>
                    <a:gd name="connsiteX3" fmla="*/ 540060 w 752331"/>
                    <a:gd name="connsiteY3" fmla="*/ 3085897 h 3445937"/>
                    <a:gd name="connsiteX4" fmla="*/ 720080 w 752331"/>
                    <a:gd name="connsiteY4" fmla="*/ 3085897 h 3445937"/>
                    <a:gd name="connsiteX5" fmla="*/ 360040 w 752331"/>
                    <a:gd name="connsiteY5" fmla="*/ 3445937 h 3445937"/>
                    <a:gd name="connsiteX6" fmla="*/ 0 w 752331"/>
                    <a:gd name="connsiteY6" fmla="*/ 3085897 h 3445937"/>
                    <a:gd name="connsiteX0" fmla="*/ 0 w 752331"/>
                    <a:gd name="connsiteY0" fmla="*/ 3085897 h 3445937"/>
                    <a:gd name="connsiteX1" fmla="*/ 180020 w 752331"/>
                    <a:gd name="connsiteY1" fmla="*/ 3085897 h 3445937"/>
                    <a:gd name="connsiteX2" fmla="*/ 752331 w 752331"/>
                    <a:gd name="connsiteY2" fmla="*/ 0 h 3445937"/>
                    <a:gd name="connsiteX3" fmla="*/ 540060 w 752331"/>
                    <a:gd name="connsiteY3" fmla="*/ 3085897 h 3445937"/>
                    <a:gd name="connsiteX4" fmla="*/ 720080 w 752331"/>
                    <a:gd name="connsiteY4" fmla="*/ 3085897 h 3445937"/>
                    <a:gd name="connsiteX5" fmla="*/ 360040 w 752331"/>
                    <a:gd name="connsiteY5" fmla="*/ 3445937 h 3445937"/>
                    <a:gd name="connsiteX6" fmla="*/ 0 w 752331"/>
                    <a:gd name="connsiteY6" fmla="*/ 3085897 h 3445937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53538" h="2941772">
                      <a:moveTo>
                        <a:pt x="0" y="2581732"/>
                      </a:moveTo>
                      <a:lnTo>
                        <a:pt x="180020" y="2581732"/>
                      </a:lnTo>
                      <a:cubicBezTo>
                        <a:pt x="22448" y="1449685"/>
                        <a:pt x="392875" y="355256"/>
                        <a:pt x="1553538" y="0"/>
                      </a:cubicBezTo>
                      <a:cubicBezTo>
                        <a:pt x="659395" y="472539"/>
                        <a:pt x="327789" y="1270071"/>
                        <a:pt x="540060" y="2581732"/>
                      </a:cubicBezTo>
                      <a:lnTo>
                        <a:pt x="720080" y="2581732"/>
                      </a:lnTo>
                      <a:lnTo>
                        <a:pt x="360040" y="2941772"/>
                      </a:lnTo>
                      <a:lnTo>
                        <a:pt x="0" y="258173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îṡļîḓe">
                  <a:extLst>
                    <a:ext uri="{FF2B5EF4-FFF2-40B4-BE49-F238E27FC236}">
                      <a16:creationId xmlns:a16="http://schemas.microsoft.com/office/drawing/2014/main" id="{12A5F7FB-F7E1-42DD-9220-AA191B9ED1AC}"/>
                    </a:ext>
                  </a:extLst>
                </p:cNvPr>
                <p:cNvSpPr/>
                <p:nvPr/>
              </p:nvSpPr>
              <p:spPr>
                <a:xfrm rot="15242877">
                  <a:off x="4456683" y="2570519"/>
                  <a:ext cx="971203" cy="1838495"/>
                </a:xfrm>
                <a:custGeom>
                  <a:avLst/>
                  <a:gdLst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180020 w 720080"/>
                    <a:gd name="connsiteY2" fmla="*/ 0 h 3168352"/>
                    <a:gd name="connsiteX3" fmla="*/ 540060 w 720080"/>
                    <a:gd name="connsiteY3" fmla="*/ 0 h 3168352"/>
                    <a:gd name="connsiteX4" fmla="*/ 540060 w 720080"/>
                    <a:gd name="connsiteY4" fmla="*/ 2808312 h 3168352"/>
                    <a:gd name="connsiteX5" fmla="*/ 720080 w 720080"/>
                    <a:gd name="connsiteY5" fmla="*/ 2808312 h 3168352"/>
                    <a:gd name="connsiteX6" fmla="*/ 360040 w 720080"/>
                    <a:gd name="connsiteY6" fmla="*/ 3168352 h 3168352"/>
                    <a:gd name="connsiteX7" fmla="*/ 0 w 720080"/>
                    <a:gd name="connsiteY7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52331"/>
                    <a:gd name="connsiteY0" fmla="*/ 3085897 h 3445937"/>
                    <a:gd name="connsiteX1" fmla="*/ 180020 w 752331"/>
                    <a:gd name="connsiteY1" fmla="*/ 3085897 h 3445937"/>
                    <a:gd name="connsiteX2" fmla="*/ 752331 w 752331"/>
                    <a:gd name="connsiteY2" fmla="*/ 0 h 3445937"/>
                    <a:gd name="connsiteX3" fmla="*/ 540060 w 752331"/>
                    <a:gd name="connsiteY3" fmla="*/ 3085897 h 3445937"/>
                    <a:gd name="connsiteX4" fmla="*/ 720080 w 752331"/>
                    <a:gd name="connsiteY4" fmla="*/ 3085897 h 3445937"/>
                    <a:gd name="connsiteX5" fmla="*/ 360040 w 752331"/>
                    <a:gd name="connsiteY5" fmla="*/ 3445937 h 3445937"/>
                    <a:gd name="connsiteX6" fmla="*/ 0 w 752331"/>
                    <a:gd name="connsiteY6" fmla="*/ 3085897 h 3445937"/>
                    <a:gd name="connsiteX0" fmla="*/ 0 w 752331"/>
                    <a:gd name="connsiteY0" fmla="*/ 3085897 h 3445937"/>
                    <a:gd name="connsiteX1" fmla="*/ 180020 w 752331"/>
                    <a:gd name="connsiteY1" fmla="*/ 3085897 h 3445937"/>
                    <a:gd name="connsiteX2" fmla="*/ 752331 w 752331"/>
                    <a:gd name="connsiteY2" fmla="*/ 0 h 3445937"/>
                    <a:gd name="connsiteX3" fmla="*/ 540060 w 752331"/>
                    <a:gd name="connsiteY3" fmla="*/ 3085897 h 3445937"/>
                    <a:gd name="connsiteX4" fmla="*/ 720080 w 752331"/>
                    <a:gd name="connsiteY4" fmla="*/ 3085897 h 3445937"/>
                    <a:gd name="connsiteX5" fmla="*/ 360040 w 752331"/>
                    <a:gd name="connsiteY5" fmla="*/ 3445937 h 3445937"/>
                    <a:gd name="connsiteX6" fmla="*/ 0 w 752331"/>
                    <a:gd name="connsiteY6" fmla="*/ 3085897 h 3445937"/>
                    <a:gd name="connsiteX0" fmla="*/ 0 w 752331"/>
                    <a:gd name="connsiteY0" fmla="*/ 3085897 h 3445937"/>
                    <a:gd name="connsiteX1" fmla="*/ 180020 w 752331"/>
                    <a:gd name="connsiteY1" fmla="*/ 3085897 h 3445937"/>
                    <a:gd name="connsiteX2" fmla="*/ 752331 w 752331"/>
                    <a:gd name="connsiteY2" fmla="*/ 0 h 3445937"/>
                    <a:gd name="connsiteX3" fmla="*/ 540060 w 752331"/>
                    <a:gd name="connsiteY3" fmla="*/ 3085897 h 3445937"/>
                    <a:gd name="connsiteX4" fmla="*/ 720080 w 752331"/>
                    <a:gd name="connsiteY4" fmla="*/ 3085897 h 3445937"/>
                    <a:gd name="connsiteX5" fmla="*/ 360040 w 752331"/>
                    <a:gd name="connsiteY5" fmla="*/ 3445937 h 3445937"/>
                    <a:gd name="connsiteX6" fmla="*/ 0 w 752331"/>
                    <a:gd name="connsiteY6" fmla="*/ 3085897 h 3445937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53538" h="2941772">
                      <a:moveTo>
                        <a:pt x="0" y="2581732"/>
                      </a:moveTo>
                      <a:lnTo>
                        <a:pt x="180020" y="2581732"/>
                      </a:lnTo>
                      <a:cubicBezTo>
                        <a:pt x="22448" y="1449685"/>
                        <a:pt x="392875" y="355256"/>
                        <a:pt x="1553538" y="0"/>
                      </a:cubicBezTo>
                      <a:cubicBezTo>
                        <a:pt x="659395" y="472539"/>
                        <a:pt x="327789" y="1270071"/>
                        <a:pt x="540060" y="2581732"/>
                      </a:cubicBezTo>
                      <a:lnTo>
                        <a:pt x="720080" y="2581732"/>
                      </a:lnTo>
                      <a:lnTo>
                        <a:pt x="360040" y="2941772"/>
                      </a:lnTo>
                      <a:lnTo>
                        <a:pt x="0" y="2581732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íśḻíḑè">
                  <a:extLst>
                    <a:ext uri="{FF2B5EF4-FFF2-40B4-BE49-F238E27FC236}">
                      <a16:creationId xmlns:a16="http://schemas.microsoft.com/office/drawing/2014/main" id="{1F059754-E61E-4FC2-8AA5-A7E9D315E7CA}"/>
                    </a:ext>
                  </a:extLst>
                </p:cNvPr>
                <p:cNvSpPr/>
                <p:nvPr/>
              </p:nvSpPr>
              <p:spPr>
                <a:xfrm rot="9466551">
                  <a:off x="4694952" y="1505968"/>
                  <a:ext cx="970902" cy="1839062"/>
                </a:xfrm>
                <a:custGeom>
                  <a:avLst/>
                  <a:gdLst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180020 w 720080"/>
                    <a:gd name="connsiteY2" fmla="*/ 0 h 3168352"/>
                    <a:gd name="connsiteX3" fmla="*/ 540060 w 720080"/>
                    <a:gd name="connsiteY3" fmla="*/ 0 h 3168352"/>
                    <a:gd name="connsiteX4" fmla="*/ 540060 w 720080"/>
                    <a:gd name="connsiteY4" fmla="*/ 2808312 h 3168352"/>
                    <a:gd name="connsiteX5" fmla="*/ 720080 w 720080"/>
                    <a:gd name="connsiteY5" fmla="*/ 2808312 h 3168352"/>
                    <a:gd name="connsiteX6" fmla="*/ 360040 w 720080"/>
                    <a:gd name="connsiteY6" fmla="*/ 3168352 h 3168352"/>
                    <a:gd name="connsiteX7" fmla="*/ 0 w 720080"/>
                    <a:gd name="connsiteY7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20080"/>
                    <a:gd name="connsiteY0" fmla="*/ 2808312 h 3168352"/>
                    <a:gd name="connsiteX1" fmla="*/ 180020 w 720080"/>
                    <a:gd name="connsiteY1" fmla="*/ 2808312 h 3168352"/>
                    <a:gd name="connsiteX2" fmla="*/ 540060 w 720080"/>
                    <a:gd name="connsiteY2" fmla="*/ 0 h 3168352"/>
                    <a:gd name="connsiteX3" fmla="*/ 540060 w 720080"/>
                    <a:gd name="connsiteY3" fmla="*/ 2808312 h 3168352"/>
                    <a:gd name="connsiteX4" fmla="*/ 720080 w 720080"/>
                    <a:gd name="connsiteY4" fmla="*/ 2808312 h 3168352"/>
                    <a:gd name="connsiteX5" fmla="*/ 360040 w 720080"/>
                    <a:gd name="connsiteY5" fmla="*/ 3168352 h 3168352"/>
                    <a:gd name="connsiteX6" fmla="*/ 0 w 720080"/>
                    <a:gd name="connsiteY6" fmla="*/ 2808312 h 3168352"/>
                    <a:gd name="connsiteX0" fmla="*/ 0 w 752331"/>
                    <a:gd name="connsiteY0" fmla="*/ 3085897 h 3445937"/>
                    <a:gd name="connsiteX1" fmla="*/ 180020 w 752331"/>
                    <a:gd name="connsiteY1" fmla="*/ 3085897 h 3445937"/>
                    <a:gd name="connsiteX2" fmla="*/ 752331 w 752331"/>
                    <a:gd name="connsiteY2" fmla="*/ 0 h 3445937"/>
                    <a:gd name="connsiteX3" fmla="*/ 540060 w 752331"/>
                    <a:gd name="connsiteY3" fmla="*/ 3085897 h 3445937"/>
                    <a:gd name="connsiteX4" fmla="*/ 720080 w 752331"/>
                    <a:gd name="connsiteY4" fmla="*/ 3085897 h 3445937"/>
                    <a:gd name="connsiteX5" fmla="*/ 360040 w 752331"/>
                    <a:gd name="connsiteY5" fmla="*/ 3445937 h 3445937"/>
                    <a:gd name="connsiteX6" fmla="*/ 0 w 752331"/>
                    <a:gd name="connsiteY6" fmla="*/ 3085897 h 3445937"/>
                    <a:gd name="connsiteX0" fmla="*/ 0 w 752331"/>
                    <a:gd name="connsiteY0" fmla="*/ 3085897 h 3445937"/>
                    <a:gd name="connsiteX1" fmla="*/ 180020 w 752331"/>
                    <a:gd name="connsiteY1" fmla="*/ 3085897 h 3445937"/>
                    <a:gd name="connsiteX2" fmla="*/ 752331 w 752331"/>
                    <a:gd name="connsiteY2" fmla="*/ 0 h 3445937"/>
                    <a:gd name="connsiteX3" fmla="*/ 540060 w 752331"/>
                    <a:gd name="connsiteY3" fmla="*/ 3085897 h 3445937"/>
                    <a:gd name="connsiteX4" fmla="*/ 720080 w 752331"/>
                    <a:gd name="connsiteY4" fmla="*/ 3085897 h 3445937"/>
                    <a:gd name="connsiteX5" fmla="*/ 360040 w 752331"/>
                    <a:gd name="connsiteY5" fmla="*/ 3445937 h 3445937"/>
                    <a:gd name="connsiteX6" fmla="*/ 0 w 752331"/>
                    <a:gd name="connsiteY6" fmla="*/ 3085897 h 3445937"/>
                    <a:gd name="connsiteX0" fmla="*/ 0 w 752331"/>
                    <a:gd name="connsiteY0" fmla="*/ 3085897 h 3445937"/>
                    <a:gd name="connsiteX1" fmla="*/ 180020 w 752331"/>
                    <a:gd name="connsiteY1" fmla="*/ 3085897 h 3445937"/>
                    <a:gd name="connsiteX2" fmla="*/ 752331 w 752331"/>
                    <a:gd name="connsiteY2" fmla="*/ 0 h 3445937"/>
                    <a:gd name="connsiteX3" fmla="*/ 540060 w 752331"/>
                    <a:gd name="connsiteY3" fmla="*/ 3085897 h 3445937"/>
                    <a:gd name="connsiteX4" fmla="*/ 720080 w 752331"/>
                    <a:gd name="connsiteY4" fmla="*/ 3085897 h 3445937"/>
                    <a:gd name="connsiteX5" fmla="*/ 360040 w 752331"/>
                    <a:gd name="connsiteY5" fmla="*/ 3445937 h 3445937"/>
                    <a:gd name="connsiteX6" fmla="*/ 0 w 752331"/>
                    <a:gd name="connsiteY6" fmla="*/ 3085897 h 3445937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21214"/>
                    <a:gd name="connsiteY0" fmla="*/ 2643005 h 3003045"/>
                    <a:gd name="connsiteX1" fmla="*/ 180020 w 1521214"/>
                    <a:gd name="connsiteY1" fmla="*/ 2643005 h 3003045"/>
                    <a:gd name="connsiteX2" fmla="*/ 1521214 w 1521214"/>
                    <a:gd name="connsiteY2" fmla="*/ 0 h 3003045"/>
                    <a:gd name="connsiteX3" fmla="*/ 540060 w 1521214"/>
                    <a:gd name="connsiteY3" fmla="*/ 2643005 h 3003045"/>
                    <a:gd name="connsiteX4" fmla="*/ 720080 w 1521214"/>
                    <a:gd name="connsiteY4" fmla="*/ 2643005 h 3003045"/>
                    <a:gd name="connsiteX5" fmla="*/ 360040 w 1521214"/>
                    <a:gd name="connsiteY5" fmla="*/ 3003045 h 3003045"/>
                    <a:gd name="connsiteX6" fmla="*/ 0 w 1521214"/>
                    <a:gd name="connsiteY6" fmla="*/ 2643005 h 3003045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  <a:gd name="connsiteX0" fmla="*/ 0 w 1553538"/>
                    <a:gd name="connsiteY0" fmla="*/ 2581732 h 2941772"/>
                    <a:gd name="connsiteX1" fmla="*/ 180020 w 1553538"/>
                    <a:gd name="connsiteY1" fmla="*/ 2581732 h 2941772"/>
                    <a:gd name="connsiteX2" fmla="*/ 1553538 w 1553538"/>
                    <a:gd name="connsiteY2" fmla="*/ 0 h 2941772"/>
                    <a:gd name="connsiteX3" fmla="*/ 540060 w 1553538"/>
                    <a:gd name="connsiteY3" fmla="*/ 2581732 h 2941772"/>
                    <a:gd name="connsiteX4" fmla="*/ 720080 w 1553538"/>
                    <a:gd name="connsiteY4" fmla="*/ 2581732 h 2941772"/>
                    <a:gd name="connsiteX5" fmla="*/ 360040 w 1553538"/>
                    <a:gd name="connsiteY5" fmla="*/ 2941772 h 2941772"/>
                    <a:gd name="connsiteX6" fmla="*/ 0 w 1553538"/>
                    <a:gd name="connsiteY6" fmla="*/ 2581732 h 294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53538" h="2941772">
                      <a:moveTo>
                        <a:pt x="0" y="2581732"/>
                      </a:moveTo>
                      <a:lnTo>
                        <a:pt x="180020" y="2581732"/>
                      </a:lnTo>
                      <a:cubicBezTo>
                        <a:pt x="22448" y="1449685"/>
                        <a:pt x="392875" y="355256"/>
                        <a:pt x="1553538" y="0"/>
                      </a:cubicBezTo>
                      <a:cubicBezTo>
                        <a:pt x="659395" y="472539"/>
                        <a:pt x="327789" y="1270071"/>
                        <a:pt x="540060" y="2581732"/>
                      </a:cubicBezTo>
                      <a:lnTo>
                        <a:pt x="720080" y="2581732"/>
                      </a:lnTo>
                      <a:lnTo>
                        <a:pt x="360040" y="2941772"/>
                      </a:lnTo>
                      <a:lnTo>
                        <a:pt x="0" y="2581732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5" name="íśḻíḍe">
                <a:extLst>
                  <a:ext uri="{FF2B5EF4-FFF2-40B4-BE49-F238E27FC236}">
                    <a16:creationId xmlns:a16="http://schemas.microsoft.com/office/drawing/2014/main" id="{DD0B5E6C-615A-4B7D-9682-EC90C1676BF1}"/>
                  </a:ext>
                </a:extLst>
              </p:cNvPr>
              <p:cNvGrpSpPr/>
              <p:nvPr/>
            </p:nvGrpSpPr>
            <p:grpSpPr>
              <a:xfrm>
                <a:off x="3657600" y="2502642"/>
                <a:ext cx="705273" cy="705273"/>
                <a:chOff x="824229" y="5280877"/>
                <a:chExt cx="347557" cy="347557"/>
              </a:xfrm>
              <a:solidFill>
                <a:schemeClr val="accent1"/>
              </a:solidFill>
            </p:grpSpPr>
            <p:sp>
              <p:nvSpPr>
                <p:cNvPr id="75" name="îSlidé">
                  <a:extLst>
                    <a:ext uri="{FF2B5EF4-FFF2-40B4-BE49-F238E27FC236}">
                      <a16:creationId xmlns:a16="http://schemas.microsoft.com/office/drawing/2014/main" id="{23D5EE43-D92D-49A3-A4D9-C047233A0652}"/>
                    </a:ext>
                  </a:extLst>
                </p:cNvPr>
                <p:cNvSpPr/>
                <p:nvPr/>
              </p:nvSpPr>
              <p:spPr>
                <a:xfrm>
                  <a:off x="824229" y="5280877"/>
                  <a:ext cx="347557" cy="347557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îṩḻíḑè">
                  <a:extLst>
                    <a:ext uri="{FF2B5EF4-FFF2-40B4-BE49-F238E27FC236}">
                      <a16:creationId xmlns:a16="http://schemas.microsoft.com/office/drawing/2014/main" id="{7EA9CBCE-3C1C-49E0-9D66-7DD654CE9190}"/>
                    </a:ext>
                  </a:extLst>
                </p:cNvPr>
                <p:cNvSpPr/>
                <p:nvPr/>
              </p:nvSpPr>
              <p:spPr>
                <a:xfrm>
                  <a:off x="911682" y="5372326"/>
                  <a:ext cx="172652" cy="164657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6" name="ïŝļidé">
                <a:extLst>
                  <a:ext uri="{FF2B5EF4-FFF2-40B4-BE49-F238E27FC236}">
                    <a16:creationId xmlns:a16="http://schemas.microsoft.com/office/drawing/2014/main" id="{026A8EBC-8ECC-4A5C-B1CA-28BD9776A7FF}"/>
                  </a:ext>
                </a:extLst>
              </p:cNvPr>
              <p:cNvGrpSpPr/>
              <p:nvPr/>
            </p:nvGrpSpPr>
            <p:grpSpPr>
              <a:xfrm>
                <a:off x="4781154" y="5476578"/>
                <a:ext cx="705273" cy="705273"/>
                <a:chOff x="824229" y="5280877"/>
                <a:chExt cx="347557" cy="347557"/>
              </a:xfrm>
              <a:solidFill>
                <a:schemeClr val="accent1"/>
              </a:solidFill>
            </p:grpSpPr>
            <p:sp>
              <p:nvSpPr>
                <p:cNvPr id="73" name="iṩ1îḍé">
                  <a:extLst>
                    <a:ext uri="{FF2B5EF4-FFF2-40B4-BE49-F238E27FC236}">
                      <a16:creationId xmlns:a16="http://schemas.microsoft.com/office/drawing/2014/main" id="{78668192-8FBB-4F8B-B026-E8929053F072}"/>
                    </a:ext>
                  </a:extLst>
                </p:cNvPr>
                <p:cNvSpPr/>
                <p:nvPr/>
              </p:nvSpPr>
              <p:spPr>
                <a:xfrm>
                  <a:off x="824229" y="5280877"/>
                  <a:ext cx="347557" cy="347557"/>
                </a:xfrm>
                <a:prstGeom prst="ellipse">
                  <a:avLst/>
                </a:prstGeom>
                <a:solidFill>
                  <a:schemeClr val="accent2"/>
                </a:solidFill>
                <a:ln w="381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ïš1îḍé">
                  <a:extLst>
                    <a:ext uri="{FF2B5EF4-FFF2-40B4-BE49-F238E27FC236}">
                      <a16:creationId xmlns:a16="http://schemas.microsoft.com/office/drawing/2014/main" id="{7426F543-FAD1-4609-9012-96FD9A440E3D}"/>
                    </a:ext>
                  </a:extLst>
                </p:cNvPr>
                <p:cNvSpPr/>
                <p:nvPr/>
              </p:nvSpPr>
              <p:spPr>
                <a:xfrm>
                  <a:off x="911682" y="5372326"/>
                  <a:ext cx="172652" cy="164657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7" name="ïš1íḓè">
                <a:extLst>
                  <a:ext uri="{FF2B5EF4-FFF2-40B4-BE49-F238E27FC236}">
                    <a16:creationId xmlns:a16="http://schemas.microsoft.com/office/drawing/2014/main" id="{B8CF72A7-06A3-43FF-B6A8-847181A68021}"/>
                  </a:ext>
                </a:extLst>
              </p:cNvPr>
              <p:cNvGrpSpPr/>
              <p:nvPr/>
            </p:nvGrpSpPr>
            <p:grpSpPr>
              <a:xfrm>
                <a:off x="7833651" y="4362754"/>
                <a:ext cx="705273" cy="705273"/>
                <a:chOff x="824229" y="5280877"/>
                <a:chExt cx="347557" cy="347557"/>
              </a:xfrm>
              <a:solidFill>
                <a:schemeClr val="accent1"/>
              </a:solidFill>
            </p:grpSpPr>
            <p:sp>
              <p:nvSpPr>
                <p:cNvPr id="71" name="iṥḷiḍe">
                  <a:extLst>
                    <a:ext uri="{FF2B5EF4-FFF2-40B4-BE49-F238E27FC236}">
                      <a16:creationId xmlns:a16="http://schemas.microsoft.com/office/drawing/2014/main" id="{4F6CE727-9687-4A73-9A35-8BAF6E7E4BA5}"/>
                    </a:ext>
                  </a:extLst>
                </p:cNvPr>
                <p:cNvSpPr/>
                <p:nvPr/>
              </p:nvSpPr>
              <p:spPr>
                <a:xfrm>
                  <a:off x="824229" y="5280877"/>
                  <a:ext cx="347557" cy="347557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ís1íḓé">
                  <a:extLst>
                    <a:ext uri="{FF2B5EF4-FFF2-40B4-BE49-F238E27FC236}">
                      <a16:creationId xmlns:a16="http://schemas.microsoft.com/office/drawing/2014/main" id="{B8190501-DD99-436E-8E76-04FD9F679057}"/>
                    </a:ext>
                  </a:extLst>
                </p:cNvPr>
                <p:cNvSpPr/>
                <p:nvPr/>
              </p:nvSpPr>
              <p:spPr>
                <a:xfrm>
                  <a:off x="911682" y="5372326"/>
                  <a:ext cx="172652" cy="164657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8" name="iṡľîḓê">
                <a:extLst>
                  <a:ext uri="{FF2B5EF4-FFF2-40B4-BE49-F238E27FC236}">
                    <a16:creationId xmlns:a16="http://schemas.microsoft.com/office/drawing/2014/main" id="{81DD8EA9-716E-4304-B148-6DB8CBF629AE}"/>
                  </a:ext>
                </a:extLst>
              </p:cNvPr>
              <p:cNvGrpSpPr/>
              <p:nvPr/>
            </p:nvGrpSpPr>
            <p:grpSpPr>
              <a:xfrm>
                <a:off x="6418351" y="1284894"/>
                <a:ext cx="705273" cy="705273"/>
                <a:chOff x="824229" y="5280877"/>
                <a:chExt cx="347557" cy="347557"/>
              </a:xfrm>
              <a:solidFill>
                <a:schemeClr val="accent1"/>
              </a:solidFill>
            </p:grpSpPr>
            <p:sp>
              <p:nvSpPr>
                <p:cNvPr id="69" name="ïSḻíḍè">
                  <a:extLst>
                    <a:ext uri="{FF2B5EF4-FFF2-40B4-BE49-F238E27FC236}">
                      <a16:creationId xmlns:a16="http://schemas.microsoft.com/office/drawing/2014/main" id="{D26F04DF-AC8F-4452-909A-8505CE262E93}"/>
                    </a:ext>
                  </a:extLst>
                </p:cNvPr>
                <p:cNvSpPr/>
                <p:nvPr/>
              </p:nvSpPr>
              <p:spPr>
                <a:xfrm>
                  <a:off x="824229" y="5280877"/>
                  <a:ext cx="347557" cy="347557"/>
                </a:xfrm>
                <a:prstGeom prst="ellipse">
                  <a:avLst/>
                </a:prstGeom>
                <a:solidFill>
                  <a:schemeClr val="accent4"/>
                </a:solidFill>
                <a:ln w="381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iśḷíḑè">
                  <a:extLst>
                    <a:ext uri="{FF2B5EF4-FFF2-40B4-BE49-F238E27FC236}">
                      <a16:creationId xmlns:a16="http://schemas.microsoft.com/office/drawing/2014/main" id="{F2ACE2B8-327F-42F9-8D60-EB9F900C9056}"/>
                    </a:ext>
                  </a:extLst>
                </p:cNvPr>
                <p:cNvSpPr/>
                <p:nvPr/>
              </p:nvSpPr>
              <p:spPr>
                <a:xfrm>
                  <a:off x="911682" y="5372326"/>
                  <a:ext cx="172652" cy="164657"/>
                </a:xfrm>
                <a:custGeom>
                  <a:avLst/>
                  <a:gdLst>
                    <a:gd name="connsiteX0" fmla="*/ 315778 w 607639"/>
                    <a:gd name="connsiteY0" fmla="*/ 173080 h 579502"/>
                    <a:gd name="connsiteX1" fmla="*/ 315778 w 607639"/>
                    <a:gd name="connsiteY1" fmla="*/ 266058 h 579502"/>
                    <a:gd name="connsiteX2" fmla="*/ 303493 w 607639"/>
                    <a:gd name="connsiteY2" fmla="*/ 278325 h 579502"/>
                    <a:gd name="connsiteX3" fmla="*/ 210375 w 607639"/>
                    <a:gd name="connsiteY3" fmla="*/ 278325 h 579502"/>
                    <a:gd name="connsiteX4" fmla="*/ 303493 w 607639"/>
                    <a:gd name="connsiteY4" fmla="*/ 359925 h 579502"/>
                    <a:gd name="connsiteX5" fmla="*/ 397500 w 607639"/>
                    <a:gd name="connsiteY5" fmla="*/ 266058 h 579502"/>
                    <a:gd name="connsiteX6" fmla="*/ 315778 w 607639"/>
                    <a:gd name="connsiteY6" fmla="*/ 173080 h 579502"/>
                    <a:gd name="connsiteX7" fmla="*/ 249814 w 607639"/>
                    <a:gd name="connsiteY7" fmla="*/ 160816 h 579502"/>
                    <a:gd name="connsiteX8" fmla="*/ 198110 w 607639"/>
                    <a:gd name="connsiteY8" fmla="*/ 212449 h 579502"/>
                    <a:gd name="connsiteX9" fmla="*/ 249814 w 607639"/>
                    <a:gd name="connsiteY9" fmla="*/ 212449 h 579502"/>
                    <a:gd name="connsiteX10" fmla="*/ 303493 w 607639"/>
                    <a:gd name="connsiteY10" fmla="*/ 147835 h 579502"/>
                    <a:gd name="connsiteX11" fmla="*/ 421981 w 607639"/>
                    <a:gd name="connsiteY11" fmla="*/ 266058 h 579502"/>
                    <a:gd name="connsiteX12" fmla="*/ 303493 w 607639"/>
                    <a:gd name="connsiteY12" fmla="*/ 384370 h 579502"/>
                    <a:gd name="connsiteX13" fmla="*/ 185093 w 607639"/>
                    <a:gd name="connsiteY13" fmla="*/ 266058 h 579502"/>
                    <a:gd name="connsiteX14" fmla="*/ 197289 w 607639"/>
                    <a:gd name="connsiteY14" fmla="*/ 253880 h 579502"/>
                    <a:gd name="connsiteX15" fmla="*/ 291297 w 607639"/>
                    <a:gd name="connsiteY15" fmla="*/ 253880 h 579502"/>
                    <a:gd name="connsiteX16" fmla="*/ 291297 w 607639"/>
                    <a:gd name="connsiteY16" fmla="*/ 160013 h 579502"/>
                    <a:gd name="connsiteX17" fmla="*/ 303493 w 607639"/>
                    <a:gd name="connsiteY17" fmla="*/ 147835 h 579502"/>
                    <a:gd name="connsiteX18" fmla="*/ 262095 w 607639"/>
                    <a:gd name="connsiteY18" fmla="*/ 135133 h 579502"/>
                    <a:gd name="connsiteX19" fmla="*/ 274287 w 607639"/>
                    <a:gd name="connsiteY19" fmla="*/ 147397 h 579502"/>
                    <a:gd name="connsiteX20" fmla="*/ 274287 w 607639"/>
                    <a:gd name="connsiteY20" fmla="*/ 224713 h 579502"/>
                    <a:gd name="connsiteX21" fmla="*/ 262095 w 607639"/>
                    <a:gd name="connsiteY21" fmla="*/ 236888 h 579502"/>
                    <a:gd name="connsiteX22" fmla="*/ 184672 w 607639"/>
                    <a:gd name="connsiteY22" fmla="*/ 236888 h 579502"/>
                    <a:gd name="connsiteX23" fmla="*/ 172391 w 607639"/>
                    <a:gd name="connsiteY23" fmla="*/ 224713 h 579502"/>
                    <a:gd name="connsiteX24" fmla="*/ 262095 w 607639"/>
                    <a:gd name="connsiteY24" fmla="*/ 135133 h 579502"/>
                    <a:gd name="connsiteX25" fmla="*/ 58120 w 607639"/>
                    <a:gd name="connsiteY25" fmla="*/ 108514 h 579502"/>
                    <a:gd name="connsiteX26" fmla="*/ 58120 w 607639"/>
                    <a:gd name="connsiteY26" fmla="*/ 413970 h 579502"/>
                    <a:gd name="connsiteX27" fmla="*/ 549430 w 607639"/>
                    <a:gd name="connsiteY27" fmla="*/ 413970 h 579502"/>
                    <a:gd name="connsiteX28" fmla="*/ 549430 w 607639"/>
                    <a:gd name="connsiteY28" fmla="*/ 108514 h 579502"/>
                    <a:gd name="connsiteX29" fmla="*/ 27236 w 607639"/>
                    <a:gd name="connsiteY29" fmla="*/ 56079 h 579502"/>
                    <a:gd name="connsiteX30" fmla="*/ 27236 w 607639"/>
                    <a:gd name="connsiteY30" fmla="*/ 81319 h 579502"/>
                    <a:gd name="connsiteX31" fmla="*/ 580403 w 607639"/>
                    <a:gd name="connsiteY31" fmla="*/ 81319 h 579502"/>
                    <a:gd name="connsiteX32" fmla="*/ 580403 w 607639"/>
                    <a:gd name="connsiteY32" fmla="*/ 56079 h 579502"/>
                    <a:gd name="connsiteX33" fmla="*/ 303775 w 607639"/>
                    <a:gd name="connsiteY33" fmla="*/ 0 h 579502"/>
                    <a:gd name="connsiteX34" fmla="*/ 317393 w 607639"/>
                    <a:gd name="connsiteY34" fmla="*/ 13597 h 579502"/>
                    <a:gd name="connsiteX35" fmla="*/ 317393 w 607639"/>
                    <a:gd name="connsiteY35" fmla="*/ 28884 h 579502"/>
                    <a:gd name="connsiteX36" fmla="*/ 580403 w 607639"/>
                    <a:gd name="connsiteY36" fmla="*/ 28884 h 579502"/>
                    <a:gd name="connsiteX37" fmla="*/ 607639 w 607639"/>
                    <a:gd name="connsiteY37" fmla="*/ 56079 h 579502"/>
                    <a:gd name="connsiteX38" fmla="*/ 607639 w 607639"/>
                    <a:gd name="connsiteY38" fmla="*/ 81319 h 579502"/>
                    <a:gd name="connsiteX39" fmla="*/ 580403 w 607639"/>
                    <a:gd name="connsiteY39" fmla="*/ 108514 h 579502"/>
                    <a:gd name="connsiteX40" fmla="*/ 576665 w 607639"/>
                    <a:gd name="connsiteY40" fmla="*/ 108514 h 579502"/>
                    <a:gd name="connsiteX41" fmla="*/ 576665 w 607639"/>
                    <a:gd name="connsiteY41" fmla="*/ 413970 h 579502"/>
                    <a:gd name="connsiteX42" fmla="*/ 549430 w 607639"/>
                    <a:gd name="connsiteY42" fmla="*/ 441165 h 579502"/>
                    <a:gd name="connsiteX43" fmla="*/ 317393 w 607639"/>
                    <a:gd name="connsiteY43" fmla="*/ 441165 h 579502"/>
                    <a:gd name="connsiteX44" fmla="*/ 317393 w 607639"/>
                    <a:gd name="connsiteY44" fmla="*/ 481069 h 579502"/>
                    <a:gd name="connsiteX45" fmla="*/ 418236 w 607639"/>
                    <a:gd name="connsiteY45" fmla="*/ 554923 h 579502"/>
                    <a:gd name="connsiteX46" fmla="*/ 421173 w 607639"/>
                    <a:gd name="connsiteY46" fmla="*/ 573942 h 579502"/>
                    <a:gd name="connsiteX47" fmla="*/ 410225 w 607639"/>
                    <a:gd name="connsiteY47" fmla="*/ 579452 h 579502"/>
                    <a:gd name="connsiteX48" fmla="*/ 402215 w 607639"/>
                    <a:gd name="connsiteY48" fmla="*/ 576874 h 579502"/>
                    <a:gd name="connsiteX49" fmla="*/ 317393 w 607639"/>
                    <a:gd name="connsiteY49" fmla="*/ 514752 h 579502"/>
                    <a:gd name="connsiteX50" fmla="*/ 317393 w 607639"/>
                    <a:gd name="connsiteY50" fmla="*/ 565854 h 579502"/>
                    <a:gd name="connsiteX51" fmla="*/ 303775 w 607639"/>
                    <a:gd name="connsiteY51" fmla="*/ 579452 h 579502"/>
                    <a:gd name="connsiteX52" fmla="*/ 290157 w 607639"/>
                    <a:gd name="connsiteY52" fmla="*/ 565854 h 579502"/>
                    <a:gd name="connsiteX53" fmla="*/ 290157 w 607639"/>
                    <a:gd name="connsiteY53" fmla="*/ 514752 h 579502"/>
                    <a:gd name="connsiteX54" fmla="*/ 205424 w 607639"/>
                    <a:gd name="connsiteY54" fmla="*/ 576874 h 579502"/>
                    <a:gd name="connsiteX55" fmla="*/ 186377 w 607639"/>
                    <a:gd name="connsiteY55" fmla="*/ 573942 h 579502"/>
                    <a:gd name="connsiteX56" fmla="*/ 189314 w 607639"/>
                    <a:gd name="connsiteY56" fmla="*/ 554923 h 579502"/>
                    <a:gd name="connsiteX57" fmla="*/ 290157 w 607639"/>
                    <a:gd name="connsiteY57" fmla="*/ 481069 h 579502"/>
                    <a:gd name="connsiteX58" fmla="*/ 290157 w 607639"/>
                    <a:gd name="connsiteY58" fmla="*/ 441165 h 579502"/>
                    <a:gd name="connsiteX59" fmla="*/ 58120 w 607639"/>
                    <a:gd name="connsiteY59" fmla="*/ 441165 h 579502"/>
                    <a:gd name="connsiteX60" fmla="*/ 30885 w 607639"/>
                    <a:gd name="connsiteY60" fmla="*/ 413970 h 579502"/>
                    <a:gd name="connsiteX61" fmla="*/ 30885 w 607639"/>
                    <a:gd name="connsiteY61" fmla="*/ 108514 h 579502"/>
                    <a:gd name="connsiteX62" fmla="*/ 27236 w 607639"/>
                    <a:gd name="connsiteY62" fmla="*/ 108514 h 579502"/>
                    <a:gd name="connsiteX63" fmla="*/ 0 w 607639"/>
                    <a:gd name="connsiteY63" fmla="*/ 81319 h 579502"/>
                    <a:gd name="connsiteX64" fmla="*/ 0 w 607639"/>
                    <a:gd name="connsiteY64" fmla="*/ 56079 h 579502"/>
                    <a:gd name="connsiteX65" fmla="*/ 27236 w 607639"/>
                    <a:gd name="connsiteY65" fmla="*/ 28884 h 579502"/>
                    <a:gd name="connsiteX66" fmla="*/ 290157 w 607639"/>
                    <a:gd name="connsiteY66" fmla="*/ 28884 h 579502"/>
                    <a:gd name="connsiteX67" fmla="*/ 290157 w 607639"/>
                    <a:gd name="connsiteY67" fmla="*/ 13597 h 579502"/>
                    <a:gd name="connsiteX68" fmla="*/ 303775 w 607639"/>
                    <a:gd name="connsiteY68" fmla="*/ 0 h 579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607639" h="579502">
                      <a:moveTo>
                        <a:pt x="315778" y="173080"/>
                      </a:moveTo>
                      <a:lnTo>
                        <a:pt x="315778" y="266058"/>
                      </a:lnTo>
                      <a:cubicBezTo>
                        <a:pt x="315778" y="272814"/>
                        <a:pt x="310258" y="278325"/>
                        <a:pt x="303493" y="278325"/>
                      </a:cubicBezTo>
                      <a:lnTo>
                        <a:pt x="210375" y="278325"/>
                      </a:lnTo>
                      <a:cubicBezTo>
                        <a:pt x="216429" y="324281"/>
                        <a:pt x="255866" y="359925"/>
                        <a:pt x="303493" y="359925"/>
                      </a:cubicBezTo>
                      <a:cubicBezTo>
                        <a:pt x="355303" y="359925"/>
                        <a:pt x="397500" y="317792"/>
                        <a:pt x="397500" y="266058"/>
                      </a:cubicBezTo>
                      <a:cubicBezTo>
                        <a:pt x="397500" y="218502"/>
                        <a:pt x="361802" y="179124"/>
                        <a:pt x="315778" y="173080"/>
                      </a:cubicBezTo>
                      <a:close/>
                      <a:moveTo>
                        <a:pt x="249814" y="160816"/>
                      </a:moveTo>
                      <a:cubicBezTo>
                        <a:pt x="223740" y="165793"/>
                        <a:pt x="203093" y="186410"/>
                        <a:pt x="198110" y="212449"/>
                      </a:cubicBezTo>
                      <a:lnTo>
                        <a:pt x="249814" y="212449"/>
                      </a:lnTo>
                      <a:close/>
                      <a:moveTo>
                        <a:pt x="303493" y="147835"/>
                      </a:moveTo>
                      <a:cubicBezTo>
                        <a:pt x="368835" y="147835"/>
                        <a:pt x="421981" y="200902"/>
                        <a:pt x="421981" y="266058"/>
                      </a:cubicBezTo>
                      <a:cubicBezTo>
                        <a:pt x="421981" y="331303"/>
                        <a:pt x="368835" y="384370"/>
                        <a:pt x="303493" y="384370"/>
                      </a:cubicBezTo>
                      <a:cubicBezTo>
                        <a:pt x="238239" y="384370"/>
                        <a:pt x="185093" y="331303"/>
                        <a:pt x="185093" y="266058"/>
                      </a:cubicBezTo>
                      <a:cubicBezTo>
                        <a:pt x="185093" y="259303"/>
                        <a:pt x="190523" y="253880"/>
                        <a:pt x="197289" y="253880"/>
                      </a:cubicBezTo>
                      <a:lnTo>
                        <a:pt x="291297" y="253880"/>
                      </a:lnTo>
                      <a:lnTo>
                        <a:pt x="291297" y="160013"/>
                      </a:lnTo>
                      <a:cubicBezTo>
                        <a:pt x="291297" y="153257"/>
                        <a:pt x="296727" y="147835"/>
                        <a:pt x="303493" y="147835"/>
                      </a:cubicBezTo>
                      <a:close/>
                      <a:moveTo>
                        <a:pt x="262095" y="135133"/>
                      </a:moveTo>
                      <a:cubicBezTo>
                        <a:pt x="268859" y="135133"/>
                        <a:pt x="274287" y="140643"/>
                        <a:pt x="274287" y="147397"/>
                      </a:cubicBezTo>
                      <a:lnTo>
                        <a:pt x="274287" y="224713"/>
                      </a:lnTo>
                      <a:cubicBezTo>
                        <a:pt x="274287" y="231467"/>
                        <a:pt x="268859" y="236888"/>
                        <a:pt x="262095" y="236888"/>
                      </a:cubicBezTo>
                      <a:lnTo>
                        <a:pt x="184672" y="236888"/>
                      </a:lnTo>
                      <a:cubicBezTo>
                        <a:pt x="177909" y="236888"/>
                        <a:pt x="172391" y="231467"/>
                        <a:pt x="172391" y="224713"/>
                      </a:cubicBezTo>
                      <a:cubicBezTo>
                        <a:pt x="172391" y="175302"/>
                        <a:pt x="212616" y="135133"/>
                        <a:pt x="262095" y="135133"/>
                      </a:cubicBezTo>
                      <a:close/>
                      <a:moveTo>
                        <a:pt x="58120" y="108514"/>
                      </a:moveTo>
                      <a:lnTo>
                        <a:pt x="58120" y="413970"/>
                      </a:lnTo>
                      <a:lnTo>
                        <a:pt x="549430" y="413970"/>
                      </a:lnTo>
                      <a:lnTo>
                        <a:pt x="549430" y="108514"/>
                      </a:lnTo>
                      <a:close/>
                      <a:moveTo>
                        <a:pt x="27236" y="56079"/>
                      </a:moveTo>
                      <a:lnTo>
                        <a:pt x="27236" y="81319"/>
                      </a:lnTo>
                      <a:lnTo>
                        <a:pt x="580403" y="81319"/>
                      </a:lnTo>
                      <a:lnTo>
                        <a:pt x="580403" y="56079"/>
                      </a:lnTo>
                      <a:close/>
                      <a:moveTo>
                        <a:pt x="303775" y="0"/>
                      </a:moveTo>
                      <a:cubicBezTo>
                        <a:pt x="311341" y="0"/>
                        <a:pt x="317393" y="6132"/>
                        <a:pt x="317393" y="13597"/>
                      </a:cubicBezTo>
                      <a:lnTo>
                        <a:pt x="317393" y="28884"/>
                      </a:lnTo>
                      <a:lnTo>
                        <a:pt x="580403" y="28884"/>
                      </a:lnTo>
                      <a:cubicBezTo>
                        <a:pt x="595356" y="28884"/>
                        <a:pt x="607639" y="41148"/>
                        <a:pt x="607639" y="56079"/>
                      </a:cubicBezTo>
                      <a:lnTo>
                        <a:pt x="607639" y="81319"/>
                      </a:lnTo>
                      <a:cubicBezTo>
                        <a:pt x="607639" y="96338"/>
                        <a:pt x="595356" y="108514"/>
                        <a:pt x="580403" y="108514"/>
                      </a:cubicBezTo>
                      <a:lnTo>
                        <a:pt x="576665" y="108514"/>
                      </a:lnTo>
                      <a:lnTo>
                        <a:pt x="576665" y="413970"/>
                      </a:lnTo>
                      <a:cubicBezTo>
                        <a:pt x="576665" y="428990"/>
                        <a:pt x="564472" y="441165"/>
                        <a:pt x="549430" y="441165"/>
                      </a:cubicBezTo>
                      <a:lnTo>
                        <a:pt x="317393" y="441165"/>
                      </a:lnTo>
                      <a:lnTo>
                        <a:pt x="317393" y="481069"/>
                      </a:lnTo>
                      <a:lnTo>
                        <a:pt x="418236" y="554923"/>
                      </a:lnTo>
                      <a:cubicBezTo>
                        <a:pt x="424377" y="559366"/>
                        <a:pt x="425623" y="567898"/>
                        <a:pt x="421173" y="573942"/>
                      </a:cubicBezTo>
                      <a:cubicBezTo>
                        <a:pt x="418503" y="577585"/>
                        <a:pt x="414409" y="579452"/>
                        <a:pt x="410225" y="579452"/>
                      </a:cubicBezTo>
                      <a:cubicBezTo>
                        <a:pt x="407466" y="579452"/>
                        <a:pt x="404618" y="578652"/>
                        <a:pt x="402215" y="576874"/>
                      </a:cubicBezTo>
                      <a:lnTo>
                        <a:pt x="317393" y="514752"/>
                      </a:lnTo>
                      <a:lnTo>
                        <a:pt x="317393" y="565854"/>
                      </a:lnTo>
                      <a:cubicBezTo>
                        <a:pt x="317393" y="573408"/>
                        <a:pt x="311341" y="579452"/>
                        <a:pt x="303775" y="579452"/>
                      </a:cubicBezTo>
                      <a:cubicBezTo>
                        <a:pt x="296299" y="579452"/>
                        <a:pt x="290157" y="573408"/>
                        <a:pt x="290157" y="565854"/>
                      </a:cubicBezTo>
                      <a:lnTo>
                        <a:pt x="290157" y="514752"/>
                      </a:lnTo>
                      <a:lnTo>
                        <a:pt x="205424" y="576874"/>
                      </a:lnTo>
                      <a:cubicBezTo>
                        <a:pt x="199372" y="581318"/>
                        <a:pt x="190827" y="579985"/>
                        <a:pt x="186377" y="573942"/>
                      </a:cubicBezTo>
                      <a:cubicBezTo>
                        <a:pt x="181927" y="567898"/>
                        <a:pt x="183262" y="559366"/>
                        <a:pt x="189314" y="554923"/>
                      </a:cubicBezTo>
                      <a:lnTo>
                        <a:pt x="290157" y="481069"/>
                      </a:lnTo>
                      <a:lnTo>
                        <a:pt x="290157" y="441165"/>
                      </a:lnTo>
                      <a:lnTo>
                        <a:pt x="58120" y="441165"/>
                      </a:lnTo>
                      <a:cubicBezTo>
                        <a:pt x="43167" y="441165"/>
                        <a:pt x="30885" y="428990"/>
                        <a:pt x="30885" y="413970"/>
                      </a:cubicBezTo>
                      <a:lnTo>
                        <a:pt x="30885" y="108514"/>
                      </a:lnTo>
                      <a:lnTo>
                        <a:pt x="27236" y="108514"/>
                      </a:lnTo>
                      <a:cubicBezTo>
                        <a:pt x="12194" y="108514"/>
                        <a:pt x="0" y="96338"/>
                        <a:pt x="0" y="81319"/>
                      </a:cubicBezTo>
                      <a:lnTo>
                        <a:pt x="0" y="56079"/>
                      </a:lnTo>
                      <a:cubicBezTo>
                        <a:pt x="0" y="41148"/>
                        <a:pt x="12194" y="28884"/>
                        <a:pt x="27236" y="28884"/>
                      </a:cubicBezTo>
                      <a:lnTo>
                        <a:pt x="290157" y="28884"/>
                      </a:lnTo>
                      <a:lnTo>
                        <a:pt x="290157" y="13597"/>
                      </a:lnTo>
                      <a:cubicBezTo>
                        <a:pt x="290157" y="6132"/>
                        <a:pt x="296299" y="0"/>
                        <a:pt x="30377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8" name="iṣḷíḑê">
              <a:extLst>
                <a:ext uri="{FF2B5EF4-FFF2-40B4-BE49-F238E27FC236}">
                  <a16:creationId xmlns:a16="http://schemas.microsoft.com/office/drawing/2014/main" id="{7AEF19C7-B003-40EA-A534-883AC65686C9}"/>
                </a:ext>
              </a:extLst>
            </p:cNvPr>
            <p:cNvSpPr/>
            <p:nvPr/>
          </p:nvSpPr>
          <p:spPr bwMode="auto">
            <a:xfrm>
              <a:off x="5930353" y="2872212"/>
              <a:ext cx="411112" cy="410858"/>
            </a:xfrm>
            <a:custGeom>
              <a:avLst/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í$ḻïḋe">
              <a:extLst>
                <a:ext uri="{FF2B5EF4-FFF2-40B4-BE49-F238E27FC236}">
                  <a16:creationId xmlns:a16="http://schemas.microsoft.com/office/drawing/2014/main" id="{BDDA57AE-6FC0-4561-A442-452FA6BB2B99}"/>
                </a:ext>
              </a:extLst>
            </p:cNvPr>
            <p:cNvGrpSpPr/>
            <p:nvPr/>
          </p:nvGrpSpPr>
          <p:grpSpPr>
            <a:xfrm>
              <a:off x="5123726" y="3452476"/>
              <a:ext cx="2024366" cy="726027"/>
              <a:chOff x="834380" y="2710886"/>
              <a:chExt cx="2286698" cy="726027"/>
            </a:xfrm>
          </p:grpSpPr>
          <p:sp>
            <p:nvSpPr>
              <p:cNvPr id="62" name="íSļîdé">
                <a:extLst>
                  <a:ext uri="{FF2B5EF4-FFF2-40B4-BE49-F238E27FC236}">
                    <a16:creationId xmlns:a16="http://schemas.microsoft.com/office/drawing/2014/main" id="{10CC77EC-4294-417A-8E91-ED4700EBE4A5}"/>
                  </a:ext>
                </a:extLst>
              </p:cNvPr>
              <p:cNvSpPr txBox="1"/>
              <p:nvPr/>
            </p:nvSpPr>
            <p:spPr>
              <a:xfrm>
                <a:off x="834380" y="2710886"/>
                <a:ext cx="228669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sysClr val="windowText" lastClr="000000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400" b="1" dirty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ïṣḻïdé">
                <a:extLst>
                  <a:ext uri="{FF2B5EF4-FFF2-40B4-BE49-F238E27FC236}">
                    <a16:creationId xmlns:a16="http://schemas.microsoft.com/office/drawing/2014/main" id="{1104FABC-7668-417B-A0BB-7E589024EBC0}"/>
                  </a:ext>
                </a:extLst>
              </p:cNvPr>
              <p:cNvSpPr txBox="1"/>
              <p:nvPr/>
            </p:nvSpPr>
            <p:spPr>
              <a:xfrm>
                <a:off x="834380" y="2926330"/>
                <a:ext cx="2286698" cy="510583"/>
              </a:xfrm>
              <a:prstGeom prst="rect">
                <a:avLst/>
              </a:prstGeom>
            </p:spPr>
            <p:txBody>
              <a:bodyPr wrap="square" lIns="0" tIns="0" rIns="0" bIns="0" anchor="ctr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>
                    <a:cs typeface="+mn-ea"/>
                    <a:sym typeface="+mn-lt"/>
                  </a:rPr>
                  <a:t>When you copy &amp; paste, choose "keep text only" option.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50" name="iśḷíďè">
              <a:extLst>
                <a:ext uri="{FF2B5EF4-FFF2-40B4-BE49-F238E27FC236}">
                  <a16:creationId xmlns:a16="http://schemas.microsoft.com/office/drawing/2014/main" id="{6FA78479-55E6-4489-96C3-C1DC7FD69695}"/>
                </a:ext>
              </a:extLst>
            </p:cNvPr>
            <p:cNvGrpSpPr/>
            <p:nvPr/>
          </p:nvGrpSpPr>
          <p:grpSpPr>
            <a:xfrm>
              <a:off x="7298180" y="1314000"/>
              <a:ext cx="4222308" cy="1356505"/>
              <a:chOff x="7298180" y="1314000"/>
              <a:chExt cx="4222308" cy="1356505"/>
            </a:xfrm>
          </p:grpSpPr>
          <p:sp>
            <p:nvSpPr>
              <p:cNvPr id="60" name="iŝḷîḓè">
                <a:extLst>
                  <a:ext uri="{FF2B5EF4-FFF2-40B4-BE49-F238E27FC236}">
                    <a16:creationId xmlns:a16="http://schemas.microsoft.com/office/drawing/2014/main" id="{4245C627-2E6E-46CC-B95A-954B1C06E323}"/>
                  </a:ext>
                </a:extLst>
              </p:cNvPr>
              <p:cNvSpPr txBox="1"/>
              <p:nvPr/>
            </p:nvSpPr>
            <p:spPr>
              <a:xfrm>
                <a:off x="7298180" y="1785821"/>
                <a:ext cx="4222308" cy="88468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You can use the icon library in </a:t>
                </a:r>
                <a:r>
                  <a:rPr lang="en-US" altLang="zh-CN" sz="900" dirty="0" err="1">
                    <a:cs typeface="+mn-ea"/>
                    <a:sym typeface="+mn-lt"/>
                  </a:rPr>
                  <a:t>iSlide</a:t>
                </a:r>
                <a:r>
                  <a:rPr lang="en-US" altLang="zh-CN" sz="900" dirty="0">
                    <a:cs typeface="+mn-ea"/>
                    <a:sym typeface="+mn-lt"/>
                  </a:rPr>
                  <a:t>  (www.islide.cc) to filter and replace existing icon elements with one click.</a:t>
                </a:r>
                <a:endParaRPr lang="zh-CN" alt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61" name="îṡľîḍe">
                <a:extLst>
                  <a:ext uri="{FF2B5EF4-FFF2-40B4-BE49-F238E27FC236}">
                    <a16:creationId xmlns:a16="http://schemas.microsoft.com/office/drawing/2014/main" id="{495003AC-F1EC-49C0-A71B-FA2C8C6F9895}"/>
                  </a:ext>
                </a:extLst>
              </p:cNvPr>
              <p:cNvSpPr txBox="1"/>
              <p:nvPr/>
            </p:nvSpPr>
            <p:spPr>
              <a:xfrm>
                <a:off x="7298180" y="1314000"/>
                <a:ext cx="4222308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íşľîḍe">
              <a:extLst>
                <a:ext uri="{FF2B5EF4-FFF2-40B4-BE49-F238E27FC236}">
                  <a16:creationId xmlns:a16="http://schemas.microsoft.com/office/drawing/2014/main" id="{0A77839D-5765-4424-8DD5-20D19629BA4F}"/>
                </a:ext>
              </a:extLst>
            </p:cNvPr>
            <p:cNvGrpSpPr/>
            <p:nvPr/>
          </p:nvGrpSpPr>
          <p:grpSpPr>
            <a:xfrm>
              <a:off x="7298180" y="4775960"/>
              <a:ext cx="4222308" cy="1356505"/>
              <a:chOff x="7298180" y="1314000"/>
              <a:chExt cx="4222308" cy="1356505"/>
            </a:xfrm>
          </p:grpSpPr>
          <p:sp>
            <p:nvSpPr>
              <p:cNvPr id="58" name="ïŝḻídê">
                <a:extLst>
                  <a:ext uri="{FF2B5EF4-FFF2-40B4-BE49-F238E27FC236}">
                    <a16:creationId xmlns:a16="http://schemas.microsoft.com/office/drawing/2014/main" id="{3FC722A3-2A56-4A72-9D77-9F7303D47CF2}"/>
                  </a:ext>
                </a:extLst>
              </p:cNvPr>
              <p:cNvSpPr txBox="1"/>
              <p:nvPr/>
            </p:nvSpPr>
            <p:spPr>
              <a:xfrm>
                <a:off x="7298180" y="1785821"/>
                <a:ext cx="4222308" cy="88468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You can use the icon library in </a:t>
                </a:r>
                <a:r>
                  <a:rPr lang="en-US" altLang="zh-CN" sz="900" dirty="0" err="1">
                    <a:cs typeface="+mn-ea"/>
                    <a:sym typeface="+mn-lt"/>
                  </a:rPr>
                  <a:t>iSlide</a:t>
                </a:r>
                <a:r>
                  <a:rPr lang="en-US" altLang="zh-CN" sz="900" dirty="0">
                    <a:cs typeface="+mn-ea"/>
                    <a:sym typeface="+mn-lt"/>
                  </a:rPr>
                  <a:t>  (www.islide.cc) to filter and replace existing icon elements with one click.</a:t>
                </a:r>
                <a:endParaRPr lang="zh-CN" alt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59" name="íšļidé">
                <a:extLst>
                  <a:ext uri="{FF2B5EF4-FFF2-40B4-BE49-F238E27FC236}">
                    <a16:creationId xmlns:a16="http://schemas.microsoft.com/office/drawing/2014/main" id="{9E52D5A0-F865-4AA0-B0D9-625563B39498}"/>
                  </a:ext>
                </a:extLst>
              </p:cNvPr>
              <p:cNvSpPr txBox="1"/>
              <p:nvPr/>
            </p:nvSpPr>
            <p:spPr>
              <a:xfrm>
                <a:off x="7298180" y="1314000"/>
                <a:ext cx="4222308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ïṩļïdé">
              <a:extLst>
                <a:ext uri="{FF2B5EF4-FFF2-40B4-BE49-F238E27FC236}">
                  <a16:creationId xmlns:a16="http://schemas.microsoft.com/office/drawing/2014/main" id="{82BD4581-2198-4B3D-806C-E1B24596B868}"/>
                </a:ext>
              </a:extLst>
            </p:cNvPr>
            <p:cNvGrpSpPr/>
            <p:nvPr/>
          </p:nvGrpSpPr>
          <p:grpSpPr>
            <a:xfrm>
              <a:off x="669925" y="4775960"/>
              <a:ext cx="4222308" cy="1356505"/>
              <a:chOff x="7298180" y="1314000"/>
              <a:chExt cx="4222308" cy="1356505"/>
            </a:xfrm>
          </p:grpSpPr>
          <p:sp>
            <p:nvSpPr>
              <p:cNvPr id="56" name="ï$1íḍê">
                <a:extLst>
                  <a:ext uri="{FF2B5EF4-FFF2-40B4-BE49-F238E27FC236}">
                    <a16:creationId xmlns:a16="http://schemas.microsoft.com/office/drawing/2014/main" id="{96DDAA6D-71BE-48A3-9CAD-9B62E7F5CC97}"/>
                  </a:ext>
                </a:extLst>
              </p:cNvPr>
              <p:cNvSpPr txBox="1"/>
              <p:nvPr/>
            </p:nvSpPr>
            <p:spPr>
              <a:xfrm>
                <a:off x="7298180" y="1785821"/>
                <a:ext cx="4222308" cy="88468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You can use the icon library in </a:t>
                </a:r>
                <a:r>
                  <a:rPr lang="en-US" altLang="zh-CN" sz="900" dirty="0" err="1">
                    <a:cs typeface="+mn-ea"/>
                    <a:sym typeface="+mn-lt"/>
                  </a:rPr>
                  <a:t>iSlide</a:t>
                </a:r>
                <a:r>
                  <a:rPr lang="en-US" altLang="zh-CN" sz="900" dirty="0">
                    <a:cs typeface="+mn-ea"/>
                    <a:sym typeface="+mn-lt"/>
                  </a:rPr>
                  <a:t>  (www.islide.cc) to filter and replace existing icon elements with one click.</a:t>
                </a:r>
                <a:endParaRPr lang="zh-CN" alt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57" name="íṡ1idê">
                <a:extLst>
                  <a:ext uri="{FF2B5EF4-FFF2-40B4-BE49-F238E27FC236}">
                    <a16:creationId xmlns:a16="http://schemas.microsoft.com/office/drawing/2014/main" id="{9F2155B7-8EBC-4ABB-8CFE-478FCC8940A4}"/>
                  </a:ext>
                </a:extLst>
              </p:cNvPr>
              <p:cNvSpPr txBox="1"/>
              <p:nvPr/>
            </p:nvSpPr>
            <p:spPr>
              <a:xfrm>
                <a:off x="7298180" y="1314000"/>
                <a:ext cx="4222308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iṡlídè">
              <a:extLst>
                <a:ext uri="{FF2B5EF4-FFF2-40B4-BE49-F238E27FC236}">
                  <a16:creationId xmlns:a16="http://schemas.microsoft.com/office/drawing/2014/main" id="{BA60F239-2544-481A-B7EA-12E314CBFAAF}"/>
                </a:ext>
              </a:extLst>
            </p:cNvPr>
            <p:cNvGrpSpPr/>
            <p:nvPr/>
          </p:nvGrpSpPr>
          <p:grpSpPr>
            <a:xfrm>
              <a:off x="669925" y="1314000"/>
              <a:ext cx="4222308" cy="1356505"/>
              <a:chOff x="7298180" y="1314000"/>
              <a:chExt cx="4222308" cy="1356505"/>
            </a:xfrm>
          </p:grpSpPr>
          <p:sp>
            <p:nvSpPr>
              <p:cNvPr id="54" name="íṩḻíḓe">
                <a:extLst>
                  <a:ext uri="{FF2B5EF4-FFF2-40B4-BE49-F238E27FC236}">
                    <a16:creationId xmlns:a16="http://schemas.microsoft.com/office/drawing/2014/main" id="{E2E6D533-3495-44D1-913F-AF29E13E1CA8}"/>
                  </a:ext>
                </a:extLst>
              </p:cNvPr>
              <p:cNvSpPr txBox="1"/>
              <p:nvPr/>
            </p:nvSpPr>
            <p:spPr>
              <a:xfrm>
                <a:off x="7298180" y="1785821"/>
                <a:ext cx="4222308" cy="88468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Supporting text here.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900" dirty="0">
                    <a:cs typeface="+mn-ea"/>
                    <a:sym typeface="+mn-lt"/>
                  </a:rPr>
                  <a:t>You can use the icon library in </a:t>
                </a:r>
                <a:r>
                  <a:rPr lang="en-US" altLang="zh-CN" sz="900" dirty="0" err="1">
                    <a:cs typeface="+mn-ea"/>
                    <a:sym typeface="+mn-lt"/>
                  </a:rPr>
                  <a:t>iSlide</a:t>
                </a:r>
                <a:r>
                  <a:rPr lang="en-US" altLang="zh-CN" sz="900" dirty="0">
                    <a:cs typeface="+mn-ea"/>
                    <a:sym typeface="+mn-lt"/>
                  </a:rPr>
                  <a:t>  (www.islide.cc) to filter and replace existing icon elements with one click.</a:t>
                </a:r>
                <a:endParaRPr lang="zh-CN" altLang="en-US" sz="900" dirty="0">
                  <a:cs typeface="+mn-ea"/>
                  <a:sym typeface="+mn-lt"/>
                </a:endParaRPr>
              </a:p>
            </p:txBody>
          </p:sp>
          <p:sp>
            <p:nvSpPr>
              <p:cNvPr id="55" name="íŝļíḓè">
                <a:extLst>
                  <a:ext uri="{FF2B5EF4-FFF2-40B4-BE49-F238E27FC236}">
                    <a16:creationId xmlns:a16="http://schemas.microsoft.com/office/drawing/2014/main" id="{1FFC0332-735F-4E14-9D60-38DE5F3639B4}"/>
                  </a:ext>
                </a:extLst>
              </p:cNvPr>
              <p:cNvSpPr txBox="1"/>
              <p:nvPr/>
            </p:nvSpPr>
            <p:spPr>
              <a:xfrm>
                <a:off x="7298180" y="1314000"/>
                <a:ext cx="4222308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013747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e0cbb00a-b1b8-4da3-babb-f93e683b1e0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46671" y="1539000"/>
            <a:ext cx="10773817" cy="4094280"/>
            <a:chOff x="746671" y="1539000"/>
            <a:chExt cx="10773817" cy="4094280"/>
          </a:xfrm>
        </p:grpSpPr>
        <p:sp>
          <p:nvSpPr>
            <p:cNvPr id="10" name="iṧļïde">
              <a:extLst>
                <a:ext uri="{FF2B5EF4-FFF2-40B4-BE49-F238E27FC236}">
                  <a16:creationId xmlns:a16="http://schemas.microsoft.com/office/drawing/2014/main" id="{BCBDE065-1F6B-467A-BA99-6EFB8AC1AFFF}"/>
                </a:ext>
              </a:extLst>
            </p:cNvPr>
            <p:cNvSpPr txBox="1"/>
            <p:nvPr/>
          </p:nvSpPr>
          <p:spPr>
            <a:xfrm>
              <a:off x="7794961" y="1539000"/>
              <a:ext cx="3725527" cy="864096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cs typeface="+mn-ea"/>
                  <a:sym typeface="+mn-lt"/>
                </a:rPr>
                <a:t>Supporting text here</a:t>
              </a:r>
            </a:p>
          </p:txBody>
        </p:sp>
        <p:sp>
          <p:nvSpPr>
            <p:cNvPr id="11" name="iSľídé">
              <a:extLst>
                <a:ext uri="{FF2B5EF4-FFF2-40B4-BE49-F238E27FC236}">
                  <a16:creationId xmlns:a16="http://schemas.microsoft.com/office/drawing/2014/main" id="{E0D23FAD-6780-4894-AA69-4DE99BBAFF79}"/>
                </a:ext>
              </a:extLst>
            </p:cNvPr>
            <p:cNvSpPr txBox="1"/>
            <p:nvPr/>
          </p:nvSpPr>
          <p:spPr>
            <a:xfrm>
              <a:off x="7794961" y="2615728"/>
              <a:ext cx="3725527" cy="864096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cs typeface="+mn-ea"/>
                  <a:sym typeface="+mn-lt"/>
                </a:rPr>
                <a:t>Supporting </a:t>
              </a:r>
              <a:r>
                <a:rPr lang="en-US" altLang="zh-CN">
                  <a:cs typeface="+mn-ea"/>
                  <a:sym typeface="+mn-lt"/>
                </a:rPr>
                <a:t>text here</a:t>
              </a:r>
              <a:endParaRPr lang="en-US" altLang="zh-CN" dirty="0">
                <a:cs typeface="+mn-ea"/>
                <a:sym typeface="+mn-lt"/>
              </a:endParaRPr>
            </a:p>
          </p:txBody>
        </p:sp>
        <p:sp>
          <p:nvSpPr>
            <p:cNvPr id="12" name="ïŝḻîdê">
              <a:extLst>
                <a:ext uri="{FF2B5EF4-FFF2-40B4-BE49-F238E27FC236}">
                  <a16:creationId xmlns:a16="http://schemas.microsoft.com/office/drawing/2014/main" id="{5AEFFAB7-FB1F-44E6-9C8E-8783DA2E0B1E}"/>
                </a:ext>
              </a:extLst>
            </p:cNvPr>
            <p:cNvSpPr txBox="1"/>
            <p:nvPr/>
          </p:nvSpPr>
          <p:spPr>
            <a:xfrm>
              <a:off x="7794961" y="3692456"/>
              <a:ext cx="3725527" cy="864096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cs typeface="+mn-ea"/>
                  <a:sym typeface="+mn-lt"/>
                </a:rPr>
                <a:t>Supporting text here</a:t>
              </a:r>
            </a:p>
          </p:txBody>
        </p:sp>
        <p:sp>
          <p:nvSpPr>
            <p:cNvPr id="13" name="ïṩḻíďè">
              <a:extLst>
                <a:ext uri="{FF2B5EF4-FFF2-40B4-BE49-F238E27FC236}">
                  <a16:creationId xmlns:a16="http://schemas.microsoft.com/office/drawing/2014/main" id="{ED34EC28-25C9-4EA1-95CC-6559F8DE1977}"/>
                </a:ext>
              </a:extLst>
            </p:cNvPr>
            <p:cNvSpPr txBox="1"/>
            <p:nvPr/>
          </p:nvSpPr>
          <p:spPr>
            <a:xfrm>
              <a:off x="7794961" y="4769184"/>
              <a:ext cx="3725527" cy="864096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cs typeface="+mn-ea"/>
                  <a:sym typeface="+mn-lt"/>
                </a:rPr>
                <a:t>Supporting text here</a:t>
              </a:r>
            </a:p>
          </p:txBody>
        </p:sp>
        <p:sp>
          <p:nvSpPr>
            <p:cNvPr id="14" name="íṩ1iḓê">
              <a:extLst>
                <a:ext uri="{FF2B5EF4-FFF2-40B4-BE49-F238E27FC236}">
                  <a16:creationId xmlns:a16="http://schemas.microsoft.com/office/drawing/2014/main" id="{985BE206-A904-4DAB-8589-04C2FA22B36D}"/>
                </a:ext>
              </a:extLst>
            </p:cNvPr>
            <p:cNvSpPr txBox="1"/>
            <p:nvPr/>
          </p:nvSpPr>
          <p:spPr>
            <a:xfrm>
              <a:off x="6409413" y="1539000"/>
              <a:ext cx="1246221" cy="864096"/>
            </a:xfrm>
            <a:prstGeom prst="rect">
              <a:avLst/>
            </a:prstGeom>
            <a:solidFill>
              <a:srgbClr val="494737"/>
            </a:solidFill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15" name="ïṧ1íde">
              <a:extLst>
                <a:ext uri="{FF2B5EF4-FFF2-40B4-BE49-F238E27FC236}">
                  <a16:creationId xmlns:a16="http://schemas.microsoft.com/office/drawing/2014/main" id="{4E3C819B-1706-474D-A1EA-A6EAA6FD11C3}"/>
                </a:ext>
              </a:extLst>
            </p:cNvPr>
            <p:cNvSpPr txBox="1"/>
            <p:nvPr/>
          </p:nvSpPr>
          <p:spPr>
            <a:xfrm>
              <a:off x="6409413" y="2615728"/>
              <a:ext cx="1246221" cy="864096"/>
            </a:xfrm>
            <a:prstGeom prst="rect">
              <a:avLst/>
            </a:prstGeom>
            <a:solidFill>
              <a:srgbClr val="DAA38E"/>
            </a:solidFill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en-US"/>
              </a:defPPr>
              <a:lvl1pPr>
                <a:defRPr sz="18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2pPr>
              <a:lvl3pPr marL="1219170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3pPr>
              <a:lvl4pPr marL="182875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4pPr>
              <a:lvl5pPr marL="243833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5pPr>
              <a:lvl6pPr marL="3047924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6pPr>
              <a:lvl7pPr marL="3657509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7pPr>
              <a:lvl8pPr marL="4267093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8pPr>
              <a:lvl9pPr marL="4876678" algn="l" defTabSz="609585" rtl="0" eaLnBrk="1" latinLnBrk="0" hangingPunct="1">
                <a:defRPr sz="24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6" name="ïṩḷiḍè">
              <a:extLst>
                <a:ext uri="{FF2B5EF4-FFF2-40B4-BE49-F238E27FC236}">
                  <a16:creationId xmlns:a16="http://schemas.microsoft.com/office/drawing/2014/main" id="{4A46831D-5F7A-46B4-8854-4F5A40B9B355}"/>
                </a:ext>
              </a:extLst>
            </p:cNvPr>
            <p:cNvSpPr txBox="1"/>
            <p:nvPr/>
          </p:nvSpPr>
          <p:spPr>
            <a:xfrm>
              <a:off x="6409413" y="3692456"/>
              <a:ext cx="1246221" cy="864096"/>
            </a:xfrm>
            <a:prstGeom prst="rect">
              <a:avLst/>
            </a:prstGeom>
            <a:solidFill>
              <a:srgbClr val="494737"/>
            </a:solidFill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defTabSz="609585">
                <a:defRPr sz="2400"/>
              </a:lvl2pPr>
              <a:lvl3pPr marL="1219170" defTabSz="609585">
                <a:defRPr sz="2400"/>
              </a:lvl3pPr>
              <a:lvl4pPr marL="1828754" defTabSz="609585">
                <a:defRPr sz="2400"/>
              </a:lvl4pPr>
              <a:lvl5pPr marL="2438339" defTabSz="609585">
                <a:defRPr sz="2400"/>
              </a:lvl5pPr>
              <a:lvl6pPr marL="3047924" defTabSz="609585">
                <a:defRPr sz="2400"/>
              </a:lvl6pPr>
              <a:lvl7pPr marL="3657509" defTabSz="609585">
                <a:defRPr sz="2400"/>
              </a:lvl7pPr>
              <a:lvl8pPr marL="4267093" defTabSz="609585">
                <a:defRPr sz="2400"/>
              </a:lvl8pPr>
              <a:lvl9pPr marL="4876678" defTabSz="609585">
                <a:defRPr sz="2400"/>
              </a:lvl9pPr>
            </a:lstStyle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17" name="îśľïďè">
              <a:extLst>
                <a:ext uri="{FF2B5EF4-FFF2-40B4-BE49-F238E27FC236}">
                  <a16:creationId xmlns:a16="http://schemas.microsoft.com/office/drawing/2014/main" id="{20E13E4C-4B2A-46C3-B89E-998D3394FC3C}"/>
                </a:ext>
              </a:extLst>
            </p:cNvPr>
            <p:cNvSpPr txBox="1"/>
            <p:nvPr/>
          </p:nvSpPr>
          <p:spPr>
            <a:xfrm>
              <a:off x="6409413" y="4769184"/>
              <a:ext cx="1246221" cy="864096"/>
            </a:xfrm>
            <a:prstGeom prst="rect">
              <a:avLst/>
            </a:prstGeom>
            <a:solidFill>
              <a:srgbClr val="DAA38E"/>
            </a:solidFill>
            <a:ln w="9525">
              <a:solidFill>
                <a:schemeClr val="accent1"/>
              </a:solidFill>
            </a:ln>
          </p:spPr>
          <p:txBody>
            <a:bodyPr wrap="square" lIns="90000" tIns="46800" rIns="90000" bIns="46800" rtlCol="0" anchor="ctr">
              <a:norm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  <a:lvl2pPr marL="609585" defTabSz="609585">
                <a:defRPr sz="2400"/>
              </a:lvl2pPr>
              <a:lvl3pPr marL="1219170" defTabSz="609585">
                <a:defRPr sz="2400"/>
              </a:lvl3pPr>
              <a:lvl4pPr marL="1828754" defTabSz="609585">
                <a:defRPr sz="2400"/>
              </a:lvl4pPr>
              <a:lvl5pPr marL="2438339" defTabSz="609585">
                <a:defRPr sz="2400"/>
              </a:lvl5pPr>
              <a:lvl6pPr marL="3047924" defTabSz="609585">
                <a:defRPr sz="2400"/>
              </a:lvl6pPr>
              <a:lvl7pPr marL="3657509" defTabSz="609585">
                <a:defRPr sz="2400"/>
              </a:lvl7pPr>
              <a:lvl8pPr marL="4267093" defTabSz="609585">
                <a:defRPr sz="2400"/>
              </a:lvl8pPr>
              <a:lvl9pPr marL="4876678" defTabSz="609585">
                <a:defRPr sz="2400"/>
              </a:lvl9pPr>
            </a:lstStyle>
            <a:p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  <p:grpSp>
          <p:nvGrpSpPr>
            <p:cNvPr id="18" name="íṩḷîďé">
              <a:extLst>
                <a:ext uri="{FF2B5EF4-FFF2-40B4-BE49-F238E27FC236}">
                  <a16:creationId xmlns:a16="http://schemas.microsoft.com/office/drawing/2014/main" id="{E08B07B9-A90C-4F39-BD7E-F807DA3BE29F}"/>
                </a:ext>
              </a:extLst>
            </p:cNvPr>
            <p:cNvGrpSpPr/>
            <p:nvPr/>
          </p:nvGrpSpPr>
          <p:grpSpPr>
            <a:xfrm>
              <a:off x="746671" y="1539000"/>
              <a:ext cx="4844146" cy="4068453"/>
              <a:chOff x="786000" y="1783049"/>
              <a:chExt cx="4844146" cy="4068453"/>
            </a:xfrm>
          </p:grpSpPr>
          <p:grpSp>
            <p:nvGrpSpPr>
              <p:cNvPr id="19" name="ïsḷîḑê">
                <a:extLst>
                  <a:ext uri="{FF2B5EF4-FFF2-40B4-BE49-F238E27FC236}">
                    <a16:creationId xmlns:a16="http://schemas.microsoft.com/office/drawing/2014/main" id="{4CDFA0EA-841C-4EC2-932F-2589B364EABA}"/>
                  </a:ext>
                </a:extLst>
              </p:cNvPr>
              <p:cNvGrpSpPr/>
              <p:nvPr/>
            </p:nvGrpSpPr>
            <p:grpSpPr>
              <a:xfrm>
                <a:off x="786000" y="1783049"/>
                <a:ext cx="4844146" cy="4068453"/>
                <a:chOff x="1127448" y="1664803"/>
                <a:chExt cx="4844146" cy="4068453"/>
              </a:xfrm>
            </p:grpSpPr>
            <p:sp>
              <p:nvSpPr>
                <p:cNvPr id="69" name="îṩlíḍé">
                  <a:extLst>
                    <a:ext uri="{FF2B5EF4-FFF2-40B4-BE49-F238E27FC236}">
                      <a16:creationId xmlns:a16="http://schemas.microsoft.com/office/drawing/2014/main" id="{39A23EB8-94C9-4CBF-8382-A455B41E69DC}"/>
                    </a:ext>
                  </a:extLst>
                </p:cNvPr>
                <p:cNvSpPr/>
                <p:nvPr/>
              </p:nvSpPr>
              <p:spPr bwMode="auto">
                <a:xfrm>
                  <a:off x="2672089" y="5707399"/>
                  <a:ext cx="1779597" cy="25857"/>
                </a:xfrm>
                <a:custGeom>
                  <a:avLst/>
                  <a:gdLst>
                    <a:gd name="T0" fmla="*/ 6776 w 6981"/>
                    <a:gd name="T1" fmla="*/ 0 h 103"/>
                    <a:gd name="T2" fmla="*/ 6776 w 6981"/>
                    <a:gd name="T3" fmla="*/ 0 h 103"/>
                    <a:gd name="T4" fmla="*/ 203 w 6981"/>
                    <a:gd name="T5" fmla="*/ 0 h 103"/>
                    <a:gd name="T6" fmla="*/ 0 w 6981"/>
                    <a:gd name="T7" fmla="*/ 46 h 103"/>
                    <a:gd name="T8" fmla="*/ 0 w 6981"/>
                    <a:gd name="T9" fmla="*/ 55 h 103"/>
                    <a:gd name="T10" fmla="*/ 203 w 6981"/>
                    <a:gd name="T11" fmla="*/ 102 h 103"/>
                    <a:gd name="T12" fmla="*/ 6776 w 6981"/>
                    <a:gd name="T13" fmla="*/ 102 h 103"/>
                    <a:gd name="T14" fmla="*/ 6980 w 6981"/>
                    <a:gd name="T15" fmla="*/ 55 h 103"/>
                    <a:gd name="T16" fmla="*/ 6980 w 6981"/>
                    <a:gd name="T17" fmla="*/ 46 h 103"/>
                    <a:gd name="T18" fmla="*/ 6776 w 6981"/>
                    <a:gd name="T19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981" h="103">
                      <a:moveTo>
                        <a:pt x="6776" y="0"/>
                      </a:moveTo>
                      <a:lnTo>
                        <a:pt x="6776" y="0"/>
                      </a:lnTo>
                      <a:cubicBezTo>
                        <a:pt x="203" y="0"/>
                        <a:pt x="203" y="0"/>
                        <a:pt x="203" y="0"/>
                      </a:cubicBezTo>
                      <a:cubicBezTo>
                        <a:pt x="92" y="0"/>
                        <a:pt x="0" y="18"/>
                        <a:pt x="0" y="46"/>
                      </a:cubicBezTo>
                      <a:cubicBezTo>
                        <a:pt x="0" y="55"/>
                        <a:pt x="0" y="55"/>
                        <a:pt x="0" y="55"/>
                      </a:cubicBezTo>
                      <a:cubicBezTo>
                        <a:pt x="0" y="83"/>
                        <a:pt x="92" y="102"/>
                        <a:pt x="203" y="102"/>
                      </a:cubicBezTo>
                      <a:cubicBezTo>
                        <a:pt x="6776" y="102"/>
                        <a:pt x="6776" y="102"/>
                        <a:pt x="6776" y="102"/>
                      </a:cubicBezTo>
                      <a:cubicBezTo>
                        <a:pt x="6887" y="102"/>
                        <a:pt x="6980" y="83"/>
                        <a:pt x="6980" y="55"/>
                      </a:cubicBezTo>
                      <a:cubicBezTo>
                        <a:pt x="6980" y="46"/>
                        <a:pt x="6980" y="46"/>
                        <a:pt x="6980" y="46"/>
                      </a:cubicBezTo>
                      <a:cubicBezTo>
                        <a:pt x="6980" y="18"/>
                        <a:pt x="6887" y="0"/>
                        <a:pt x="6776" y="0"/>
                      </a:cubicBezTo>
                    </a:path>
                  </a:pathLst>
                </a:custGeom>
                <a:solidFill>
                  <a:srgbClr val="BCBDC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íṧḻíḍé">
                  <a:extLst>
                    <a:ext uri="{FF2B5EF4-FFF2-40B4-BE49-F238E27FC236}">
                      <a16:creationId xmlns:a16="http://schemas.microsoft.com/office/drawing/2014/main" id="{13356D44-CDCB-411A-AA73-AD76D73D3023}"/>
                    </a:ext>
                  </a:extLst>
                </p:cNvPr>
                <p:cNvSpPr/>
                <p:nvPr/>
              </p:nvSpPr>
              <p:spPr bwMode="auto">
                <a:xfrm>
                  <a:off x="1127448" y="1664803"/>
                  <a:ext cx="4844146" cy="2931894"/>
                </a:xfrm>
                <a:custGeom>
                  <a:avLst/>
                  <a:gdLst>
                    <a:gd name="T0" fmla="*/ 18999 w 19000"/>
                    <a:gd name="T1" fmla="*/ 11499 h 11500"/>
                    <a:gd name="T2" fmla="*/ 18999 w 19000"/>
                    <a:gd name="T3" fmla="*/ 11499 h 11500"/>
                    <a:gd name="T4" fmla="*/ 18999 w 19000"/>
                    <a:gd name="T5" fmla="*/ 630 h 11500"/>
                    <a:gd name="T6" fmla="*/ 18369 w 19000"/>
                    <a:gd name="T7" fmla="*/ 0 h 11500"/>
                    <a:gd name="T8" fmla="*/ 630 w 19000"/>
                    <a:gd name="T9" fmla="*/ 0 h 11500"/>
                    <a:gd name="T10" fmla="*/ 0 w 19000"/>
                    <a:gd name="T11" fmla="*/ 630 h 11500"/>
                    <a:gd name="T12" fmla="*/ 0 w 19000"/>
                    <a:gd name="T13" fmla="*/ 11499 h 11500"/>
                    <a:gd name="T14" fmla="*/ 18999 w 19000"/>
                    <a:gd name="T15" fmla="*/ 11499 h 115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11500">
                      <a:moveTo>
                        <a:pt x="18999" y="11499"/>
                      </a:moveTo>
                      <a:lnTo>
                        <a:pt x="18999" y="11499"/>
                      </a:lnTo>
                      <a:cubicBezTo>
                        <a:pt x="18999" y="630"/>
                        <a:pt x="18999" y="630"/>
                        <a:pt x="18999" y="630"/>
                      </a:cubicBezTo>
                      <a:cubicBezTo>
                        <a:pt x="18999" y="287"/>
                        <a:pt x="18712" y="0"/>
                        <a:pt x="18369" y="0"/>
                      </a:cubicBezTo>
                      <a:cubicBezTo>
                        <a:pt x="630" y="0"/>
                        <a:pt x="630" y="0"/>
                        <a:pt x="630" y="0"/>
                      </a:cubicBezTo>
                      <a:cubicBezTo>
                        <a:pt x="278" y="0"/>
                        <a:pt x="0" y="287"/>
                        <a:pt x="0" y="630"/>
                      </a:cubicBezTo>
                      <a:cubicBezTo>
                        <a:pt x="0" y="11499"/>
                        <a:pt x="0" y="11499"/>
                        <a:pt x="0" y="11499"/>
                      </a:cubicBezTo>
                      <a:lnTo>
                        <a:pt x="18999" y="11499"/>
                      </a:lnTo>
                    </a:path>
                  </a:pathLst>
                </a:custGeom>
                <a:solidFill>
                  <a:srgbClr val="49473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išlíḑè">
                  <a:extLst>
                    <a:ext uri="{FF2B5EF4-FFF2-40B4-BE49-F238E27FC236}">
                      <a16:creationId xmlns:a16="http://schemas.microsoft.com/office/drawing/2014/main" id="{17EE26A2-B2D7-42CC-B72F-FB9575870BEC}"/>
                    </a:ext>
                  </a:extLst>
                </p:cNvPr>
                <p:cNvSpPr/>
                <p:nvPr/>
              </p:nvSpPr>
              <p:spPr bwMode="auto">
                <a:xfrm>
                  <a:off x="2672089" y="5131812"/>
                  <a:ext cx="1779597" cy="590202"/>
                </a:xfrm>
                <a:custGeom>
                  <a:avLst/>
                  <a:gdLst>
                    <a:gd name="T0" fmla="*/ 6924 w 6981"/>
                    <a:gd name="T1" fmla="*/ 2138 h 2315"/>
                    <a:gd name="T2" fmla="*/ 6924 w 6981"/>
                    <a:gd name="T3" fmla="*/ 2138 h 2315"/>
                    <a:gd name="T4" fmla="*/ 6249 w 6981"/>
                    <a:gd name="T5" fmla="*/ 2000 h 2315"/>
                    <a:gd name="T6" fmla="*/ 6036 w 6981"/>
                    <a:gd name="T7" fmla="*/ 1712 h 2315"/>
                    <a:gd name="T8" fmla="*/ 5897 w 6981"/>
                    <a:gd name="T9" fmla="*/ 0 h 2315"/>
                    <a:gd name="T10" fmla="*/ 1074 w 6981"/>
                    <a:gd name="T11" fmla="*/ 0 h 2315"/>
                    <a:gd name="T12" fmla="*/ 944 w 6981"/>
                    <a:gd name="T13" fmla="*/ 1712 h 2315"/>
                    <a:gd name="T14" fmla="*/ 731 w 6981"/>
                    <a:gd name="T15" fmla="*/ 2000 h 2315"/>
                    <a:gd name="T16" fmla="*/ 37 w 6981"/>
                    <a:gd name="T17" fmla="*/ 2148 h 2315"/>
                    <a:gd name="T18" fmla="*/ 0 w 6981"/>
                    <a:gd name="T19" fmla="*/ 2185 h 2315"/>
                    <a:gd name="T20" fmla="*/ 0 w 6981"/>
                    <a:gd name="T21" fmla="*/ 2314 h 2315"/>
                    <a:gd name="T22" fmla="*/ 18 w 6981"/>
                    <a:gd name="T23" fmla="*/ 2314 h 2315"/>
                    <a:gd name="T24" fmla="*/ 6961 w 6981"/>
                    <a:gd name="T25" fmla="*/ 2314 h 2315"/>
                    <a:gd name="T26" fmla="*/ 6980 w 6981"/>
                    <a:gd name="T27" fmla="*/ 2314 h 2315"/>
                    <a:gd name="T28" fmla="*/ 6980 w 6981"/>
                    <a:gd name="T29" fmla="*/ 2185 h 2315"/>
                    <a:gd name="T30" fmla="*/ 6924 w 6981"/>
                    <a:gd name="T31" fmla="*/ 2138 h 2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6981" h="2315">
                      <a:moveTo>
                        <a:pt x="6924" y="2138"/>
                      </a:moveTo>
                      <a:lnTo>
                        <a:pt x="6924" y="2138"/>
                      </a:lnTo>
                      <a:cubicBezTo>
                        <a:pt x="6795" y="2111"/>
                        <a:pt x="6443" y="2037"/>
                        <a:pt x="6249" y="2000"/>
                      </a:cubicBezTo>
                      <a:cubicBezTo>
                        <a:pt x="6008" y="1944"/>
                        <a:pt x="6036" y="1712"/>
                        <a:pt x="6036" y="1712"/>
                      </a:cubicBezTo>
                      <a:cubicBezTo>
                        <a:pt x="5897" y="0"/>
                        <a:pt x="5897" y="0"/>
                        <a:pt x="5897" y="0"/>
                      </a:cubicBezTo>
                      <a:cubicBezTo>
                        <a:pt x="1074" y="0"/>
                        <a:pt x="1074" y="0"/>
                        <a:pt x="1074" y="0"/>
                      </a:cubicBezTo>
                      <a:cubicBezTo>
                        <a:pt x="944" y="1712"/>
                        <a:pt x="944" y="1712"/>
                        <a:pt x="944" y="1712"/>
                      </a:cubicBezTo>
                      <a:cubicBezTo>
                        <a:pt x="944" y="1712"/>
                        <a:pt x="972" y="1944"/>
                        <a:pt x="731" y="2000"/>
                      </a:cubicBezTo>
                      <a:cubicBezTo>
                        <a:pt x="527" y="2046"/>
                        <a:pt x="148" y="2120"/>
                        <a:pt x="37" y="2148"/>
                      </a:cubicBezTo>
                      <a:cubicBezTo>
                        <a:pt x="0" y="2157"/>
                        <a:pt x="0" y="2185"/>
                        <a:pt x="0" y="2185"/>
                      </a:cubicBezTo>
                      <a:cubicBezTo>
                        <a:pt x="0" y="2314"/>
                        <a:pt x="0" y="2314"/>
                        <a:pt x="0" y="2314"/>
                      </a:cubicBezTo>
                      <a:cubicBezTo>
                        <a:pt x="18" y="2314"/>
                        <a:pt x="18" y="2314"/>
                        <a:pt x="18" y="2314"/>
                      </a:cubicBezTo>
                      <a:cubicBezTo>
                        <a:pt x="6961" y="2314"/>
                        <a:pt x="6961" y="2314"/>
                        <a:pt x="6961" y="2314"/>
                      </a:cubicBezTo>
                      <a:cubicBezTo>
                        <a:pt x="6980" y="2314"/>
                        <a:pt x="6980" y="2314"/>
                        <a:pt x="6980" y="2314"/>
                      </a:cubicBezTo>
                      <a:cubicBezTo>
                        <a:pt x="6980" y="2185"/>
                        <a:pt x="6980" y="2185"/>
                        <a:pt x="6980" y="2185"/>
                      </a:cubicBezTo>
                      <a:cubicBezTo>
                        <a:pt x="6980" y="2185"/>
                        <a:pt x="6980" y="2157"/>
                        <a:pt x="6924" y="2138"/>
                      </a:cubicBezTo>
                    </a:path>
                  </a:pathLst>
                </a:custGeom>
                <a:solidFill>
                  <a:srgbClr val="EAEAEA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îṩļïḓé">
                  <a:extLst>
                    <a:ext uri="{FF2B5EF4-FFF2-40B4-BE49-F238E27FC236}">
                      <a16:creationId xmlns:a16="http://schemas.microsoft.com/office/drawing/2014/main" id="{B279B87D-9501-465F-939A-0E271F063A0A}"/>
                    </a:ext>
                  </a:extLst>
                </p:cNvPr>
                <p:cNvSpPr/>
                <p:nvPr/>
              </p:nvSpPr>
              <p:spPr bwMode="auto">
                <a:xfrm>
                  <a:off x="1127448" y="4596697"/>
                  <a:ext cx="4844146" cy="536240"/>
                </a:xfrm>
                <a:custGeom>
                  <a:avLst/>
                  <a:gdLst>
                    <a:gd name="T0" fmla="*/ 0 w 19000"/>
                    <a:gd name="T1" fmla="*/ 0 h 2103"/>
                    <a:gd name="T2" fmla="*/ 0 w 19000"/>
                    <a:gd name="T3" fmla="*/ 0 h 2103"/>
                    <a:gd name="T4" fmla="*/ 0 w 19000"/>
                    <a:gd name="T5" fmla="*/ 1472 h 2103"/>
                    <a:gd name="T6" fmla="*/ 630 w 19000"/>
                    <a:gd name="T7" fmla="*/ 2102 h 2103"/>
                    <a:gd name="T8" fmla="*/ 18369 w 19000"/>
                    <a:gd name="T9" fmla="*/ 2102 h 2103"/>
                    <a:gd name="T10" fmla="*/ 18999 w 19000"/>
                    <a:gd name="T11" fmla="*/ 1472 h 2103"/>
                    <a:gd name="T12" fmla="*/ 18999 w 19000"/>
                    <a:gd name="T13" fmla="*/ 0 h 2103"/>
                    <a:gd name="T14" fmla="*/ 0 w 19000"/>
                    <a:gd name="T15" fmla="*/ 0 h 2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9000" h="2103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1472"/>
                        <a:pt x="0" y="1472"/>
                        <a:pt x="0" y="1472"/>
                      </a:cubicBezTo>
                      <a:cubicBezTo>
                        <a:pt x="0" y="1824"/>
                        <a:pt x="278" y="2102"/>
                        <a:pt x="630" y="2102"/>
                      </a:cubicBezTo>
                      <a:cubicBezTo>
                        <a:pt x="18369" y="2102"/>
                        <a:pt x="18369" y="2102"/>
                        <a:pt x="18369" y="2102"/>
                      </a:cubicBezTo>
                      <a:cubicBezTo>
                        <a:pt x="18712" y="2102"/>
                        <a:pt x="18999" y="1824"/>
                        <a:pt x="18999" y="1472"/>
                      </a:cubicBezTo>
                      <a:cubicBezTo>
                        <a:pt x="18999" y="0"/>
                        <a:pt x="18999" y="0"/>
                        <a:pt x="18999" y="0"/>
                      </a:cubicBezTo>
                      <a:lnTo>
                        <a:pt x="0" y="0"/>
                      </a:lnTo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iŝḻîḓé">
                  <a:extLst>
                    <a:ext uri="{FF2B5EF4-FFF2-40B4-BE49-F238E27FC236}">
                      <a16:creationId xmlns:a16="http://schemas.microsoft.com/office/drawing/2014/main" id="{A0DE8AD5-2EE1-4CDA-ABA0-F3856F14B900}"/>
                    </a:ext>
                  </a:extLst>
                </p:cNvPr>
                <p:cNvSpPr/>
                <p:nvPr/>
              </p:nvSpPr>
              <p:spPr bwMode="auto">
                <a:xfrm>
                  <a:off x="2672089" y="5679295"/>
                  <a:ext cx="1779597" cy="42719"/>
                </a:xfrm>
                <a:custGeom>
                  <a:avLst/>
                  <a:gdLst>
                    <a:gd name="T0" fmla="*/ 6943 w 6981"/>
                    <a:gd name="T1" fmla="*/ 0 h 167"/>
                    <a:gd name="T2" fmla="*/ 6943 w 6981"/>
                    <a:gd name="T3" fmla="*/ 0 h 167"/>
                    <a:gd name="T4" fmla="*/ 27 w 6981"/>
                    <a:gd name="T5" fmla="*/ 0 h 167"/>
                    <a:gd name="T6" fmla="*/ 0 w 6981"/>
                    <a:gd name="T7" fmla="*/ 37 h 167"/>
                    <a:gd name="T8" fmla="*/ 0 w 6981"/>
                    <a:gd name="T9" fmla="*/ 166 h 167"/>
                    <a:gd name="T10" fmla="*/ 18 w 6981"/>
                    <a:gd name="T11" fmla="*/ 166 h 167"/>
                    <a:gd name="T12" fmla="*/ 6961 w 6981"/>
                    <a:gd name="T13" fmla="*/ 166 h 167"/>
                    <a:gd name="T14" fmla="*/ 6980 w 6981"/>
                    <a:gd name="T15" fmla="*/ 166 h 167"/>
                    <a:gd name="T16" fmla="*/ 6980 w 6981"/>
                    <a:gd name="T17" fmla="*/ 37 h 167"/>
                    <a:gd name="T18" fmla="*/ 6943 w 6981"/>
                    <a:gd name="T19" fmla="*/ 0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981" h="167">
                      <a:moveTo>
                        <a:pt x="6943" y="0"/>
                      </a:moveTo>
                      <a:lnTo>
                        <a:pt x="6943" y="0"/>
                      </a:ln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0" y="9"/>
                        <a:pt x="0" y="37"/>
                        <a:pt x="0" y="37"/>
                      </a:cubicBezTo>
                      <a:cubicBezTo>
                        <a:pt x="0" y="166"/>
                        <a:pt x="0" y="166"/>
                        <a:pt x="0" y="166"/>
                      </a:cubicBezTo>
                      <a:cubicBezTo>
                        <a:pt x="18" y="166"/>
                        <a:pt x="18" y="166"/>
                        <a:pt x="18" y="166"/>
                      </a:cubicBezTo>
                      <a:cubicBezTo>
                        <a:pt x="6961" y="166"/>
                        <a:pt x="6961" y="166"/>
                        <a:pt x="6961" y="166"/>
                      </a:cubicBezTo>
                      <a:cubicBezTo>
                        <a:pt x="6980" y="166"/>
                        <a:pt x="6980" y="166"/>
                        <a:pt x="6980" y="166"/>
                      </a:cubicBezTo>
                      <a:cubicBezTo>
                        <a:pt x="6980" y="37"/>
                        <a:pt x="6980" y="37"/>
                        <a:pt x="6980" y="37"/>
                      </a:cubicBezTo>
                      <a:cubicBezTo>
                        <a:pt x="6980" y="37"/>
                        <a:pt x="6980" y="18"/>
                        <a:pt x="6943" y="0"/>
                      </a:cubicBezTo>
                    </a:path>
                  </a:pathLst>
                </a:custGeom>
                <a:solidFill>
                  <a:srgbClr val="D1D2D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ïŝľîḑè">
                  <a:extLst>
                    <a:ext uri="{FF2B5EF4-FFF2-40B4-BE49-F238E27FC236}">
                      <a16:creationId xmlns:a16="http://schemas.microsoft.com/office/drawing/2014/main" id="{2B5DCB1F-162B-4B23-BC2E-536604AE8475}"/>
                    </a:ext>
                  </a:extLst>
                </p:cNvPr>
                <p:cNvSpPr/>
                <p:nvPr/>
              </p:nvSpPr>
              <p:spPr bwMode="auto">
                <a:xfrm>
                  <a:off x="1354534" y="1877276"/>
                  <a:ext cx="4387724" cy="2485589"/>
                </a:xfrm>
                <a:custGeom>
                  <a:avLst/>
                  <a:gdLst>
                    <a:gd name="T0" fmla="*/ 17212 w 17213"/>
                    <a:gd name="T1" fmla="*/ 9749 h 9750"/>
                    <a:gd name="T2" fmla="*/ 0 w 17213"/>
                    <a:gd name="T3" fmla="*/ 9749 h 9750"/>
                    <a:gd name="T4" fmla="*/ 0 w 17213"/>
                    <a:gd name="T5" fmla="*/ 0 h 9750"/>
                    <a:gd name="T6" fmla="*/ 17212 w 17213"/>
                    <a:gd name="T7" fmla="*/ 0 h 9750"/>
                    <a:gd name="T8" fmla="*/ 17212 w 17213"/>
                    <a:gd name="T9" fmla="*/ 9749 h 97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213" h="9750">
                      <a:moveTo>
                        <a:pt x="17212" y="9749"/>
                      </a:moveTo>
                      <a:lnTo>
                        <a:pt x="0" y="9749"/>
                      </a:lnTo>
                      <a:lnTo>
                        <a:pt x="0" y="0"/>
                      </a:lnTo>
                      <a:lnTo>
                        <a:pt x="17212" y="0"/>
                      </a:lnTo>
                      <a:lnTo>
                        <a:pt x="17212" y="9749"/>
                      </a:lnTo>
                    </a:path>
                  </a:pathLst>
                </a:custGeom>
                <a:solidFill>
                  <a:schemeClr val="bg1"/>
                </a:solidFill>
                <a:ln w="6350" cap="flat" cmpd="sng" algn="ctr">
                  <a:solidFill>
                    <a:schemeClr val="tx1"/>
                  </a:solidFill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chemeClr val="lt1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îşḻiďé">
                <a:extLst>
                  <a:ext uri="{FF2B5EF4-FFF2-40B4-BE49-F238E27FC236}">
                    <a16:creationId xmlns:a16="http://schemas.microsoft.com/office/drawing/2014/main" id="{C75F82BB-68BE-4E3E-86C6-0048E3E74B78}"/>
                  </a:ext>
                </a:extLst>
              </p:cNvPr>
              <p:cNvGrpSpPr/>
              <p:nvPr/>
            </p:nvGrpSpPr>
            <p:grpSpPr>
              <a:xfrm>
                <a:off x="1117680" y="2155439"/>
                <a:ext cx="1212961" cy="720422"/>
                <a:chOff x="7176119" y="4410546"/>
                <a:chExt cx="2176766" cy="1292862"/>
              </a:xfrm>
            </p:grpSpPr>
            <p:grpSp>
              <p:nvGrpSpPr>
                <p:cNvPr id="62" name="iŝľidê">
                  <a:extLst>
                    <a:ext uri="{FF2B5EF4-FFF2-40B4-BE49-F238E27FC236}">
                      <a16:creationId xmlns:a16="http://schemas.microsoft.com/office/drawing/2014/main" id="{225A6B68-9013-4B72-B07F-AFB69A2D3D14}"/>
                    </a:ext>
                  </a:extLst>
                </p:cNvPr>
                <p:cNvGrpSpPr/>
                <p:nvPr/>
              </p:nvGrpSpPr>
              <p:grpSpPr>
                <a:xfrm>
                  <a:off x="7176120" y="4410547"/>
                  <a:ext cx="2176765" cy="1292861"/>
                  <a:chOff x="922942" y="1294557"/>
                  <a:chExt cx="2306399" cy="1369855"/>
                </a:xfrm>
              </p:grpSpPr>
              <p:sp>
                <p:nvSpPr>
                  <p:cNvPr id="66" name="îṣľídè">
                    <a:extLst>
                      <a:ext uri="{FF2B5EF4-FFF2-40B4-BE49-F238E27FC236}">
                        <a16:creationId xmlns:a16="http://schemas.microsoft.com/office/drawing/2014/main" id="{33B0C020-816C-47F3-8D0D-801E2A8DE5D4}"/>
                      </a:ext>
                    </a:extLst>
                  </p:cNvPr>
                  <p:cNvSpPr txBox="1"/>
                  <p:nvPr/>
                </p:nvSpPr>
                <p:spPr>
                  <a:xfrm>
                    <a:off x="922942" y="2194511"/>
                    <a:ext cx="2306399" cy="469901"/>
                  </a:xfrm>
                  <a:prstGeom prst="rect">
                    <a:avLst/>
                  </a:prstGeom>
                  <a:noFill/>
                </p:spPr>
                <p:txBody>
                  <a:bodyPr wrap="none" numCol="1" rtlCol="0">
                    <a:prstTxWarp prst="textPlain">
                      <a:avLst/>
                    </a:prstTxWarp>
                    <a:sp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6600" b="0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cs typeface="+mn-ea"/>
                        <a:sym typeface="+mn-lt"/>
                      </a:rPr>
                      <a:t>REPORT</a:t>
                    </a:r>
                    <a:endParaRPr kumimoji="0" lang="zh-CN" altLang="en-US" sz="166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7" name="íṣ1iḋé">
                    <a:extLst>
                      <a:ext uri="{FF2B5EF4-FFF2-40B4-BE49-F238E27FC236}">
                        <a16:creationId xmlns:a16="http://schemas.microsoft.com/office/drawing/2014/main" id="{08968402-E046-48F6-8972-0CAA29451911}"/>
                      </a:ext>
                    </a:extLst>
                  </p:cNvPr>
                  <p:cNvSpPr txBox="1"/>
                  <p:nvPr/>
                </p:nvSpPr>
                <p:spPr>
                  <a:xfrm>
                    <a:off x="926965" y="1817115"/>
                    <a:ext cx="1645678" cy="281587"/>
                  </a:xfrm>
                  <a:prstGeom prst="rect">
                    <a:avLst/>
                  </a:prstGeom>
                  <a:noFill/>
                </p:spPr>
                <p:txBody>
                  <a:bodyPr wrap="none" numCol="1" rtlCol="0">
                    <a:prstTxWarp prst="textPlain">
                      <a:avLst/>
                    </a:prstTxWarp>
                    <a:sp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9600" b="1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cs typeface="+mn-ea"/>
                        <a:sym typeface="+mn-lt"/>
                      </a:rPr>
                      <a:t>ANNUAL</a:t>
                    </a:r>
                    <a:endParaRPr kumimoji="0" lang="zh-CN" altLang="en-US" sz="9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8" name="iśḷidé">
                    <a:extLst>
                      <a:ext uri="{FF2B5EF4-FFF2-40B4-BE49-F238E27FC236}">
                        <a16:creationId xmlns:a16="http://schemas.microsoft.com/office/drawing/2014/main" id="{9B895C3D-5349-4F67-8CC1-D5129DAD982E}"/>
                      </a:ext>
                    </a:extLst>
                  </p:cNvPr>
                  <p:cNvSpPr txBox="1"/>
                  <p:nvPr/>
                </p:nvSpPr>
                <p:spPr>
                  <a:xfrm>
                    <a:off x="1792429" y="1294557"/>
                    <a:ext cx="1027941" cy="421969"/>
                  </a:xfrm>
                  <a:prstGeom prst="rect">
                    <a:avLst/>
                  </a:prstGeom>
                  <a:noFill/>
                </p:spPr>
                <p:txBody>
                  <a:bodyPr wrap="none" numCol="1" rtlCol="0">
                    <a:prstTxWarp prst="textPlain">
                      <a:avLst/>
                    </a:prstTxWarp>
                    <a:sp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9600" b="1" i="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  <a:cs typeface="+mn-ea"/>
                        <a:sym typeface="+mn-lt"/>
                      </a:rPr>
                      <a:t>2017</a:t>
                    </a:r>
                    <a:endParaRPr kumimoji="0" lang="zh-CN" altLang="en-US" sz="9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63" name="ïšḷíḋé">
                  <a:extLst>
                    <a:ext uri="{FF2B5EF4-FFF2-40B4-BE49-F238E27FC236}">
                      <a16:creationId xmlns:a16="http://schemas.microsoft.com/office/drawing/2014/main" id="{B5242EF3-D849-40F3-8B47-9A988C1D82C8}"/>
                    </a:ext>
                  </a:extLst>
                </p:cNvPr>
                <p:cNvSpPr/>
                <p:nvPr/>
              </p:nvSpPr>
              <p:spPr>
                <a:xfrm>
                  <a:off x="7176120" y="4410546"/>
                  <a:ext cx="720080" cy="371475"/>
                </a:xfrm>
                <a:prstGeom prst="rect">
                  <a:avLst/>
                </a:prstGeom>
                <a:solidFill>
                  <a:srgbClr val="4947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îṧ1iḍé">
                  <a:extLst>
                    <a:ext uri="{FF2B5EF4-FFF2-40B4-BE49-F238E27FC236}">
                      <a16:creationId xmlns:a16="http://schemas.microsoft.com/office/drawing/2014/main" id="{688C2A3C-51C9-45A4-9DDE-1FCA4BDFE125}"/>
                    </a:ext>
                  </a:extLst>
                </p:cNvPr>
                <p:cNvSpPr/>
                <p:nvPr/>
              </p:nvSpPr>
              <p:spPr>
                <a:xfrm>
                  <a:off x="7176119" y="4410546"/>
                  <a:ext cx="216025" cy="371475"/>
                </a:xfrm>
                <a:prstGeom prst="rect">
                  <a:avLst/>
                </a:prstGeom>
                <a:solidFill>
                  <a:srgbClr val="DAA38E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5" name="iṡľïḓê">
                  <a:extLst>
                    <a:ext uri="{FF2B5EF4-FFF2-40B4-BE49-F238E27FC236}">
                      <a16:creationId xmlns:a16="http://schemas.microsoft.com/office/drawing/2014/main" id="{8423AB3B-F7C7-45CF-A002-C56B847E93AD}"/>
                    </a:ext>
                  </a:extLst>
                </p:cNvPr>
                <p:cNvSpPr/>
                <p:nvPr/>
              </p:nvSpPr>
              <p:spPr>
                <a:xfrm>
                  <a:off x="8833635" y="4647551"/>
                  <a:ext cx="519250" cy="518466"/>
                </a:xfrm>
                <a:custGeom>
                  <a:avLst/>
                  <a:gdLst>
                    <a:gd name="connsiteX0" fmla="*/ 259984 w 607639"/>
                    <a:gd name="connsiteY0" fmla="*/ 430308 h 606722"/>
                    <a:gd name="connsiteX1" fmla="*/ 287837 w 607639"/>
                    <a:gd name="connsiteY1" fmla="*/ 458126 h 606722"/>
                    <a:gd name="connsiteX2" fmla="*/ 139047 w 607639"/>
                    <a:gd name="connsiteY2" fmla="*/ 606722 h 606722"/>
                    <a:gd name="connsiteX3" fmla="*/ 111282 w 607639"/>
                    <a:gd name="connsiteY3" fmla="*/ 578905 h 606722"/>
                    <a:gd name="connsiteX4" fmla="*/ 204460 w 607639"/>
                    <a:gd name="connsiteY4" fmla="*/ 374844 h 606722"/>
                    <a:gd name="connsiteX5" fmla="*/ 232231 w 607639"/>
                    <a:gd name="connsiteY5" fmla="*/ 402573 h 606722"/>
                    <a:gd name="connsiteX6" fmla="*/ 27771 w 607639"/>
                    <a:gd name="connsiteY6" fmla="*/ 606722 h 606722"/>
                    <a:gd name="connsiteX7" fmla="*/ 0 w 607639"/>
                    <a:gd name="connsiteY7" fmla="*/ 578904 h 606722"/>
                    <a:gd name="connsiteX8" fmla="*/ 148791 w 607639"/>
                    <a:gd name="connsiteY8" fmla="*/ 319309 h 606722"/>
                    <a:gd name="connsiteX9" fmla="*/ 176555 w 607639"/>
                    <a:gd name="connsiteY9" fmla="*/ 347040 h 606722"/>
                    <a:gd name="connsiteX10" fmla="*/ 27853 w 607639"/>
                    <a:gd name="connsiteY10" fmla="*/ 495652 h 606722"/>
                    <a:gd name="connsiteX11" fmla="*/ 0 w 607639"/>
                    <a:gd name="connsiteY11" fmla="*/ 467921 h 606722"/>
                    <a:gd name="connsiteX12" fmla="*/ 482456 w 607639"/>
                    <a:gd name="connsiteY12" fmla="*/ 291506 h 606722"/>
                    <a:gd name="connsiteX13" fmla="*/ 441354 w 607639"/>
                    <a:gd name="connsiteY13" fmla="*/ 444829 h 606722"/>
                    <a:gd name="connsiteX14" fmla="*/ 385749 w 607639"/>
                    <a:gd name="connsiteY14" fmla="*/ 500380 h 606722"/>
                    <a:gd name="connsiteX15" fmla="*/ 329611 w 607639"/>
                    <a:gd name="connsiteY15" fmla="*/ 444295 h 606722"/>
                    <a:gd name="connsiteX16" fmla="*/ 218312 w 607639"/>
                    <a:gd name="connsiteY16" fmla="*/ 277605 h 606722"/>
                    <a:gd name="connsiteX17" fmla="*/ 329470 w 607639"/>
                    <a:gd name="connsiteY17" fmla="*/ 388739 h 606722"/>
                    <a:gd name="connsiteX18" fmla="*/ 301703 w 607639"/>
                    <a:gd name="connsiteY18" fmla="*/ 416478 h 606722"/>
                    <a:gd name="connsiteX19" fmla="*/ 190456 w 607639"/>
                    <a:gd name="connsiteY19" fmla="*/ 305433 h 606722"/>
                    <a:gd name="connsiteX20" fmla="*/ 315639 w 607639"/>
                    <a:gd name="connsiteY20" fmla="*/ 124971 h 606722"/>
                    <a:gd name="connsiteX21" fmla="*/ 162720 w 607639"/>
                    <a:gd name="connsiteY21" fmla="*/ 277604 h 606722"/>
                    <a:gd name="connsiteX22" fmla="*/ 106554 w 607639"/>
                    <a:gd name="connsiteY22" fmla="*/ 221544 h 606722"/>
                    <a:gd name="connsiteX23" fmla="*/ 162097 w 607639"/>
                    <a:gd name="connsiteY23" fmla="*/ 166016 h 606722"/>
                    <a:gd name="connsiteX24" fmla="*/ 459243 w 607639"/>
                    <a:gd name="connsiteY24" fmla="*/ 120359 h 606722"/>
                    <a:gd name="connsiteX25" fmla="*/ 431471 w 607639"/>
                    <a:gd name="connsiteY25" fmla="*/ 148088 h 606722"/>
                    <a:gd name="connsiteX26" fmla="*/ 459243 w 607639"/>
                    <a:gd name="connsiteY26" fmla="*/ 175905 h 606722"/>
                    <a:gd name="connsiteX27" fmla="*/ 487103 w 607639"/>
                    <a:gd name="connsiteY27" fmla="*/ 148088 h 606722"/>
                    <a:gd name="connsiteX28" fmla="*/ 445357 w 607639"/>
                    <a:gd name="connsiteY28" fmla="*/ 50948 h 606722"/>
                    <a:gd name="connsiteX29" fmla="*/ 556620 w 607639"/>
                    <a:gd name="connsiteY29" fmla="*/ 161952 h 606722"/>
                    <a:gd name="connsiteX30" fmla="*/ 357326 w 607639"/>
                    <a:gd name="connsiteY30" fmla="*/ 360942 h 606722"/>
                    <a:gd name="connsiteX31" fmla="*/ 246062 w 607639"/>
                    <a:gd name="connsiteY31" fmla="*/ 249938 h 606722"/>
                    <a:gd name="connsiteX32" fmla="*/ 607639 w 607639"/>
                    <a:gd name="connsiteY32" fmla="*/ 0 h 606722"/>
                    <a:gd name="connsiteX33" fmla="*/ 576136 w 607639"/>
                    <a:gd name="connsiteY33" fmla="*/ 125818 h 606722"/>
                    <a:gd name="connsiteX34" fmla="*/ 481539 w 607639"/>
                    <a:gd name="connsiteY34" fmla="*/ 31454 h 606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07639" h="606722">
                      <a:moveTo>
                        <a:pt x="259984" y="430308"/>
                      </a:moveTo>
                      <a:lnTo>
                        <a:pt x="287837" y="458126"/>
                      </a:lnTo>
                      <a:lnTo>
                        <a:pt x="139047" y="606722"/>
                      </a:lnTo>
                      <a:lnTo>
                        <a:pt x="111282" y="578905"/>
                      </a:lnTo>
                      <a:close/>
                      <a:moveTo>
                        <a:pt x="204460" y="374844"/>
                      </a:moveTo>
                      <a:lnTo>
                        <a:pt x="232231" y="402573"/>
                      </a:lnTo>
                      <a:lnTo>
                        <a:pt x="27771" y="606722"/>
                      </a:lnTo>
                      <a:lnTo>
                        <a:pt x="0" y="578904"/>
                      </a:lnTo>
                      <a:close/>
                      <a:moveTo>
                        <a:pt x="148791" y="319309"/>
                      </a:moveTo>
                      <a:lnTo>
                        <a:pt x="176555" y="347040"/>
                      </a:lnTo>
                      <a:lnTo>
                        <a:pt x="27853" y="495652"/>
                      </a:lnTo>
                      <a:lnTo>
                        <a:pt x="0" y="467921"/>
                      </a:lnTo>
                      <a:close/>
                      <a:moveTo>
                        <a:pt x="482456" y="291506"/>
                      </a:moveTo>
                      <a:lnTo>
                        <a:pt x="441354" y="444829"/>
                      </a:lnTo>
                      <a:lnTo>
                        <a:pt x="385749" y="500380"/>
                      </a:lnTo>
                      <a:lnTo>
                        <a:pt x="329611" y="444295"/>
                      </a:lnTo>
                      <a:close/>
                      <a:moveTo>
                        <a:pt x="218312" y="277605"/>
                      </a:moveTo>
                      <a:lnTo>
                        <a:pt x="329470" y="388739"/>
                      </a:lnTo>
                      <a:lnTo>
                        <a:pt x="301703" y="416478"/>
                      </a:lnTo>
                      <a:lnTo>
                        <a:pt x="190456" y="305433"/>
                      </a:lnTo>
                      <a:close/>
                      <a:moveTo>
                        <a:pt x="315639" y="124971"/>
                      </a:moveTo>
                      <a:lnTo>
                        <a:pt x="162720" y="277604"/>
                      </a:lnTo>
                      <a:lnTo>
                        <a:pt x="106554" y="221544"/>
                      </a:lnTo>
                      <a:lnTo>
                        <a:pt x="162097" y="166016"/>
                      </a:lnTo>
                      <a:close/>
                      <a:moveTo>
                        <a:pt x="459243" y="120359"/>
                      </a:moveTo>
                      <a:lnTo>
                        <a:pt x="431471" y="148088"/>
                      </a:lnTo>
                      <a:lnTo>
                        <a:pt x="459243" y="175905"/>
                      </a:lnTo>
                      <a:lnTo>
                        <a:pt x="487103" y="148088"/>
                      </a:lnTo>
                      <a:close/>
                      <a:moveTo>
                        <a:pt x="445357" y="50948"/>
                      </a:moveTo>
                      <a:lnTo>
                        <a:pt x="556620" y="161952"/>
                      </a:lnTo>
                      <a:lnTo>
                        <a:pt x="357326" y="360942"/>
                      </a:lnTo>
                      <a:lnTo>
                        <a:pt x="246062" y="249938"/>
                      </a:lnTo>
                      <a:close/>
                      <a:moveTo>
                        <a:pt x="607639" y="0"/>
                      </a:moveTo>
                      <a:lnTo>
                        <a:pt x="576136" y="125818"/>
                      </a:lnTo>
                      <a:lnTo>
                        <a:pt x="481539" y="31454"/>
                      </a:lnTo>
                      <a:close/>
                    </a:path>
                  </a:pathLst>
                </a:custGeom>
                <a:solidFill>
                  <a:srgbClr val="494737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íṧľíḑe">
                <a:extLst>
                  <a:ext uri="{FF2B5EF4-FFF2-40B4-BE49-F238E27FC236}">
                    <a16:creationId xmlns:a16="http://schemas.microsoft.com/office/drawing/2014/main" id="{856D4D7A-B23B-4E7C-A7E7-F593320143D3}"/>
                  </a:ext>
                </a:extLst>
              </p:cNvPr>
              <p:cNvGrpSpPr/>
              <p:nvPr/>
            </p:nvGrpSpPr>
            <p:grpSpPr>
              <a:xfrm>
                <a:off x="2185984" y="2146675"/>
                <a:ext cx="2920034" cy="2262316"/>
                <a:chOff x="5291138" y="5592763"/>
                <a:chExt cx="1635125" cy="1266825"/>
              </a:xfrm>
            </p:grpSpPr>
            <p:sp>
              <p:nvSpPr>
                <p:cNvPr id="22" name="ï$ľíḍe">
                  <a:extLst>
                    <a:ext uri="{FF2B5EF4-FFF2-40B4-BE49-F238E27FC236}">
                      <a16:creationId xmlns:a16="http://schemas.microsoft.com/office/drawing/2014/main" id="{CBAA82D0-7B83-4E14-BF71-6EFB6AC019E3}"/>
                    </a:ext>
                  </a:extLst>
                </p:cNvPr>
                <p:cNvSpPr/>
                <p:nvPr/>
              </p:nvSpPr>
              <p:spPr bwMode="auto">
                <a:xfrm>
                  <a:off x="5627688" y="6491288"/>
                  <a:ext cx="239713" cy="35242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îšļíḍè">
                  <a:extLst>
                    <a:ext uri="{FF2B5EF4-FFF2-40B4-BE49-F238E27FC236}">
                      <a16:creationId xmlns:a16="http://schemas.microsoft.com/office/drawing/2014/main" id="{F16A0DA5-C680-409F-9359-6A0A423FA09B}"/>
                    </a:ext>
                  </a:extLst>
                </p:cNvPr>
                <p:cNvSpPr/>
                <p:nvPr/>
              </p:nvSpPr>
              <p:spPr bwMode="auto">
                <a:xfrm>
                  <a:off x="5611813" y="6475413"/>
                  <a:ext cx="271463" cy="384175"/>
                </a:xfrm>
                <a:custGeom>
                  <a:avLst/>
                  <a:gdLst>
                    <a:gd name="T0" fmla="*/ 171 w 171"/>
                    <a:gd name="T1" fmla="*/ 242 h 242"/>
                    <a:gd name="T2" fmla="*/ 0 w 171"/>
                    <a:gd name="T3" fmla="*/ 242 h 242"/>
                    <a:gd name="T4" fmla="*/ 0 w 171"/>
                    <a:gd name="T5" fmla="*/ 0 h 242"/>
                    <a:gd name="T6" fmla="*/ 171 w 171"/>
                    <a:gd name="T7" fmla="*/ 0 h 242"/>
                    <a:gd name="T8" fmla="*/ 171 w 171"/>
                    <a:gd name="T9" fmla="*/ 242 h 242"/>
                    <a:gd name="T10" fmla="*/ 20 w 171"/>
                    <a:gd name="T11" fmla="*/ 221 h 242"/>
                    <a:gd name="T12" fmla="*/ 151 w 171"/>
                    <a:gd name="T13" fmla="*/ 221 h 242"/>
                    <a:gd name="T14" fmla="*/ 151 w 171"/>
                    <a:gd name="T15" fmla="*/ 21 h 242"/>
                    <a:gd name="T16" fmla="*/ 20 w 171"/>
                    <a:gd name="T17" fmla="*/ 21 h 242"/>
                    <a:gd name="T18" fmla="*/ 20 w 171"/>
                    <a:gd name="T19" fmla="*/ 221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1" h="242">
                      <a:moveTo>
                        <a:pt x="171" y="242"/>
                      </a:moveTo>
                      <a:lnTo>
                        <a:pt x="0" y="242"/>
                      </a:lnTo>
                      <a:lnTo>
                        <a:pt x="0" y="0"/>
                      </a:lnTo>
                      <a:lnTo>
                        <a:pt x="171" y="0"/>
                      </a:lnTo>
                      <a:lnTo>
                        <a:pt x="171" y="242"/>
                      </a:lnTo>
                      <a:close/>
                      <a:moveTo>
                        <a:pt x="20" y="221"/>
                      </a:moveTo>
                      <a:lnTo>
                        <a:pt x="151" y="221"/>
                      </a:lnTo>
                      <a:lnTo>
                        <a:pt x="151" y="21"/>
                      </a:lnTo>
                      <a:lnTo>
                        <a:pt x="20" y="21"/>
                      </a:lnTo>
                      <a:lnTo>
                        <a:pt x="20" y="221"/>
                      </a:lnTo>
                      <a:close/>
                    </a:path>
                  </a:pathLst>
                </a:cu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ïŝļïďé">
                  <a:extLst>
                    <a:ext uri="{FF2B5EF4-FFF2-40B4-BE49-F238E27FC236}">
                      <a16:creationId xmlns:a16="http://schemas.microsoft.com/office/drawing/2014/main" id="{5CDCB552-1A25-4E53-84BA-E67D4986A187}"/>
                    </a:ext>
                  </a:extLst>
                </p:cNvPr>
                <p:cNvSpPr/>
                <p:nvPr/>
              </p:nvSpPr>
              <p:spPr bwMode="auto">
                <a:xfrm>
                  <a:off x="5307013" y="6667500"/>
                  <a:ext cx="239713" cy="176213"/>
                </a:xfrm>
                <a:prstGeom prst="rect">
                  <a:avLst/>
                </a:prstGeom>
                <a:solidFill>
                  <a:srgbClr val="4947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î$lîḓè">
                  <a:extLst>
                    <a:ext uri="{FF2B5EF4-FFF2-40B4-BE49-F238E27FC236}">
                      <a16:creationId xmlns:a16="http://schemas.microsoft.com/office/drawing/2014/main" id="{62C9F469-AEAD-4EB5-A390-E1F7B83C37CD}"/>
                    </a:ext>
                  </a:extLst>
                </p:cNvPr>
                <p:cNvSpPr/>
                <p:nvPr/>
              </p:nvSpPr>
              <p:spPr bwMode="auto">
                <a:xfrm>
                  <a:off x="5291138" y="6651625"/>
                  <a:ext cx="273050" cy="207963"/>
                </a:xfrm>
                <a:custGeom>
                  <a:avLst/>
                  <a:gdLst>
                    <a:gd name="T0" fmla="*/ 172 w 172"/>
                    <a:gd name="T1" fmla="*/ 131 h 131"/>
                    <a:gd name="T2" fmla="*/ 0 w 172"/>
                    <a:gd name="T3" fmla="*/ 131 h 131"/>
                    <a:gd name="T4" fmla="*/ 0 w 172"/>
                    <a:gd name="T5" fmla="*/ 0 h 131"/>
                    <a:gd name="T6" fmla="*/ 172 w 172"/>
                    <a:gd name="T7" fmla="*/ 0 h 131"/>
                    <a:gd name="T8" fmla="*/ 172 w 172"/>
                    <a:gd name="T9" fmla="*/ 131 h 131"/>
                    <a:gd name="T10" fmla="*/ 21 w 172"/>
                    <a:gd name="T11" fmla="*/ 110 h 131"/>
                    <a:gd name="T12" fmla="*/ 151 w 172"/>
                    <a:gd name="T13" fmla="*/ 110 h 131"/>
                    <a:gd name="T14" fmla="*/ 151 w 172"/>
                    <a:gd name="T15" fmla="*/ 21 h 131"/>
                    <a:gd name="T16" fmla="*/ 21 w 172"/>
                    <a:gd name="T17" fmla="*/ 21 h 131"/>
                    <a:gd name="T18" fmla="*/ 21 w 172"/>
                    <a:gd name="T19" fmla="*/ 11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2" h="131">
                      <a:moveTo>
                        <a:pt x="172" y="131"/>
                      </a:moveTo>
                      <a:lnTo>
                        <a:pt x="0" y="131"/>
                      </a:lnTo>
                      <a:lnTo>
                        <a:pt x="0" y="0"/>
                      </a:lnTo>
                      <a:lnTo>
                        <a:pt x="172" y="0"/>
                      </a:lnTo>
                      <a:lnTo>
                        <a:pt x="172" y="131"/>
                      </a:lnTo>
                      <a:close/>
                      <a:moveTo>
                        <a:pt x="21" y="110"/>
                      </a:moveTo>
                      <a:lnTo>
                        <a:pt x="151" y="110"/>
                      </a:lnTo>
                      <a:lnTo>
                        <a:pt x="151" y="21"/>
                      </a:lnTo>
                      <a:lnTo>
                        <a:pt x="21" y="21"/>
                      </a:lnTo>
                      <a:lnTo>
                        <a:pt x="21" y="110"/>
                      </a:lnTo>
                      <a:close/>
                    </a:path>
                  </a:pathLst>
                </a:cu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islíďê">
                  <a:extLst>
                    <a:ext uri="{FF2B5EF4-FFF2-40B4-BE49-F238E27FC236}">
                      <a16:creationId xmlns:a16="http://schemas.microsoft.com/office/drawing/2014/main" id="{12A8D742-942B-4856-88BC-556430305310}"/>
                    </a:ext>
                  </a:extLst>
                </p:cNvPr>
                <p:cNvSpPr/>
                <p:nvPr/>
              </p:nvSpPr>
              <p:spPr bwMode="auto">
                <a:xfrm>
                  <a:off x="5946775" y="6232525"/>
                  <a:ext cx="238125" cy="609600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isļïḋê">
                  <a:extLst>
                    <a:ext uri="{FF2B5EF4-FFF2-40B4-BE49-F238E27FC236}">
                      <a16:creationId xmlns:a16="http://schemas.microsoft.com/office/drawing/2014/main" id="{D4EDBDD6-9847-4422-98CB-2601CCB9735A}"/>
                    </a:ext>
                  </a:extLst>
                </p:cNvPr>
                <p:cNvSpPr/>
                <p:nvPr/>
              </p:nvSpPr>
              <p:spPr bwMode="auto">
                <a:xfrm>
                  <a:off x="5930900" y="6215063"/>
                  <a:ext cx="269875" cy="642938"/>
                </a:xfrm>
                <a:custGeom>
                  <a:avLst/>
                  <a:gdLst>
                    <a:gd name="T0" fmla="*/ 170 w 170"/>
                    <a:gd name="T1" fmla="*/ 405 h 405"/>
                    <a:gd name="T2" fmla="*/ 0 w 170"/>
                    <a:gd name="T3" fmla="*/ 405 h 405"/>
                    <a:gd name="T4" fmla="*/ 0 w 170"/>
                    <a:gd name="T5" fmla="*/ 0 h 405"/>
                    <a:gd name="T6" fmla="*/ 170 w 170"/>
                    <a:gd name="T7" fmla="*/ 0 h 405"/>
                    <a:gd name="T8" fmla="*/ 170 w 170"/>
                    <a:gd name="T9" fmla="*/ 405 h 405"/>
                    <a:gd name="T10" fmla="*/ 20 w 170"/>
                    <a:gd name="T11" fmla="*/ 384 h 405"/>
                    <a:gd name="T12" fmla="*/ 150 w 170"/>
                    <a:gd name="T13" fmla="*/ 384 h 405"/>
                    <a:gd name="T14" fmla="*/ 150 w 170"/>
                    <a:gd name="T15" fmla="*/ 21 h 405"/>
                    <a:gd name="T16" fmla="*/ 20 w 170"/>
                    <a:gd name="T17" fmla="*/ 21 h 405"/>
                    <a:gd name="T18" fmla="*/ 20 w 170"/>
                    <a:gd name="T19" fmla="*/ 384 h 4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0" h="405">
                      <a:moveTo>
                        <a:pt x="170" y="405"/>
                      </a:moveTo>
                      <a:lnTo>
                        <a:pt x="0" y="405"/>
                      </a:lnTo>
                      <a:lnTo>
                        <a:pt x="0" y="0"/>
                      </a:lnTo>
                      <a:lnTo>
                        <a:pt x="170" y="0"/>
                      </a:lnTo>
                      <a:lnTo>
                        <a:pt x="170" y="405"/>
                      </a:lnTo>
                      <a:close/>
                      <a:moveTo>
                        <a:pt x="20" y="384"/>
                      </a:moveTo>
                      <a:lnTo>
                        <a:pt x="150" y="384"/>
                      </a:lnTo>
                      <a:lnTo>
                        <a:pt x="150" y="21"/>
                      </a:lnTo>
                      <a:lnTo>
                        <a:pt x="20" y="21"/>
                      </a:lnTo>
                      <a:lnTo>
                        <a:pt x="20" y="384"/>
                      </a:lnTo>
                      <a:close/>
                    </a:path>
                  </a:pathLst>
                </a:cu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iṩľîḓè">
                  <a:extLst>
                    <a:ext uri="{FF2B5EF4-FFF2-40B4-BE49-F238E27FC236}">
                      <a16:creationId xmlns:a16="http://schemas.microsoft.com/office/drawing/2014/main" id="{31A7D062-EAE8-427C-A700-7C7E0698705F}"/>
                    </a:ext>
                  </a:extLst>
                </p:cNvPr>
                <p:cNvSpPr/>
                <p:nvPr/>
              </p:nvSpPr>
              <p:spPr bwMode="auto">
                <a:xfrm>
                  <a:off x="6264275" y="6054725"/>
                  <a:ext cx="241300" cy="788988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i$ľîḍé">
                  <a:extLst>
                    <a:ext uri="{FF2B5EF4-FFF2-40B4-BE49-F238E27FC236}">
                      <a16:creationId xmlns:a16="http://schemas.microsoft.com/office/drawing/2014/main" id="{C57B7692-ED6C-43A7-A14A-BEF4F81B71C5}"/>
                    </a:ext>
                  </a:extLst>
                </p:cNvPr>
                <p:cNvSpPr/>
                <p:nvPr/>
              </p:nvSpPr>
              <p:spPr bwMode="auto">
                <a:xfrm>
                  <a:off x="6248400" y="6037263"/>
                  <a:ext cx="273050" cy="822325"/>
                </a:xfrm>
                <a:custGeom>
                  <a:avLst/>
                  <a:gdLst>
                    <a:gd name="T0" fmla="*/ 172 w 172"/>
                    <a:gd name="T1" fmla="*/ 518 h 518"/>
                    <a:gd name="T2" fmla="*/ 0 w 172"/>
                    <a:gd name="T3" fmla="*/ 518 h 518"/>
                    <a:gd name="T4" fmla="*/ 0 w 172"/>
                    <a:gd name="T5" fmla="*/ 0 h 518"/>
                    <a:gd name="T6" fmla="*/ 172 w 172"/>
                    <a:gd name="T7" fmla="*/ 0 h 518"/>
                    <a:gd name="T8" fmla="*/ 172 w 172"/>
                    <a:gd name="T9" fmla="*/ 518 h 518"/>
                    <a:gd name="T10" fmla="*/ 20 w 172"/>
                    <a:gd name="T11" fmla="*/ 497 h 518"/>
                    <a:gd name="T12" fmla="*/ 151 w 172"/>
                    <a:gd name="T13" fmla="*/ 497 h 518"/>
                    <a:gd name="T14" fmla="*/ 151 w 172"/>
                    <a:gd name="T15" fmla="*/ 21 h 518"/>
                    <a:gd name="T16" fmla="*/ 20 w 172"/>
                    <a:gd name="T17" fmla="*/ 21 h 518"/>
                    <a:gd name="T18" fmla="*/ 20 w 172"/>
                    <a:gd name="T19" fmla="*/ 497 h 5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2" h="518">
                      <a:moveTo>
                        <a:pt x="172" y="518"/>
                      </a:moveTo>
                      <a:lnTo>
                        <a:pt x="0" y="518"/>
                      </a:lnTo>
                      <a:lnTo>
                        <a:pt x="0" y="0"/>
                      </a:lnTo>
                      <a:lnTo>
                        <a:pt x="172" y="0"/>
                      </a:lnTo>
                      <a:lnTo>
                        <a:pt x="172" y="518"/>
                      </a:lnTo>
                      <a:close/>
                      <a:moveTo>
                        <a:pt x="20" y="497"/>
                      </a:moveTo>
                      <a:lnTo>
                        <a:pt x="151" y="497"/>
                      </a:lnTo>
                      <a:lnTo>
                        <a:pt x="151" y="21"/>
                      </a:lnTo>
                      <a:lnTo>
                        <a:pt x="20" y="21"/>
                      </a:lnTo>
                      <a:lnTo>
                        <a:pt x="20" y="497"/>
                      </a:lnTo>
                      <a:close/>
                    </a:path>
                  </a:pathLst>
                </a:cu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i$ľîḍè">
                  <a:extLst>
                    <a:ext uri="{FF2B5EF4-FFF2-40B4-BE49-F238E27FC236}">
                      <a16:creationId xmlns:a16="http://schemas.microsoft.com/office/drawing/2014/main" id="{F7153BFF-B606-4ED0-8BBC-809F7DE23FCF}"/>
                    </a:ext>
                  </a:extLst>
                </p:cNvPr>
                <p:cNvSpPr/>
                <p:nvPr/>
              </p:nvSpPr>
              <p:spPr bwMode="auto">
                <a:xfrm>
                  <a:off x="6511925" y="5616575"/>
                  <a:ext cx="373063" cy="1227138"/>
                </a:xfrm>
                <a:custGeom>
                  <a:avLst/>
                  <a:gdLst>
                    <a:gd name="T0" fmla="*/ 235 w 235"/>
                    <a:gd name="T1" fmla="*/ 111 h 773"/>
                    <a:gd name="T2" fmla="*/ 120 w 235"/>
                    <a:gd name="T3" fmla="*/ 0 h 773"/>
                    <a:gd name="T4" fmla="*/ 0 w 235"/>
                    <a:gd name="T5" fmla="*/ 110 h 773"/>
                    <a:gd name="T6" fmla="*/ 44 w 235"/>
                    <a:gd name="T7" fmla="*/ 110 h 773"/>
                    <a:gd name="T8" fmla="*/ 44 w 235"/>
                    <a:gd name="T9" fmla="*/ 773 h 773"/>
                    <a:gd name="T10" fmla="*/ 196 w 235"/>
                    <a:gd name="T11" fmla="*/ 773 h 773"/>
                    <a:gd name="T12" fmla="*/ 196 w 235"/>
                    <a:gd name="T13" fmla="*/ 111 h 773"/>
                    <a:gd name="T14" fmla="*/ 235 w 235"/>
                    <a:gd name="T15" fmla="*/ 111 h 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5" h="773">
                      <a:moveTo>
                        <a:pt x="235" y="111"/>
                      </a:moveTo>
                      <a:lnTo>
                        <a:pt x="120" y="0"/>
                      </a:lnTo>
                      <a:lnTo>
                        <a:pt x="0" y="110"/>
                      </a:lnTo>
                      <a:lnTo>
                        <a:pt x="44" y="110"/>
                      </a:lnTo>
                      <a:lnTo>
                        <a:pt x="44" y="773"/>
                      </a:lnTo>
                      <a:lnTo>
                        <a:pt x="196" y="773"/>
                      </a:lnTo>
                      <a:lnTo>
                        <a:pt x="196" y="111"/>
                      </a:lnTo>
                      <a:lnTo>
                        <a:pt x="235" y="111"/>
                      </a:lnTo>
                      <a:close/>
                    </a:path>
                  </a:pathLst>
                </a:custGeom>
                <a:solidFill>
                  <a:srgbClr val="DAA38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îśļiḋè">
                  <a:extLst>
                    <a:ext uri="{FF2B5EF4-FFF2-40B4-BE49-F238E27FC236}">
                      <a16:creationId xmlns:a16="http://schemas.microsoft.com/office/drawing/2014/main" id="{48D4B76F-D088-4540-9DD3-FF5EBBEC555A}"/>
                    </a:ext>
                  </a:extLst>
                </p:cNvPr>
                <p:cNvSpPr/>
                <p:nvPr/>
              </p:nvSpPr>
              <p:spPr bwMode="auto">
                <a:xfrm>
                  <a:off x="6469063" y="5592763"/>
                  <a:ext cx="457200" cy="1266825"/>
                </a:xfrm>
                <a:custGeom>
                  <a:avLst/>
                  <a:gdLst>
                    <a:gd name="T0" fmla="*/ 233 w 288"/>
                    <a:gd name="T1" fmla="*/ 798 h 798"/>
                    <a:gd name="T2" fmla="*/ 61 w 288"/>
                    <a:gd name="T3" fmla="*/ 798 h 798"/>
                    <a:gd name="T4" fmla="*/ 61 w 288"/>
                    <a:gd name="T5" fmla="*/ 136 h 798"/>
                    <a:gd name="T6" fmla="*/ 0 w 288"/>
                    <a:gd name="T7" fmla="*/ 136 h 798"/>
                    <a:gd name="T8" fmla="*/ 148 w 288"/>
                    <a:gd name="T9" fmla="*/ 0 h 798"/>
                    <a:gd name="T10" fmla="*/ 288 w 288"/>
                    <a:gd name="T11" fmla="*/ 137 h 798"/>
                    <a:gd name="T12" fmla="*/ 233 w 288"/>
                    <a:gd name="T13" fmla="*/ 136 h 798"/>
                    <a:gd name="T14" fmla="*/ 233 w 288"/>
                    <a:gd name="T15" fmla="*/ 798 h 798"/>
                    <a:gd name="T16" fmla="*/ 81 w 288"/>
                    <a:gd name="T17" fmla="*/ 777 h 798"/>
                    <a:gd name="T18" fmla="*/ 213 w 288"/>
                    <a:gd name="T19" fmla="*/ 777 h 798"/>
                    <a:gd name="T20" fmla="*/ 213 w 288"/>
                    <a:gd name="T21" fmla="*/ 116 h 798"/>
                    <a:gd name="T22" fmla="*/ 236 w 288"/>
                    <a:gd name="T23" fmla="*/ 116 h 798"/>
                    <a:gd name="T24" fmla="*/ 147 w 288"/>
                    <a:gd name="T25" fmla="*/ 30 h 798"/>
                    <a:gd name="T26" fmla="*/ 53 w 288"/>
                    <a:gd name="T27" fmla="*/ 115 h 798"/>
                    <a:gd name="T28" fmla="*/ 81 w 288"/>
                    <a:gd name="T29" fmla="*/ 115 h 798"/>
                    <a:gd name="T30" fmla="*/ 81 w 288"/>
                    <a:gd name="T31" fmla="*/ 777 h 7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88" h="798">
                      <a:moveTo>
                        <a:pt x="233" y="798"/>
                      </a:moveTo>
                      <a:lnTo>
                        <a:pt x="61" y="798"/>
                      </a:lnTo>
                      <a:lnTo>
                        <a:pt x="61" y="136"/>
                      </a:lnTo>
                      <a:lnTo>
                        <a:pt x="0" y="136"/>
                      </a:lnTo>
                      <a:lnTo>
                        <a:pt x="148" y="0"/>
                      </a:lnTo>
                      <a:lnTo>
                        <a:pt x="288" y="137"/>
                      </a:lnTo>
                      <a:lnTo>
                        <a:pt x="233" y="136"/>
                      </a:lnTo>
                      <a:lnTo>
                        <a:pt x="233" y="798"/>
                      </a:lnTo>
                      <a:close/>
                      <a:moveTo>
                        <a:pt x="81" y="777"/>
                      </a:moveTo>
                      <a:lnTo>
                        <a:pt x="213" y="777"/>
                      </a:lnTo>
                      <a:lnTo>
                        <a:pt x="213" y="116"/>
                      </a:lnTo>
                      <a:lnTo>
                        <a:pt x="236" y="116"/>
                      </a:lnTo>
                      <a:lnTo>
                        <a:pt x="147" y="30"/>
                      </a:lnTo>
                      <a:lnTo>
                        <a:pt x="53" y="115"/>
                      </a:lnTo>
                      <a:lnTo>
                        <a:pt x="81" y="115"/>
                      </a:lnTo>
                      <a:lnTo>
                        <a:pt x="81" y="777"/>
                      </a:lnTo>
                      <a:close/>
                    </a:path>
                  </a:pathLst>
                </a:cu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ïṡḻîḋè">
                  <a:extLst>
                    <a:ext uri="{FF2B5EF4-FFF2-40B4-BE49-F238E27FC236}">
                      <a16:creationId xmlns:a16="http://schemas.microsoft.com/office/drawing/2014/main" id="{9F426415-3EE5-4AB7-9D65-D5EBE0BABFEA}"/>
                    </a:ext>
                  </a:extLst>
                </p:cNvPr>
                <p:cNvSpPr/>
                <p:nvPr/>
              </p:nvSpPr>
              <p:spPr bwMode="auto">
                <a:xfrm>
                  <a:off x="5307013" y="6737350"/>
                  <a:ext cx="87313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ïşļîďè">
                  <a:extLst>
                    <a:ext uri="{FF2B5EF4-FFF2-40B4-BE49-F238E27FC236}">
                      <a16:creationId xmlns:a16="http://schemas.microsoft.com/office/drawing/2014/main" id="{A6966C32-711D-487C-A857-B6669D664DFC}"/>
                    </a:ext>
                  </a:extLst>
                </p:cNvPr>
                <p:cNvSpPr/>
                <p:nvPr/>
              </p:nvSpPr>
              <p:spPr bwMode="auto">
                <a:xfrm>
                  <a:off x="5627688" y="6562725"/>
                  <a:ext cx="88900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íşľïḍè">
                  <a:extLst>
                    <a:ext uri="{FF2B5EF4-FFF2-40B4-BE49-F238E27FC236}">
                      <a16:creationId xmlns:a16="http://schemas.microsoft.com/office/drawing/2014/main" id="{6693519C-824E-412D-A8DB-1E57DBA07D71}"/>
                    </a:ext>
                  </a:extLst>
                </p:cNvPr>
                <p:cNvSpPr/>
                <p:nvPr/>
              </p:nvSpPr>
              <p:spPr bwMode="auto">
                <a:xfrm>
                  <a:off x="5627688" y="6650038"/>
                  <a:ext cx="88900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ïṩḷídé">
                  <a:extLst>
                    <a:ext uri="{FF2B5EF4-FFF2-40B4-BE49-F238E27FC236}">
                      <a16:creationId xmlns:a16="http://schemas.microsoft.com/office/drawing/2014/main" id="{C4375778-563F-4AFC-933B-E128AE564D6B}"/>
                    </a:ext>
                  </a:extLst>
                </p:cNvPr>
                <p:cNvSpPr/>
                <p:nvPr/>
              </p:nvSpPr>
              <p:spPr bwMode="auto">
                <a:xfrm>
                  <a:off x="5627688" y="6737350"/>
                  <a:ext cx="88900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íṥḷiḋê">
                  <a:extLst>
                    <a:ext uri="{FF2B5EF4-FFF2-40B4-BE49-F238E27FC236}">
                      <a16:creationId xmlns:a16="http://schemas.microsoft.com/office/drawing/2014/main" id="{81B94651-DCF9-4AD0-ADE4-040222BE330F}"/>
                    </a:ext>
                  </a:extLst>
                </p:cNvPr>
                <p:cNvSpPr/>
                <p:nvPr/>
              </p:nvSpPr>
              <p:spPr bwMode="auto">
                <a:xfrm>
                  <a:off x="5946775" y="6562725"/>
                  <a:ext cx="88900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íşliḓè">
                  <a:extLst>
                    <a:ext uri="{FF2B5EF4-FFF2-40B4-BE49-F238E27FC236}">
                      <a16:creationId xmlns:a16="http://schemas.microsoft.com/office/drawing/2014/main" id="{AE1B77FD-BE49-449B-B767-C5776FBD59E9}"/>
                    </a:ext>
                  </a:extLst>
                </p:cNvPr>
                <p:cNvSpPr/>
                <p:nvPr/>
              </p:nvSpPr>
              <p:spPr bwMode="auto">
                <a:xfrm>
                  <a:off x="5946775" y="6650038"/>
                  <a:ext cx="88900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íṥḻiďè">
                  <a:extLst>
                    <a:ext uri="{FF2B5EF4-FFF2-40B4-BE49-F238E27FC236}">
                      <a16:creationId xmlns:a16="http://schemas.microsoft.com/office/drawing/2014/main" id="{1AA27EE5-D49B-41E1-93B5-C408C9510975}"/>
                    </a:ext>
                  </a:extLst>
                </p:cNvPr>
                <p:cNvSpPr/>
                <p:nvPr/>
              </p:nvSpPr>
              <p:spPr bwMode="auto">
                <a:xfrm>
                  <a:off x="5946775" y="6737350"/>
                  <a:ext cx="88900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iṥľïḍè">
                  <a:extLst>
                    <a:ext uri="{FF2B5EF4-FFF2-40B4-BE49-F238E27FC236}">
                      <a16:creationId xmlns:a16="http://schemas.microsoft.com/office/drawing/2014/main" id="{D1BA5618-24EB-4310-BDA6-2EF80459A47C}"/>
                    </a:ext>
                  </a:extLst>
                </p:cNvPr>
                <p:cNvSpPr/>
                <p:nvPr/>
              </p:nvSpPr>
              <p:spPr bwMode="auto">
                <a:xfrm>
                  <a:off x="5946775" y="6300788"/>
                  <a:ext cx="88900" cy="3175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iṣḻiḋê">
                  <a:extLst>
                    <a:ext uri="{FF2B5EF4-FFF2-40B4-BE49-F238E27FC236}">
                      <a16:creationId xmlns:a16="http://schemas.microsoft.com/office/drawing/2014/main" id="{33B24D6B-C550-4EA3-BB36-E8975DEDB717}"/>
                    </a:ext>
                  </a:extLst>
                </p:cNvPr>
                <p:cNvSpPr/>
                <p:nvPr/>
              </p:nvSpPr>
              <p:spPr bwMode="auto">
                <a:xfrm>
                  <a:off x="5946775" y="6388100"/>
                  <a:ext cx="88900" cy="3175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îṩlíḋê">
                  <a:extLst>
                    <a:ext uri="{FF2B5EF4-FFF2-40B4-BE49-F238E27FC236}">
                      <a16:creationId xmlns:a16="http://schemas.microsoft.com/office/drawing/2014/main" id="{3FF6058E-8DE7-4C0B-84C8-D3BBFC87CF75}"/>
                    </a:ext>
                  </a:extLst>
                </p:cNvPr>
                <p:cNvSpPr/>
                <p:nvPr/>
              </p:nvSpPr>
              <p:spPr bwMode="auto">
                <a:xfrm>
                  <a:off x="5946775" y="6475413"/>
                  <a:ext cx="88900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íŝļîḋê">
                  <a:extLst>
                    <a:ext uri="{FF2B5EF4-FFF2-40B4-BE49-F238E27FC236}">
                      <a16:creationId xmlns:a16="http://schemas.microsoft.com/office/drawing/2014/main" id="{78AAF331-9FDA-494C-8D25-B0C7C79E014E}"/>
                    </a:ext>
                  </a:extLst>
                </p:cNvPr>
                <p:cNvSpPr/>
                <p:nvPr/>
              </p:nvSpPr>
              <p:spPr bwMode="auto">
                <a:xfrm>
                  <a:off x="6264275" y="6564313"/>
                  <a:ext cx="88900" cy="3175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í$lïḑê">
                  <a:extLst>
                    <a:ext uri="{FF2B5EF4-FFF2-40B4-BE49-F238E27FC236}">
                      <a16:creationId xmlns:a16="http://schemas.microsoft.com/office/drawing/2014/main" id="{DA4BFA8F-5A98-4C7D-B94D-6DC23CA249F5}"/>
                    </a:ext>
                  </a:extLst>
                </p:cNvPr>
                <p:cNvSpPr/>
                <p:nvPr/>
              </p:nvSpPr>
              <p:spPr bwMode="auto">
                <a:xfrm>
                  <a:off x="6264275" y="6651625"/>
                  <a:ext cx="88900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íṧļíḋé">
                  <a:extLst>
                    <a:ext uri="{FF2B5EF4-FFF2-40B4-BE49-F238E27FC236}">
                      <a16:creationId xmlns:a16="http://schemas.microsoft.com/office/drawing/2014/main" id="{31A1DA94-DFCC-4A68-AFD0-7C794EBE38C6}"/>
                    </a:ext>
                  </a:extLst>
                </p:cNvPr>
                <p:cNvSpPr/>
                <p:nvPr/>
              </p:nvSpPr>
              <p:spPr bwMode="auto">
                <a:xfrm>
                  <a:off x="6264275" y="6738938"/>
                  <a:ext cx="88900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íṡ1ídé">
                  <a:extLst>
                    <a:ext uri="{FF2B5EF4-FFF2-40B4-BE49-F238E27FC236}">
                      <a16:creationId xmlns:a16="http://schemas.microsoft.com/office/drawing/2014/main" id="{D2F9FF7B-5752-419D-8AFF-1BADEF0542BE}"/>
                    </a:ext>
                  </a:extLst>
                </p:cNvPr>
                <p:cNvSpPr/>
                <p:nvPr/>
              </p:nvSpPr>
              <p:spPr bwMode="auto">
                <a:xfrm>
                  <a:off x="6264275" y="6300788"/>
                  <a:ext cx="88900" cy="3175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i$ḷíḍè">
                  <a:extLst>
                    <a:ext uri="{FF2B5EF4-FFF2-40B4-BE49-F238E27FC236}">
                      <a16:creationId xmlns:a16="http://schemas.microsoft.com/office/drawing/2014/main" id="{8D6C711C-54AD-4B4B-873C-98D406FFD0D9}"/>
                    </a:ext>
                  </a:extLst>
                </p:cNvPr>
                <p:cNvSpPr/>
                <p:nvPr/>
              </p:nvSpPr>
              <p:spPr bwMode="auto">
                <a:xfrm>
                  <a:off x="6264275" y="6388100"/>
                  <a:ext cx="88900" cy="3175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ísliḑe">
                  <a:extLst>
                    <a:ext uri="{FF2B5EF4-FFF2-40B4-BE49-F238E27FC236}">
                      <a16:creationId xmlns:a16="http://schemas.microsoft.com/office/drawing/2014/main" id="{3BDCD531-276C-4212-B0BB-B542B10C687F}"/>
                    </a:ext>
                  </a:extLst>
                </p:cNvPr>
                <p:cNvSpPr/>
                <p:nvPr/>
              </p:nvSpPr>
              <p:spPr bwMode="auto">
                <a:xfrm>
                  <a:off x="6264275" y="6475413"/>
                  <a:ext cx="88900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ïṩlíḓe">
                  <a:extLst>
                    <a:ext uri="{FF2B5EF4-FFF2-40B4-BE49-F238E27FC236}">
                      <a16:creationId xmlns:a16="http://schemas.microsoft.com/office/drawing/2014/main" id="{4C525148-C967-4392-80C0-640088CB2CBA}"/>
                    </a:ext>
                  </a:extLst>
                </p:cNvPr>
                <p:cNvSpPr/>
                <p:nvPr/>
              </p:nvSpPr>
              <p:spPr bwMode="auto">
                <a:xfrm>
                  <a:off x="6264275" y="6037263"/>
                  <a:ext cx="88900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is1ïḓè">
                  <a:extLst>
                    <a:ext uri="{FF2B5EF4-FFF2-40B4-BE49-F238E27FC236}">
                      <a16:creationId xmlns:a16="http://schemas.microsoft.com/office/drawing/2014/main" id="{32E0AF74-D505-46B7-B1C1-F7CA38967211}"/>
                    </a:ext>
                  </a:extLst>
                </p:cNvPr>
                <p:cNvSpPr/>
                <p:nvPr/>
              </p:nvSpPr>
              <p:spPr bwMode="auto">
                <a:xfrm>
                  <a:off x="6264275" y="6124575"/>
                  <a:ext cx="88900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iṡlîďê">
                  <a:extLst>
                    <a:ext uri="{FF2B5EF4-FFF2-40B4-BE49-F238E27FC236}">
                      <a16:creationId xmlns:a16="http://schemas.microsoft.com/office/drawing/2014/main" id="{93DB2F60-E37D-4817-8C0B-A6D6C7738EFE}"/>
                    </a:ext>
                  </a:extLst>
                </p:cNvPr>
                <p:cNvSpPr/>
                <p:nvPr/>
              </p:nvSpPr>
              <p:spPr bwMode="auto">
                <a:xfrm>
                  <a:off x="6264275" y="6211888"/>
                  <a:ext cx="88900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îsļïḑe">
                  <a:extLst>
                    <a:ext uri="{FF2B5EF4-FFF2-40B4-BE49-F238E27FC236}">
                      <a16:creationId xmlns:a16="http://schemas.microsoft.com/office/drawing/2014/main" id="{ABCEDC48-DCF0-4723-A3B4-D2C108002593}"/>
                    </a:ext>
                  </a:extLst>
                </p:cNvPr>
                <p:cNvSpPr/>
                <p:nvPr/>
              </p:nvSpPr>
              <p:spPr bwMode="auto">
                <a:xfrm>
                  <a:off x="6584950" y="6564313"/>
                  <a:ext cx="87313" cy="3175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2" name="iṧḷïḓè">
                  <a:extLst>
                    <a:ext uri="{FF2B5EF4-FFF2-40B4-BE49-F238E27FC236}">
                      <a16:creationId xmlns:a16="http://schemas.microsoft.com/office/drawing/2014/main" id="{23D7D595-F877-4604-9316-6CF9B2879214}"/>
                    </a:ext>
                  </a:extLst>
                </p:cNvPr>
                <p:cNvSpPr/>
                <p:nvPr/>
              </p:nvSpPr>
              <p:spPr bwMode="auto">
                <a:xfrm>
                  <a:off x="6584950" y="6651625"/>
                  <a:ext cx="87313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îślíḍê">
                  <a:extLst>
                    <a:ext uri="{FF2B5EF4-FFF2-40B4-BE49-F238E27FC236}">
                      <a16:creationId xmlns:a16="http://schemas.microsoft.com/office/drawing/2014/main" id="{2FBB5D70-B5FB-4B23-8382-8053430AF8B3}"/>
                    </a:ext>
                  </a:extLst>
                </p:cNvPr>
                <p:cNvSpPr/>
                <p:nvPr/>
              </p:nvSpPr>
              <p:spPr bwMode="auto">
                <a:xfrm>
                  <a:off x="6584950" y="6738938"/>
                  <a:ext cx="87313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íšļïdê">
                  <a:extLst>
                    <a:ext uri="{FF2B5EF4-FFF2-40B4-BE49-F238E27FC236}">
                      <a16:creationId xmlns:a16="http://schemas.microsoft.com/office/drawing/2014/main" id="{03C7D8B1-D1EC-4597-809E-845607F9B3CD}"/>
                    </a:ext>
                  </a:extLst>
                </p:cNvPr>
                <p:cNvSpPr/>
                <p:nvPr/>
              </p:nvSpPr>
              <p:spPr bwMode="auto">
                <a:xfrm>
                  <a:off x="6584950" y="6300788"/>
                  <a:ext cx="87313" cy="3175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îsļiḋe">
                  <a:extLst>
                    <a:ext uri="{FF2B5EF4-FFF2-40B4-BE49-F238E27FC236}">
                      <a16:creationId xmlns:a16="http://schemas.microsoft.com/office/drawing/2014/main" id="{23D53EF4-3162-40EF-8C0A-C439AB41A645}"/>
                    </a:ext>
                  </a:extLst>
                </p:cNvPr>
                <p:cNvSpPr/>
                <p:nvPr/>
              </p:nvSpPr>
              <p:spPr bwMode="auto">
                <a:xfrm>
                  <a:off x="6584950" y="6388100"/>
                  <a:ext cx="87313" cy="31750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iŝ1íḑè">
                  <a:extLst>
                    <a:ext uri="{FF2B5EF4-FFF2-40B4-BE49-F238E27FC236}">
                      <a16:creationId xmlns:a16="http://schemas.microsoft.com/office/drawing/2014/main" id="{5292F359-09E3-4080-8509-0E4317A7A24C}"/>
                    </a:ext>
                  </a:extLst>
                </p:cNvPr>
                <p:cNvSpPr/>
                <p:nvPr/>
              </p:nvSpPr>
              <p:spPr bwMode="auto">
                <a:xfrm>
                  <a:off x="6584950" y="6475413"/>
                  <a:ext cx="87313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íšḷiḋê">
                  <a:extLst>
                    <a:ext uri="{FF2B5EF4-FFF2-40B4-BE49-F238E27FC236}">
                      <a16:creationId xmlns:a16="http://schemas.microsoft.com/office/drawing/2014/main" id="{1F8A71D9-35B8-4CA9-8138-F5DF539A8AA7}"/>
                    </a:ext>
                  </a:extLst>
                </p:cNvPr>
                <p:cNvSpPr/>
                <p:nvPr/>
              </p:nvSpPr>
              <p:spPr bwMode="auto">
                <a:xfrm>
                  <a:off x="6584950" y="6124575"/>
                  <a:ext cx="87313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íṡľîdè">
                  <a:extLst>
                    <a:ext uri="{FF2B5EF4-FFF2-40B4-BE49-F238E27FC236}">
                      <a16:creationId xmlns:a16="http://schemas.microsoft.com/office/drawing/2014/main" id="{F76456CE-64B1-4AC9-8FF3-20234186A65B}"/>
                    </a:ext>
                  </a:extLst>
                </p:cNvPr>
                <p:cNvSpPr/>
                <p:nvPr/>
              </p:nvSpPr>
              <p:spPr bwMode="auto">
                <a:xfrm>
                  <a:off x="6584950" y="6211888"/>
                  <a:ext cx="87313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íŝḻíḋe">
                  <a:extLst>
                    <a:ext uri="{FF2B5EF4-FFF2-40B4-BE49-F238E27FC236}">
                      <a16:creationId xmlns:a16="http://schemas.microsoft.com/office/drawing/2014/main" id="{B23352BD-F3C3-466E-A29D-A3660732C463}"/>
                    </a:ext>
                  </a:extLst>
                </p:cNvPr>
                <p:cNvSpPr/>
                <p:nvPr/>
              </p:nvSpPr>
              <p:spPr bwMode="auto">
                <a:xfrm>
                  <a:off x="6584950" y="6037263"/>
                  <a:ext cx="87313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íŝ1îḍé">
                  <a:extLst>
                    <a:ext uri="{FF2B5EF4-FFF2-40B4-BE49-F238E27FC236}">
                      <a16:creationId xmlns:a16="http://schemas.microsoft.com/office/drawing/2014/main" id="{8FDE3020-30EC-4A2E-A064-B14E711B709E}"/>
                    </a:ext>
                  </a:extLst>
                </p:cNvPr>
                <p:cNvSpPr/>
                <p:nvPr/>
              </p:nvSpPr>
              <p:spPr bwMode="auto">
                <a:xfrm>
                  <a:off x="6584950" y="5862638"/>
                  <a:ext cx="87313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îSļïḓe">
                  <a:extLst>
                    <a:ext uri="{FF2B5EF4-FFF2-40B4-BE49-F238E27FC236}">
                      <a16:creationId xmlns:a16="http://schemas.microsoft.com/office/drawing/2014/main" id="{37842DCD-ECE4-44B2-A29E-3D1B1CF15D9E}"/>
                    </a:ext>
                  </a:extLst>
                </p:cNvPr>
                <p:cNvSpPr/>
                <p:nvPr/>
              </p:nvSpPr>
              <p:spPr bwMode="auto">
                <a:xfrm>
                  <a:off x="6584950" y="5949950"/>
                  <a:ext cx="87313" cy="33338"/>
                </a:xfrm>
                <a:prstGeom prst="rect">
                  <a:avLst/>
                </a:prstGeom>
                <a:solidFill>
                  <a:srgbClr val="5454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6092938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10b0eba4-99f2-405c-9d2a-66c17d36a7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019436" y="1322790"/>
            <a:ext cx="9994825" cy="4627905"/>
            <a:chOff x="1019435" y="1322790"/>
            <a:chExt cx="9994826" cy="4627905"/>
          </a:xfrm>
        </p:grpSpPr>
        <p:grpSp>
          <p:nvGrpSpPr>
            <p:cNvPr id="10" name="iSlîḑé"/>
            <p:cNvGrpSpPr/>
            <p:nvPr/>
          </p:nvGrpSpPr>
          <p:grpSpPr>
            <a:xfrm>
              <a:off x="1019435" y="1322790"/>
              <a:ext cx="5204464" cy="4627905"/>
              <a:chOff x="1374049" y="2169688"/>
              <a:chExt cx="3535127" cy="3143500"/>
            </a:xfrm>
          </p:grpSpPr>
          <p:grpSp>
            <p:nvGrpSpPr>
              <p:cNvPr id="27" name="íšḷiḍé"/>
              <p:cNvGrpSpPr/>
              <p:nvPr/>
            </p:nvGrpSpPr>
            <p:grpSpPr>
              <a:xfrm>
                <a:off x="2555776" y="2169938"/>
                <a:ext cx="2353400" cy="978304"/>
                <a:chOff x="3810000" y="1303337"/>
                <a:chExt cx="2184401" cy="844552"/>
              </a:xfrm>
            </p:grpSpPr>
            <p:sp>
              <p:nvSpPr>
                <p:cNvPr id="49" name="íṣļíḍé"/>
                <p:cNvSpPr>
                  <a:spLocks/>
                </p:cNvSpPr>
                <p:nvPr/>
              </p:nvSpPr>
              <p:spPr bwMode="auto">
                <a:xfrm flipV="1">
                  <a:off x="3810000" y="1303337"/>
                  <a:ext cx="2184401" cy="839788"/>
                </a:xfrm>
                <a:custGeom>
                  <a:avLst/>
                  <a:gdLst/>
                  <a:ahLst/>
                  <a:cxnLst>
                    <a:cxn ang="0">
                      <a:pos x="1053" y="287"/>
                    </a:cxn>
                    <a:cxn ang="0">
                      <a:pos x="1053" y="286"/>
                    </a:cxn>
                    <a:cxn ang="0">
                      <a:pos x="1053" y="286"/>
                    </a:cxn>
                    <a:cxn ang="0">
                      <a:pos x="1052" y="286"/>
                    </a:cxn>
                    <a:cxn ang="0">
                      <a:pos x="931" y="54"/>
                    </a:cxn>
                    <a:cxn ang="0">
                      <a:pos x="931" y="55"/>
                    </a:cxn>
                    <a:cxn ang="0">
                      <a:pos x="930" y="52"/>
                    </a:cxn>
                    <a:cxn ang="0">
                      <a:pos x="927" y="48"/>
                    </a:cxn>
                    <a:cxn ang="0">
                      <a:pos x="812" y="16"/>
                    </a:cxn>
                    <a:cxn ang="0">
                      <a:pos x="528" y="0"/>
                    </a:cxn>
                    <a:cxn ang="0">
                      <a:pos x="243" y="16"/>
                    </a:cxn>
                    <a:cxn ang="0">
                      <a:pos x="128" y="48"/>
                    </a:cxn>
                    <a:cxn ang="0">
                      <a:pos x="127" y="48"/>
                    </a:cxn>
                    <a:cxn ang="0">
                      <a:pos x="4" y="283"/>
                    </a:cxn>
                    <a:cxn ang="0">
                      <a:pos x="1" y="286"/>
                    </a:cxn>
                    <a:cxn ang="0">
                      <a:pos x="1" y="287"/>
                    </a:cxn>
                    <a:cxn ang="0">
                      <a:pos x="0" y="290"/>
                    </a:cxn>
                    <a:cxn ang="0">
                      <a:pos x="155" y="328"/>
                    </a:cxn>
                    <a:cxn ang="0">
                      <a:pos x="528" y="344"/>
                    </a:cxn>
                    <a:cxn ang="0">
                      <a:pos x="900" y="328"/>
                    </a:cxn>
                    <a:cxn ang="0">
                      <a:pos x="1054" y="290"/>
                    </a:cxn>
                    <a:cxn ang="0">
                      <a:pos x="1054" y="287"/>
                    </a:cxn>
                    <a:cxn ang="0">
                      <a:pos x="1053" y="287"/>
                    </a:cxn>
                  </a:cxnLst>
                  <a:rect l="0" t="0" r="r" b="b"/>
                  <a:pathLst>
                    <a:path w="1054" h="344">
                      <a:moveTo>
                        <a:pt x="1053" y="287"/>
                      </a:moveTo>
                      <a:cubicBezTo>
                        <a:pt x="1053" y="287"/>
                        <a:pt x="1053" y="286"/>
                        <a:pt x="1053" y="286"/>
                      </a:cubicBezTo>
                      <a:cubicBezTo>
                        <a:pt x="1053" y="286"/>
                        <a:pt x="1053" y="286"/>
                        <a:pt x="1053" y="286"/>
                      </a:cubicBezTo>
                      <a:cubicBezTo>
                        <a:pt x="1053" y="286"/>
                        <a:pt x="1052" y="286"/>
                        <a:pt x="1052" y="286"/>
                      </a:cubicBezTo>
                      <a:cubicBezTo>
                        <a:pt x="1048" y="276"/>
                        <a:pt x="1026" y="236"/>
                        <a:pt x="931" y="54"/>
                      </a:cubicBezTo>
                      <a:cubicBezTo>
                        <a:pt x="931" y="54"/>
                        <a:pt x="931" y="54"/>
                        <a:pt x="931" y="55"/>
                      </a:cubicBezTo>
                      <a:cubicBezTo>
                        <a:pt x="931" y="54"/>
                        <a:pt x="931" y="53"/>
                        <a:pt x="930" y="52"/>
                      </a:cubicBezTo>
                      <a:cubicBezTo>
                        <a:pt x="930" y="52"/>
                        <a:pt x="930" y="52"/>
                        <a:pt x="927" y="48"/>
                      </a:cubicBezTo>
                      <a:cubicBezTo>
                        <a:pt x="918" y="35"/>
                        <a:pt x="879" y="25"/>
                        <a:pt x="812" y="16"/>
                      </a:cubicBezTo>
                      <a:cubicBezTo>
                        <a:pt x="734" y="5"/>
                        <a:pt x="638" y="0"/>
                        <a:pt x="528" y="0"/>
                      </a:cubicBezTo>
                      <a:cubicBezTo>
                        <a:pt x="417" y="0"/>
                        <a:pt x="323" y="5"/>
                        <a:pt x="243" y="16"/>
                      </a:cubicBezTo>
                      <a:cubicBezTo>
                        <a:pt x="175" y="25"/>
                        <a:pt x="136" y="37"/>
                        <a:pt x="128" y="48"/>
                      </a:cubicBezTo>
                      <a:cubicBezTo>
                        <a:pt x="128" y="48"/>
                        <a:pt x="128" y="48"/>
                        <a:pt x="127" y="48"/>
                      </a:cubicBezTo>
                      <a:cubicBezTo>
                        <a:pt x="127" y="48"/>
                        <a:pt x="127" y="48"/>
                        <a:pt x="4" y="283"/>
                      </a:cubicBezTo>
                      <a:cubicBezTo>
                        <a:pt x="3" y="284"/>
                        <a:pt x="2" y="285"/>
                        <a:pt x="1" y="286"/>
                      </a:cubicBezTo>
                      <a:cubicBezTo>
                        <a:pt x="1" y="287"/>
                        <a:pt x="1" y="287"/>
                        <a:pt x="1" y="287"/>
                      </a:cubicBezTo>
                      <a:cubicBezTo>
                        <a:pt x="1" y="288"/>
                        <a:pt x="0" y="289"/>
                        <a:pt x="0" y="290"/>
                      </a:cubicBezTo>
                      <a:cubicBezTo>
                        <a:pt x="0" y="305"/>
                        <a:pt x="52" y="318"/>
                        <a:pt x="155" y="328"/>
                      </a:cubicBezTo>
                      <a:cubicBezTo>
                        <a:pt x="258" y="339"/>
                        <a:pt x="382" y="344"/>
                        <a:pt x="528" y="344"/>
                      </a:cubicBezTo>
                      <a:cubicBezTo>
                        <a:pt x="672" y="344"/>
                        <a:pt x="797" y="339"/>
                        <a:pt x="900" y="328"/>
                      </a:cubicBezTo>
                      <a:cubicBezTo>
                        <a:pt x="1002" y="318"/>
                        <a:pt x="1054" y="305"/>
                        <a:pt x="1054" y="290"/>
                      </a:cubicBezTo>
                      <a:cubicBezTo>
                        <a:pt x="1054" y="289"/>
                        <a:pt x="1054" y="288"/>
                        <a:pt x="1054" y="287"/>
                      </a:cubicBezTo>
                      <a:cubicBezTo>
                        <a:pt x="1053" y="287"/>
                        <a:pt x="1053" y="287"/>
                        <a:pt x="1053" y="28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îṥḷíḍe"/>
                <p:cNvSpPr/>
                <p:nvPr/>
              </p:nvSpPr>
              <p:spPr bwMode="auto">
                <a:xfrm>
                  <a:off x="4075114" y="1879167"/>
                  <a:ext cx="1654174" cy="268722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iŝḷíďe"/>
              <p:cNvGrpSpPr/>
              <p:nvPr/>
            </p:nvGrpSpPr>
            <p:grpSpPr>
              <a:xfrm>
                <a:off x="2904544" y="3183261"/>
                <a:ext cx="1655864" cy="688340"/>
                <a:chOff x="3810000" y="1303337"/>
                <a:chExt cx="2184401" cy="844552"/>
              </a:xfrm>
            </p:grpSpPr>
            <p:sp>
              <p:nvSpPr>
                <p:cNvPr id="47" name="íṥlidè"/>
                <p:cNvSpPr>
                  <a:spLocks/>
                </p:cNvSpPr>
                <p:nvPr/>
              </p:nvSpPr>
              <p:spPr bwMode="auto">
                <a:xfrm flipV="1">
                  <a:off x="3810000" y="1303337"/>
                  <a:ext cx="2184401" cy="839788"/>
                </a:xfrm>
                <a:custGeom>
                  <a:avLst/>
                  <a:gdLst/>
                  <a:ahLst/>
                  <a:cxnLst>
                    <a:cxn ang="0">
                      <a:pos x="1053" y="287"/>
                    </a:cxn>
                    <a:cxn ang="0">
                      <a:pos x="1053" y="286"/>
                    </a:cxn>
                    <a:cxn ang="0">
                      <a:pos x="1053" y="286"/>
                    </a:cxn>
                    <a:cxn ang="0">
                      <a:pos x="1052" y="286"/>
                    </a:cxn>
                    <a:cxn ang="0">
                      <a:pos x="931" y="54"/>
                    </a:cxn>
                    <a:cxn ang="0">
                      <a:pos x="931" y="55"/>
                    </a:cxn>
                    <a:cxn ang="0">
                      <a:pos x="930" y="52"/>
                    </a:cxn>
                    <a:cxn ang="0">
                      <a:pos x="927" y="48"/>
                    </a:cxn>
                    <a:cxn ang="0">
                      <a:pos x="812" y="16"/>
                    </a:cxn>
                    <a:cxn ang="0">
                      <a:pos x="528" y="0"/>
                    </a:cxn>
                    <a:cxn ang="0">
                      <a:pos x="243" y="16"/>
                    </a:cxn>
                    <a:cxn ang="0">
                      <a:pos x="128" y="48"/>
                    </a:cxn>
                    <a:cxn ang="0">
                      <a:pos x="127" y="48"/>
                    </a:cxn>
                    <a:cxn ang="0">
                      <a:pos x="4" y="283"/>
                    </a:cxn>
                    <a:cxn ang="0">
                      <a:pos x="1" y="286"/>
                    </a:cxn>
                    <a:cxn ang="0">
                      <a:pos x="1" y="287"/>
                    </a:cxn>
                    <a:cxn ang="0">
                      <a:pos x="0" y="290"/>
                    </a:cxn>
                    <a:cxn ang="0">
                      <a:pos x="155" y="328"/>
                    </a:cxn>
                    <a:cxn ang="0">
                      <a:pos x="528" y="344"/>
                    </a:cxn>
                    <a:cxn ang="0">
                      <a:pos x="900" y="328"/>
                    </a:cxn>
                    <a:cxn ang="0">
                      <a:pos x="1054" y="290"/>
                    </a:cxn>
                    <a:cxn ang="0">
                      <a:pos x="1054" y="287"/>
                    </a:cxn>
                    <a:cxn ang="0">
                      <a:pos x="1053" y="287"/>
                    </a:cxn>
                  </a:cxnLst>
                  <a:rect l="0" t="0" r="r" b="b"/>
                  <a:pathLst>
                    <a:path w="1054" h="344">
                      <a:moveTo>
                        <a:pt x="1053" y="287"/>
                      </a:moveTo>
                      <a:cubicBezTo>
                        <a:pt x="1053" y="287"/>
                        <a:pt x="1053" y="286"/>
                        <a:pt x="1053" y="286"/>
                      </a:cubicBezTo>
                      <a:cubicBezTo>
                        <a:pt x="1053" y="286"/>
                        <a:pt x="1053" y="286"/>
                        <a:pt x="1053" y="286"/>
                      </a:cubicBezTo>
                      <a:cubicBezTo>
                        <a:pt x="1053" y="286"/>
                        <a:pt x="1052" y="286"/>
                        <a:pt x="1052" y="286"/>
                      </a:cubicBezTo>
                      <a:cubicBezTo>
                        <a:pt x="1048" y="276"/>
                        <a:pt x="1026" y="236"/>
                        <a:pt x="931" y="54"/>
                      </a:cubicBezTo>
                      <a:cubicBezTo>
                        <a:pt x="931" y="54"/>
                        <a:pt x="931" y="54"/>
                        <a:pt x="931" y="55"/>
                      </a:cubicBezTo>
                      <a:cubicBezTo>
                        <a:pt x="931" y="54"/>
                        <a:pt x="931" y="53"/>
                        <a:pt x="930" y="52"/>
                      </a:cubicBezTo>
                      <a:cubicBezTo>
                        <a:pt x="930" y="52"/>
                        <a:pt x="930" y="52"/>
                        <a:pt x="927" y="48"/>
                      </a:cubicBezTo>
                      <a:cubicBezTo>
                        <a:pt x="918" y="35"/>
                        <a:pt x="879" y="25"/>
                        <a:pt x="812" y="16"/>
                      </a:cubicBezTo>
                      <a:cubicBezTo>
                        <a:pt x="734" y="5"/>
                        <a:pt x="638" y="0"/>
                        <a:pt x="528" y="0"/>
                      </a:cubicBezTo>
                      <a:cubicBezTo>
                        <a:pt x="417" y="0"/>
                        <a:pt x="323" y="5"/>
                        <a:pt x="243" y="16"/>
                      </a:cubicBezTo>
                      <a:cubicBezTo>
                        <a:pt x="175" y="25"/>
                        <a:pt x="136" y="37"/>
                        <a:pt x="128" y="48"/>
                      </a:cubicBezTo>
                      <a:cubicBezTo>
                        <a:pt x="128" y="48"/>
                        <a:pt x="128" y="48"/>
                        <a:pt x="127" y="48"/>
                      </a:cubicBezTo>
                      <a:cubicBezTo>
                        <a:pt x="127" y="48"/>
                        <a:pt x="127" y="48"/>
                        <a:pt x="4" y="283"/>
                      </a:cubicBezTo>
                      <a:cubicBezTo>
                        <a:pt x="3" y="284"/>
                        <a:pt x="2" y="285"/>
                        <a:pt x="1" y="286"/>
                      </a:cubicBezTo>
                      <a:cubicBezTo>
                        <a:pt x="1" y="287"/>
                        <a:pt x="1" y="287"/>
                        <a:pt x="1" y="287"/>
                      </a:cubicBezTo>
                      <a:cubicBezTo>
                        <a:pt x="1" y="288"/>
                        <a:pt x="0" y="289"/>
                        <a:pt x="0" y="290"/>
                      </a:cubicBezTo>
                      <a:cubicBezTo>
                        <a:pt x="0" y="305"/>
                        <a:pt x="52" y="318"/>
                        <a:pt x="155" y="328"/>
                      </a:cubicBezTo>
                      <a:cubicBezTo>
                        <a:pt x="258" y="339"/>
                        <a:pt x="382" y="344"/>
                        <a:pt x="528" y="344"/>
                      </a:cubicBezTo>
                      <a:cubicBezTo>
                        <a:pt x="672" y="344"/>
                        <a:pt x="797" y="339"/>
                        <a:pt x="900" y="328"/>
                      </a:cubicBezTo>
                      <a:cubicBezTo>
                        <a:pt x="1002" y="318"/>
                        <a:pt x="1054" y="305"/>
                        <a:pt x="1054" y="290"/>
                      </a:cubicBezTo>
                      <a:cubicBezTo>
                        <a:pt x="1054" y="289"/>
                        <a:pt x="1054" y="288"/>
                        <a:pt x="1054" y="287"/>
                      </a:cubicBezTo>
                      <a:cubicBezTo>
                        <a:pt x="1053" y="287"/>
                        <a:pt x="1053" y="287"/>
                        <a:pt x="1053" y="287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îṩ1iḑe"/>
                <p:cNvSpPr/>
                <p:nvPr/>
              </p:nvSpPr>
              <p:spPr bwMode="auto">
                <a:xfrm>
                  <a:off x="4075114" y="1879167"/>
                  <a:ext cx="1654174" cy="268722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" name="iṧḷíḋé"/>
              <p:cNvGrpSpPr/>
              <p:nvPr/>
            </p:nvGrpSpPr>
            <p:grpSpPr>
              <a:xfrm>
                <a:off x="3157462" y="3906620"/>
                <a:ext cx="1150028" cy="478064"/>
                <a:chOff x="3810000" y="1303337"/>
                <a:chExt cx="2184401" cy="844552"/>
              </a:xfrm>
            </p:grpSpPr>
            <p:sp>
              <p:nvSpPr>
                <p:cNvPr id="45" name="î$ľïḋe"/>
                <p:cNvSpPr>
                  <a:spLocks/>
                </p:cNvSpPr>
                <p:nvPr/>
              </p:nvSpPr>
              <p:spPr bwMode="auto">
                <a:xfrm flipV="1">
                  <a:off x="3810000" y="1303337"/>
                  <a:ext cx="2184401" cy="839788"/>
                </a:xfrm>
                <a:custGeom>
                  <a:avLst/>
                  <a:gdLst/>
                  <a:ahLst/>
                  <a:cxnLst>
                    <a:cxn ang="0">
                      <a:pos x="1053" y="287"/>
                    </a:cxn>
                    <a:cxn ang="0">
                      <a:pos x="1053" y="286"/>
                    </a:cxn>
                    <a:cxn ang="0">
                      <a:pos x="1053" y="286"/>
                    </a:cxn>
                    <a:cxn ang="0">
                      <a:pos x="1052" y="286"/>
                    </a:cxn>
                    <a:cxn ang="0">
                      <a:pos x="931" y="54"/>
                    </a:cxn>
                    <a:cxn ang="0">
                      <a:pos x="931" y="55"/>
                    </a:cxn>
                    <a:cxn ang="0">
                      <a:pos x="930" y="52"/>
                    </a:cxn>
                    <a:cxn ang="0">
                      <a:pos x="927" y="48"/>
                    </a:cxn>
                    <a:cxn ang="0">
                      <a:pos x="812" y="16"/>
                    </a:cxn>
                    <a:cxn ang="0">
                      <a:pos x="528" y="0"/>
                    </a:cxn>
                    <a:cxn ang="0">
                      <a:pos x="243" y="16"/>
                    </a:cxn>
                    <a:cxn ang="0">
                      <a:pos x="128" y="48"/>
                    </a:cxn>
                    <a:cxn ang="0">
                      <a:pos x="127" y="48"/>
                    </a:cxn>
                    <a:cxn ang="0">
                      <a:pos x="4" y="283"/>
                    </a:cxn>
                    <a:cxn ang="0">
                      <a:pos x="1" y="286"/>
                    </a:cxn>
                    <a:cxn ang="0">
                      <a:pos x="1" y="287"/>
                    </a:cxn>
                    <a:cxn ang="0">
                      <a:pos x="0" y="290"/>
                    </a:cxn>
                    <a:cxn ang="0">
                      <a:pos x="155" y="328"/>
                    </a:cxn>
                    <a:cxn ang="0">
                      <a:pos x="528" y="344"/>
                    </a:cxn>
                    <a:cxn ang="0">
                      <a:pos x="900" y="328"/>
                    </a:cxn>
                    <a:cxn ang="0">
                      <a:pos x="1054" y="290"/>
                    </a:cxn>
                    <a:cxn ang="0">
                      <a:pos x="1054" y="287"/>
                    </a:cxn>
                    <a:cxn ang="0">
                      <a:pos x="1053" y="287"/>
                    </a:cxn>
                  </a:cxnLst>
                  <a:rect l="0" t="0" r="r" b="b"/>
                  <a:pathLst>
                    <a:path w="1054" h="344">
                      <a:moveTo>
                        <a:pt x="1053" y="287"/>
                      </a:moveTo>
                      <a:cubicBezTo>
                        <a:pt x="1053" y="287"/>
                        <a:pt x="1053" y="286"/>
                        <a:pt x="1053" y="286"/>
                      </a:cubicBezTo>
                      <a:cubicBezTo>
                        <a:pt x="1053" y="286"/>
                        <a:pt x="1053" y="286"/>
                        <a:pt x="1053" y="286"/>
                      </a:cubicBezTo>
                      <a:cubicBezTo>
                        <a:pt x="1053" y="286"/>
                        <a:pt x="1052" y="286"/>
                        <a:pt x="1052" y="286"/>
                      </a:cubicBezTo>
                      <a:cubicBezTo>
                        <a:pt x="1048" y="276"/>
                        <a:pt x="1026" y="236"/>
                        <a:pt x="931" y="54"/>
                      </a:cubicBezTo>
                      <a:cubicBezTo>
                        <a:pt x="931" y="54"/>
                        <a:pt x="931" y="54"/>
                        <a:pt x="931" y="55"/>
                      </a:cubicBezTo>
                      <a:cubicBezTo>
                        <a:pt x="931" y="54"/>
                        <a:pt x="931" y="53"/>
                        <a:pt x="930" y="52"/>
                      </a:cubicBezTo>
                      <a:cubicBezTo>
                        <a:pt x="930" y="52"/>
                        <a:pt x="930" y="52"/>
                        <a:pt x="927" y="48"/>
                      </a:cubicBezTo>
                      <a:cubicBezTo>
                        <a:pt x="918" y="35"/>
                        <a:pt x="879" y="25"/>
                        <a:pt x="812" y="16"/>
                      </a:cubicBezTo>
                      <a:cubicBezTo>
                        <a:pt x="734" y="5"/>
                        <a:pt x="638" y="0"/>
                        <a:pt x="528" y="0"/>
                      </a:cubicBezTo>
                      <a:cubicBezTo>
                        <a:pt x="417" y="0"/>
                        <a:pt x="323" y="5"/>
                        <a:pt x="243" y="16"/>
                      </a:cubicBezTo>
                      <a:cubicBezTo>
                        <a:pt x="175" y="25"/>
                        <a:pt x="136" y="37"/>
                        <a:pt x="128" y="48"/>
                      </a:cubicBezTo>
                      <a:cubicBezTo>
                        <a:pt x="128" y="48"/>
                        <a:pt x="128" y="48"/>
                        <a:pt x="127" y="48"/>
                      </a:cubicBezTo>
                      <a:cubicBezTo>
                        <a:pt x="127" y="48"/>
                        <a:pt x="127" y="48"/>
                        <a:pt x="4" y="283"/>
                      </a:cubicBezTo>
                      <a:cubicBezTo>
                        <a:pt x="3" y="284"/>
                        <a:pt x="2" y="285"/>
                        <a:pt x="1" y="286"/>
                      </a:cubicBezTo>
                      <a:cubicBezTo>
                        <a:pt x="1" y="287"/>
                        <a:pt x="1" y="287"/>
                        <a:pt x="1" y="287"/>
                      </a:cubicBezTo>
                      <a:cubicBezTo>
                        <a:pt x="1" y="288"/>
                        <a:pt x="0" y="289"/>
                        <a:pt x="0" y="290"/>
                      </a:cubicBezTo>
                      <a:cubicBezTo>
                        <a:pt x="0" y="305"/>
                        <a:pt x="52" y="318"/>
                        <a:pt x="155" y="328"/>
                      </a:cubicBezTo>
                      <a:cubicBezTo>
                        <a:pt x="258" y="339"/>
                        <a:pt x="382" y="344"/>
                        <a:pt x="528" y="344"/>
                      </a:cubicBezTo>
                      <a:cubicBezTo>
                        <a:pt x="672" y="344"/>
                        <a:pt x="797" y="339"/>
                        <a:pt x="900" y="328"/>
                      </a:cubicBezTo>
                      <a:cubicBezTo>
                        <a:pt x="1002" y="318"/>
                        <a:pt x="1054" y="305"/>
                        <a:pt x="1054" y="290"/>
                      </a:cubicBezTo>
                      <a:cubicBezTo>
                        <a:pt x="1054" y="289"/>
                        <a:pt x="1054" y="288"/>
                        <a:pt x="1054" y="287"/>
                      </a:cubicBezTo>
                      <a:cubicBezTo>
                        <a:pt x="1053" y="287"/>
                        <a:pt x="1053" y="287"/>
                        <a:pt x="1053" y="287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iṣļîḋê"/>
                <p:cNvSpPr/>
                <p:nvPr/>
              </p:nvSpPr>
              <p:spPr bwMode="auto">
                <a:xfrm>
                  <a:off x="4075114" y="1879167"/>
                  <a:ext cx="1654174" cy="268722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íṩḻiḑê"/>
              <p:cNvGrpSpPr/>
              <p:nvPr/>
            </p:nvGrpSpPr>
            <p:grpSpPr>
              <a:xfrm>
                <a:off x="3352015" y="4419702"/>
                <a:ext cx="760922" cy="316314"/>
                <a:chOff x="3810000" y="1303337"/>
                <a:chExt cx="2184401" cy="844552"/>
              </a:xfrm>
            </p:grpSpPr>
            <p:sp>
              <p:nvSpPr>
                <p:cNvPr id="43" name="i$ļiḍè"/>
                <p:cNvSpPr>
                  <a:spLocks/>
                </p:cNvSpPr>
                <p:nvPr/>
              </p:nvSpPr>
              <p:spPr bwMode="auto">
                <a:xfrm flipV="1">
                  <a:off x="3810000" y="1303337"/>
                  <a:ext cx="2184401" cy="839788"/>
                </a:xfrm>
                <a:custGeom>
                  <a:avLst/>
                  <a:gdLst/>
                  <a:ahLst/>
                  <a:cxnLst>
                    <a:cxn ang="0">
                      <a:pos x="1053" y="287"/>
                    </a:cxn>
                    <a:cxn ang="0">
                      <a:pos x="1053" y="286"/>
                    </a:cxn>
                    <a:cxn ang="0">
                      <a:pos x="1053" y="286"/>
                    </a:cxn>
                    <a:cxn ang="0">
                      <a:pos x="1052" y="286"/>
                    </a:cxn>
                    <a:cxn ang="0">
                      <a:pos x="931" y="54"/>
                    </a:cxn>
                    <a:cxn ang="0">
                      <a:pos x="931" y="55"/>
                    </a:cxn>
                    <a:cxn ang="0">
                      <a:pos x="930" y="52"/>
                    </a:cxn>
                    <a:cxn ang="0">
                      <a:pos x="927" y="48"/>
                    </a:cxn>
                    <a:cxn ang="0">
                      <a:pos x="812" y="16"/>
                    </a:cxn>
                    <a:cxn ang="0">
                      <a:pos x="528" y="0"/>
                    </a:cxn>
                    <a:cxn ang="0">
                      <a:pos x="243" y="16"/>
                    </a:cxn>
                    <a:cxn ang="0">
                      <a:pos x="128" y="48"/>
                    </a:cxn>
                    <a:cxn ang="0">
                      <a:pos x="127" y="48"/>
                    </a:cxn>
                    <a:cxn ang="0">
                      <a:pos x="4" y="283"/>
                    </a:cxn>
                    <a:cxn ang="0">
                      <a:pos x="1" y="286"/>
                    </a:cxn>
                    <a:cxn ang="0">
                      <a:pos x="1" y="287"/>
                    </a:cxn>
                    <a:cxn ang="0">
                      <a:pos x="0" y="290"/>
                    </a:cxn>
                    <a:cxn ang="0">
                      <a:pos x="155" y="328"/>
                    </a:cxn>
                    <a:cxn ang="0">
                      <a:pos x="528" y="344"/>
                    </a:cxn>
                    <a:cxn ang="0">
                      <a:pos x="900" y="328"/>
                    </a:cxn>
                    <a:cxn ang="0">
                      <a:pos x="1054" y="290"/>
                    </a:cxn>
                    <a:cxn ang="0">
                      <a:pos x="1054" y="287"/>
                    </a:cxn>
                    <a:cxn ang="0">
                      <a:pos x="1053" y="287"/>
                    </a:cxn>
                  </a:cxnLst>
                  <a:rect l="0" t="0" r="r" b="b"/>
                  <a:pathLst>
                    <a:path w="1054" h="344">
                      <a:moveTo>
                        <a:pt x="1053" y="287"/>
                      </a:moveTo>
                      <a:cubicBezTo>
                        <a:pt x="1053" y="287"/>
                        <a:pt x="1053" y="286"/>
                        <a:pt x="1053" y="286"/>
                      </a:cubicBezTo>
                      <a:cubicBezTo>
                        <a:pt x="1053" y="286"/>
                        <a:pt x="1053" y="286"/>
                        <a:pt x="1053" y="286"/>
                      </a:cubicBezTo>
                      <a:cubicBezTo>
                        <a:pt x="1053" y="286"/>
                        <a:pt x="1052" y="286"/>
                        <a:pt x="1052" y="286"/>
                      </a:cubicBezTo>
                      <a:cubicBezTo>
                        <a:pt x="1048" y="276"/>
                        <a:pt x="1026" y="236"/>
                        <a:pt x="931" y="54"/>
                      </a:cubicBezTo>
                      <a:cubicBezTo>
                        <a:pt x="931" y="54"/>
                        <a:pt x="931" y="54"/>
                        <a:pt x="931" y="55"/>
                      </a:cubicBezTo>
                      <a:cubicBezTo>
                        <a:pt x="931" y="54"/>
                        <a:pt x="931" y="53"/>
                        <a:pt x="930" y="52"/>
                      </a:cubicBezTo>
                      <a:cubicBezTo>
                        <a:pt x="930" y="52"/>
                        <a:pt x="930" y="52"/>
                        <a:pt x="927" y="48"/>
                      </a:cubicBezTo>
                      <a:cubicBezTo>
                        <a:pt x="918" y="35"/>
                        <a:pt x="879" y="25"/>
                        <a:pt x="812" y="16"/>
                      </a:cubicBezTo>
                      <a:cubicBezTo>
                        <a:pt x="734" y="5"/>
                        <a:pt x="638" y="0"/>
                        <a:pt x="528" y="0"/>
                      </a:cubicBezTo>
                      <a:cubicBezTo>
                        <a:pt x="417" y="0"/>
                        <a:pt x="323" y="5"/>
                        <a:pt x="243" y="16"/>
                      </a:cubicBezTo>
                      <a:cubicBezTo>
                        <a:pt x="175" y="25"/>
                        <a:pt x="136" y="37"/>
                        <a:pt x="128" y="48"/>
                      </a:cubicBezTo>
                      <a:cubicBezTo>
                        <a:pt x="128" y="48"/>
                        <a:pt x="128" y="48"/>
                        <a:pt x="127" y="48"/>
                      </a:cubicBezTo>
                      <a:cubicBezTo>
                        <a:pt x="127" y="48"/>
                        <a:pt x="127" y="48"/>
                        <a:pt x="4" y="283"/>
                      </a:cubicBezTo>
                      <a:cubicBezTo>
                        <a:pt x="3" y="284"/>
                        <a:pt x="2" y="285"/>
                        <a:pt x="1" y="286"/>
                      </a:cubicBezTo>
                      <a:cubicBezTo>
                        <a:pt x="1" y="287"/>
                        <a:pt x="1" y="287"/>
                        <a:pt x="1" y="287"/>
                      </a:cubicBezTo>
                      <a:cubicBezTo>
                        <a:pt x="1" y="288"/>
                        <a:pt x="0" y="289"/>
                        <a:pt x="0" y="290"/>
                      </a:cubicBezTo>
                      <a:cubicBezTo>
                        <a:pt x="0" y="305"/>
                        <a:pt x="52" y="318"/>
                        <a:pt x="155" y="328"/>
                      </a:cubicBezTo>
                      <a:cubicBezTo>
                        <a:pt x="258" y="339"/>
                        <a:pt x="382" y="344"/>
                        <a:pt x="528" y="344"/>
                      </a:cubicBezTo>
                      <a:cubicBezTo>
                        <a:pt x="672" y="344"/>
                        <a:pt x="797" y="339"/>
                        <a:pt x="900" y="328"/>
                      </a:cubicBezTo>
                      <a:cubicBezTo>
                        <a:pt x="1002" y="318"/>
                        <a:pt x="1054" y="305"/>
                        <a:pt x="1054" y="290"/>
                      </a:cubicBezTo>
                      <a:cubicBezTo>
                        <a:pt x="1054" y="289"/>
                        <a:pt x="1054" y="288"/>
                        <a:pt x="1054" y="287"/>
                      </a:cubicBezTo>
                      <a:cubicBezTo>
                        <a:pt x="1053" y="287"/>
                        <a:pt x="1053" y="287"/>
                        <a:pt x="1053" y="287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ïṧlíḑè"/>
                <p:cNvSpPr/>
                <p:nvPr/>
              </p:nvSpPr>
              <p:spPr bwMode="auto">
                <a:xfrm>
                  <a:off x="4075114" y="1879167"/>
                  <a:ext cx="1654174" cy="268722"/>
                </a:xfrm>
                <a:prstGeom prst="ellipse">
                  <a:avLst/>
                </a:prstGeom>
                <a:solidFill>
                  <a:schemeClr val="accent4">
                    <a:lumMod val="75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1" name="ïŝḷïḋè"/>
              <p:cNvGrpSpPr/>
              <p:nvPr/>
            </p:nvGrpSpPr>
            <p:grpSpPr>
              <a:xfrm>
                <a:off x="2380516" y="2308746"/>
                <a:ext cx="914400" cy="2914650"/>
                <a:chOff x="2278380" y="1874520"/>
                <a:chExt cx="914400" cy="2914650"/>
              </a:xfrm>
            </p:grpSpPr>
            <p:cxnSp>
              <p:nvCxnSpPr>
                <p:cNvPr id="41" name="Straight Connector 17"/>
                <p:cNvCxnSpPr/>
                <p:nvPr/>
              </p:nvCxnSpPr>
              <p:spPr>
                <a:xfrm rot="5400000">
                  <a:off x="2957354" y="4559776"/>
                  <a:ext cx="457200" cy="1588"/>
                </a:xfrm>
                <a:prstGeom prst="line">
                  <a:avLst/>
                </a:prstGeom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18"/>
                <p:cNvCxnSpPr/>
                <p:nvPr/>
              </p:nvCxnSpPr>
              <p:spPr>
                <a:xfrm rot="16200000" flipH="1">
                  <a:off x="1501140" y="2651760"/>
                  <a:ext cx="2468880" cy="914400"/>
                </a:xfrm>
                <a:prstGeom prst="line">
                  <a:avLst/>
                </a:prstGeom>
                <a:ln w="19050">
                  <a:solidFill>
                    <a:schemeClr val="tx1">
                      <a:lumMod val="50000"/>
                      <a:lumOff val="50000"/>
                    </a:schemeClr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32" name="Straight Connector 19"/>
              <p:cNvCxnSpPr/>
              <p:nvPr/>
            </p:nvCxnSpPr>
            <p:spPr>
              <a:xfrm>
                <a:off x="2753896" y="4469016"/>
                <a:ext cx="457200" cy="1588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î$ḷiḓe"/>
              <p:cNvSpPr txBox="1"/>
              <p:nvPr/>
            </p:nvSpPr>
            <p:spPr>
              <a:xfrm>
                <a:off x="2158108" y="4284239"/>
                <a:ext cx="544637" cy="4390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accent4"/>
                    </a:solidFill>
                    <a:cs typeface="+mn-ea"/>
                    <a:sym typeface="+mn-lt"/>
                  </a:rPr>
                  <a:t>10%</a:t>
                </a:r>
              </a:p>
            </p:txBody>
          </p:sp>
          <p:cxnSp>
            <p:nvCxnSpPr>
              <p:cNvPr id="34" name="Straight Connector 21"/>
              <p:cNvCxnSpPr/>
              <p:nvPr/>
            </p:nvCxnSpPr>
            <p:spPr>
              <a:xfrm>
                <a:off x="2563396" y="3977526"/>
                <a:ext cx="457200" cy="1588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iṡ1íḓe"/>
              <p:cNvSpPr txBox="1"/>
              <p:nvPr/>
            </p:nvSpPr>
            <p:spPr>
              <a:xfrm>
                <a:off x="1968410" y="3779442"/>
                <a:ext cx="544637" cy="4390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accent2"/>
                    </a:solidFill>
                    <a:cs typeface="+mn-ea"/>
                    <a:sym typeface="+mn-lt"/>
                  </a:rPr>
                  <a:t>20%</a:t>
                </a:r>
              </a:p>
            </p:txBody>
          </p:sp>
          <p:cxnSp>
            <p:nvCxnSpPr>
              <p:cNvPr id="36" name="Straight Connector 23"/>
              <p:cNvCxnSpPr/>
              <p:nvPr/>
            </p:nvCxnSpPr>
            <p:spPr>
              <a:xfrm>
                <a:off x="2327176" y="3299346"/>
                <a:ext cx="457200" cy="1588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íṧlîdê"/>
              <p:cNvSpPr txBox="1"/>
              <p:nvPr/>
            </p:nvSpPr>
            <p:spPr>
              <a:xfrm>
                <a:off x="1732189" y="3114569"/>
                <a:ext cx="544637" cy="4390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accent3"/>
                    </a:solidFill>
                    <a:cs typeface="+mn-ea"/>
                    <a:sym typeface="+mn-lt"/>
                  </a:rPr>
                  <a:t>40%</a:t>
                </a:r>
              </a:p>
            </p:txBody>
          </p:sp>
          <p:cxnSp>
            <p:nvCxnSpPr>
              <p:cNvPr id="38" name="Straight Connector 25"/>
              <p:cNvCxnSpPr/>
              <p:nvPr/>
            </p:nvCxnSpPr>
            <p:spPr>
              <a:xfrm>
                <a:off x="1969036" y="2354466"/>
                <a:ext cx="457200" cy="1588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îšlídê"/>
              <p:cNvSpPr txBox="1"/>
              <p:nvPr/>
            </p:nvSpPr>
            <p:spPr>
              <a:xfrm>
                <a:off x="1374049" y="2169688"/>
                <a:ext cx="544637" cy="439020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2400" b="1">
                    <a:solidFill>
                      <a:schemeClr val="accent1"/>
                    </a:solidFill>
                    <a:cs typeface="+mn-ea"/>
                    <a:sym typeface="+mn-lt"/>
                  </a:rPr>
                  <a:t>60%</a:t>
                </a:r>
              </a:p>
            </p:txBody>
          </p:sp>
          <p:sp>
            <p:nvSpPr>
              <p:cNvPr id="40" name="ïś1îḋê"/>
              <p:cNvSpPr/>
              <p:nvPr/>
            </p:nvSpPr>
            <p:spPr bwMode="auto">
              <a:xfrm>
                <a:off x="3541976" y="4869596"/>
                <a:ext cx="381000" cy="443592"/>
              </a:xfrm>
              <a:prstGeom prst="upArrow">
                <a:avLst/>
              </a:prstGeom>
              <a:solidFill>
                <a:schemeClr val="bg1">
                  <a:lumMod val="6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1" name="ï$ļïḋe"/>
            <p:cNvSpPr>
              <a:spLocks/>
            </p:cNvSpPr>
            <p:nvPr/>
          </p:nvSpPr>
          <p:spPr bwMode="auto">
            <a:xfrm>
              <a:off x="6670486" y="1537727"/>
              <a:ext cx="435770" cy="439255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íSḻíḑê"/>
            <p:cNvSpPr>
              <a:spLocks/>
            </p:cNvSpPr>
            <p:nvPr/>
          </p:nvSpPr>
          <p:spPr bwMode="auto">
            <a:xfrm>
              <a:off x="6670486" y="3910151"/>
              <a:ext cx="435770" cy="439255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ïṧľíďé"/>
            <p:cNvSpPr>
              <a:spLocks/>
            </p:cNvSpPr>
            <p:nvPr/>
          </p:nvSpPr>
          <p:spPr bwMode="auto">
            <a:xfrm>
              <a:off x="6666864" y="5080859"/>
              <a:ext cx="435770" cy="439255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śļíḓê"/>
            <p:cNvSpPr>
              <a:spLocks/>
            </p:cNvSpPr>
            <p:nvPr/>
          </p:nvSpPr>
          <p:spPr bwMode="auto">
            <a:xfrm>
              <a:off x="6670486" y="2737475"/>
              <a:ext cx="435770" cy="439255"/>
            </a:xfrm>
            <a:custGeom>
              <a:avLst/>
              <a:gdLst/>
              <a:ahLst/>
              <a:cxnLst>
                <a:cxn ang="0">
                  <a:pos x="58" y="47"/>
                </a:cxn>
                <a:cxn ang="0">
                  <a:pos x="47" y="58"/>
                </a:cxn>
                <a:cxn ang="0">
                  <a:pos x="11" y="58"/>
                </a:cxn>
                <a:cxn ang="0">
                  <a:pos x="0" y="47"/>
                </a:cxn>
                <a:cxn ang="0">
                  <a:pos x="0" y="10"/>
                </a:cxn>
                <a:cxn ang="0">
                  <a:pos x="11" y="0"/>
                </a:cxn>
                <a:cxn ang="0">
                  <a:pos x="47" y="0"/>
                </a:cxn>
                <a:cxn ang="0">
                  <a:pos x="58" y="10"/>
                </a:cxn>
                <a:cxn ang="0">
                  <a:pos x="58" y="47"/>
                </a:cxn>
                <a:cxn ang="0">
                  <a:pos x="49" y="21"/>
                </a:cxn>
                <a:cxn ang="0">
                  <a:pos x="49" y="17"/>
                </a:cxn>
                <a:cxn ang="0">
                  <a:pos x="45" y="13"/>
                </a:cxn>
                <a:cxn ang="0">
                  <a:pos x="42" y="13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3" y="23"/>
                </a:cxn>
                <a:cxn ang="0">
                  <a:pos x="9" y="27"/>
                </a:cxn>
                <a:cxn ang="0">
                  <a:pos x="9" y="30"/>
                </a:cxn>
                <a:cxn ang="0">
                  <a:pos x="22" y="44"/>
                </a:cxn>
                <a:cxn ang="0">
                  <a:pos x="26" y="44"/>
                </a:cxn>
                <a:cxn ang="0">
                  <a:pos x="49" y="21"/>
                </a:cxn>
              </a:cxnLst>
              <a:rect l="0" t="0" r="r" b="b"/>
              <a:pathLst>
                <a:path w="58" h="58">
                  <a:moveTo>
                    <a:pt x="58" y="47"/>
                  </a:moveTo>
                  <a:cubicBezTo>
                    <a:pt x="58" y="53"/>
                    <a:pt x="53" y="58"/>
                    <a:pt x="47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5" y="58"/>
                    <a:pt x="0" y="53"/>
                    <a:pt x="0" y="4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3" y="0"/>
                    <a:pt x="58" y="4"/>
                    <a:pt x="58" y="10"/>
                  </a:cubicBezTo>
                  <a:lnTo>
                    <a:pt x="58" y="47"/>
                  </a:lnTo>
                  <a:close/>
                  <a:moveTo>
                    <a:pt x="49" y="21"/>
                  </a:moveTo>
                  <a:cubicBezTo>
                    <a:pt x="50" y="20"/>
                    <a:pt x="50" y="18"/>
                    <a:pt x="49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2"/>
                    <a:pt x="43" y="12"/>
                    <a:pt x="42" y="1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4" y="22"/>
                    <a:pt x="13" y="2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8"/>
                    <a:pt x="8" y="29"/>
                    <a:pt x="9" y="30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5"/>
                    <a:pt x="25" y="45"/>
                    <a:pt x="26" y="44"/>
                  </a:cubicBezTo>
                  <a:lnTo>
                    <a:pt x="49" y="21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5" name="îŝḻïḍê"/>
            <p:cNvGrpSpPr/>
            <p:nvPr/>
          </p:nvGrpSpPr>
          <p:grpSpPr>
            <a:xfrm>
              <a:off x="7161833" y="1466577"/>
              <a:ext cx="3852428" cy="581554"/>
              <a:chOff x="1454811" y="2057192"/>
              <a:chExt cx="2191036" cy="581554"/>
            </a:xfrm>
          </p:grpSpPr>
          <p:sp>
            <p:nvSpPr>
              <p:cNvPr id="25" name="i$lïḋè"/>
              <p:cNvSpPr txBox="1"/>
              <p:nvPr/>
            </p:nvSpPr>
            <p:spPr>
              <a:xfrm>
                <a:off x="1454811" y="2303413"/>
                <a:ext cx="2191036" cy="335333"/>
              </a:xfrm>
              <a:prstGeom prst="rect">
                <a:avLst/>
              </a:prstGeom>
              <a:noFill/>
            </p:spPr>
            <p:txBody>
              <a:bodyPr wrap="square" lIns="144000" tIns="0" rIns="72000" bIns="0" anchor="ctr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6" name="iśliḑé"/>
              <p:cNvSpPr/>
              <p:nvPr/>
            </p:nvSpPr>
            <p:spPr>
              <a:xfrm>
                <a:off x="1454811" y="2057192"/>
                <a:ext cx="2191036" cy="246221"/>
              </a:xfrm>
              <a:prstGeom prst="rect">
                <a:avLst/>
              </a:prstGeom>
            </p:spPr>
            <p:txBody>
              <a:bodyPr wrap="none" lIns="144000" tIns="0" rIns="7200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6" name="íš1iḍé"/>
            <p:cNvGrpSpPr/>
            <p:nvPr/>
          </p:nvGrpSpPr>
          <p:grpSpPr>
            <a:xfrm>
              <a:off x="7161833" y="2666325"/>
              <a:ext cx="3852428" cy="581554"/>
              <a:chOff x="1454811" y="2057192"/>
              <a:chExt cx="2191036" cy="581554"/>
            </a:xfrm>
          </p:grpSpPr>
          <p:sp>
            <p:nvSpPr>
              <p:cNvPr id="23" name="îṩľide"/>
              <p:cNvSpPr txBox="1"/>
              <p:nvPr/>
            </p:nvSpPr>
            <p:spPr>
              <a:xfrm>
                <a:off x="1454811" y="2303413"/>
                <a:ext cx="2191036" cy="335333"/>
              </a:xfrm>
              <a:prstGeom prst="rect">
                <a:avLst/>
              </a:prstGeom>
              <a:noFill/>
            </p:spPr>
            <p:txBody>
              <a:bodyPr wrap="square" lIns="144000" tIns="0" rIns="72000" bIns="0" anchor="ctr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4" name="ï$ľíḑe"/>
              <p:cNvSpPr/>
              <p:nvPr/>
            </p:nvSpPr>
            <p:spPr>
              <a:xfrm>
                <a:off x="1454811" y="2057192"/>
                <a:ext cx="2191036" cy="246221"/>
              </a:xfrm>
              <a:prstGeom prst="rect">
                <a:avLst/>
              </a:prstGeom>
            </p:spPr>
            <p:txBody>
              <a:bodyPr wrap="none" lIns="144000" tIns="0" rIns="7200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7" name="íṡḷíḓê"/>
            <p:cNvGrpSpPr/>
            <p:nvPr/>
          </p:nvGrpSpPr>
          <p:grpSpPr>
            <a:xfrm>
              <a:off x="7161833" y="3839001"/>
              <a:ext cx="3852428" cy="581554"/>
              <a:chOff x="1454811" y="2057192"/>
              <a:chExt cx="2191036" cy="581554"/>
            </a:xfrm>
          </p:grpSpPr>
          <p:sp>
            <p:nvSpPr>
              <p:cNvPr id="21" name="íṥľíḑê"/>
              <p:cNvSpPr txBox="1"/>
              <p:nvPr/>
            </p:nvSpPr>
            <p:spPr>
              <a:xfrm>
                <a:off x="1454811" y="2303413"/>
                <a:ext cx="2191036" cy="335333"/>
              </a:xfrm>
              <a:prstGeom prst="rect">
                <a:avLst/>
              </a:prstGeom>
              <a:noFill/>
            </p:spPr>
            <p:txBody>
              <a:bodyPr wrap="square" lIns="144000" tIns="0" rIns="72000" bIns="0" anchor="ctr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2" name="iṩľïḓe"/>
              <p:cNvSpPr/>
              <p:nvPr/>
            </p:nvSpPr>
            <p:spPr>
              <a:xfrm>
                <a:off x="1454811" y="2057192"/>
                <a:ext cx="2191036" cy="246221"/>
              </a:xfrm>
              <a:prstGeom prst="rect">
                <a:avLst/>
              </a:prstGeom>
            </p:spPr>
            <p:txBody>
              <a:bodyPr wrap="none" lIns="144000" tIns="0" rIns="7200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18" name="ïṧḻîḋe"/>
            <p:cNvGrpSpPr/>
            <p:nvPr/>
          </p:nvGrpSpPr>
          <p:grpSpPr>
            <a:xfrm>
              <a:off x="7161833" y="5005590"/>
              <a:ext cx="3852428" cy="581554"/>
              <a:chOff x="1454811" y="2057192"/>
              <a:chExt cx="2191036" cy="581554"/>
            </a:xfrm>
          </p:grpSpPr>
          <p:sp>
            <p:nvSpPr>
              <p:cNvPr id="19" name="ïṥḻíḋe"/>
              <p:cNvSpPr txBox="1"/>
              <p:nvPr/>
            </p:nvSpPr>
            <p:spPr>
              <a:xfrm>
                <a:off x="1454811" y="2303413"/>
                <a:ext cx="2191036" cy="335333"/>
              </a:xfrm>
              <a:prstGeom prst="rect">
                <a:avLst/>
              </a:prstGeom>
              <a:noFill/>
            </p:spPr>
            <p:txBody>
              <a:bodyPr wrap="square" lIns="144000" tIns="0" rIns="72000" bIns="0" anchor="ctr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  <p:sp>
            <p:nvSpPr>
              <p:cNvPr id="20" name="îŝlïḓè"/>
              <p:cNvSpPr/>
              <p:nvPr/>
            </p:nvSpPr>
            <p:spPr>
              <a:xfrm>
                <a:off x="1454811" y="2057192"/>
                <a:ext cx="2191036" cy="246221"/>
              </a:xfrm>
              <a:prstGeom prst="rect">
                <a:avLst/>
              </a:prstGeom>
            </p:spPr>
            <p:txBody>
              <a:bodyPr wrap="none" lIns="144000" tIns="0" rIns="72000" bIns="0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24582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0c93663c-500d-4796-926b-9803a34e943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1193800" y="2094244"/>
            <a:ext cx="9804400" cy="3467186"/>
            <a:chOff x="1193800" y="2094244"/>
            <a:chExt cx="9804400" cy="3467186"/>
          </a:xfrm>
        </p:grpSpPr>
        <p:grpSp>
          <p:nvGrpSpPr>
            <p:cNvPr id="10" name="íṧľiďe"/>
            <p:cNvGrpSpPr/>
            <p:nvPr/>
          </p:nvGrpSpPr>
          <p:grpSpPr>
            <a:xfrm>
              <a:off x="1479550" y="2094244"/>
              <a:ext cx="9213850" cy="927740"/>
              <a:chOff x="839692" y="2560760"/>
              <a:chExt cx="10493566" cy="927740"/>
            </a:xfrm>
          </p:grpSpPr>
          <p:grpSp>
            <p:nvGrpSpPr>
              <p:cNvPr id="23" name="íṡļíďê"/>
              <p:cNvGrpSpPr/>
              <p:nvPr/>
            </p:nvGrpSpPr>
            <p:grpSpPr>
              <a:xfrm>
                <a:off x="3713912" y="2560760"/>
                <a:ext cx="2020976" cy="927740"/>
                <a:chOff x="5122025" y="525814"/>
                <a:chExt cx="2020976" cy="927740"/>
              </a:xfrm>
            </p:grpSpPr>
            <p:sp>
              <p:nvSpPr>
                <p:cNvPr id="33" name="î$lïdé"/>
                <p:cNvSpPr txBox="1"/>
                <p:nvPr/>
              </p:nvSpPr>
              <p:spPr>
                <a:xfrm>
                  <a:off x="5122026" y="826908"/>
                  <a:ext cx="2020975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  <p:sp>
              <p:nvSpPr>
                <p:cNvPr id="34" name="ïsļíḑe"/>
                <p:cNvSpPr/>
                <p:nvPr/>
              </p:nvSpPr>
              <p:spPr>
                <a:xfrm>
                  <a:off x="5122025" y="525814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4" name="íṥḻîḍè"/>
              <p:cNvGrpSpPr/>
              <p:nvPr/>
            </p:nvGrpSpPr>
            <p:grpSpPr>
              <a:xfrm>
                <a:off x="6456335" y="2560760"/>
                <a:ext cx="2020976" cy="927740"/>
                <a:chOff x="5122025" y="525814"/>
                <a:chExt cx="2020976" cy="927740"/>
              </a:xfrm>
            </p:grpSpPr>
            <p:sp>
              <p:nvSpPr>
                <p:cNvPr id="31" name="i$ľïďè"/>
                <p:cNvSpPr txBox="1"/>
                <p:nvPr/>
              </p:nvSpPr>
              <p:spPr>
                <a:xfrm>
                  <a:off x="5122026" y="826908"/>
                  <a:ext cx="2020975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  <p:sp>
              <p:nvSpPr>
                <p:cNvPr id="32" name="ísḻíḓè"/>
                <p:cNvSpPr/>
                <p:nvPr/>
              </p:nvSpPr>
              <p:spPr>
                <a:xfrm>
                  <a:off x="5122025" y="525814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b="1">
                      <a:solidFill>
                        <a:schemeClr val="accent4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5" name="íSľîḓé"/>
              <p:cNvGrpSpPr/>
              <p:nvPr/>
            </p:nvGrpSpPr>
            <p:grpSpPr>
              <a:xfrm>
                <a:off x="9312282" y="2560760"/>
                <a:ext cx="2020976" cy="927740"/>
                <a:chOff x="5122025" y="525814"/>
                <a:chExt cx="2020976" cy="927740"/>
              </a:xfrm>
            </p:grpSpPr>
            <p:sp>
              <p:nvSpPr>
                <p:cNvPr id="29" name="iṥ1ïdè"/>
                <p:cNvSpPr txBox="1"/>
                <p:nvPr/>
              </p:nvSpPr>
              <p:spPr>
                <a:xfrm>
                  <a:off x="5122026" y="826908"/>
                  <a:ext cx="2020975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  <p:sp>
              <p:nvSpPr>
                <p:cNvPr id="30" name="îsľïḋè"/>
                <p:cNvSpPr/>
                <p:nvPr/>
              </p:nvSpPr>
              <p:spPr>
                <a:xfrm>
                  <a:off x="5122025" y="525814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b="1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6" name="íṩliḋé"/>
              <p:cNvGrpSpPr/>
              <p:nvPr/>
            </p:nvGrpSpPr>
            <p:grpSpPr>
              <a:xfrm>
                <a:off x="839692" y="2560760"/>
                <a:ext cx="2020976" cy="927740"/>
                <a:chOff x="5122025" y="525814"/>
                <a:chExt cx="2020976" cy="927740"/>
              </a:xfrm>
            </p:grpSpPr>
            <p:sp>
              <p:nvSpPr>
                <p:cNvPr id="27" name="îṥḷíḋè"/>
                <p:cNvSpPr txBox="1"/>
                <p:nvPr/>
              </p:nvSpPr>
              <p:spPr>
                <a:xfrm>
                  <a:off x="5122026" y="826908"/>
                  <a:ext cx="2020975" cy="626646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anchor="ctr" anchorCtr="1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（建议使用主题字体）</a:t>
                  </a:r>
                </a:p>
              </p:txBody>
            </p:sp>
            <p:sp>
              <p:nvSpPr>
                <p:cNvPr id="28" name="isḷîḋè"/>
                <p:cNvSpPr/>
                <p:nvPr/>
              </p:nvSpPr>
              <p:spPr>
                <a:xfrm>
                  <a:off x="5122025" y="525814"/>
                  <a:ext cx="2020976" cy="325410"/>
                </a:xfrm>
                <a:prstGeom prst="rect">
                  <a:avLst/>
                </a:prstGeom>
              </p:spPr>
              <p:txBody>
                <a:bodyPr wrap="none" lIns="0" tIns="0" rIns="0" bIns="0" anchor="ctr" anchorCtr="1">
                  <a:normAutofit/>
                </a:bodyPr>
                <a:lstStyle/>
                <a:p>
                  <a:pPr lvl="0" algn="ctr" defTabSz="914378">
                    <a:spcBef>
                      <a:spcPct val="0"/>
                    </a:spcBef>
                    <a:defRPr/>
                  </a:pPr>
                  <a:r>
                    <a:rPr lang="zh-CN" altLang="en-US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11" name="直接连接符 10"/>
            <p:cNvCxnSpPr/>
            <p:nvPr/>
          </p:nvCxnSpPr>
          <p:spPr>
            <a:xfrm flipV="1">
              <a:off x="2672120" y="3140968"/>
              <a:ext cx="0" cy="84206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íšḻîde"/>
            <p:cNvSpPr/>
            <p:nvPr/>
          </p:nvSpPr>
          <p:spPr>
            <a:xfrm flipV="1">
              <a:off x="1193800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iśľïḓé"/>
            <p:cNvSpPr/>
            <p:nvPr/>
          </p:nvSpPr>
          <p:spPr>
            <a:xfrm flipV="1">
              <a:off x="3459819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šḻiḓè"/>
            <p:cNvSpPr/>
            <p:nvPr/>
          </p:nvSpPr>
          <p:spPr>
            <a:xfrm flipV="1">
              <a:off x="5725836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îsḻiḋè"/>
            <p:cNvSpPr/>
            <p:nvPr/>
          </p:nvSpPr>
          <p:spPr>
            <a:xfrm flipV="1">
              <a:off x="7991855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7183676" y="3140968"/>
              <a:ext cx="0" cy="842068"/>
            </a:xfrm>
            <a:prstGeom prst="line">
              <a:avLst/>
            </a:prstGeom>
            <a:ln w="12700">
              <a:solidFill>
                <a:schemeClr val="accent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9504561" y="3140968"/>
              <a:ext cx="0" cy="842068"/>
            </a:xfrm>
            <a:prstGeom prst="line">
              <a:avLst/>
            </a:prstGeom>
            <a:ln w="12700">
              <a:solidFill>
                <a:schemeClr val="accent6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4993005" y="3140968"/>
              <a:ext cx="0" cy="842068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îSḷîḍé"/>
            <p:cNvSpPr>
              <a:spLocks/>
            </p:cNvSpPr>
            <p:nvPr/>
          </p:nvSpPr>
          <p:spPr bwMode="auto">
            <a:xfrm>
              <a:off x="6943494" y="4522241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îṩlîḍè"/>
            <p:cNvSpPr>
              <a:spLocks noChangeAspect="1"/>
            </p:cNvSpPr>
            <p:nvPr/>
          </p:nvSpPr>
          <p:spPr bwMode="auto">
            <a:xfrm>
              <a:off x="4711876" y="4487110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îs1íḓê"/>
            <p:cNvSpPr>
              <a:spLocks/>
            </p:cNvSpPr>
            <p:nvPr/>
          </p:nvSpPr>
          <p:spPr bwMode="auto">
            <a:xfrm>
              <a:off x="2388711" y="4498130"/>
              <a:ext cx="566817" cy="47900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ŝḷiḓè"/>
            <p:cNvSpPr>
              <a:spLocks/>
            </p:cNvSpPr>
            <p:nvPr/>
          </p:nvSpPr>
          <p:spPr bwMode="auto">
            <a:xfrm>
              <a:off x="9192885" y="4482298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19636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49c2e74c-959f-4b6b-bf97-41a440d852a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D4B3759A-FEBC-4BEF-B6D3-B8D4D949F4B3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15554" y="1969172"/>
            <a:ext cx="10211500" cy="4888828"/>
            <a:chOff x="715554" y="1969172"/>
            <a:chExt cx="10211500" cy="4888828"/>
          </a:xfrm>
        </p:grpSpPr>
        <p:sp>
          <p:nvSpPr>
            <p:cNvPr id="10" name="îṥlídé"/>
            <p:cNvSpPr>
              <a:spLocks/>
            </p:cNvSpPr>
            <p:nvPr/>
          </p:nvSpPr>
          <p:spPr bwMode="auto">
            <a:xfrm>
              <a:off x="4103833" y="1984378"/>
              <a:ext cx="2052736" cy="2052736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1" name="iśļide"/>
            <p:cNvSpPr>
              <a:spLocks/>
            </p:cNvSpPr>
            <p:nvPr/>
          </p:nvSpPr>
          <p:spPr bwMode="auto">
            <a:xfrm>
              <a:off x="5674504" y="2013410"/>
              <a:ext cx="2052736" cy="2052736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îsliďe"/>
            <p:cNvSpPr>
              <a:spLocks/>
            </p:cNvSpPr>
            <p:nvPr/>
          </p:nvSpPr>
          <p:spPr bwMode="auto">
            <a:xfrm>
              <a:off x="6790967" y="3129394"/>
              <a:ext cx="1746250" cy="1746250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3" name="ïslíḓé"/>
            <p:cNvSpPr>
              <a:spLocks/>
            </p:cNvSpPr>
            <p:nvPr/>
          </p:nvSpPr>
          <p:spPr bwMode="auto">
            <a:xfrm>
              <a:off x="3784313" y="3506789"/>
              <a:ext cx="1830388" cy="1828800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4" name="ïṧ1ïďè"/>
            <p:cNvSpPr>
              <a:spLocks/>
            </p:cNvSpPr>
            <p:nvPr/>
          </p:nvSpPr>
          <p:spPr bwMode="auto">
            <a:xfrm>
              <a:off x="4579086" y="3068398"/>
              <a:ext cx="3025592" cy="3789602"/>
            </a:xfrm>
            <a:custGeom>
              <a:avLst/>
              <a:gdLst>
                <a:gd name="T0" fmla="*/ 197 w 454"/>
                <a:gd name="T1" fmla="*/ 254 h 569"/>
                <a:gd name="T2" fmla="*/ 200 w 454"/>
                <a:gd name="T3" fmla="*/ 449 h 569"/>
                <a:gd name="T4" fmla="*/ 148 w 454"/>
                <a:gd name="T5" fmla="*/ 559 h 569"/>
                <a:gd name="T6" fmla="*/ 122 w 454"/>
                <a:gd name="T7" fmla="*/ 569 h 569"/>
                <a:gd name="T8" fmla="*/ 339 w 454"/>
                <a:gd name="T9" fmla="*/ 569 h 569"/>
                <a:gd name="T10" fmla="*/ 304 w 454"/>
                <a:gd name="T11" fmla="*/ 557 h 569"/>
                <a:gd name="T12" fmla="*/ 277 w 454"/>
                <a:gd name="T13" fmla="*/ 354 h 569"/>
                <a:gd name="T14" fmla="*/ 282 w 454"/>
                <a:gd name="T15" fmla="*/ 261 h 569"/>
                <a:gd name="T16" fmla="*/ 315 w 454"/>
                <a:gd name="T17" fmla="*/ 247 h 569"/>
                <a:gd name="T18" fmla="*/ 454 w 454"/>
                <a:gd name="T19" fmla="*/ 120 h 569"/>
                <a:gd name="T20" fmla="*/ 451 w 454"/>
                <a:gd name="T21" fmla="*/ 117 h 569"/>
                <a:gd name="T22" fmla="*/ 451 w 454"/>
                <a:gd name="T23" fmla="*/ 117 h 569"/>
                <a:gd name="T24" fmla="*/ 389 w 454"/>
                <a:gd name="T25" fmla="*/ 164 h 569"/>
                <a:gd name="T26" fmla="*/ 400 w 454"/>
                <a:gd name="T27" fmla="*/ 82 h 569"/>
                <a:gd name="T28" fmla="*/ 399 w 454"/>
                <a:gd name="T29" fmla="*/ 82 h 569"/>
                <a:gd name="T30" fmla="*/ 398 w 454"/>
                <a:gd name="T31" fmla="*/ 82 h 569"/>
                <a:gd name="T32" fmla="*/ 362 w 454"/>
                <a:gd name="T33" fmla="*/ 182 h 569"/>
                <a:gd name="T34" fmla="*/ 257 w 454"/>
                <a:gd name="T35" fmla="*/ 234 h 569"/>
                <a:gd name="T36" fmla="*/ 241 w 454"/>
                <a:gd name="T37" fmla="*/ 146 h 569"/>
                <a:gd name="T38" fmla="*/ 296 w 454"/>
                <a:gd name="T39" fmla="*/ 54 h 569"/>
                <a:gd name="T40" fmla="*/ 295 w 454"/>
                <a:gd name="T41" fmla="*/ 54 h 569"/>
                <a:gd name="T42" fmla="*/ 294 w 454"/>
                <a:gd name="T43" fmla="*/ 52 h 569"/>
                <a:gd name="T44" fmla="*/ 238 w 454"/>
                <a:gd name="T45" fmla="*/ 113 h 569"/>
                <a:gd name="T46" fmla="*/ 235 w 454"/>
                <a:gd name="T47" fmla="*/ 35 h 569"/>
                <a:gd name="T48" fmla="*/ 235 w 454"/>
                <a:gd name="T49" fmla="*/ 35 h 569"/>
                <a:gd name="T50" fmla="*/ 230 w 454"/>
                <a:gd name="T51" fmla="*/ 35 h 569"/>
                <a:gd name="T52" fmla="*/ 219 w 454"/>
                <a:gd name="T53" fmla="*/ 223 h 569"/>
                <a:gd name="T54" fmla="*/ 122 w 454"/>
                <a:gd name="T55" fmla="*/ 132 h 569"/>
                <a:gd name="T56" fmla="*/ 137 w 454"/>
                <a:gd name="T57" fmla="*/ 64 h 569"/>
                <a:gd name="T58" fmla="*/ 135 w 454"/>
                <a:gd name="T59" fmla="*/ 63 h 569"/>
                <a:gd name="T60" fmla="*/ 135 w 454"/>
                <a:gd name="T61" fmla="*/ 63 h 569"/>
                <a:gd name="T62" fmla="*/ 113 w 454"/>
                <a:gd name="T63" fmla="*/ 118 h 569"/>
                <a:gd name="T64" fmla="*/ 52 w 454"/>
                <a:gd name="T65" fmla="*/ 1 h 569"/>
                <a:gd name="T66" fmla="*/ 50 w 454"/>
                <a:gd name="T67" fmla="*/ 0 h 569"/>
                <a:gd name="T68" fmla="*/ 46 w 454"/>
                <a:gd name="T69" fmla="*/ 1 h 569"/>
                <a:gd name="T70" fmla="*/ 74 w 454"/>
                <a:gd name="T71" fmla="*/ 91 h 569"/>
                <a:gd name="T72" fmla="*/ 74 w 454"/>
                <a:gd name="T73" fmla="*/ 91 h 569"/>
                <a:gd name="T74" fmla="*/ 149 w 454"/>
                <a:gd name="T75" fmla="*/ 208 h 569"/>
                <a:gd name="T76" fmla="*/ 3 w 454"/>
                <a:gd name="T77" fmla="*/ 195 h 569"/>
                <a:gd name="T78" fmla="*/ 3 w 454"/>
                <a:gd name="T79" fmla="*/ 196 h 569"/>
                <a:gd name="T80" fmla="*/ 0 w 454"/>
                <a:gd name="T81" fmla="*/ 201 h 569"/>
                <a:gd name="T82" fmla="*/ 172 w 454"/>
                <a:gd name="T83" fmla="*/ 237 h 569"/>
                <a:gd name="T84" fmla="*/ 197 w 454"/>
                <a:gd name="T85" fmla="*/ 254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rgbClr val="49473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5" name="ïṡ1ïḓè"/>
            <p:cNvSpPr>
              <a:spLocks/>
            </p:cNvSpPr>
            <p:nvPr/>
          </p:nvSpPr>
          <p:spPr bwMode="auto">
            <a:xfrm>
              <a:off x="6984311" y="3329447"/>
              <a:ext cx="1360339" cy="136226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6" name="îSľíḍe"/>
            <p:cNvSpPr>
              <a:spLocks/>
            </p:cNvSpPr>
            <p:nvPr/>
          </p:nvSpPr>
          <p:spPr bwMode="auto">
            <a:xfrm>
              <a:off x="3951389" y="3682503"/>
              <a:ext cx="1497013" cy="1497013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7" name="ïṡḻíďé"/>
            <p:cNvSpPr>
              <a:spLocks/>
            </p:cNvSpPr>
            <p:nvPr/>
          </p:nvSpPr>
          <p:spPr bwMode="auto">
            <a:xfrm>
              <a:off x="4262428" y="2154249"/>
              <a:ext cx="1735003" cy="1733685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8" name="íśļide"/>
            <p:cNvSpPr>
              <a:spLocks/>
            </p:cNvSpPr>
            <p:nvPr/>
          </p:nvSpPr>
          <p:spPr bwMode="auto">
            <a:xfrm>
              <a:off x="5833099" y="2183281"/>
              <a:ext cx="1735003" cy="1733685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9" name="í$ḷîḍè"/>
            <p:cNvSpPr txBox="1"/>
            <p:nvPr/>
          </p:nvSpPr>
          <p:spPr>
            <a:xfrm>
              <a:off x="4722071" y="2777075"/>
              <a:ext cx="9044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800" b="1" dirty="0">
                  <a:solidFill>
                    <a:schemeClr val="bg1"/>
                  </a:solidFill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20" name="íṡľidé"/>
            <p:cNvSpPr txBox="1"/>
            <p:nvPr/>
          </p:nvSpPr>
          <p:spPr>
            <a:xfrm>
              <a:off x="6316569" y="2759481"/>
              <a:ext cx="9044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800" b="1" dirty="0">
                  <a:solidFill>
                    <a:schemeClr val="bg1"/>
                  </a:solidFill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21" name="ïṧľïḍê"/>
            <p:cNvSpPr txBox="1"/>
            <p:nvPr/>
          </p:nvSpPr>
          <p:spPr>
            <a:xfrm>
              <a:off x="4282821" y="4089399"/>
              <a:ext cx="9044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800" b="1" dirty="0">
                  <a:solidFill>
                    <a:schemeClr val="bg1"/>
                  </a:solidFill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22" name="ïṩļíḓè"/>
            <p:cNvSpPr txBox="1"/>
            <p:nvPr/>
          </p:nvSpPr>
          <p:spPr>
            <a:xfrm>
              <a:off x="7215563" y="3627836"/>
              <a:ext cx="9044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2800" b="1" dirty="0">
                  <a:solidFill>
                    <a:schemeClr val="bg1"/>
                  </a:solidFill>
                  <a:cs typeface="+mn-ea"/>
                  <a:sym typeface="+mn-lt"/>
                </a:rPr>
                <a:t>25%</a:t>
              </a:r>
            </a:p>
          </p:txBody>
        </p:sp>
        <p:sp>
          <p:nvSpPr>
            <p:cNvPr id="23" name="ïṣḻîḑé"/>
            <p:cNvSpPr>
              <a:spLocks/>
            </p:cNvSpPr>
            <p:nvPr/>
          </p:nvSpPr>
          <p:spPr bwMode="auto">
            <a:xfrm>
              <a:off x="6389919" y="4106245"/>
              <a:ext cx="327589" cy="32805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4" name="îṧlïḓé"/>
            <p:cNvSpPr>
              <a:spLocks/>
            </p:cNvSpPr>
            <p:nvPr/>
          </p:nvSpPr>
          <p:spPr bwMode="auto">
            <a:xfrm>
              <a:off x="5625888" y="3891832"/>
              <a:ext cx="479357" cy="480037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5" name="î$ḷide"/>
            <p:cNvSpPr>
              <a:spLocks/>
            </p:cNvSpPr>
            <p:nvPr/>
          </p:nvSpPr>
          <p:spPr bwMode="auto">
            <a:xfrm>
              <a:off x="6529155" y="4721911"/>
              <a:ext cx="310598" cy="31103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6" name="îṥliḍe"/>
            <p:cNvSpPr>
              <a:spLocks/>
            </p:cNvSpPr>
            <p:nvPr/>
          </p:nvSpPr>
          <p:spPr bwMode="auto">
            <a:xfrm>
              <a:off x="7600539" y="2798666"/>
              <a:ext cx="479357" cy="480037"/>
            </a:xfrm>
            <a:prstGeom prst="ellipse">
              <a:avLst/>
            </a:prstGeom>
            <a:solidFill>
              <a:schemeClr val="accent4"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7" name="iṩḻïḋé"/>
            <p:cNvSpPr>
              <a:spLocks/>
            </p:cNvSpPr>
            <p:nvPr/>
          </p:nvSpPr>
          <p:spPr bwMode="auto">
            <a:xfrm>
              <a:off x="5564842" y="4740400"/>
              <a:ext cx="327589" cy="328054"/>
            </a:xfrm>
            <a:prstGeom prst="ellipse">
              <a:avLst/>
            </a:prstGeom>
            <a:solidFill>
              <a:schemeClr val="accent3">
                <a:lumMod val="60000"/>
                <a:lumOff val="40000"/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8" name="îşļíḓé"/>
            <p:cNvSpPr>
              <a:spLocks/>
            </p:cNvSpPr>
            <p:nvPr/>
          </p:nvSpPr>
          <p:spPr bwMode="auto">
            <a:xfrm>
              <a:off x="3872957" y="3309162"/>
              <a:ext cx="479357" cy="480037"/>
            </a:xfrm>
            <a:prstGeom prst="ellipse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29" name="íšḷïḍè"/>
            <p:cNvSpPr>
              <a:spLocks/>
            </p:cNvSpPr>
            <p:nvPr/>
          </p:nvSpPr>
          <p:spPr bwMode="auto">
            <a:xfrm>
              <a:off x="6934912" y="4591096"/>
              <a:ext cx="479357" cy="480037"/>
            </a:xfrm>
            <a:prstGeom prst="ellipse">
              <a:avLst/>
            </a:prstGeom>
            <a:solidFill>
              <a:schemeClr val="accent2"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30" name="îS1ïḋe"/>
            <p:cNvSpPr>
              <a:spLocks/>
            </p:cNvSpPr>
            <p:nvPr/>
          </p:nvSpPr>
          <p:spPr bwMode="auto">
            <a:xfrm>
              <a:off x="5265651" y="4805981"/>
              <a:ext cx="479357" cy="480037"/>
            </a:xfrm>
            <a:prstGeom prst="ellipse">
              <a:avLst/>
            </a:prstGeom>
            <a:solidFill>
              <a:schemeClr val="accent3">
                <a:alpha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cs typeface="+mn-ea"/>
                <a:sym typeface="+mn-lt"/>
              </a:endParaRPr>
            </a:p>
          </p:txBody>
        </p:sp>
        <p:grpSp>
          <p:nvGrpSpPr>
            <p:cNvPr id="31" name="ïşḷíḓe"/>
            <p:cNvGrpSpPr/>
            <p:nvPr/>
          </p:nvGrpSpPr>
          <p:grpSpPr>
            <a:xfrm rot="10800000" flipH="1">
              <a:off x="3080275" y="4539366"/>
              <a:ext cx="1163703" cy="301378"/>
              <a:chOff x="3000375" y="4042161"/>
              <a:chExt cx="1163703" cy="301378"/>
            </a:xfrm>
          </p:grpSpPr>
          <p:cxnSp>
            <p:nvCxnSpPr>
              <p:cNvPr id="49" name="直接连接符 48"/>
              <p:cNvCxnSpPr/>
              <p:nvPr/>
            </p:nvCxnSpPr>
            <p:spPr>
              <a:xfrm rot="10800000">
                <a:off x="3862700" y="4042161"/>
                <a:ext cx="301378" cy="301378"/>
              </a:xfrm>
              <a:prstGeom prst="line">
                <a:avLst/>
              </a:prstGeom>
              <a:ln w="2222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箭头连接符 49"/>
              <p:cNvCxnSpPr/>
              <p:nvPr/>
            </p:nvCxnSpPr>
            <p:spPr>
              <a:xfrm flipH="1">
                <a:off x="3000375" y="4050707"/>
                <a:ext cx="870870" cy="0"/>
              </a:xfrm>
              <a:prstGeom prst="straightConnector1">
                <a:avLst/>
              </a:prstGeom>
              <a:ln w="22225">
                <a:solidFill>
                  <a:schemeClr val="accent3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îSlide"/>
            <p:cNvGrpSpPr/>
            <p:nvPr/>
          </p:nvGrpSpPr>
          <p:grpSpPr>
            <a:xfrm rot="10800000">
              <a:off x="7808863" y="4656495"/>
              <a:ext cx="1060669" cy="389504"/>
              <a:chOff x="3281762" y="4042161"/>
              <a:chExt cx="1060669" cy="389504"/>
            </a:xfrm>
          </p:grpSpPr>
          <p:cxnSp>
            <p:nvCxnSpPr>
              <p:cNvPr id="47" name="直接连接符 46"/>
              <p:cNvCxnSpPr>
                <a:stCxn id="15" idx="4"/>
              </p:cNvCxnSpPr>
              <p:nvPr/>
            </p:nvCxnSpPr>
            <p:spPr>
              <a:xfrm rot="10800000">
                <a:off x="3862700" y="4042161"/>
                <a:ext cx="479731" cy="389504"/>
              </a:xfrm>
              <a:prstGeom prst="line">
                <a:avLst/>
              </a:prstGeom>
              <a:ln w="2222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箭头连接符 47"/>
              <p:cNvCxnSpPr/>
              <p:nvPr/>
            </p:nvCxnSpPr>
            <p:spPr>
              <a:xfrm rot="10800000">
                <a:off x="3281762" y="4050707"/>
                <a:ext cx="589483" cy="0"/>
              </a:xfrm>
              <a:prstGeom prst="straightConnector1">
                <a:avLst/>
              </a:prstGeom>
              <a:ln w="22225">
                <a:solidFill>
                  <a:schemeClr val="accent2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i$ḻïḑê"/>
            <p:cNvGrpSpPr/>
            <p:nvPr/>
          </p:nvGrpSpPr>
          <p:grpSpPr>
            <a:xfrm>
              <a:off x="3349904" y="2212407"/>
              <a:ext cx="1058821" cy="427857"/>
              <a:chOff x="2894176" y="3704601"/>
              <a:chExt cx="1058821" cy="427857"/>
            </a:xfrm>
          </p:grpSpPr>
          <p:cxnSp>
            <p:nvCxnSpPr>
              <p:cNvPr id="45" name="直接连接符 44"/>
              <p:cNvCxnSpPr/>
              <p:nvPr/>
            </p:nvCxnSpPr>
            <p:spPr>
              <a:xfrm flipH="1" flipV="1">
                <a:off x="3525140" y="3704601"/>
                <a:ext cx="427857" cy="427857"/>
              </a:xfrm>
              <a:prstGeom prst="line">
                <a:avLst/>
              </a:prstGeom>
              <a:ln w="222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箭头连接符 45"/>
              <p:cNvCxnSpPr/>
              <p:nvPr/>
            </p:nvCxnSpPr>
            <p:spPr>
              <a:xfrm flipH="1">
                <a:off x="2894176" y="3704601"/>
                <a:ext cx="630964" cy="0"/>
              </a:xfrm>
              <a:prstGeom prst="straightConnector1">
                <a:avLst/>
              </a:prstGeom>
              <a:ln w="22225">
                <a:solidFill>
                  <a:schemeClr val="accent1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ïṧ1iḋè"/>
            <p:cNvGrpSpPr/>
            <p:nvPr/>
          </p:nvGrpSpPr>
          <p:grpSpPr>
            <a:xfrm flipH="1">
              <a:off x="7457999" y="2218284"/>
              <a:ext cx="1305001" cy="332242"/>
              <a:chOff x="2410191" y="3562411"/>
              <a:chExt cx="1305001" cy="332242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H="1" flipV="1">
                <a:off x="3391258" y="3570719"/>
                <a:ext cx="323934" cy="323934"/>
              </a:xfrm>
              <a:prstGeom prst="line">
                <a:avLst/>
              </a:prstGeom>
              <a:ln w="22225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箭头连接符 43"/>
              <p:cNvCxnSpPr/>
              <p:nvPr/>
            </p:nvCxnSpPr>
            <p:spPr>
              <a:xfrm flipH="1">
                <a:off x="2410191" y="3562411"/>
                <a:ext cx="1002430" cy="0"/>
              </a:xfrm>
              <a:prstGeom prst="straightConnector1">
                <a:avLst/>
              </a:prstGeom>
              <a:ln w="22225">
                <a:solidFill>
                  <a:schemeClr val="accent4"/>
                </a:solidFill>
                <a:tailEnd type="diamon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išľíḓe"/>
            <p:cNvSpPr txBox="1"/>
            <p:nvPr/>
          </p:nvSpPr>
          <p:spPr>
            <a:xfrm>
              <a:off x="8869532" y="2024860"/>
              <a:ext cx="128977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id-ID" sz="14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36" name="iṣlîḋe"/>
            <p:cNvSpPr/>
            <p:nvPr/>
          </p:nvSpPr>
          <p:spPr>
            <a:xfrm>
              <a:off x="8869532" y="2340420"/>
              <a:ext cx="187183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  <a:endParaRPr lang="id-ID" sz="1000" dirty="0">
                <a:cs typeface="+mn-ea"/>
                <a:sym typeface="+mn-lt"/>
              </a:endParaRPr>
            </a:p>
          </p:txBody>
        </p:sp>
        <p:sp>
          <p:nvSpPr>
            <p:cNvPr id="37" name="îšļîḍé"/>
            <p:cNvSpPr txBox="1"/>
            <p:nvPr/>
          </p:nvSpPr>
          <p:spPr>
            <a:xfrm>
              <a:off x="1385393" y="196917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id-ID" sz="1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ïsľïḑe"/>
            <p:cNvSpPr/>
            <p:nvPr/>
          </p:nvSpPr>
          <p:spPr>
            <a:xfrm>
              <a:off x="715554" y="2284732"/>
              <a:ext cx="193172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  <a:endParaRPr lang="id-ID" sz="1000" dirty="0">
                <a:cs typeface="+mn-ea"/>
                <a:sym typeface="+mn-lt"/>
              </a:endParaRPr>
            </a:p>
          </p:txBody>
        </p:sp>
        <p:sp>
          <p:nvSpPr>
            <p:cNvPr id="39" name="íṥ1ïḓè"/>
            <p:cNvSpPr txBox="1"/>
            <p:nvPr/>
          </p:nvSpPr>
          <p:spPr>
            <a:xfrm>
              <a:off x="1388179" y="4523337"/>
              <a:ext cx="127445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14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id-ID" sz="14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40" name="iṩlïḓè"/>
            <p:cNvSpPr/>
            <p:nvPr/>
          </p:nvSpPr>
          <p:spPr>
            <a:xfrm>
              <a:off x="777446" y="4838897"/>
              <a:ext cx="188518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  <a:endParaRPr lang="id-ID" sz="1000" dirty="0">
                <a:cs typeface="+mn-ea"/>
                <a:sym typeface="+mn-lt"/>
              </a:endParaRPr>
            </a:p>
          </p:txBody>
        </p:sp>
        <p:sp>
          <p:nvSpPr>
            <p:cNvPr id="41" name="íSlíḍe"/>
            <p:cNvSpPr txBox="1"/>
            <p:nvPr/>
          </p:nvSpPr>
          <p:spPr>
            <a:xfrm>
              <a:off x="8948756" y="4612619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id-ID" sz="14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42" name="íṧļîḍé"/>
            <p:cNvSpPr/>
            <p:nvPr/>
          </p:nvSpPr>
          <p:spPr>
            <a:xfrm>
              <a:off x="8948755" y="4939927"/>
              <a:ext cx="1978299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00">
                  <a:cs typeface="+mn-ea"/>
                  <a:sym typeface="+mn-lt"/>
                </a:rPr>
                <a:t>此部分内容作为文字排版占位显示（建议使用主题字体）。</a:t>
              </a:r>
              <a:endParaRPr lang="id-ID" sz="1000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05797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文字, 白板&#10;&#10;已生成极高可信度的说明">
            <a:extLst>
              <a:ext uri="{FF2B5EF4-FFF2-40B4-BE49-F238E27FC236}">
                <a16:creationId xmlns:a16="http://schemas.microsoft.com/office/drawing/2014/main" id="{100D63BB-FF0F-4330-92EB-77170C63BB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 descr="图片包含 人员, 男士&#10;&#10;已生成高可信度的说明">
            <a:extLst>
              <a:ext uri="{FF2B5EF4-FFF2-40B4-BE49-F238E27FC236}">
                <a16:creationId xmlns:a16="http://schemas.microsoft.com/office/drawing/2014/main" id="{DE70BF3B-C10D-46A2-B1D5-56FF39949C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58" y="1272209"/>
            <a:ext cx="4375877" cy="5829930"/>
          </a:xfrm>
          <a:prstGeom prst="rect">
            <a:avLst/>
          </a:prstGeom>
        </p:spPr>
      </p:pic>
      <p:pic>
        <p:nvPicPr>
          <p:cNvPr id="3" name="图片 2" descr="图片包含 餐桌&#10;&#10;已生成极高可信度的说明">
            <a:extLst>
              <a:ext uri="{FF2B5EF4-FFF2-40B4-BE49-F238E27FC236}">
                <a16:creationId xmlns:a16="http://schemas.microsoft.com/office/drawing/2014/main" id="{1D674A37-B607-4033-B404-82B8CC34160E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25574" y="0"/>
            <a:ext cx="3766426" cy="2544419"/>
          </a:xfrm>
          <a:prstGeom prst="rect">
            <a:avLst/>
          </a:prstGeom>
        </p:spPr>
      </p:pic>
      <p:sp>
        <p:nvSpPr>
          <p:cNvPr id="4" name="TextBox 71">
            <a:extLst>
              <a:ext uri="{FF2B5EF4-FFF2-40B4-BE49-F238E27FC236}">
                <a16:creationId xmlns:a16="http://schemas.microsoft.com/office/drawing/2014/main" id="{3491E032-579B-4342-B69B-7FD66276C1B6}"/>
              </a:ext>
            </a:extLst>
          </p:cNvPr>
          <p:cNvSpPr txBox="1"/>
          <p:nvPr/>
        </p:nvSpPr>
        <p:spPr>
          <a:xfrm>
            <a:off x="4256826" y="1551244"/>
            <a:ext cx="307777" cy="214097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【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年终总结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述职报告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】【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工作汇报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】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7F50F89-05FA-43FD-959B-985AA49C3A26}"/>
              </a:ext>
            </a:extLst>
          </p:cNvPr>
          <p:cNvSpPr/>
          <p:nvPr/>
        </p:nvSpPr>
        <p:spPr>
          <a:xfrm>
            <a:off x="3639840" y="587526"/>
            <a:ext cx="677108" cy="499537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300" dirty="0">
                <a:cs typeface="+mn-ea"/>
                <a:sym typeface="+mn-lt"/>
              </a:rPr>
              <a:t>演示完毕 </a:t>
            </a:r>
            <a:r>
              <a:rPr lang="zh-CN" altLang="en-US" sz="3200" spc="300">
                <a:cs typeface="+mn-ea"/>
                <a:sym typeface="+mn-lt"/>
              </a:rPr>
              <a:t>谢</a:t>
            </a:r>
            <a:r>
              <a:rPr lang="zh-CN" altLang="en-US" sz="3200" spc="300" smtClean="0">
                <a:cs typeface="+mn-ea"/>
                <a:sym typeface="+mn-lt"/>
              </a:rPr>
              <a:t>谢聆听</a:t>
            </a:r>
            <a:endParaRPr lang="zh-CN" altLang="en-US" sz="3200" spc="300" dirty="0">
              <a:cs typeface="+mn-ea"/>
              <a:sym typeface="+mn-lt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725B0AD-BF86-4BED-93D8-E90928670F4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4189080" y="3629482"/>
            <a:ext cx="580107" cy="580107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74EE86F-FD7F-4198-B461-EB6ADCA9C690}"/>
              </a:ext>
            </a:extLst>
          </p:cNvPr>
          <p:cNvSpPr txBox="1"/>
          <p:nvPr/>
        </p:nvSpPr>
        <p:spPr>
          <a:xfrm>
            <a:off x="3431801" y="663848"/>
            <a:ext cx="369332" cy="35788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inheritance of wind culture in the ancient China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66579A-88CB-4C31-87A1-75D0712AE82E}"/>
              </a:ext>
            </a:extLst>
          </p:cNvPr>
          <p:cNvSpPr txBox="1"/>
          <p:nvPr/>
        </p:nvSpPr>
        <p:spPr>
          <a:xfrm>
            <a:off x="3221536" y="673336"/>
            <a:ext cx="369332" cy="357886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inheritance of wind culture in the ancient China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03090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18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ntr" presetSubtype="4" fill="hold" nodeType="click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0" presetClass="entr" presetSubtype="0" decel="10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18" presetClass="entr" presetSubtype="1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5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heckerboard(across)">
                                          <p:cBhvr>
                                            <p:cTn id="1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16" presetClass="entr" presetSubtype="4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0" fill="hold">
                          <p:stCondLst>
                            <p:cond delay="indefinite"/>
                          </p:stCondLst>
                          <p:childTnLst>
                            <p:par>
                              <p:cTn id="4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2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7" grpId="0"/>
          <p:bldP spid="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文字&#10;&#10;已生成高可信度的说明">
            <a:extLst>
              <a:ext uri="{FF2B5EF4-FFF2-40B4-BE49-F238E27FC236}">
                <a16:creationId xmlns:a16="http://schemas.microsoft.com/office/drawing/2014/main" id="{BC2D6209-55B8-4316-B618-ED73E6101D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图片包含 人员, 男士&#10;&#10;已生成高可信度的说明">
            <a:extLst>
              <a:ext uri="{FF2B5EF4-FFF2-40B4-BE49-F238E27FC236}">
                <a16:creationId xmlns:a16="http://schemas.microsoft.com/office/drawing/2014/main" id="{4D48E09D-AE3C-4BC5-8863-BE51E154E0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0547">
            <a:off x="371637" y="1475513"/>
            <a:ext cx="4283495" cy="5706850"/>
          </a:xfrm>
          <a:prstGeom prst="rect">
            <a:avLst/>
          </a:prstGeom>
        </p:spPr>
      </p:pic>
      <p:sp>
        <p:nvSpPr>
          <p:cNvPr id="3" name="TextBox 49">
            <a:extLst>
              <a:ext uri="{FF2B5EF4-FFF2-40B4-BE49-F238E27FC236}">
                <a16:creationId xmlns:a16="http://schemas.microsoft.com/office/drawing/2014/main" id="{13D405EB-6E29-4A10-84A3-E7932A885400}"/>
              </a:ext>
            </a:extLst>
          </p:cNvPr>
          <p:cNvSpPr txBox="1"/>
          <p:nvPr/>
        </p:nvSpPr>
        <p:spPr>
          <a:xfrm>
            <a:off x="1987670" y="2819345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4" name="TextBox 49">
            <a:extLst>
              <a:ext uri="{FF2B5EF4-FFF2-40B4-BE49-F238E27FC236}">
                <a16:creationId xmlns:a16="http://schemas.microsoft.com/office/drawing/2014/main" id="{5C03C766-8190-47CD-AAD5-D5C2A7CB0E64}"/>
              </a:ext>
            </a:extLst>
          </p:cNvPr>
          <p:cNvSpPr txBox="1"/>
          <p:nvPr/>
        </p:nvSpPr>
        <p:spPr>
          <a:xfrm>
            <a:off x="1987670" y="3036222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1C0B51-4CFC-4FFA-97CD-07CF97A5EA5C}"/>
              </a:ext>
            </a:extLst>
          </p:cNvPr>
          <p:cNvSpPr txBox="1"/>
          <p:nvPr/>
        </p:nvSpPr>
        <p:spPr>
          <a:xfrm>
            <a:off x="2173812" y="2297209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B6AC23-19D2-4D99-8074-8C686DE80339}"/>
              </a:ext>
            </a:extLst>
          </p:cNvPr>
          <p:cNvSpPr txBox="1"/>
          <p:nvPr/>
        </p:nvSpPr>
        <p:spPr>
          <a:xfrm>
            <a:off x="1145113" y="2203914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第一章</a:t>
            </a:r>
          </a:p>
        </p:txBody>
      </p:sp>
    </p:spTree>
    <p:extLst>
      <p:ext uri="{BB962C8B-B14F-4D97-AF65-F5344CB8AC3E}">
        <p14:creationId xmlns:p14="http://schemas.microsoft.com/office/powerpoint/2010/main" val="260379692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2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05d839b4-bb22-422b-9edd-0f468d6065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63604" y="1340768"/>
            <a:ext cx="10464792" cy="4672589"/>
            <a:chOff x="863604" y="1340768"/>
            <a:chExt cx="10464792" cy="4672589"/>
          </a:xfrm>
        </p:grpSpPr>
        <p:grpSp>
          <p:nvGrpSpPr>
            <p:cNvPr id="10" name="îṧḷîḍe">
              <a:extLst>
                <a:ext uri="{FF2B5EF4-FFF2-40B4-BE49-F238E27FC236}">
                  <a16:creationId xmlns:a16="http://schemas.microsoft.com/office/drawing/2014/main" id="{A125FAF2-9BA8-4E69-B2F0-718BCDCC7489}"/>
                </a:ext>
              </a:extLst>
            </p:cNvPr>
            <p:cNvGrpSpPr/>
            <p:nvPr/>
          </p:nvGrpSpPr>
          <p:grpSpPr>
            <a:xfrm>
              <a:off x="3531747" y="2420888"/>
              <a:ext cx="2328136" cy="2428822"/>
              <a:chOff x="3436263" y="2420888"/>
              <a:chExt cx="2328136" cy="2428822"/>
            </a:xfrm>
          </p:grpSpPr>
          <p:sp>
            <p:nvSpPr>
              <p:cNvPr id="50" name="iṣḻïḑe">
                <a:extLst>
                  <a:ext uri="{FF2B5EF4-FFF2-40B4-BE49-F238E27FC236}">
                    <a16:creationId xmlns:a16="http://schemas.microsoft.com/office/drawing/2014/main" id="{FA87230F-5C04-4E0C-A869-BFED1FEEA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36263" y="2420888"/>
                <a:ext cx="2328136" cy="2428822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rgbClr val="494737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îṩḷídè">
                <a:extLst>
                  <a:ext uri="{FF2B5EF4-FFF2-40B4-BE49-F238E27FC236}">
                    <a16:creationId xmlns:a16="http://schemas.microsoft.com/office/drawing/2014/main" id="{7EEEE8E4-CFA0-452F-94DC-2D4BAFDCA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8321" y="2581166"/>
                <a:ext cx="2024020" cy="2088747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îsľîḋê">
                <a:extLst>
                  <a:ext uri="{FF2B5EF4-FFF2-40B4-BE49-F238E27FC236}">
                    <a16:creationId xmlns:a16="http://schemas.microsoft.com/office/drawing/2014/main" id="{12D3A091-DFC1-47D2-B1A5-CC04456DA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1819" y="2540070"/>
                <a:ext cx="1537021" cy="461313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none" lIns="90000" tIns="46800" rIns="90000" bIns="4680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53" name="ïṩḷíḓê">
                <a:extLst>
                  <a:ext uri="{FF2B5EF4-FFF2-40B4-BE49-F238E27FC236}">
                    <a16:creationId xmlns:a16="http://schemas.microsoft.com/office/drawing/2014/main" id="{6D73E4B1-E710-44F0-BE76-77E664B46001}"/>
                  </a:ext>
                </a:extLst>
              </p:cNvPr>
              <p:cNvGrpSpPr/>
              <p:nvPr/>
            </p:nvGrpSpPr>
            <p:grpSpPr>
              <a:xfrm>
                <a:off x="3748367" y="3298874"/>
                <a:ext cx="1703928" cy="741782"/>
                <a:chOff x="2575587" y="2439022"/>
                <a:chExt cx="2108063" cy="917717"/>
              </a:xfrm>
            </p:grpSpPr>
            <p:sp>
              <p:nvSpPr>
                <p:cNvPr id="54" name="í$ḷíḍe">
                  <a:extLst>
                    <a:ext uri="{FF2B5EF4-FFF2-40B4-BE49-F238E27FC236}">
                      <a16:creationId xmlns:a16="http://schemas.microsoft.com/office/drawing/2014/main" id="{A3298AC1-BD1D-43FA-9499-0B5ECDD84472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2575587" y="2943859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 fontScale="92500" lnSpcReduction="1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55" name="îṧ1iḓê">
                  <a:extLst>
                    <a:ext uri="{FF2B5EF4-FFF2-40B4-BE49-F238E27FC236}">
                      <a16:creationId xmlns:a16="http://schemas.microsoft.com/office/drawing/2014/main" id="{3C424E1B-0C11-4402-87E1-D3B63584BF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09224" y="2439022"/>
                  <a:ext cx="461080" cy="339517"/>
                </a:xfrm>
                <a:custGeom>
                  <a:avLst/>
                  <a:gdLst>
                    <a:gd name="T0" fmla="*/ 3344 w 5590"/>
                    <a:gd name="T1" fmla="*/ 549 h 4122"/>
                    <a:gd name="T2" fmla="*/ 2246 w 5590"/>
                    <a:gd name="T3" fmla="*/ 549 h 4122"/>
                    <a:gd name="T4" fmla="*/ 2795 w 5590"/>
                    <a:gd name="T5" fmla="*/ 240 h 4122"/>
                    <a:gd name="T6" fmla="*/ 2795 w 5590"/>
                    <a:gd name="T7" fmla="*/ 859 h 4122"/>
                    <a:gd name="T8" fmla="*/ 2795 w 5590"/>
                    <a:gd name="T9" fmla="*/ 240 h 4122"/>
                    <a:gd name="T10" fmla="*/ 5470 w 5590"/>
                    <a:gd name="T11" fmla="*/ 4122 h 4122"/>
                    <a:gd name="T12" fmla="*/ 0 w 5590"/>
                    <a:gd name="T13" fmla="*/ 4002 h 4122"/>
                    <a:gd name="T14" fmla="*/ 5470 w 5590"/>
                    <a:gd name="T15" fmla="*/ 3882 h 4122"/>
                    <a:gd name="T16" fmla="*/ 917 w 5590"/>
                    <a:gd name="T17" fmla="*/ 1194 h 4122"/>
                    <a:gd name="T18" fmla="*/ 1144 w 5590"/>
                    <a:gd name="T19" fmla="*/ 1115 h 4122"/>
                    <a:gd name="T20" fmla="*/ 4344 w 5590"/>
                    <a:gd name="T21" fmla="*/ 1411 h 4122"/>
                    <a:gd name="T22" fmla="*/ 4599 w 5590"/>
                    <a:gd name="T23" fmla="*/ 1041 h 4122"/>
                    <a:gd name="T24" fmla="*/ 4544 w 5590"/>
                    <a:gd name="T25" fmla="*/ 1568 h 4122"/>
                    <a:gd name="T26" fmla="*/ 4487 w 5590"/>
                    <a:gd name="T27" fmla="*/ 1637 h 4122"/>
                    <a:gd name="T28" fmla="*/ 4429 w 5590"/>
                    <a:gd name="T29" fmla="*/ 1651 h 4122"/>
                    <a:gd name="T30" fmla="*/ 1165 w 5590"/>
                    <a:gd name="T31" fmla="*/ 1651 h 4122"/>
                    <a:gd name="T32" fmla="*/ 1106 w 5590"/>
                    <a:gd name="T33" fmla="*/ 1638 h 4122"/>
                    <a:gd name="T34" fmla="*/ 1054 w 5590"/>
                    <a:gd name="T35" fmla="*/ 1585 h 4122"/>
                    <a:gd name="T36" fmla="*/ 917 w 5590"/>
                    <a:gd name="T37" fmla="*/ 1194 h 4122"/>
                    <a:gd name="T38" fmla="*/ 1539 w 5590"/>
                    <a:gd name="T39" fmla="*/ 3355 h 4122"/>
                    <a:gd name="T40" fmla="*/ 2675 w 5590"/>
                    <a:gd name="T41" fmla="*/ 1947 h 4122"/>
                    <a:gd name="T42" fmla="*/ 2915 w 5590"/>
                    <a:gd name="T43" fmla="*/ 1947 h 4122"/>
                    <a:gd name="T44" fmla="*/ 4051 w 5590"/>
                    <a:gd name="T45" fmla="*/ 3355 h 4122"/>
                    <a:gd name="T46" fmla="*/ 3301 w 5590"/>
                    <a:gd name="T47" fmla="*/ 3198 h 4122"/>
                    <a:gd name="T48" fmla="*/ 3301 w 5590"/>
                    <a:gd name="T49" fmla="*/ 2958 h 4122"/>
                    <a:gd name="T50" fmla="*/ 4104 w 5590"/>
                    <a:gd name="T51" fmla="*/ 2960 h 4122"/>
                    <a:gd name="T52" fmla="*/ 4187 w 5590"/>
                    <a:gd name="T53" fmla="*/ 3019 h 4122"/>
                    <a:gd name="T54" fmla="*/ 4332 w 5590"/>
                    <a:gd name="T55" fmla="*/ 3433 h 4122"/>
                    <a:gd name="T56" fmla="*/ 4338 w 5590"/>
                    <a:gd name="T57" fmla="*/ 3497 h 4122"/>
                    <a:gd name="T58" fmla="*/ 4279 w 5590"/>
                    <a:gd name="T59" fmla="*/ 3580 h 4122"/>
                    <a:gd name="T60" fmla="*/ 4217 w 5590"/>
                    <a:gd name="T61" fmla="*/ 3595 h 4122"/>
                    <a:gd name="T62" fmla="*/ 2793 w 5590"/>
                    <a:gd name="T63" fmla="*/ 3595 h 4122"/>
                    <a:gd name="T64" fmla="*/ 1370 w 5590"/>
                    <a:gd name="T65" fmla="*/ 3595 h 4122"/>
                    <a:gd name="T66" fmla="*/ 1250 w 5590"/>
                    <a:gd name="T67" fmla="*/ 3475 h 4122"/>
                    <a:gd name="T68" fmla="*/ 1393 w 5590"/>
                    <a:gd name="T69" fmla="*/ 3041 h 4122"/>
                    <a:gd name="T70" fmla="*/ 1438 w 5590"/>
                    <a:gd name="T71" fmla="*/ 2980 h 4122"/>
                    <a:gd name="T72" fmla="*/ 1510 w 5590"/>
                    <a:gd name="T73" fmla="*/ 2958 h 4122"/>
                    <a:gd name="T74" fmla="*/ 2409 w 5590"/>
                    <a:gd name="T75" fmla="*/ 3078 h 4122"/>
                    <a:gd name="T76" fmla="*/ 1593 w 5590"/>
                    <a:gd name="T77" fmla="*/ 3198 h 4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590" h="4122">
                      <a:moveTo>
                        <a:pt x="2795" y="1099"/>
                      </a:moveTo>
                      <a:cubicBezTo>
                        <a:pt x="3098" y="1099"/>
                        <a:pt x="3344" y="852"/>
                        <a:pt x="3344" y="549"/>
                      </a:cubicBezTo>
                      <a:cubicBezTo>
                        <a:pt x="3344" y="246"/>
                        <a:pt x="3098" y="0"/>
                        <a:pt x="2795" y="0"/>
                      </a:cubicBezTo>
                      <a:cubicBezTo>
                        <a:pt x="2492" y="0"/>
                        <a:pt x="2246" y="246"/>
                        <a:pt x="2246" y="549"/>
                      </a:cubicBezTo>
                      <a:cubicBezTo>
                        <a:pt x="2246" y="852"/>
                        <a:pt x="2492" y="1099"/>
                        <a:pt x="2795" y="1099"/>
                      </a:cubicBezTo>
                      <a:close/>
                      <a:moveTo>
                        <a:pt x="2795" y="240"/>
                      </a:moveTo>
                      <a:cubicBezTo>
                        <a:pt x="2966" y="240"/>
                        <a:pt x="3104" y="379"/>
                        <a:pt x="3104" y="549"/>
                      </a:cubicBezTo>
                      <a:cubicBezTo>
                        <a:pt x="3104" y="720"/>
                        <a:pt x="2966" y="859"/>
                        <a:pt x="2795" y="859"/>
                      </a:cubicBezTo>
                      <a:cubicBezTo>
                        <a:pt x="2624" y="859"/>
                        <a:pt x="2486" y="720"/>
                        <a:pt x="2486" y="549"/>
                      </a:cubicBezTo>
                      <a:cubicBezTo>
                        <a:pt x="2486" y="379"/>
                        <a:pt x="2625" y="240"/>
                        <a:pt x="2795" y="240"/>
                      </a:cubicBezTo>
                      <a:close/>
                      <a:moveTo>
                        <a:pt x="5590" y="4002"/>
                      </a:moveTo>
                      <a:cubicBezTo>
                        <a:pt x="5590" y="4068"/>
                        <a:pt x="5536" y="4122"/>
                        <a:pt x="5470" y="4122"/>
                      </a:cubicBezTo>
                      <a:lnTo>
                        <a:pt x="120" y="4122"/>
                      </a:lnTo>
                      <a:cubicBezTo>
                        <a:pt x="54" y="4122"/>
                        <a:pt x="0" y="4068"/>
                        <a:pt x="0" y="4002"/>
                      </a:cubicBezTo>
                      <a:cubicBezTo>
                        <a:pt x="0" y="3936"/>
                        <a:pt x="54" y="3882"/>
                        <a:pt x="120" y="3882"/>
                      </a:cubicBezTo>
                      <a:lnTo>
                        <a:pt x="5470" y="3882"/>
                      </a:lnTo>
                      <a:cubicBezTo>
                        <a:pt x="5536" y="3882"/>
                        <a:pt x="5590" y="3936"/>
                        <a:pt x="5590" y="4002"/>
                      </a:cubicBezTo>
                      <a:close/>
                      <a:moveTo>
                        <a:pt x="917" y="1194"/>
                      </a:moveTo>
                      <a:cubicBezTo>
                        <a:pt x="896" y="1131"/>
                        <a:pt x="929" y="1063"/>
                        <a:pt x="992" y="1041"/>
                      </a:cubicBezTo>
                      <a:cubicBezTo>
                        <a:pt x="1054" y="1020"/>
                        <a:pt x="1123" y="1053"/>
                        <a:pt x="1144" y="1115"/>
                      </a:cubicBezTo>
                      <a:lnTo>
                        <a:pt x="1246" y="1411"/>
                      </a:lnTo>
                      <a:lnTo>
                        <a:pt x="4344" y="1411"/>
                      </a:lnTo>
                      <a:lnTo>
                        <a:pt x="4446" y="1115"/>
                      </a:lnTo>
                      <a:cubicBezTo>
                        <a:pt x="4468" y="1053"/>
                        <a:pt x="4536" y="1020"/>
                        <a:pt x="4599" y="1041"/>
                      </a:cubicBezTo>
                      <a:cubicBezTo>
                        <a:pt x="4661" y="1063"/>
                        <a:pt x="4694" y="1131"/>
                        <a:pt x="4673" y="1194"/>
                      </a:cubicBezTo>
                      <a:lnTo>
                        <a:pt x="4544" y="1568"/>
                      </a:lnTo>
                      <a:cubicBezTo>
                        <a:pt x="4542" y="1574"/>
                        <a:pt x="4539" y="1580"/>
                        <a:pt x="4536" y="1586"/>
                      </a:cubicBezTo>
                      <a:cubicBezTo>
                        <a:pt x="4525" y="1608"/>
                        <a:pt x="4508" y="1625"/>
                        <a:pt x="4487" y="1637"/>
                      </a:cubicBezTo>
                      <a:cubicBezTo>
                        <a:pt x="4480" y="1640"/>
                        <a:pt x="4473" y="1644"/>
                        <a:pt x="4465" y="1646"/>
                      </a:cubicBezTo>
                      <a:cubicBezTo>
                        <a:pt x="4454" y="1650"/>
                        <a:pt x="4442" y="1651"/>
                        <a:pt x="4429" y="1651"/>
                      </a:cubicBezTo>
                      <a:cubicBezTo>
                        <a:pt x="4428" y="1651"/>
                        <a:pt x="4427" y="1651"/>
                        <a:pt x="4426" y="1651"/>
                      </a:cubicBezTo>
                      <a:lnTo>
                        <a:pt x="1165" y="1651"/>
                      </a:lnTo>
                      <a:cubicBezTo>
                        <a:pt x="1150" y="1652"/>
                        <a:pt x="1136" y="1650"/>
                        <a:pt x="1123" y="1645"/>
                      </a:cubicBezTo>
                      <a:cubicBezTo>
                        <a:pt x="1117" y="1643"/>
                        <a:pt x="1112" y="1641"/>
                        <a:pt x="1106" y="1638"/>
                      </a:cubicBezTo>
                      <a:cubicBezTo>
                        <a:pt x="1106" y="1638"/>
                        <a:pt x="1106" y="1638"/>
                        <a:pt x="1106" y="1638"/>
                      </a:cubicBezTo>
                      <a:cubicBezTo>
                        <a:pt x="1084" y="1627"/>
                        <a:pt x="1065" y="1609"/>
                        <a:pt x="1054" y="1585"/>
                      </a:cubicBezTo>
                      <a:cubicBezTo>
                        <a:pt x="1051" y="1580"/>
                        <a:pt x="1048" y="1574"/>
                        <a:pt x="1047" y="1568"/>
                      </a:cubicBezTo>
                      <a:lnTo>
                        <a:pt x="917" y="1194"/>
                      </a:lnTo>
                      <a:close/>
                      <a:moveTo>
                        <a:pt x="1593" y="3198"/>
                      </a:moveTo>
                      <a:lnTo>
                        <a:pt x="1539" y="3355"/>
                      </a:lnTo>
                      <a:lnTo>
                        <a:pt x="2675" y="3355"/>
                      </a:lnTo>
                      <a:lnTo>
                        <a:pt x="2675" y="1947"/>
                      </a:lnTo>
                      <a:cubicBezTo>
                        <a:pt x="2675" y="1881"/>
                        <a:pt x="2729" y="1827"/>
                        <a:pt x="2795" y="1827"/>
                      </a:cubicBezTo>
                      <a:cubicBezTo>
                        <a:pt x="2861" y="1827"/>
                        <a:pt x="2915" y="1881"/>
                        <a:pt x="2915" y="1947"/>
                      </a:cubicBezTo>
                      <a:lnTo>
                        <a:pt x="2915" y="3355"/>
                      </a:lnTo>
                      <a:lnTo>
                        <a:pt x="4051" y="3355"/>
                      </a:lnTo>
                      <a:lnTo>
                        <a:pt x="3997" y="3198"/>
                      </a:lnTo>
                      <a:lnTo>
                        <a:pt x="3301" y="3198"/>
                      </a:lnTo>
                      <a:cubicBezTo>
                        <a:pt x="3235" y="3198"/>
                        <a:pt x="3181" y="3144"/>
                        <a:pt x="3181" y="3078"/>
                      </a:cubicBezTo>
                      <a:cubicBezTo>
                        <a:pt x="3181" y="3011"/>
                        <a:pt x="3235" y="2958"/>
                        <a:pt x="3301" y="2958"/>
                      </a:cubicBezTo>
                      <a:lnTo>
                        <a:pt x="4080" y="2958"/>
                      </a:lnTo>
                      <a:cubicBezTo>
                        <a:pt x="4088" y="2957"/>
                        <a:pt x="4096" y="2958"/>
                        <a:pt x="4104" y="2960"/>
                      </a:cubicBezTo>
                      <a:cubicBezTo>
                        <a:pt x="4122" y="2963"/>
                        <a:pt x="4138" y="2970"/>
                        <a:pt x="4151" y="2979"/>
                      </a:cubicBezTo>
                      <a:cubicBezTo>
                        <a:pt x="4166" y="2989"/>
                        <a:pt x="4178" y="3003"/>
                        <a:pt x="4187" y="3019"/>
                      </a:cubicBezTo>
                      <a:cubicBezTo>
                        <a:pt x="4191" y="3026"/>
                        <a:pt x="4194" y="3033"/>
                        <a:pt x="4197" y="3041"/>
                      </a:cubicBezTo>
                      <a:lnTo>
                        <a:pt x="4332" y="3433"/>
                      </a:lnTo>
                      <a:cubicBezTo>
                        <a:pt x="4335" y="3440"/>
                        <a:pt x="4337" y="3448"/>
                        <a:pt x="4338" y="3455"/>
                      </a:cubicBezTo>
                      <a:cubicBezTo>
                        <a:pt x="4340" y="3469"/>
                        <a:pt x="4340" y="3483"/>
                        <a:pt x="4338" y="3497"/>
                      </a:cubicBezTo>
                      <a:cubicBezTo>
                        <a:pt x="4335" y="3514"/>
                        <a:pt x="4327" y="3531"/>
                        <a:pt x="4317" y="3545"/>
                      </a:cubicBezTo>
                      <a:cubicBezTo>
                        <a:pt x="4307" y="3559"/>
                        <a:pt x="4294" y="3571"/>
                        <a:pt x="4279" y="3580"/>
                      </a:cubicBezTo>
                      <a:cubicBezTo>
                        <a:pt x="4267" y="3586"/>
                        <a:pt x="4253" y="3591"/>
                        <a:pt x="4239" y="3594"/>
                      </a:cubicBezTo>
                      <a:cubicBezTo>
                        <a:pt x="4232" y="3595"/>
                        <a:pt x="4224" y="3595"/>
                        <a:pt x="4217" y="3595"/>
                      </a:cubicBezTo>
                      <a:lnTo>
                        <a:pt x="2798" y="3595"/>
                      </a:lnTo>
                      <a:cubicBezTo>
                        <a:pt x="2796" y="3595"/>
                        <a:pt x="2794" y="3595"/>
                        <a:pt x="2793" y="3595"/>
                      </a:cubicBezTo>
                      <a:lnTo>
                        <a:pt x="1373" y="3595"/>
                      </a:lnTo>
                      <a:cubicBezTo>
                        <a:pt x="1372" y="3595"/>
                        <a:pt x="1371" y="3595"/>
                        <a:pt x="1370" y="3595"/>
                      </a:cubicBezTo>
                      <a:cubicBezTo>
                        <a:pt x="1365" y="3595"/>
                        <a:pt x="1359" y="3595"/>
                        <a:pt x="1354" y="3594"/>
                      </a:cubicBezTo>
                      <a:cubicBezTo>
                        <a:pt x="1295" y="3586"/>
                        <a:pt x="1250" y="3536"/>
                        <a:pt x="1250" y="3475"/>
                      </a:cubicBezTo>
                      <a:cubicBezTo>
                        <a:pt x="1250" y="3460"/>
                        <a:pt x="1253" y="3445"/>
                        <a:pt x="1258" y="3432"/>
                      </a:cubicBezTo>
                      <a:lnTo>
                        <a:pt x="1393" y="3041"/>
                      </a:lnTo>
                      <a:cubicBezTo>
                        <a:pt x="1396" y="3033"/>
                        <a:pt x="1399" y="3026"/>
                        <a:pt x="1403" y="3019"/>
                      </a:cubicBezTo>
                      <a:cubicBezTo>
                        <a:pt x="1412" y="3003"/>
                        <a:pt x="1424" y="2990"/>
                        <a:pt x="1438" y="2980"/>
                      </a:cubicBezTo>
                      <a:cubicBezTo>
                        <a:pt x="1452" y="2970"/>
                        <a:pt x="1468" y="2963"/>
                        <a:pt x="1486" y="2960"/>
                      </a:cubicBezTo>
                      <a:cubicBezTo>
                        <a:pt x="1494" y="2958"/>
                        <a:pt x="1502" y="2957"/>
                        <a:pt x="1510" y="2958"/>
                      </a:cubicBezTo>
                      <a:lnTo>
                        <a:pt x="2289" y="2958"/>
                      </a:lnTo>
                      <a:cubicBezTo>
                        <a:pt x="2355" y="2958"/>
                        <a:pt x="2409" y="3011"/>
                        <a:pt x="2409" y="3078"/>
                      </a:cubicBezTo>
                      <a:cubicBezTo>
                        <a:pt x="2409" y="3144"/>
                        <a:pt x="2355" y="3198"/>
                        <a:pt x="2289" y="3198"/>
                      </a:cubicBezTo>
                      <a:lnTo>
                        <a:pt x="1593" y="319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" name="ïsḷîďè">
              <a:extLst>
                <a:ext uri="{FF2B5EF4-FFF2-40B4-BE49-F238E27FC236}">
                  <a16:creationId xmlns:a16="http://schemas.microsoft.com/office/drawing/2014/main" id="{CE615179-8371-4EE8-A0BF-F30602B9F5E7}"/>
                </a:ext>
              </a:extLst>
            </p:cNvPr>
            <p:cNvGrpSpPr/>
            <p:nvPr/>
          </p:nvGrpSpPr>
          <p:grpSpPr>
            <a:xfrm>
              <a:off x="6332116" y="2420888"/>
              <a:ext cx="2328136" cy="2428822"/>
              <a:chOff x="6181333" y="2420888"/>
              <a:chExt cx="2328136" cy="2428822"/>
            </a:xfrm>
          </p:grpSpPr>
          <p:sp>
            <p:nvSpPr>
              <p:cNvPr id="44" name="ísḻîḓé">
                <a:extLst>
                  <a:ext uri="{FF2B5EF4-FFF2-40B4-BE49-F238E27FC236}">
                    <a16:creationId xmlns:a16="http://schemas.microsoft.com/office/drawing/2014/main" id="{FD2A7337-3627-4DA7-94D3-A972DBC057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1333" y="2420888"/>
                <a:ext cx="2328136" cy="2428822"/>
              </a:xfrm>
              <a:custGeom>
                <a:avLst/>
                <a:gdLst>
                  <a:gd name="T0" fmla="*/ 538 w 1089"/>
                  <a:gd name="T1" fmla="*/ 1138 h 1138"/>
                  <a:gd name="T2" fmla="*/ 466 w 1089"/>
                  <a:gd name="T3" fmla="*/ 1122 h 1138"/>
                  <a:gd name="T4" fmla="*/ 71 w 1089"/>
                  <a:gd name="T5" fmla="*/ 895 h 1138"/>
                  <a:gd name="T6" fmla="*/ 0 w 1089"/>
                  <a:gd name="T7" fmla="*/ 772 h 1138"/>
                  <a:gd name="T8" fmla="*/ 4 w 1089"/>
                  <a:gd name="T9" fmla="*/ 248 h 1138"/>
                  <a:gd name="T10" fmla="*/ 79 w 1089"/>
                  <a:gd name="T11" fmla="*/ 143 h 1138"/>
                  <a:gd name="T12" fmla="*/ 455 w 1089"/>
                  <a:gd name="T13" fmla="*/ 12 h 1138"/>
                  <a:gd name="T14" fmla="*/ 540 w 1089"/>
                  <a:gd name="T15" fmla="*/ 0 h 1138"/>
                  <a:gd name="T16" fmla="*/ 621 w 1089"/>
                  <a:gd name="T17" fmla="*/ 11 h 1138"/>
                  <a:gd name="T18" fmla="*/ 1015 w 1089"/>
                  <a:gd name="T19" fmla="*/ 144 h 1138"/>
                  <a:gd name="T20" fmla="*/ 1088 w 1089"/>
                  <a:gd name="T21" fmla="*/ 247 h 1138"/>
                  <a:gd name="T22" fmla="*/ 1078 w 1089"/>
                  <a:gd name="T23" fmla="*/ 772 h 1138"/>
                  <a:gd name="T24" fmla="*/ 1005 w 1089"/>
                  <a:gd name="T25" fmla="*/ 895 h 1138"/>
                  <a:gd name="T26" fmla="*/ 609 w 1089"/>
                  <a:gd name="T27" fmla="*/ 1122 h 1138"/>
                  <a:gd name="T28" fmla="*/ 538 w 1089"/>
                  <a:gd name="T29" fmla="*/ 1138 h 1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89" h="1138">
                    <a:moveTo>
                      <a:pt x="538" y="1138"/>
                    </a:moveTo>
                    <a:cubicBezTo>
                      <a:pt x="511" y="1138"/>
                      <a:pt x="485" y="1132"/>
                      <a:pt x="466" y="1122"/>
                    </a:cubicBezTo>
                    <a:cubicBezTo>
                      <a:pt x="71" y="895"/>
                      <a:pt x="71" y="895"/>
                      <a:pt x="71" y="895"/>
                    </a:cubicBezTo>
                    <a:cubicBezTo>
                      <a:pt x="32" y="873"/>
                      <a:pt x="0" y="817"/>
                      <a:pt x="0" y="772"/>
                    </a:cubicBezTo>
                    <a:cubicBezTo>
                      <a:pt x="4" y="248"/>
                      <a:pt x="4" y="248"/>
                      <a:pt x="4" y="248"/>
                    </a:cubicBezTo>
                    <a:cubicBezTo>
                      <a:pt x="4" y="205"/>
                      <a:pt x="38" y="157"/>
                      <a:pt x="79" y="143"/>
                    </a:cubicBezTo>
                    <a:cubicBezTo>
                      <a:pt x="455" y="12"/>
                      <a:pt x="455" y="12"/>
                      <a:pt x="455" y="12"/>
                    </a:cubicBezTo>
                    <a:cubicBezTo>
                      <a:pt x="477" y="4"/>
                      <a:pt x="508" y="0"/>
                      <a:pt x="540" y="0"/>
                    </a:cubicBezTo>
                    <a:cubicBezTo>
                      <a:pt x="570" y="0"/>
                      <a:pt x="600" y="4"/>
                      <a:pt x="621" y="11"/>
                    </a:cubicBezTo>
                    <a:cubicBezTo>
                      <a:pt x="1015" y="144"/>
                      <a:pt x="1015" y="144"/>
                      <a:pt x="1015" y="144"/>
                    </a:cubicBezTo>
                    <a:cubicBezTo>
                      <a:pt x="1056" y="157"/>
                      <a:pt x="1089" y="205"/>
                      <a:pt x="1088" y="247"/>
                    </a:cubicBezTo>
                    <a:cubicBezTo>
                      <a:pt x="1078" y="772"/>
                      <a:pt x="1078" y="772"/>
                      <a:pt x="1078" y="772"/>
                    </a:cubicBezTo>
                    <a:cubicBezTo>
                      <a:pt x="1077" y="816"/>
                      <a:pt x="1044" y="873"/>
                      <a:pt x="1005" y="895"/>
                    </a:cubicBezTo>
                    <a:cubicBezTo>
                      <a:pt x="609" y="1122"/>
                      <a:pt x="609" y="1122"/>
                      <a:pt x="609" y="1122"/>
                    </a:cubicBezTo>
                    <a:cubicBezTo>
                      <a:pt x="591" y="1132"/>
                      <a:pt x="565" y="1138"/>
                      <a:pt x="538" y="1138"/>
                    </a:cubicBezTo>
                    <a:close/>
                  </a:path>
                </a:pathLst>
              </a:custGeom>
              <a:solidFill>
                <a:srgbClr val="DAA38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íš1ïdê">
                <a:extLst>
                  <a:ext uri="{FF2B5EF4-FFF2-40B4-BE49-F238E27FC236}">
                    <a16:creationId xmlns:a16="http://schemas.microsoft.com/office/drawing/2014/main" id="{48B2CC1E-4494-4003-9165-9DED808B8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33391" y="2581166"/>
                <a:ext cx="2024020" cy="2088747"/>
              </a:xfrm>
              <a:custGeom>
                <a:avLst/>
                <a:gdLst>
                  <a:gd name="T0" fmla="*/ 83 w 947"/>
                  <a:gd name="T1" fmla="*/ 784 h 979"/>
                  <a:gd name="T2" fmla="*/ 0 w 947"/>
                  <a:gd name="T3" fmla="*/ 643 h 979"/>
                  <a:gd name="T4" fmla="*/ 3 w 947"/>
                  <a:gd name="T5" fmla="*/ 243 h 979"/>
                  <a:gd name="T6" fmla="*/ 94 w 947"/>
                  <a:gd name="T7" fmla="*/ 116 h 979"/>
                  <a:gd name="T8" fmla="*/ 378 w 947"/>
                  <a:gd name="T9" fmla="*/ 18 h 979"/>
                  <a:gd name="T10" fmla="*/ 558 w 947"/>
                  <a:gd name="T11" fmla="*/ 17 h 979"/>
                  <a:gd name="T12" fmla="*/ 857 w 947"/>
                  <a:gd name="T13" fmla="*/ 117 h 979"/>
                  <a:gd name="T14" fmla="*/ 946 w 947"/>
                  <a:gd name="T15" fmla="*/ 243 h 979"/>
                  <a:gd name="T16" fmla="*/ 938 w 947"/>
                  <a:gd name="T17" fmla="*/ 642 h 979"/>
                  <a:gd name="T18" fmla="*/ 853 w 947"/>
                  <a:gd name="T19" fmla="*/ 783 h 979"/>
                  <a:gd name="T20" fmla="*/ 550 w 947"/>
                  <a:gd name="T21" fmla="*/ 953 h 979"/>
                  <a:gd name="T22" fmla="*/ 384 w 947"/>
                  <a:gd name="T23" fmla="*/ 953 h 979"/>
                  <a:gd name="T24" fmla="*/ 83 w 947"/>
                  <a:gd name="T25" fmla="*/ 784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7" h="979">
                    <a:moveTo>
                      <a:pt x="83" y="784"/>
                    </a:moveTo>
                    <a:cubicBezTo>
                      <a:pt x="37" y="759"/>
                      <a:pt x="0" y="695"/>
                      <a:pt x="0" y="643"/>
                    </a:cubicBezTo>
                    <a:cubicBezTo>
                      <a:pt x="3" y="243"/>
                      <a:pt x="3" y="243"/>
                      <a:pt x="3" y="243"/>
                    </a:cubicBezTo>
                    <a:cubicBezTo>
                      <a:pt x="4" y="191"/>
                      <a:pt x="44" y="134"/>
                      <a:pt x="94" y="116"/>
                    </a:cubicBezTo>
                    <a:cubicBezTo>
                      <a:pt x="378" y="18"/>
                      <a:pt x="378" y="18"/>
                      <a:pt x="378" y="18"/>
                    </a:cubicBezTo>
                    <a:cubicBezTo>
                      <a:pt x="427" y="1"/>
                      <a:pt x="508" y="0"/>
                      <a:pt x="558" y="17"/>
                    </a:cubicBezTo>
                    <a:cubicBezTo>
                      <a:pt x="857" y="117"/>
                      <a:pt x="857" y="117"/>
                      <a:pt x="857" y="117"/>
                    </a:cubicBezTo>
                    <a:cubicBezTo>
                      <a:pt x="907" y="134"/>
                      <a:pt x="947" y="191"/>
                      <a:pt x="946" y="243"/>
                    </a:cubicBezTo>
                    <a:cubicBezTo>
                      <a:pt x="938" y="642"/>
                      <a:pt x="938" y="642"/>
                      <a:pt x="938" y="642"/>
                    </a:cubicBezTo>
                    <a:cubicBezTo>
                      <a:pt x="937" y="694"/>
                      <a:pt x="899" y="758"/>
                      <a:pt x="853" y="783"/>
                    </a:cubicBezTo>
                    <a:cubicBezTo>
                      <a:pt x="550" y="953"/>
                      <a:pt x="550" y="953"/>
                      <a:pt x="550" y="953"/>
                    </a:cubicBezTo>
                    <a:cubicBezTo>
                      <a:pt x="505" y="979"/>
                      <a:pt x="430" y="979"/>
                      <a:pt x="384" y="953"/>
                    </a:cubicBezTo>
                    <a:lnTo>
                      <a:pt x="83" y="7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ïṥľïďè">
                <a:extLst>
                  <a:ext uri="{FF2B5EF4-FFF2-40B4-BE49-F238E27FC236}">
                    <a16:creationId xmlns:a16="http://schemas.microsoft.com/office/drawing/2014/main" id="{BF1939C4-E4D6-4B74-AFC2-1AC329B05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76889" y="2540070"/>
                <a:ext cx="1537021" cy="461313"/>
              </a:xfrm>
              <a:custGeom>
                <a:avLst/>
                <a:gdLst>
                  <a:gd name="T0" fmla="*/ 716 w 719"/>
                  <a:gd name="T1" fmla="*/ 0 h 216"/>
                  <a:gd name="T2" fmla="*/ 362 w 719"/>
                  <a:gd name="T3" fmla="*/ 0 h 216"/>
                  <a:gd name="T4" fmla="*/ 359 w 719"/>
                  <a:gd name="T5" fmla="*/ 0 h 216"/>
                  <a:gd name="T6" fmla="*/ 359 w 719"/>
                  <a:gd name="T7" fmla="*/ 0 h 216"/>
                  <a:gd name="T8" fmla="*/ 356 w 719"/>
                  <a:gd name="T9" fmla="*/ 0 h 216"/>
                  <a:gd name="T10" fmla="*/ 2 w 719"/>
                  <a:gd name="T11" fmla="*/ 0 h 216"/>
                  <a:gd name="T12" fmla="*/ 0 w 719"/>
                  <a:gd name="T13" fmla="*/ 0 h 216"/>
                  <a:gd name="T14" fmla="*/ 39 w 719"/>
                  <a:gd name="T15" fmla="*/ 9 h 216"/>
                  <a:gd name="T16" fmla="*/ 46 w 719"/>
                  <a:gd name="T17" fmla="*/ 13 h 216"/>
                  <a:gd name="T18" fmla="*/ 49 w 719"/>
                  <a:gd name="T19" fmla="*/ 14 h 216"/>
                  <a:gd name="T20" fmla="*/ 53 w 719"/>
                  <a:gd name="T21" fmla="*/ 17 h 216"/>
                  <a:gd name="T22" fmla="*/ 56 w 719"/>
                  <a:gd name="T23" fmla="*/ 19 h 216"/>
                  <a:gd name="T24" fmla="*/ 59 w 719"/>
                  <a:gd name="T25" fmla="*/ 22 h 216"/>
                  <a:gd name="T26" fmla="*/ 63 w 719"/>
                  <a:gd name="T27" fmla="*/ 25 h 216"/>
                  <a:gd name="T28" fmla="*/ 64 w 719"/>
                  <a:gd name="T29" fmla="*/ 27 h 216"/>
                  <a:gd name="T30" fmla="*/ 70 w 719"/>
                  <a:gd name="T31" fmla="*/ 33 h 216"/>
                  <a:gd name="T32" fmla="*/ 71 w 719"/>
                  <a:gd name="T33" fmla="*/ 34 h 216"/>
                  <a:gd name="T34" fmla="*/ 75 w 719"/>
                  <a:gd name="T35" fmla="*/ 38 h 216"/>
                  <a:gd name="T36" fmla="*/ 76 w 719"/>
                  <a:gd name="T37" fmla="*/ 40 h 216"/>
                  <a:gd name="T38" fmla="*/ 77 w 719"/>
                  <a:gd name="T39" fmla="*/ 41 h 216"/>
                  <a:gd name="T40" fmla="*/ 78 w 719"/>
                  <a:gd name="T41" fmla="*/ 43 h 216"/>
                  <a:gd name="T42" fmla="*/ 81 w 719"/>
                  <a:gd name="T43" fmla="*/ 47 h 216"/>
                  <a:gd name="T44" fmla="*/ 81 w 719"/>
                  <a:gd name="T45" fmla="*/ 48 h 216"/>
                  <a:gd name="T46" fmla="*/ 81 w 719"/>
                  <a:gd name="T47" fmla="*/ 48 h 216"/>
                  <a:gd name="T48" fmla="*/ 81 w 719"/>
                  <a:gd name="T49" fmla="*/ 48 h 216"/>
                  <a:gd name="T50" fmla="*/ 86 w 719"/>
                  <a:gd name="T51" fmla="*/ 59 h 216"/>
                  <a:gd name="T52" fmla="*/ 86 w 719"/>
                  <a:gd name="T53" fmla="*/ 59 h 216"/>
                  <a:gd name="T54" fmla="*/ 96 w 719"/>
                  <a:gd name="T55" fmla="*/ 95 h 216"/>
                  <a:gd name="T56" fmla="*/ 96 w 719"/>
                  <a:gd name="T57" fmla="*/ 98 h 216"/>
                  <a:gd name="T58" fmla="*/ 111 w 719"/>
                  <a:gd name="T59" fmla="*/ 166 h 216"/>
                  <a:gd name="T60" fmla="*/ 192 w 719"/>
                  <a:gd name="T61" fmla="*/ 216 h 216"/>
                  <a:gd name="T62" fmla="*/ 356 w 719"/>
                  <a:gd name="T63" fmla="*/ 216 h 216"/>
                  <a:gd name="T64" fmla="*/ 359 w 719"/>
                  <a:gd name="T65" fmla="*/ 216 h 216"/>
                  <a:gd name="T66" fmla="*/ 359 w 719"/>
                  <a:gd name="T67" fmla="*/ 216 h 216"/>
                  <a:gd name="T68" fmla="*/ 362 w 719"/>
                  <a:gd name="T69" fmla="*/ 216 h 216"/>
                  <a:gd name="T70" fmla="*/ 526 w 719"/>
                  <a:gd name="T71" fmla="*/ 216 h 216"/>
                  <a:gd name="T72" fmla="*/ 607 w 719"/>
                  <a:gd name="T73" fmla="*/ 166 h 216"/>
                  <a:gd name="T74" fmla="*/ 622 w 719"/>
                  <a:gd name="T75" fmla="*/ 98 h 216"/>
                  <a:gd name="T76" fmla="*/ 622 w 719"/>
                  <a:gd name="T77" fmla="*/ 96 h 216"/>
                  <a:gd name="T78" fmla="*/ 632 w 719"/>
                  <a:gd name="T79" fmla="*/ 59 h 216"/>
                  <a:gd name="T80" fmla="*/ 637 w 719"/>
                  <a:gd name="T81" fmla="*/ 48 h 216"/>
                  <a:gd name="T82" fmla="*/ 654 w 719"/>
                  <a:gd name="T83" fmla="*/ 27 h 216"/>
                  <a:gd name="T84" fmla="*/ 656 w 719"/>
                  <a:gd name="T85" fmla="*/ 25 h 216"/>
                  <a:gd name="T86" fmla="*/ 659 w 719"/>
                  <a:gd name="T87" fmla="*/ 22 h 216"/>
                  <a:gd name="T88" fmla="*/ 662 w 719"/>
                  <a:gd name="T89" fmla="*/ 19 h 216"/>
                  <a:gd name="T90" fmla="*/ 665 w 719"/>
                  <a:gd name="T91" fmla="*/ 17 h 216"/>
                  <a:gd name="T92" fmla="*/ 669 w 719"/>
                  <a:gd name="T93" fmla="*/ 14 h 216"/>
                  <a:gd name="T94" fmla="*/ 672 w 719"/>
                  <a:gd name="T95" fmla="*/ 13 h 216"/>
                  <a:gd name="T96" fmla="*/ 679 w 719"/>
                  <a:gd name="T97" fmla="*/ 9 h 216"/>
                  <a:gd name="T98" fmla="*/ 719 w 719"/>
                  <a:gd name="T99" fmla="*/ 0 h 216"/>
                  <a:gd name="T100" fmla="*/ 716 w 719"/>
                  <a:gd name="T101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19" h="216">
                    <a:moveTo>
                      <a:pt x="716" y="0"/>
                    </a:moveTo>
                    <a:cubicBezTo>
                      <a:pt x="362" y="0"/>
                      <a:pt x="362" y="0"/>
                      <a:pt x="362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356" y="0"/>
                      <a:pt x="356" y="0"/>
                      <a:pt x="35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13" y="0"/>
                      <a:pt x="27" y="4"/>
                      <a:pt x="39" y="9"/>
                    </a:cubicBezTo>
                    <a:cubicBezTo>
                      <a:pt x="42" y="10"/>
                      <a:pt x="44" y="12"/>
                      <a:pt x="46" y="13"/>
                    </a:cubicBezTo>
                    <a:cubicBezTo>
                      <a:pt x="47" y="13"/>
                      <a:pt x="48" y="14"/>
                      <a:pt x="49" y="14"/>
                    </a:cubicBezTo>
                    <a:cubicBezTo>
                      <a:pt x="50" y="15"/>
                      <a:pt x="52" y="16"/>
                      <a:pt x="53" y="17"/>
                    </a:cubicBezTo>
                    <a:cubicBezTo>
                      <a:pt x="54" y="18"/>
                      <a:pt x="55" y="19"/>
                      <a:pt x="56" y="19"/>
                    </a:cubicBezTo>
                    <a:cubicBezTo>
                      <a:pt x="57" y="20"/>
                      <a:pt x="58" y="21"/>
                      <a:pt x="59" y="22"/>
                    </a:cubicBezTo>
                    <a:cubicBezTo>
                      <a:pt x="60" y="23"/>
                      <a:pt x="61" y="24"/>
                      <a:pt x="63" y="25"/>
                    </a:cubicBezTo>
                    <a:cubicBezTo>
                      <a:pt x="63" y="25"/>
                      <a:pt x="64" y="26"/>
                      <a:pt x="64" y="27"/>
                    </a:cubicBezTo>
                    <a:cubicBezTo>
                      <a:pt x="67" y="29"/>
                      <a:pt x="69" y="31"/>
                      <a:pt x="70" y="33"/>
                    </a:cubicBezTo>
                    <a:cubicBezTo>
                      <a:pt x="71" y="33"/>
                      <a:pt x="71" y="34"/>
                      <a:pt x="71" y="34"/>
                    </a:cubicBezTo>
                    <a:cubicBezTo>
                      <a:pt x="72" y="35"/>
                      <a:pt x="73" y="37"/>
                      <a:pt x="75" y="38"/>
                    </a:cubicBezTo>
                    <a:cubicBezTo>
                      <a:pt x="75" y="39"/>
                      <a:pt x="75" y="39"/>
                      <a:pt x="76" y="40"/>
                    </a:cubicBezTo>
                    <a:cubicBezTo>
                      <a:pt x="76" y="40"/>
                      <a:pt x="76" y="40"/>
                      <a:pt x="77" y="41"/>
                    </a:cubicBezTo>
                    <a:cubicBezTo>
                      <a:pt x="77" y="41"/>
                      <a:pt x="77" y="42"/>
                      <a:pt x="78" y="43"/>
                    </a:cubicBezTo>
                    <a:cubicBezTo>
                      <a:pt x="79" y="44"/>
                      <a:pt x="80" y="46"/>
                      <a:pt x="81" y="47"/>
                    </a:cubicBezTo>
                    <a:cubicBezTo>
                      <a:pt x="81" y="47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3" y="52"/>
                      <a:pt x="85" y="55"/>
                      <a:pt x="86" y="59"/>
                    </a:cubicBezTo>
                    <a:cubicBezTo>
                      <a:pt x="86" y="59"/>
                      <a:pt x="86" y="59"/>
                      <a:pt x="86" y="59"/>
                    </a:cubicBezTo>
                    <a:cubicBezTo>
                      <a:pt x="91" y="70"/>
                      <a:pt x="94" y="83"/>
                      <a:pt x="96" y="95"/>
                    </a:cubicBezTo>
                    <a:cubicBezTo>
                      <a:pt x="96" y="96"/>
                      <a:pt x="96" y="97"/>
                      <a:pt x="96" y="98"/>
                    </a:cubicBezTo>
                    <a:cubicBezTo>
                      <a:pt x="99" y="121"/>
                      <a:pt x="101" y="145"/>
                      <a:pt x="111" y="166"/>
                    </a:cubicBezTo>
                    <a:cubicBezTo>
                      <a:pt x="127" y="199"/>
                      <a:pt x="155" y="216"/>
                      <a:pt x="192" y="216"/>
                    </a:cubicBezTo>
                    <a:cubicBezTo>
                      <a:pt x="192" y="216"/>
                      <a:pt x="356" y="216"/>
                      <a:pt x="356" y="216"/>
                    </a:cubicBezTo>
                    <a:cubicBezTo>
                      <a:pt x="356" y="216"/>
                      <a:pt x="357" y="216"/>
                      <a:pt x="359" y="216"/>
                    </a:cubicBezTo>
                    <a:cubicBezTo>
                      <a:pt x="359" y="216"/>
                      <a:pt x="359" y="216"/>
                      <a:pt x="359" y="216"/>
                    </a:cubicBezTo>
                    <a:cubicBezTo>
                      <a:pt x="361" y="216"/>
                      <a:pt x="362" y="216"/>
                      <a:pt x="362" y="216"/>
                    </a:cubicBezTo>
                    <a:cubicBezTo>
                      <a:pt x="362" y="216"/>
                      <a:pt x="526" y="216"/>
                      <a:pt x="526" y="216"/>
                    </a:cubicBezTo>
                    <a:cubicBezTo>
                      <a:pt x="563" y="216"/>
                      <a:pt x="591" y="199"/>
                      <a:pt x="607" y="166"/>
                    </a:cubicBezTo>
                    <a:cubicBezTo>
                      <a:pt x="618" y="145"/>
                      <a:pt x="619" y="121"/>
                      <a:pt x="622" y="98"/>
                    </a:cubicBezTo>
                    <a:cubicBezTo>
                      <a:pt x="622" y="98"/>
                      <a:pt x="622" y="97"/>
                      <a:pt x="622" y="96"/>
                    </a:cubicBezTo>
                    <a:cubicBezTo>
                      <a:pt x="624" y="83"/>
                      <a:pt x="627" y="71"/>
                      <a:pt x="632" y="59"/>
                    </a:cubicBezTo>
                    <a:cubicBezTo>
                      <a:pt x="633" y="55"/>
                      <a:pt x="635" y="51"/>
                      <a:pt x="637" y="48"/>
                    </a:cubicBezTo>
                    <a:cubicBezTo>
                      <a:pt x="642" y="40"/>
                      <a:pt x="647" y="33"/>
                      <a:pt x="654" y="27"/>
                    </a:cubicBezTo>
                    <a:cubicBezTo>
                      <a:pt x="654" y="26"/>
                      <a:pt x="655" y="25"/>
                      <a:pt x="656" y="25"/>
                    </a:cubicBezTo>
                    <a:cubicBezTo>
                      <a:pt x="657" y="24"/>
                      <a:pt x="658" y="23"/>
                      <a:pt x="659" y="22"/>
                    </a:cubicBezTo>
                    <a:cubicBezTo>
                      <a:pt x="660" y="21"/>
                      <a:pt x="661" y="20"/>
                      <a:pt x="662" y="19"/>
                    </a:cubicBezTo>
                    <a:cubicBezTo>
                      <a:pt x="663" y="19"/>
                      <a:pt x="664" y="18"/>
                      <a:pt x="665" y="17"/>
                    </a:cubicBezTo>
                    <a:cubicBezTo>
                      <a:pt x="667" y="16"/>
                      <a:pt x="668" y="15"/>
                      <a:pt x="669" y="14"/>
                    </a:cubicBezTo>
                    <a:cubicBezTo>
                      <a:pt x="670" y="14"/>
                      <a:pt x="671" y="13"/>
                      <a:pt x="672" y="13"/>
                    </a:cubicBezTo>
                    <a:cubicBezTo>
                      <a:pt x="674" y="12"/>
                      <a:pt x="676" y="10"/>
                      <a:pt x="679" y="9"/>
                    </a:cubicBezTo>
                    <a:cubicBezTo>
                      <a:pt x="691" y="4"/>
                      <a:pt x="705" y="0"/>
                      <a:pt x="719" y="0"/>
                    </a:cubicBezTo>
                    <a:cubicBezTo>
                      <a:pt x="718" y="0"/>
                      <a:pt x="717" y="0"/>
                      <a:pt x="716" y="0"/>
                    </a:cubicBezTo>
                    <a:close/>
                  </a:path>
                </a:pathLst>
              </a:custGeom>
              <a:solidFill>
                <a:srgbClr val="DAA38E"/>
              </a:solidFill>
              <a:ln>
                <a:noFill/>
              </a:ln>
            </p:spPr>
            <p:txBody>
              <a:bodyPr vert="horz" wrap="none" lIns="90000" tIns="46800" rIns="90000" bIns="46800" anchor="ctr" anchorCtr="1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zh-CN" altLang="en-US" sz="1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关键词</a:t>
                </a:r>
              </a:p>
            </p:txBody>
          </p:sp>
          <p:grpSp>
            <p:nvGrpSpPr>
              <p:cNvPr id="47" name="ïsliďe">
                <a:extLst>
                  <a:ext uri="{FF2B5EF4-FFF2-40B4-BE49-F238E27FC236}">
                    <a16:creationId xmlns:a16="http://schemas.microsoft.com/office/drawing/2014/main" id="{92AC553F-A7B4-4988-A9B4-03A4460682BD}"/>
                  </a:ext>
                </a:extLst>
              </p:cNvPr>
              <p:cNvGrpSpPr/>
              <p:nvPr/>
            </p:nvGrpSpPr>
            <p:grpSpPr>
              <a:xfrm>
                <a:off x="6493437" y="3249987"/>
                <a:ext cx="1703928" cy="790667"/>
                <a:chOff x="2575587" y="2378543"/>
                <a:chExt cx="2108063" cy="978197"/>
              </a:xfrm>
            </p:grpSpPr>
            <p:sp>
              <p:nvSpPr>
                <p:cNvPr id="48" name="ïśļíḋê">
                  <a:extLst>
                    <a:ext uri="{FF2B5EF4-FFF2-40B4-BE49-F238E27FC236}">
                      <a16:creationId xmlns:a16="http://schemas.microsoft.com/office/drawing/2014/main" id="{82C64D10-7C76-42E6-9570-4E7A1EB2B231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2575587" y="2943860"/>
                  <a:ext cx="2108063" cy="4128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>
                  <a:normAutofit fontScale="92500" lnSpcReduction="10000"/>
                </a:bodyPr>
                <a:lstStyle/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49" name="iṣlïḋê">
                  <a:extLst>
                    <a:ext uri="{FF2B5EF4-FFF2-40B4-BE49-F238E27FC236}">
                      <a16:creationId xmlns:a16="http://schemas.microsoft.com/office/drawing/2014/main" id="{74617BD8-7AA3-4BED-A6F1-C993761B86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09224" y="2378543"/>
                  <a:ext cx="461080" cy="460474"/>
                </a:xfrm>
                <a:custGeom>
                  <a:avLst/>
                  <a:gdLst>
                    <a:gd name="connsiteX0" fmla="*/ 86413 w 591547"/>
                    <a:gd name="connsiteY0" fmla="*/ 515758 h 590770"/>
                    <a:gd name="connsiteX1" fmla="*/ 171919 w 591547"/>
                    <a:gd name="connsiteY1" fmla="*/ 515758 h 590770"/>
                    <a:gd name="connsiteX2" fmla="*/ 171919 w 591547"/>
                    <a:gd name="connsiteY2" fmla="*/ 537523 h 590770"/>
                    <a:gd name="connsiteX3" fmla="*/ 86413 w 591547"/>
                    <a:gd name="connsiteY3" fmla="*/ 537523 h 590770"/>
                    <a:gd name="connsiteX4" fmla="*/ 86413 w 591547"/>
                    <a:gd name="connsiteY4" fmla="*/ 461733 h 590770"/>
                    <a:gd name="connsiteX5" fmla="*/ 171919 w 591547"/>
                    <a:gd name="connsiteY5" fmla="*/ 461733 h 590770"/>
                    <a:gd name="connsiteX6" fmla="*/ 171919 w 591547"/>
                    <a:gd name="connsiteY6" fmla="*/ 483498 h 590770"/>
                    <a:gd name="connsiteX7" fmla="*/ 86413 w 591547"/>
                    <a:gd name="connsiteY7" fmla="*/ 483498 h 590770"/>
                    <a:gd name="connsiteX8" fmla="*/ 86413 w 591547"/>
                    <a:gd name="connsiteY8" fmla="*/ 408616 h 590770"/>
                    <a:gd name="connsiteX9" fmla="*/ 171919 w 591547"/>
                    <a:gd name="connsiteY9" fmla="*/ 408616 h 590770"/>
                    <a:gd name="connsiteX10" fmla="*/ 171919 w 591547"/>
                    <a:gd name="connsiteY10" fmla="*/ 429474 h 590770"/>
                    <a:gd name="connsiteX11" fmla="*/ 86413 w 591547"/>
                    <a:gd name="connsiteY11" fmla="*/ 429474 h 590770"/>
                    <a:gd name="connsiteX12" fmla="*/ 204177 w 591547"/>
                    <a:gd name="connsiteY12" fmla="*/ 357041 h 590770"/>
                    <a:gd name="connsiteX13" fmla="*/ 204177 w 591547"/>
                    <a:gd name="connsiteY13" fmla="*/ 569815 h 590770"/>
                    <a:gd name="connsiteX14" fmla="*/ 333300 w 591547"/>
                    <a:gd name="connsiteY14" fmla="*/ 569815 h 590770"/>
                    <a:gd name="connsiteX15" fmla="*/ 333300 w 591547"/>
                    <a:gd name="connsiteY15" fmla="*/ 382026 h 590770"/>
                    <a:gd name="connsiteX16" fmla="*/ 183194 w 591547"/>
                    <a:gd name="connsiteY16" fmla="*/ 357041 h 590770"/>
                    <a:gd name="connsiteX17" fmla="*/ 75053 w 591547"/>
                    <a:gd name="connsiteY17" fmla="*/ 382026 h 590770"/>
                    <a:gd name="connsiteX18" fmla="*/ 75053 w 591547"/>
                    <a:gd name="connsiteY18" fmla="*/ 569815 h 590770"/>
                    <a:gd name="connsiteX19" fmla="*/ 183194 w 591547"/>
                    <a:gd name="connsiteY19" fmla="*/ 569815 h 590770"/>
                    <a:gd name="connsiteX20" fmla="*/ 247709 w 591547"/>
                    <a:gd name="connsiteY20" fmla="*/ 311838 h 590770"/>
                    <a:gd name="connsiteX21" fmla="*/ 322851 w 591547"/>
                    <a:gd name="connsiteY21" fmla="*/ 311838 h 590770"/>
                    <a:gd name="connsiteX22" fmla="*/ 322851 w 591547"/>
                    <a:gd name="connsiteY22" fmla="*/ 332826 h 590770"/>
                    <a:gd name="connsiteX23" fmla="*/ 247709 w 591547"/>
                    <a:gd name="connsiteY23" fmla="*/ 332826 h 590770"/>
                    <a:gd name="connsiteX24" fmla="*/ 247709 w 591547"/>
                    <a:gd name="connsiteY24" fmla="*/ 257944 h 590770"/>
                    <a:gd name="connsiteX25" fmla="*/ 322851 w 591547"/>
                    <a:gd name="connsiteY25" fmla="*/ 257944 h 590770"/>
                    <a:gd name="connsiteX26" fmla="*/ 322851 w 591547"/>
                    <a:gd name="connsiteY26" fmla="*/ 279580 h 590770"/>
                    <a:gd name="connsiteX27" fmla="*/ 247709 w 591547"/>
                    <a:gd name="connsiteY27" fmla="*/ 279580 h 590770"/>
                    <a:gd name="connsiteX28" fmla="*/ 247709 w 591547"/>
                    <a:gd name="connsiteY28" fmla="*/ 203919 h 590770"/>
                    <a:gd name="connsiteX29" fmla="*/ 322851 w 591547"/>
                    <a:gd name="connsiteY29" fmla="*/ 203919 h 590770"/>
                    <a:gd name="connsiteX30" fmla="*/ 322851 w 591547"/>
                    <a:gd name="connsiteY30" fmla="*/ 225684 h 590770"/>
                    <a:gd name="connsiteX31" fmla="*/ 247709 w 591547"/>
                    <a:gd name="connsiteY31" fmla="*/ 225684 h 590770"/>
                    <a:gd name="connsiteX32" fmla="*/ 247709 w 591547"/>
                    <a:gd name="connsiteY32" fmla="*/ 150672 h 590770"/>
                    <a:gd name="connsiteX33" fmla="*/ 322851 w 591547"/>
                    <a:gd name="connsiteY33" fmla="*/ 150672 h 590770"/>
                    <a:gd name="connsiteX34" fmla="*/ 322851 w 591547"/>
                    <a:gd name="connsiteY34" fmla="*/ 171660 h 590770"/>
                    <a:gd name="connsiteX35" fmla="*/ 247709 w 591547"/>
                    <a:gd name="connsiteY35" fmla="*/ 171660 h 590770"/>
                    <a:gd name="connsiteX36" fmla="*/ 355090 w 591547"/>
                    <a:gd name="connsiteY36" fmla="*/ 102357 h 590770"/>
                    <a:gd name="connsiteX37" fmla="*/ 355090 w 591547"/>
                    <a:gd name="connsiteY37" fmla="*/ 373160 h 590770"/>
                    <a:gd name="connsiteX38" fmla="*/ 355090 w 591547"/>
                    <a:gd name="connsiteY38" fmla="*/ 376384 h 590770"/>
                    <a:gd name="connsiteX39" fmla="*/ 355090 w 591547"/>
                    <a:gd name="connsiteY39" fmla="*/ 569815 h 590770"/>
                    <a:gd name="connsiteX40" fmla="*/ 484213 w 591547"/>
                    <a:gd name="connsiteY40" fmla="*/ 569815 h 590770"/>
                    <a:gd name="connsiteX41" fmla="*/ 484213 w 591547"/>
                    <a:gd name="connsiteY41" fmla="*/ 154744 h 590770"/>
                    <a:gd name="connsiteX42" fmla="*/ 333300 w 591547"/>
                    <a:gd name="connsiteY42" fmla="*/ 99939 h 590770"/>
                    <a:gd name="connsiteX43" fmla="*/ 236458 w 591547"/>
                    <a:gd name="connsiteY43" fmla="*/ 125730 h 590770"/>
                    <a:gd name="connsiteX44" fmla="*/ 236458 w 591547"/>
                    <a:gd name="connsiteY44" fmla="*/ 341728 h 590770"/>
                    <a:gd name="connsiteX45" fmla="*/ 333300 w 591547"/>
                    <a:gd name="connsiteY45" fmla="*/ 360265 h 590770"/>
                    <a:gd name="connsiteX46" fmla="*/ 397862 w 591547"/>
                    <a:gd name="connsiteY46" fmla="*/ 21761 h 590770"/>
                    <a:gd name="connsiteX47" fmla="*/ 387371 w 591547"/>
                    <a:gd name="connsiteY47" fmla="*/ 32238 h 590770"/>
                    <a:gd name="connsiteX48" fmla="*/ 397862 w 591547"/>
                    <a:gd name="connsiteY48" fmla="*/ 42716 h 590770"/>
                    <a:gd name="connsiteX49" fmla="*/ 409160 w 591547"/>
                    <a:gd name="connsiteY49" fmla="*/ 32238 h 590770"/>
                    <a:gd name="connsiteX50" fmla="*/ 397862 w 591547"/>
                    <a:gd name="connsiteY50" fmla="*/ 21761 h 590770"/>
                    <a:gd name="connsiteX51" fmla="*/ 397862 w 591547"/>
                    <a:gd name="connsiteY51" fmla="*/ 0 h 590770"/>
                    <a:gd name="connsiteX52" fmla="*/ 430143 w 591547"/>
                    <a:gd name="connsiteY52" fmla="*/ 32238 h 590770"/>
                    <a:gd name="connsiteX53" fmla="*/ 409160 w 591547"/>
                    <a:gd name="connsiteY53" fmla="*/ 62865 h 590770"/>
                    <a:gd name="connsiteX54" fmla="*/ 409160 w 591547"/>
                    <a:gd name="connsiteY54" fmla="*/ 100745 h 590770"/>
                    <a:gd name="connsiteX55" fmla="*/ 498740 w 591547"/>
                    <a:gd name="connsiteY55" fmla="*/ 137819 h 590770"/>
                    <a:gd name="connsiteX56" fmla="*/ 506003 w 591547"/>
                    <a:gd name="connsiteY56" fmla="*/ 147491 h 590770"/>
                    <a:gd name="connsiteX57" fmla="*/ 506003 w 591547"/>
                    <a:gd name="connsiteY57" fmla="*/ 569815 h 590770"/>
                    <a:gd name="connsiteX58" fmla="*/ 591547 w 591547"/>
                    <a:gd name="connsiteY58" fmla="*/ 569815 h 590770"/>
                    <a:gd name="connsiteX59" fmla="*/ 591547 w 591547"/>
                    <a:gd name="connsiteY59" fmla="*/ 590770 h 590770"/>
                    <a:gd name="connsiteX60" fmla="*/ 494705 w 591547"/>
                    <a:gd name="connsiteY60" fmla="*/ 590770 h 590770"/>
                    <a:gd name="connsiteX61" fmla="*/ 344598 w 591547"/>
                    <a:gd name="connsiteY61" fmla="*/ 590770 h 590770"/>
                    <a:gd name="connsiteX62" fmla="*/ 193685 w 591547"/>
                    <a:gd name="connsiteY62" fmla="*/ 590770 h 590770"/>
                    <a:gd name="connsiteX63" fmla="*/ 64562 w 591547"/>
                    <a:gd name="connsiteY63" fmla="*/ 590770 h 590770"/>
                    <a:gd name="connsiteX64" fmla="*/ 0 w 591547"/>
                    <a:gd name="connsiteY64" fmla="*/ 590770 h 590770"/>
                    <a:gd name="connsiteX65" fmla="*/ 0 w 591547"/>
                    <a:gd name="connsiteY65" fmla="*/ 569815 h 590770"/>
                    <a:gd name="connsiteX66" fmla="*/ 54070 w 591547"/>
                    <a:gd name="connsiteY66" fmla="*/ 569815 h 590770"/>
                    <a:gd name="connsiteX67" fmla="*/ 54070 w 591547"/>
                    <a:gd name="connsiteY67" fmla="*/ 373160 h 590770"/>
                    <a:gd name="connsiteX68" fmla="*/ 62141 w 591547"/>
                    <a:gd name="connsiteY68" fmla="*/ 362683 h 590770"/>
                    <a:gd name="connsiteX69" fmla="*/ 191264 w 591547"/>
                    <a:gd name="connsiteY69" fmla="*/ 333668 h 590770"/>
                    <a:gd name="connsiteX70" fmla="*/ 195299 w 591547"/>
                    <a:gd name="connsiteY70" fmla="*/ 333668 h 590770"/>
                    <a:gd name="connsiteX71" fmla="*/ 196106 w 591547"/>
                    <a:gd name="connsiteY71" fmla="*/ 333668 h 590770"/>
                    <a:gd name="connsiteX72" fmla="*/ 215475 w 591547"/>
                    <a:gd name="connsiteY72" fmla="*/ 336892 h 590770"/>
                    <a:gd name="connsiteX73" fmla="*/ 215475 w 591547"/>
                    <a:gd name="connsiteY73" fmla="*/ 116864 h 590770"/>
                    <a:gd name="connsiteX74" fmla="*/ 223545 w 591547"/>
                    <a:gd name="connsiteY74" fmla="*/ 106387 h 590770"/>
                    <a:gd name="connsiteX75" fmla="*/ 341370 w 591547"/>
                    <a:gd name="connsiteY75" fmla="*/ 75760 h 590770"/>
                    <a:gd name="connsiteX76" fmla="*/ 342984 w 591547"/>
                    <a:gd name="connsiteY76" fmla="*/ 75760 h 590770"/>
                    <a:gd name="connsiteX77" fmla="*/ 345405 w 591547"/>
                    <a:gd name="connsiteY77" fmla="*/ 75760 h 590770"/>
                    <a:gd name="connsiteX78" fmla="*/ 347020 w 591547"/>
                    <a:gd name="connsiteY78" fmla="*/ 75760 h 590770"/>
                    <a:gd name="connsiteX79" fmla="*/ 348634 w 591547"/>
                    <a:gd name="connsiteY79" fmla="*/ 75760 h 590770"/>
                    <a:gd name="connsiteX80" fmla="*/ 387371 w 591547"/>
                    <a:gd name="connsiteY80" fmla="*/ 91879 h 590770"/>
                    <a:gd name="connsiteX81" fmla="*/ 387371 w 591547"/>
                    <a:gd name="connsiteY81" fmla="*/ 62865 h 590770"/>
                    <a:gd name="connsiteX82" fmla="*/ 365581 w 591547"/>
                    <a:gd name="connsiteY82" fmla="*/ 32238 h 590770"/>
                    <a:gd name="connsiteX83" fmla="*/ 397862 w 591547"/>
                    <a:gd name="connsiteY83" fmla="*/ 0 h 5907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591547" h="590770">
                      <a:moveTo>
                        <a:pt x="86413" y="515758"/>
                      </a:moveTo>
                      <a:lnTo>
                        <a:pt x="171919" y="515758"/>
                      </a:lnTo>
                      <a:lnTo>
                        <a:pt x="171919" y="537523"/>
                      </a:lnTo>
                      <a:lnTo>
                        <a:pt x="86413" y="537523"/>
                      </a:lnTo>
                      <a:close/>
                      <a:moveTo>
                        <a:pt x="86413" y="461733"/>
                      </a:moveTo>
                      <a:lnTo>
                        <a:pt x="171919" y="461733"/>
                      </a:lnTo>
                      <a:lnTo>
                        <a:pt x="171919" y="483498"/>
                      </a:lnTo>
                      <a:lnTo>
                        <a:pt x="86413" y="483498"/>
                      </a:lnTo>
                      <a:close/>
                      <a:moveTo>
                        <a:pt x="86413" y="408616"/>
                      </a:moveTo>
                      <a:lnTo>
                        <a:pt x="171919" y="408616"/>
                      </a:lnTo>
                      <a:lnTo>
                        <a:pt x="171919" y="429474"/>
                      </a:lnTo>
                      <a:lnTo>
                        <a:pt x="86413" y="429474"/>
                      </a:lnTo>
                      <a:close/>
                      <a:moveTo>
                        <a:pt x="204177" y="357041"/>
                      </a:moveTo>
                      <a:lnTo>
                        <a:pt x="204177" y="569815"/>
                      </a:lnTo>
                      <a:lnTo>
                        <a:pt x="333300" y="569815"/>
                      </a:lnTo>
                      <a:lnTo>
                        <a:pt x="333300" y="382026"/>
                      </a:lnTo>
                      <a:close/>
                      <a:moveTo>
                        <a:pt x="183194" y="357041"/>
                      </a:moveTo>
                      <a:lnTo>
                        <a:pt x="75053" y="382026"/>
                      </a:lnTo>
                      <a:lnTo>
                        <a:pt x="75053" y="569815"/>
                      </a:lnTo>
                      <a:lnTo>
                        <a:pt x="183194" y="569815"/>
                      </a:lnTo>
                      <a:close/>
                      <a:moveTo>
                        <a:pt x="247709" y="311838"/>
                      </a:moveTo>
                      <a:lnTo>
                        <a:pt x="322851" y="311838"/>
                      </a:lnTo>
                      <a:lnTo>
                        <a:pt x="322851" y="332826"/>
                      </a:lnTo>
                      <a:lnTo>
                        <a:pt x="247709" y="332826"/>
                      </a:lnTo>
                      <a:close/>
                      <a:moveTo>
                        <a:pt x="247709" y="257944"/>
                      </a:moveTo>
                      <a:lnTo>
                        <a:pt x="322851" y="257944"/>
                      </a:lnTo>
                      <a:lnTo>
                        <a:pt x="322851" y="279580"/>
                      </a:lnTo>
                      <a:lnTo>
                        <a:pt x="247709" y="279580"/>
                      </a:lnTo>
                      <a:close/>
                      <a:moveTo>
                        <a:pt x="247709" y="203919"/>
                      </a:moveTo>
                      <a:lnTo>
                        <a:pt x="322851" y="203919"/>
                      </a:lnTo>
                      <a:lnTo>
                        <a:pt x="322851" y="225684"/>
                      </a:lnTo>
                      <a:lnTo>
                        <a:pt x="247709" y="225684"/>
                      </a:lnTo>
                      <a:close/>
                      <a:moveTo>
                        <a:pt x="247709" y="150672"/>
                      </a:moveTo>
                      <a:lnTo>
                        <a:pt x="322851" y="150672"/>
                      </a:lnTo>
                      <a:lnTo>
                        <a:pt x="322851" y="171660"/>
                      </a:lnTo>
                      <a:lnTo>
                        <a:pt x="247709" y="171660"/>
                      </a:lnTo>
                      <a:close/>
                      <a:moveTo>
                        <a:pt x="355090" y="102357"/>
                      </a:moveTo>
                      <a:lnTo>
                        <a:pt x="355090" y="373160"/>
                      </a:lnTo>
                      <a:lnTo>
                        <a:pt x="355090" y="376384"/>
                      </a:lnTo>
                      <a:lnTo>
                        <a:pt x="355090" y="569815"/>
                      </a:lnTo>
                      <a:lnTo>
                        <a:pt x="484213" y="569815"/>
                      </a:lnTo>
                      <a:lnTo>
                        <a:pt x="484213" y="154744"/>
                      </a:lnTo>
                      <a:close/>
                      <a:moveTo>
                        <a:pt x="333300" y="99939"/>
                      </a:moveTo>
                      <a:lnTo>
                        <a:pt x="236458" y="125730"/>
                      </a:lnTo>
                      <a:lnTo>
                        <a:pt x="236458" y="341728"/>
                      </a:lnTo>
                      <a:lnTo>
                        <a:pt x="333300" y="360265"/>
                      </a:lnTo>
                      <a:close/>
                      <a:moveTo>
                        <a:pt x="397862" y="21761"/>
                      </a:moveTo>
                      <a:cubicBezTo>
                        <a:pt x="392213" y="21761"/>
                        <a:pt x="387371" y="26596"/>
                        <a:pt x="387371" y="32238"/>
                      </a:cubicBezTo>
                      <a:cubicBezTo>
                        <a:pt x="387371" y="37880"/>
                        <a:pt x="392213" y="42716"/>
                        <a:pt x="397862" y="42716"/>
                      </a:cubicBezTo>
                      <a:cubicBezTo>
                        <a:pt x="404318" y="42716"/>
                        <a:pt x="409160" y="37880"/>
                        <a:pt x="409160" y="32238"/>
                      </a:cubicBezTo>
                      <a:cubicBezTo>
                        <a:pt x="409160" y="26596"/>
                        <a:pt x="404318" y="21761"/>
                        <a:pt x="397862" y="21761"/>
                      </a:cubicBezTo>
                      <a:close/>
                      <a:moveTo>
                        <a:pt x="397862" y="0"/>
                      </a:moveTo>
                      <a:cubicBezTo>
                        <a:pt x="415616" y="0"/>
                        <a:pt x="430143" y="14507"/>
                        <a:pt x="430143" y="32238"/>
                      </a:cubicBezTo>
                      <a:cubicBezTo>
                        <a:pt x="430143" y="45940"/>
                        <a:pt x="421266" y="58029"/>
                        <a:pt x="409160" y="62865"/>
                      </a:cubicBezTo>
                      <a:lnTo>
                        <a:pt x="409160" y="100745"/>
                      </a:lnTo>
                      <a:lnTo>
                        <a:pt x="498740" y="137819"/>
                      </a:lnTo>
                      <a:cubicBezTo>
                        <a:pt x="502775" y="139431"/>
                        <a:pt x="506003" y="143461"/>
                        <a:pt x="506003" y="147491"/>
                      </a:cubicBezTo>
                      <a:lnTo>
                        <a:pt x="506003" y="569815"/>
                      </a:lnTo>
                      <a:lnTo>
                        <a:pt x="591547" y="569815"/>
                      </a:lnTo>
                      <a:lnTo>
                        <a:pt x="591547" y="590770"/>
                      </a:lnTo>
                      <a:lnTo>
                        <a:pt x="494705" y="590770"/>
                      </a:lnTo>
                      <a:lnTo>
                        <a:pt x="344598" y="590770"/>
                      </a:lnTo>
                      <a:lnTo>
                        <a:pt x="193685" y="590770"/>
                      </a:lnTo>
                      <a:lnTo>
                        <a:pt x="64562" y="590770"/>
                      </a:lnTo>
                      <a:lnTo>
                        <a:pt x="0" y="590770"/>
                      </a:lnTo>
                      <a:lnTo>
                        <a:pt x="0" y="569815"/>
                      </a:lnTo>
                      <a:lnTo>
                        <a:pt x="54070" y="569815"/>
                      </a:lnTo>
                      <a:lnTo>
                        <a:pt x="54070" y="373160"/>
                      </a:lnTo>
                      <a:cubicBezTo>
                        <a:pt x="54070" y="368324"/>
                        <a:pt x="57298" y="364294"/>
                        <a:pt x="62141" y="362683"/>
                      </a:cubicBezTo>
                      <a:lnTo>
                        <a:pt x="191264" y="333668"/>
                      </a:lnTo>
                      <a:cubicBezTo>
                        <a:pt x="192878" y="332862"/>
                        <a:pt x="194492" y="332862"/>
                        <a:pt x="195299" y="333668"/>
                      </a:cubicBezTo>
                      <a:cubicBezTo>
                        <a:pt x="196106" y="333668"/>
                        <a:pt x="196106" y="333668"/>
                        <a:pt x="196106" y="333668"/>
                      </a:cubicBezTo>
                      <a:lnTo>
                        <a:pt x="215475" y="336892"/>
                      </a:lnTo>
                      <a:lnTo>
                        <a:pt x="215475" y="116864"/>
                      </a:lnTo>
                      <a:cubicBezTo>
                        <a:pt x="215475" y="112028"/>
                        <a:pt x="218703" y="107999"/>
                        <a:pt x="223545" y="106387"/>
                      </a:cubicBezTo>
                      <a:lnTo>
                        <a:pt x="341370" y="75760"/>
                      </a:lnTo>
                      <a:cubicBezTo>
                        <a:pt x="342177" y="75760"/>
                        <a:pt x="342177" y="75760"/>
                        <a:pt x="342984" y="75760"/>
                      </a:cubicBezTo>
                      <a:cubicBezTo>
                        <a:pt x="343791" y="75760"/>
                        <a:pt x="344598" y="74954"/>
                        <a:pt x="345405" y="75760"/>
                      </a:cubicBezTo>
                      <a:cubicBezTo>
                        <a:pt x="346213" y="75760"/>
                        <a:pt x="347020" y="75760"/>
                        <a:pt x="347020" y="75760"/>
                      </a:cubicBezTo>
                      <a:cubicBezTo>
                        <a:pt x="347827" y="75760"/>
                        <a:pt x="347827" y="75760"/>
                        <a:pt x="348634" y="75760"/>
                      </a:cubicBezTo>
                      <a:lnTo>
                        <a:pt x="387371" y="91879"/>
                      </a:lnTo>
                      <a:lnTo>
                        <a:pt x="387371" y="62865"/>
                      </a:lnTo>
                      <a:cubicBezTo>
                        <a:pt x="375265" y="58029"/>
                        <a:pt x="365581" y="45940"/>
                        <a:pt x="365581" y="32238"/>
                      </a:cubicBezTo>
                      <a:cubicBezTo>
                        <a:pt x="365581" y="14507"/>
                        <a:pt x="380107" y="0"/>
                        <a:pt x="397862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" name="iṩlîḍé">
              <a:extLst>
                <a:ext uri="{FF2B5EF4-FFF2-40B4-BE49-F238E27FC236}">
                  <a16:creationId xmlns:a16="http://schemas.microsoft.com/office/drawing/2014/main" id="{A56F3368-80DE-47F6-ADAA-AA5C4E7D8611}"/>
                </a:ext>
              </a:extLst>
            </p:cNvPr>
            <p:cNvGrpSpPr/>
            <p:nvPr/>
          </p:nvGrpSpPr>
          <p:grpSpPr>
            <a:xfrm>
              <a:off x="863604" y="1340768"/>
              <a:ext cx="2195910" cy="4672589"/>
              <a:chOff x="762350" y="1340768"/>
              <a:chExt cx="2195910" cy="4672589"/>
            </a:xfrm>
          </p:grpSpPr>
          <p:grpSp>
            <p:nvGrpSpPr>
              <p:cNvPr id="29" name="íSlïḋê">
                <a:extLst>
                  <a:ext uri="{FF2B5EF4-FFF2-40B4-BE49-F238E27FC236}">
                    <a16:creationId xmlns:a16="http://schemas.microsoft.com/office/drawing/2014/main" id="{4B9B8E48-EE5A-403D-901F-3925CA5BAF16}"/>
                  </a:ext>
                </a:extLst>
              </p:cNvPr>
              <p:cNvGrpSpPr/>
              <p:nvPr/>
            </p:nvGrpSpPr>
            <p:grpSpPr>
              <a:xfrm>
                <a:off x="762350" y="1340768"/>
                <a:ext cx="2195910" cy="908538"/>
                <a:chOff x="1268227" y="1619185"/>
                <a:chExt cx="2195910" cy="908538"/>
              </a:xfrm>
            </p:grpSpPr>
            <p:sp>
              <p:nvSpPr>
                <p:cNvPr id="42" name="iśḷïdê">
                  <a:extLst>
                    <a:ext uri="{FF2B5EF4-FFF2-40B4-BE49-F238E27FC236}">
                      <a16:creationId xmlns:a16="http://schemas.microsoft.com/office/drawing/2014/main" id="{A323CB1D-8F08-4DE3-8867-6DF54A6790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此部分内容作为文字排版占位显示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/>
                  </a:r>
                  <a:br>
                    <a:rPr lang="en-US" altLang="zh-CN" sz="1000" dirty="0"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cs typeface="+mn-ea"/>
                      <a:sym typeface="+mn-lt"/>
                    </a:rPr>
                    <a:t> （建议使用主题字体）</a:t>
                  </a:r>
                </a:p>
              </p:txBody>
            </p:sp>
            <p:sp>
              <p:nvSpPr>
                <p:cNvPr id="43" name="îšľïdè">
                  <a:extLst>
                    <a:ext uri="{FF2B5EF4-FFF2-40B4-BE49-F238E27FC236}">
                      <a16:creationId xmlns:a16="http://schemas.microsoft.com/office/drawing/2014/main" id="{D6A1E3E8-4E96-4CE3-AC14-093B184E7A8C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30" name="îṥḷidé">
                <a:extLst>
                  <a:ext uri="{FF2B5EF4-FFF2-40B4-BE49-F238E27FC236}">
                    <a16:creationId xmlns:a16="http://schemas.microsoft.com/office/drawing/2014/main" id="{6B1CC8FD-1800-4B9F-8D73-A413057932BA}"/>
                  </a:ext>
                </a:extLst>
              </p:cNvPr>
              <p:cNvGrpSpPr/>
              <p:nvPr/>
            </p:nvGrpSpPr>
            <p:grpSpPr>
              <a:xfrm>
                <a:off x="762350" y="2595452"/>
                <a:ext cx="2195910" cy="908538"/>
                <a:chOff x="1268227" y="1619185"/>
                <a:chExt cx="2195910" cy="908538"/>
              </a:xfrm>
            </p:grpSpPr>
            <p:sp>
              <p:nvSpPr>
                <p:cNvPr id="40" name="ïṥ1ïḑê">
                  <a:extLst>
                    <a:ext uri="{FF2B5EF4-FFF2-40B4-BE49-F238E27FC236}">
                      <a16:creationId xmlns:a16="http://schemas.microsoft.com/office/drawing/2014/main" id="{6F0602D8-2751-458A-90B5-CD001F78CF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此部分内容作为文字排版占位显示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/>
                  </a:r>
                  <a:br>
                    <a:rPr lang="en-US" altLang="zh-CN" sz="1000" dirty="0"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cs typeface="+mn-ea"/>
                      <a:sym typeface="+mn-lt"/>
                    </a:rPr>
                    <a:t> （建议使用主题字体）</a:t>
                  </a:r>
                </a:p>
              </p:txBody>
            </p:sp>
            <p:sp>
              <p:nvSpPr>
                <p:cNvPr id="41" name="îšḻîḍè">
                  <a:extLst>
                    <a:ext uri="{FF2B5EF4-FFF2-40B4-BE49-F238E27FC236}">
                      <a16:creationId xmlns:a16="http://schemas.microsoft.com/office/drawing/2014/main" id="{FFBF5F51-E2CB-4D65-BEF7-FA17027743E9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31" name="íşľîḑe">
                <a:extLst>
                  <a:ext uri="{FF2B5EF4-FFF2-40B4-BE49-F238E27FC236}">
                    <a16:creationId xmlns:a16="http://schemas.microsoft.com/office/drawing/2014/main" id="{09A9FD58-1C0C-4A73-BC88-335C380AB677}"/>
                  </a:ext>
                </a:extLst>
              </p:cNvPr>
              <p:cNvGrpSpPr/>
              <p:nvPr/>
            </p:nvGrpSpPr>
            <p:grpSpPr>
              <a:xfrm>
                <a:off x="762350" y="3850136"/>
                <a:ext cx="2195910" cy="908538"/>
                <a:chOff x="1268227" y="1619185"/>
                <a:chExt cx="2195910" cy="908538"/>
              </a:xfrm>
            </p:grpSpPr>
            <p:sp>
              <p:nvSpPr>
                <p:cNvPr id="38" name="íšḷiḑe">
                  <a:extLst>
                    <a:ext uri="{FF2B5EF4-FFF2-40B4-BE49-F238E27FC236}">
                      <a16:creationId xmlns:a16="http://schemas.microsoft.com/office/drawing/2014/main" id="{0B7EC583-1CF6-4E36-8038-0DAE345AE2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此部分内容作为文字排版占位显示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/>
                  </a:r>
                  <a:br>
                    <a:rPr lang="en-US" altLang="zh-CN" sz="1000" dirty="0"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cs typeface="+mn-ea"/>
                      <a:sym typeface="+mn-lt"/>
                    </a:rPr>
                    <a:t> （建议使用主题字体）</a:t>
                  </a:r>
                </a:p>
              </p:txBody>
            </p:sp>
            <p:sp>
              <p:nvSpPr>
                <p:cNvPr id="39" name="íṥļíḓê">
                  <a:extLst>
                    <a:ext uri="{FF2B5EF4-FFF2-40B4-BE49-F238E27FC236}">
                      <a16:creationId xmlns:a16="http://schemas.microsoft.com/office/drawing/2014/main" id="{007E3BE9-5CDF-4FE9-A66E-DA887E0CBC06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32" name="îś1ïḑe">
                <a:extLst>
                  <a:ext uri="{FF2B5EF4-FFF2-40B4-BE49-F238E27FC236}">
                    <a16:creationId xmlns:a16="http://schemas.microsoft.com/office/drawing/2014/main" id="{D7B447BB-1A69-4243-B5B3-01280BA3AD70}"/>
                  </a:ext>
                </a:extLst>
              </p:cNvPr>
              <p:cNvGrpSpPr/>
              <p:nvPr/>
            </p:nvGrpSpPr>
            <p:grpSpPr>
              <a:xfrm>
                <a:off x="762350" y="5104819"/>
                <a:ext cx="2195910" cy="908538"/>
                <a:chOff x="1268227" y="1619185"/>
                <a:chExt cx="2195910" cy="908538"/>
              </a:xfrm>
            </p:grpSpPr>
            <p:sp>
              <p:nvSpPr>
                <p:cNvPr id="36" name="išľíḋe">
                  <a:extLst>
                    <a:ext uri="{FF2B5EF4-FFF2-40B4-BE49-F238E27FC236}">
                      <a16:creationId xmlns:a16="http://schemas.microsoft.com/office/drawing/2014/main" id="{D98CF805-162F-43ED-A53F-54A5CA7EB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此部分内容作为文字排版占位显示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/>
                  </a:r>
                  <a:br>
                    <a:rPr lang="en-US" altLang="zh-CN" sz="1000" dirty="0"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cs typeface="+mn-ea"/>
                      <a:sym typeface="+mn-lt"/>
                    </a:rPr>
                    <a:t> （建议使用主题字体）</a:t>
                  </a:r>
                </a:p>
              </p:txBody>
            </p:sp>
            <p:sp>
              <p:nvSpPr>
                <p:cNvPr id="37" name="iSliḓê">
                  <a:extLst>
                    <a:ext uri="{FF2B5EF4-FFF2-40B4-BE49-F238E27FC236}">
                      <a16:creationId xmlns:a16="http://schemas.microsoft.com/office/drawing/2014/main" id="{161C7E5C-CE13-4E68-A03D-EF999486A8BA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7B0D4200-A1D1-4573-B164-E8090EF2175B}"/>
                  </a:ext>
                </a:extLst>
              </p:cNvPr>
              <p:cNvCxnSpPr/>
              <p:nvPr/>
            </p:nvCxnSpPr>
            <p:spPr>
              <a:xfrm>
                <a:off x="762350" y="2420888"/>
                <a:ext cx="208823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D81B81D9-E4F8-4C6B-BDC2-59FC53C89790}"/>
                  </a:ext>
                </a:extLst>
              </p:cNvPr>
              <p:cNvCxnSpPr/>
              <p:nvPr/>
            </p:nvCxnSpPr>
            <p:spPr>
              <a:xfrm>
                <a:off x="762350" y="3664472"/>
                <a:ext cx="208823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id="{A7CBB059-BB9C-4E5E-B291-21EA013B757C}"/>
                  </a:ext>
                </a:extLst>
              </p:cNvPr>
              <p:cNvCxnSpPr/>
              <p:nvPr/>
            </p:nvCxnSpPr>
            <p:spPr>
              <a:xfrm>
                <a:off x="762350" y="4889768"/>
                <a:ext cx="208823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íṡḻîḑê">
              <a:extLst>
                <a:ext uri="{FF2B5EF4-FFF2-40B4-BE49-F238E27FC236}">
                  <a16:creationId xmlns:a16="http://schemas.microsoft.com/office/drawing/2014/main" id="{8277AB7C-DE27-4251-90F9-E55173F8CA9D}"/>
                </a:ext>
              </a:extLst>
            </p:cNvPr>
            <p:cNvGrpSpPr/>
            <p:nvPr/>
          </p:nvGrpSpPr>
          <p:grpSpPr>
            <a:xfrm>
              <a:off x="9132486" y="1340768"/>
              <a:ext cx="2195910" cy="4672589"/>
              <a:chOff x="9031232" y="1340768"/>
              <a:chExt cx="2195910" cy="4672589"/>
            </a:xfrm>
          </p:grpSpPr>
          <p:grpSp>
            <p:nvGrpSpPr>
              <p:cNvPr id="14" name="ïṡḻíďé">
                <a:extLst>
                  <a:ext uri="{FF2B5EF4-FFF2-40B4-BE49-F238E27FC236}">
                    <a16:creationId xmlns:a16="http://schemas.microsoft.com/office/drawing/2014/main" id="{2BA35BB8-1E6B-41B0-B960-8E08FC0A6DC8}"/>
                  </a:ext>
                </a:extLst>
              </p:cNvPr>
              <p:cNvGrpSpPr/>
              <p:nvPr/>
            </p:nvGrpSpPr>
            <p:grpSpPr>
              <a:xfrm>
                <a:off x="9031232" y="1340768"/>
                <a:ext cx="2195910" cy="908538"/>
                <a:chOff x="1268227" y="1619185"/>
                <a:chExt cx="2195910" cy="908538"/>
              </a:xfrm>
            </p:grpSpPr>
            <p:sp>
              <p:nvSpPr>
                <p:cNvPr id="27" name="ïṡḻiḋè">
                  <a:extLst>
                    <a:ext uri="{FF2B5EF4-FFF2-40B4-BE49-F238E27FC236}">
                      <a16:creationId xmlns:a16="http://schemas.microsoft.com/office/drawing/2014/main" id="{05F15478-2984-4D39-A333-85453CA6CF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此部分内容作为文字排版占位显示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/>
                  </a:r>
                  <a:br>
                    <a:rPr lang="en-US" altLang="zh-CN" sz="1000" dirty="0"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cs typeface="+mn-ea"/>
                      <a:sym typeface="+mn-lt"/>
                    </a:rPr>
                    <a:t> （建议使用主题字体）</a:t>
                  </a:r>
                </a:p>
              </p:txBody>
            </p:sp>
            <p:sp>
              <p:nvSpPr>
                <p:cNvPr id="28" name="ïṩḻiḑe">
                  <a:extLst>
                    <a:ext uri="{FF2B5EF4-FFF2-40B4-BE49-F238E27FC236}">
                      <a16:creationId xmlns:a16="http://schemas.microsoft.com/office/drawing/2014/main" id="{BB7E4142-0886-49D2-ADF4-D5FBF022F838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5" name="îşḻïďè">
                <a:extLst>
                  <a:ext uri="{FF2B5EF4-FFF2-40B4-BE49-F238E27FC236}">
                    <a16:creationId xmlns:a16="http://schemas.microsoft.com/office/drawing/2014/main" id="{AC8037D4-3DFD-4EE7-9C47-96C22F97EE01}"/>
                  </a:ext>
                </a:extLst>
              </p:cNvPr>
              <p:cNvGrpSpPr/>
              <p:nvPr/>
            </p:nvGrpSpPr>
            <p:grpSpPr>
              <a:xfrm>
                <a:off x="9031232" y="2595452"/>
                <a:ext cx="2195910" cy="908538"/>
                <a:chOff x="1268227" y="1619185"/>
                <a:chExt cx="2195910" cy="908538"/>
              </a:xfrm>
            </p:grpSpPr>
            <p:sp>
              <p:nvSpPr>
                <p:cNvPr id="25" name="iṩľiḋé">
                  <a:extLst>
                    <a:ext uri="{FF2B5EF4-FFF2-40B4-BE49-F238E27FC236}">
                      <a16:creationId xmlns:a16="http://schemas.microsoft.com/office/drawing/2014/main" id="{A3500995-072A-4D42-AD4D-BC19E2E78B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此部分内容作为文字排版占位显示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/>
                  </a:r>
                  <a:br>
                    <a:rPr lang="en-US" altLang="zh-CN" sz="1000" dirty="0"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cs typeface="+mn-ea"/>
                      <a:sym typeface="+mn-lt"/>
                    </a:rPr>
                    <a:t> （建议使用主题字体）</a:t>
                  </a:r>
                </a:p>
              </p:txBody>
            </p:sp>
            <p:sp>
              <p:nvSpPr>
                <p:cNvPr id="26" name="îṥḷíḑé">
                  <a:extLst>
                    <a:ext uri="{FF2B5EF4-FFF2-40B4-BE49-F238E27FC236}">
                      <a16:creationId xmlns:a16="http://schemas.microsoft.com/office/drawing/2014/main" id="{80D83C6D-AFCE-4279-9500-0B0AC1F488E1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6" name="ïṧ1îďe">
                <a:extLst>
                  <a:ext uri="{FF2B5EF4-FFF2-40B4-BE49-F238E27FC236}">
                    <a16:creationId xmlns:a16="http://schemas.microsoft.com/office/drawing/2014/main" id="{1B489188-90F9-45A6-9DF7-BECECCB5F6F5}"/>
                  </a:ext>
                </a:extLst>
              </p:cNvPr>
              <p:cNvGrpSpPr/>
              <p:nvPr/>
            </p:nvGrpSpPr>
            <p:grpSpPr>
              <a:xfrm>
                <a:off x="9031232" y="3850136"/>
                <a:ext cx="2195910" cy="908538"/>
                <a:chOff x="1268227" y="1619185"/>
                <a:chExt cx="2195910" cy="908538"/>
              </a:xfrm>
            </p:grpSpPr>
            <p:sp>
              <p:nvSpPr>
                <p:cNvPr id="23" name="íṡļïḓè">
                  <a:extLst>
                    <a:ext uri="{FF2B5EF4-FFF2-40B4-BE49-F238E27FC236}">
                      <a16:creationId xmlns:a16="http://schemas.microsoft.com/office/drawing/2014/main" id="{AAB8F682-820C-4A97-B69D-83F8322356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此部分内容作为文字排版占位显示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/>
                  </a:r>
                  <a:br>
                    <a:rPr lang="en-US" altLang="zh-CN" sz="1000" dirty="0"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cs typeface="+mn-ea"/>
                      <a:sym typeface="+mn-lt"/>
                    </a:rPr>
                    <a:t> （建议使用主题字体）</a:t>
                  </a:r>
                </a:p>
              </p:txBody>
            </p:sp>
            <p:sp>
              <p:nvSpPr>
                <p:cNvPr id="24" name="ísliḋe">
                  <a:extLst>
                    <a:ext uri="{FF2B5EF4-FFF2-40B4-BE49-F238E27FC236}">
                      <a16:creationId xmlns:a16="http://schemas.microsoft.com/office/drawing/2014/main" id="{E8186FA7-F0E4-4876-8C04-0F90E6E94629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7" name="îṣḻide">
                <a:extLst>
                  <a:ext uri="{FF2B5EF4-FFF2-40B4-BE49-F238E27FC236}">
                    <a16:creationId xmlns:a16="http://schemas.microsoft.com/office/drawing/2014/main" id="{C2991DCB-094E-4286-816A-38838A3C91A1}"/>
                  </a:ext>
                </a:extLst>
              </p:cNvPr>
              <p:cNvGrpSpPr/>
              <p:nvPr/>
            </p:nvGrpSpPr>
            <p:grpSpPr>
              <a:xfrm>
                <a:off x="9031232" y="5104819"/>
                <a:ext cx="2195910" cy="908538"/>
                <a:chOff x="1268227" y="1619185"/>
                <a:chExt cx="2195910" cy="908538"/>
              </a:xfrm>
            </p:grpSpPr>
            <p:sp>
              <p:nvSpPr>
                <p:cNvPr id="21" name="i$ľíḋè">
                  <a:extLst>
                    <a:ext uri="{FF2B5EF4-FFF2-40B4-BE49-F238E27FC236}">
                      <a16:creationId xmlns:a16="http://schemas.microsoft.com/office/drawing/2014/main" id="{B2CAC9FF-84E9-462C-A475-90F0D5BD51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8227" y="1970324"/>
                  <a:ext cx="2195910" cy="5573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rIns="90000" anchor="t" anchorCtr="0">
                  <a:normAutofit/>
                </a:bodyPr>
                <a:lstStyle/>
                <a:p>
                  <a:pPr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此部分内容作为文字排版占位显示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/>
                  </a:r>
                  <a:br>
                    <a:rPr lang="en-US" altLang="zh-CN" sz="1000" dirty="0"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cs typeface="+mn-ea"/>
                      <a:sym typeface="+mn-lt"/>
                    </a:rPr>
                    <a:t> （建议使用主题字体）</a:t>
                  </a:r>
                </a:p>
              </p:txBody>
            </p:sp>
            <p:sp>
              <p:nvSpPr>
                <p:cNvPr id="22" name="ïSlídê">
                  <a:extLst>
                    <a:ext uri="{FF2B5EF4-FFF2-40B4-BE49-F238E27FC236}">
                      <a16:creationId xmlns:a16="http://schemas.microsoft.com/office/drawing/2014/main" id="{0AECBC1C-907A-4F6C-B39B-B074D510F6E5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268227" y="1619185"/>
                  <a:ext cx="2195910" cy="3511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rIns="90000">
                  <a:normAutofit lnSpcReduction="10000"/>
                </a:bodyPr>
                <a:lstStyle/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dirty="0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7FFBFC4-61AF-4C3C-B738-1EBF9FF6FF5B}"/>
                  </a:ext>
                </a:extLst>
              </p:cNvPr>
              <p:cNvCxnSpPr/>
              <p:nvPr/>
            </p:nvCxnSpPr>
            <p:spPr>
              <a:xfrm>
                <a:off x="9138910" y="2420888"/>
                <a:ext cx="208823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EDBA7DFC-D428-48E1-AE3F-100FCEB6368F}"/>
                  </a:ext>
                </a:extLst>
              </p:cNvPr>
              <p:cNvCxnSpPr/>
              <p:nvPr/>
            </p:nvCxnSpPr>
            <p:spPr>
              <a:xfrm>
                <a:off x="9138910" y="3664472"/>
                <a:ext cx="208823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CCAFCE52-0286-45A6-BE64-692A4C4F0E34}"/>
                  </a:ext>
                </a:extLst>
              </p:cNvPr>
              <p:cNvCxnSpPr/>
              <p:nvPr/>
            </p:nvCxnSpPr>
            <p:spPr>
              <a:xfrm>
                <a:off x="9138910" y="4889768"/>
                <a:ext cx="2088232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7682415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f0bc4efe-9a6f-40e6-a336-8dc407d122e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AAFB129-EDF1-422C-AA79-3F91AEF3FAAD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20652" y="2420888"/>
            <a:ext cx="10752212" cy="3168351"/>
            <a:chOff x="526595" y="2427423"/>
            <a:chExt cx="10916669" cy="3216811"/>
          </a:xfrm>
        </p:grpSpPr>
        <p:grpSp>
          <p:nvGrpSpPr>
            <p:cNvPr id="10" name="îṣḻiḋè">
              <a:extLst>
                <a:ext uri="{FF2B5EF4-FFF2-40B4-BE49-F238E27FC236}">
                  <a16:creationId xmlns:a16="http://schemas.microsoft.com/office/drawing/2014/main" id="{A31CD0D2-CF74-4F87-9782-A5B1330F17F6}"/>
                </a:ext>
              </a:extLst>
            </p:cNvPr>
            <p:cNvGrpSpPr/>
            <p:nvPr/>
          </p:nvGrpSpPr>
          <p:grpSpPr>
            <a:xfrm>
              <a:off x="526595" y="2427423"/>
              <a:ext cx="2764592" cy="2985001"/>
              <a:chOff x="526595" y="2427423"/>
              <a:chExt cx="2764592" cy="2985001"/>
            </a:xfrm>
          </p:grpSpPr>
          <p:sp>
            <p:nvSpPr>
              <p:cNvPr id="37" name="íŝľiḑê">
                <a:extLst>
                  <a:ext uri="{FF2B5EF4-FFF2-40B4-BE49-F238E27FC236}">
                    <a16:creationId xmlns:a16="http://schemas.microsoft.com/office/drawing/2014/main" id="{AB3EFEF3-661F-4589-963B-B487BFB4754F}"/>
                  </a:ext>
                </a:extLst>
              </p:cNvPr>
              <p:cNvSpPr/>
              <p:nvPr/>
            </p:nvSpPr>
            <p:spPr>
              <a:xfrm flipH="1">
                <a:off x="526595" y="2427423"/>
                <a:ext cx="2764592" cy="1622805"/>
              </a:xfrm>
              <a:prstGeom prst="homePlat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8" name="ïšlïḋè">
                <a:extLst>
                  <a:ext uri="{FF2B5EF4-FFF2-40B4-BE49-F238E27FC236}">
                    <a16:creationId xmlns:a16="http://schemas.microsoft.com/office/drawing/2014/main" id="{7F17C886-A42D-4D01-AFEA-AD3BAFFAE47C}"/>
                  </a:ext>
                </a:extLst>
              </p:cNvPr>
              <p:cNvGrpSpPr/>
              <p:nvPr/>
            </p:nvGrpSpPr>
            <p:grpSpPr>
              <a:xfrm>
                <a:off x="720070" y="2549993"/>
                <a:ext cx="2407615" cy="2862431"/>
                <a:chOff x="720070" y="2549993"/>
                <a:chExt cx="2407615" cy="2862431"/>
              </a:xfrm>
            </p:grpSpPr>
            <p:sp>
              <p:nvSpPr>
                <p:cNvPr id="39" name="iŝlîḍê">
                  <a:extLst>
                    <a:ext uri="{FF2B5EF4-FFF2-40B4-BE49-F238E27FC236}">
                      <a16:creationId xmlns:a16="http://schemas.microsoft.com/office/drawing/2014/main" id="{A0AF3E9E-4ED2-4B62-B747-EE8E17A10814}"/>
                    </a:ext>
                  </a:extLst>
                </p:cNvPr>
                <p:cNvSpPr txBox="1"/>
                <p:nvPr/>
              </p:nvSpPr>
              <p:spPr>
                <a:xfrm>
                  <a:off x="720070" y="3303758"/>
                  <a:ext cx="2407615" cy="531294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 defTabSz="914378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40" name="išľíḓe">
                  <a:extLst>
                    <a:ext uri="{FF2B5EF4-FFF2-40B4-BE49-F238E27FC236}">
                      <a16:creationId xmlns:a16="http://schemas.microsoft.com/office/drawing/2014/main" id="{E791DA4A-5A57-48C1-BA37-89C19077487A}"/>
                    </a:ext>
                  </a:extLst>
                </p:cNvPr>
                <p:cNvSpPr/>
                <p:nvPr/>
              </p:nvSpPr>
              <p:spPr>
                <a:xfrm>
                  <a:off x="720070" y="3081869"/>
                  <a:ext cx="2407615" cy="221889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r" defTabSz="914378"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41" name="iṩlidê">
                  <a:extLst>
                    <a:ext uri="{FF2B5EF4-FFF2-40B4-BE49-F238E27FC236}">
                      <a16:creationId xmlns:a16="http://schemas.microsoft.com/office/drawing/2014/main" id="{C8CC5180-0EA3-4C9E-AF79-2DC99485343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>
                  <a:off x="2745403" y="2549993"/>
                  <a:ext cx="382282" cy="432120"/>
                </a:xfrm>
                <a:custGeom>
                  <a:avLst/>
                  <a:gdLst>
                    <a:gd name="connsiteX0" fmla="*/ 79065 w 268312"/>
                    <a:gd name="connsiteY0" fmla="*/ 303213 h 336550"/>
                    <a:gd name="connsiteX1" fmla="*/ 69850 w 268312"/>
                    <a:gd name="connsiteY1" fmla="*/ 311945 h 336550"/>
                    <a:gd name="connsiteX2" fmla="*/ 79065 w 268312"/>
                    <a:gd name="connsiteY2" fmla="*/ 320676 h 336550"/>
                    <a:gd name="connsiteX3" fmla="*/ 114610 w 268312"/>
                    <a:gd name="connsiteY3" fmla="*/ 320676 h 336550"/>
                    <a:gd name="connsiteX4" fmla="*/ 123825 w 268312"/>
                    <a:gd name="connsiteY4" fmla="*/ 311945 h 336550"/>
                    <a:gd name="connsiteX5" fmla="*/ 114610 w 268312"/>
                    <a:gd name="connsiteY5" fmla="*/ 303213 h 336550"/>
                    <a:gd name="connsiteX6" fmla="*/ 79065 w 268312"/>
                    <a:gd name="connsiteY6" fmla="*/ 303213 h 336550"/>
                    <a:gd name="connsiteX7" fmla="*/ 184235 w 268312"/>
                    <a:gd name="connsiteY7" fmla="*/ 119063 h 336550"/>
                    <a:gd name="connsiteX8" fmla="*/ 181644 w 268312"/>
                    <a:gd name="connsiteY8" fmla="*/ 121725 h 336550"/>
                    <a:gd name="connsiteX9" fmla="*/ 181644 w 268312"/>
                    <a:gd name="connsiteY9" fmla="*/ 125717 h 336550"/>
                    <a:gd name="connsiteX10" fmla="*/ 177759 w 268312"/>
                    <a:gd name="connsiteY10" fmla="*/ 131039 h 336550"/>
                    <a:gd name="connsiteX11" fmla="*/ 164808 w 268312"/>
                    <a:gd name="connsiteY11" fmla="*/ 148339 h 336550"/>
                    <a:gd name="connsiteX12" fmla="*/ 175169 w 268312"/>
                    <a:gd name="connsiteY12" fmla="*/ 165638 h 336550"/>
                    <a:gd name="connsiteX13" fmla="*/ 186825 w 268312"/>
                    <a:gd name="connsiteY13" fmla="*/ 170961 h 336550"/>
                    <a:gd name="connsiteX14" fmla="*/ 192005 w 268312"/>
                    <a:gd name="connsiteY14" fmla="*/ 173622 h 336550"/>
                    <a:gd name="connsiteX15" fmla="*/ 190710 w 268312"/>
                    <a:gd name="connsiteY15" fmla="*/ 185598 h 336550"/>
                    <a:gd name="connsiteX16" fmla="*/ 181644 w 268312"/>
                    <a:gd name="connsiteY16" fmla="*/ 186929 h 336550"/>
                    <a:gd name="connsiteX17" fmla="*/ 169989 w 268312"/>
                    <a:gd name="connsiteY17" fmla="*/ 182937 h 336550"/>
                    <a:gd name="connsiteX18" fmla="*/ 166103 w 268312"/>
                    <a:gd name="connsiteY18" fmla="*/ 184268 h 336550"/>
                    <a:gd name="connsiteX19" fmla="*/ 164808 w 268312"/>
                    <a:gd name="connsiteY19" fmla="*/ 190921 h 336550"/>
                    <a:gd name="connsiteX20" fmla="*/ 166103 w 268312"/>
                    <a:gd name="connsiteY20" fmla="*/ 196244 h 336550"/>
                    <a:gd name="connsiteX21" fmla="*/ 177759 w 268312"/>
                    <a:gd name="connsiteY21" fmla="*/ 198905 h 336550"/>
                    <a:gd name="connsiteX22" fmla="*/ 180349 w 268312"/>
                    <a:gd name="connsiteY22" fmla="*/ 202898 h 336550"/>
                    <a:gd name="connsiteX23" fmla="*/ 180349 w 268312"/>
                    <a:gd name="connsiteY23" fmla="*/ 206890 h 336550"/>
                    <a:gd name="connsiteX24" fmla="*/ 182939 w 268312"/>
                    <a:gd name="connsiteY24" fmla="*/ 209551 h 336550"/>
                    <a:gd name="connsiteX25" fmla="*/ 189415 w 268312"/>
                    <a:gd name="connsiteY25" fmla="*/ 209551 h 336550"/>
                    <a:gd name="connsiteX26" fmla="*/ 192005 w 268312"/>
                    <a:gd name="connsiteY26" fmla="*/ 206890 h 336550"/>
                    <a:gd name="connsiteX27" fmla="*/ 192005 w 268312"/>
                    <a:gd name="connsiteY27" fmla="*/ 201567 h 336550"/>
                    <a:gd name="connsiteX28" fmla="*/ 194595 w 268312"/>
                    <a:gd name="connsiteY28" fmla="*/ 197575 h 336550"/>
                    <a:gd name="connsiteX29" fmla="*/ 204956 w 268312"/>
                    <a:gd name="connsiteY29" fmla="*/ 190921 h 336550"/>
                    <a:gd name="connsiteX30" fmla="*/ 199775 w 268312"/>
                    <a:gd name="connsiteY30" fmla="*/ 160315 h 336550"/>
                    <a:gd name="connsiteX31" fmla="*/ 188120 w 268312"/>
                    <a:gd name="connsiteY31" fmla="*/ 154992 h 336550"/>
                    <a:gd name="connsiteX32" fmla="*/ 182939 w 268312"/>
                    <a:gd name="connsiteY32" fmla="*/ 152331 h 336550"/>
                    <a:gd name="connsiteX33" fmla="*/ 184235 w 268312"/>
                    <a:gd name="connsiteY33" fmla="*/ 141685 h 336550"/>
                    <a:gd name="connsiteX34" fmla="*/ 188120 w 268312"/>
                    <a:gd name="connsiteY34" fmla="*/ 141685 h 336550"/>
                    <a:gd name="connsiteX35" fmla="*/ 201071 w 268312"/>
                    <a:gd name="connsiteY35" fmla="*/ 144347 h 336550"/>
                    <a:gd name="connsiteX36" fmla="*/ 204956 w 268312"/>
                    <a:gd name="connsiteY36" fmla="*/ 143016 h 336550"/>
                    <a:gd name="connsiteX37" fmla="*/ 207546 w 268312"/>
                    <a:gd name="connsiteY37" fmla="*/ 135032 h 336550"/>
                    <a:gd name="connsiteX38" fmla="*/ 204956 w 268312"/>
                    <a:gd name="connsiteY38" fmla="*/ 132370 h 336550"/>
                    <a:gd name="connsiteX39" fmla="*/ 197185 w 268312"/>
                    <a:gd name="connsiteY39" fmla="*/ 129709 h 336550"/>
                    <a:gd name="connsiteX40" fmla="*/ 193300 w 268312"/>
                    <a:gd name="connsiteY40" fmla="*/ 124386 h 336550"/>
                    <a:gd name="connsiteX41" fmla="*/ 186825 w 268312"/>
                    <a:gd name="connsiteY41" fmla="*/ 119063 h 336550"/>
                    <a:gd name="connsiteX42" fmla="*/ 184235 w 268312"/>
                    <a:gd name="connsiteY42" fmla="*/ 119063 h 336550"/>
                    <a:gd name="connsiteX43" fmla="*/ 187192 w 268312"/>
                    <a:gd name="connsiteY43" fmla="*/ 84090 h 336550"/>
                    <a:gd name="connsiteX44" fmla="*/ 244570 w 268312"/>
                    <a:gd name="connsiteY44" fmla="*/ 107760 h 336550"/>
                    <a:gd name="connsiteX45" fmla="*/ 244570 w 268312"/>
                    <a:gd name="connsiteY45" fmla="*/ 222168 h 336550"/>
                    <a:gd name="connsiteX46" fmla="*/ 145642 w 268312"/>
                    <a:gd name="connsiteY46" fmla="*/ 234003 h 336550"/>
                    <a:gd name="connsiteX47" fmla="*/ 111347 w 268312"/>
                    <a:gd name="connsiteY47" fmla="*/ 243208 h 336550"/>
                    <a:gd name="connsiteX48" fmla="*/ 110028 w 268312"/>
                    <a:gd name="connsiteY48" fmla="*/ 237948 h 336550"/>
                    <a:gd name="connsiteX49" fmla="*/ 127175 w 268312"/>
                    <a:gd name="connsiteY49" fmla="*/ 218223 h 336550"/>
                    <a:gd name="connsiteX50" fmla="*/ 125856 w 268312"/>
                    <a:gd name="connsiteY50" fmla="*/ 218223 h 336550"/>
                    <a:gd name="connsiteX51" fmla="*/ 129813 w 268312"/>
                    <a:gd name="connsiteY51" fmla="*/ 107760 h 336550"/>
                    <a:gd name="connsiteX52" fmla="*/ 187192 w 268312"/>
                    <a:gd name="connsiteY52" fmla="*/ 84090 h 336550"/>
                    <a:gd name="connsiteX53" fmla="*/ 36992 w 268312"/>
                    <a:gd name="connsiteY53" fmla="*/ 0 h 336550"/>
                    <a:gd name="connsiteX54" fmla="*/ 161179 w 268312"/>
                    <a:gd name="connsiteY54" fmla="*/ 0 h 336550"/>
                    <a:gd name="connsiteX55" fmla="*/ 196850 w 268312"/>
                    <a:gd name="connsiteY55" fmla="*/ 36810 h 336550"/>
                    <a:gd name="connsiteX56" fmla="*/ 196850 w 268312"/>
                    <a:gd name="connsiteY56" fmla="*/ 67047 h 336550"/>
                    <a:gd name="connsiteX57" fmla="*/ 187602 w 268312"/>
                    <a:gd name="connsiteY57" fmla="*/ 67047 h 336550"/>
                    <a:gd name="connsiteX58" fmla="*/ 178354 w 268312"/>
                    <a:gd name="connsiteY58" fmla="*/ 67047 h 336550"/>
                    <a:gd name="connsiteX59" fmla="*/ 178354 w 268312"/>
                    <a:gd name="connsiteY59" fmla="*/ 60474 h 336550"/>
                    <a:gd name="connsiteX60" fmla="*/ 178354 w 268312"/>
                    <a:gd name="connsiteY60" fmla="*/ 59159 h 336550"/>
                    <a:gd name="connsiteX61" fmla="*/ 169106 w 268312"/>
                    <a:gd name="connsiteY61" fmla="*/ 48642 h 336550"/>
                    <a:gd name="connsiteX62" fmla="*/ 29065 w 268312"/>
                    <a:gd name="connsiteY62" fmla="*/ 48642 h 336550"/>
                    <a:gd name="connsiteX63" fmla="*/ 19817 w 268312"/>
                    <a:gd name="connsiteY63" fmla="*/ 59159 h 336550"/>
                    <a:gd name="connsiteX64" fmla="*/ 19817 w 268312"/>
                    <a:gd name="connsiteY64" fmla="*/ 278706 h 336550"/>
                    <a:gd name="connsiteX65" fmla="*/ 29065 w 268312"/>
                    <a:gd name="connsiteY65" fmla="*/ 287908 h 336550"/>
                    <a:gd name="connsiteX66" fmla="*/ 169106 w 268312"/>
                    <a:gd name="connsiteY66" fmla="*/ 287908 h 336550"/>
                    <a:gd name="connsiteX67" fmla="*/ 178354 w 268312"/>
                    <a:gd name="connsiteY67" fmla="*/ 278706 h 336550"/>
                    <a:gd name="connsiteX68" fmla="*/ 178354 w 268312"/>
                    <a:gd name="connsiteY68" fmla="*/ 261615 h 336550"/>
                    <a:gd name="connsiteX69" fmla="*/ 187602 w 268312"/>
                    <a:gd name="connsiteY69" fmla="*/ 262930 h 336550"/>
                    <a:gd name="connsiteX70" fmla="*/ 196850 w 268312"/>
                    <a:gd name="connsiteY70" fmla="*/ 261615 h 336550"/>
                    <a:gd name="connsiteX71" fmla="*/ 196850 w 268312"/>
                    <a:gd name="connsiteY71" fmla="*/ 299740 h 336550"/>
                    <a:gd name="connsiteX72" fmla="*/ 161179 w 268312"/>
                    <a:gd name="connsiteY72" fmla="*/ 336550 h 336550"/>
                    <a:gd name="connsiteX73" fmla="*/ 36992 w 268312"/>
                    <a:gd name="connsiteY73" fmla="*/ 336550 h 336550"/>
                    <a:gd name="connsiteX74" fmla="*/ 0 w 268312"/>
                    <a:gd name="connsiteY74" fmla="*/ 299740 h 336550"/>
                    <a:gd name="connsiteX75" fmla="*/ 0 w 268312"/>
                    <a:gd name="connsiteY75" fmla="*/ 36810 h 336550"/>
                    <a:gd name="connsiteX76" fmla="*/ 36992 w 268312"/>
                    <a:gd name="connsiteY76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268312" h="336550">
                      <a:moveTo>
                        <a:pt x="79065" y="303213"/>
                      </a:moveTo>
                      <a:cubicBezTo>
                        <a:pt x="73799" y="303213"/>
                        <a:pt x="69850" y="306955"/>
                        <a:pt x="69850" y="311945"/>
                      </a:cubicBezTo>
                      <a:cubicBezTo>
                        <a:pt x="69850" y="316934"/>
                        <a:pt x="73799" y="320676"/>
                        <a:pt x="79065" y="320676"/>
                      </a:cubicBezTo>
                      <a:cubicBezTo>
                        <a:pt x="79065" y="320676"/>
                        <a:pt x="79065" y="320676"/>
                        <a:pt x="114610" y="320676"/>
                      </a:cubicBezTo>
                      <a:cubicBezTo>
                        <a:pt x="119875" y="320676"/>
                        <a:pt x="123825" y="316934"/>
                        <a:pt x="123825" y="311945"/>
                      </a:cubicBezTo>
                      <a:cubicBezTo>
                        <a:pt x="123825" y="306955"/>
                        <a:pt x="119875" y="303213"/>
                        <a:pt x="114610" y="303213"/>
                      </a:cubicBezTo>
                      <a:cubicBezTo>
                        <a:pt x="114610" y="303213"/>
                        <a:pt x="114610" y="303213"/>
                        <a:pt x="79065" y="303213"/>
                      </a:cubicBezTo>
                      <a:close/>
                      <a:moveTo>
                        <a:pt x="184235" y="119063"/>
                      </a:moveTo>
                      <a:cubicBezTo>
                        <a:pt x="181644" y="119063"/>
                        <a:pt x="181644" y="119063"/>
                        <a:pt x="181644" y="121725"/>
                      </a:cubicBezTo>
                      <a:cubicBezTo>
                        <a:pt x="181644" y="121725"/>
                        <a:pt x="181644" y="121725"/>
                        <a:pt x="181644" y="125717"/>
                      </a:cubicBezTo>
                      <a:cubicBezTo>
                        <a:pt x="181644" y="129709"/>
                        <a:pt x="181644" y="129709"/>
                        <a:pt x="177759" y="131039"/>
                      </a:cubicBezTo>
                      <a:cubicBezTo>
                        <a:pt x="169989" y="133701"/>
                        <a:pt x="164808" y="139024"/>
                        <a:pt x="164808" y="148339"/>
                      </a:cubicBezTo>
                      <a:cubicBezTo>
                        <a:pt x="164808" y="156323"/>
                        <a:pt x="168694" y="161646"/>
                        <a:pt x="175169" y="165638"/>
                      </a:cubicBezTo>
                      <a:cubicBezTo>
                        <a:pt x="179054" y="168299"/>
                        <a:pt x="182939" y="169630"/>
                        <a:pt x="186825" y="170961"/>
                      </a:cubicBezTo>
                      <a:cubicBezTo>
                        <a:pt x="188120" y="172291"/>
                        <a:pt x="190710" y="172291"/>
                        <a:pt x="192005" y="173622"/>
                      </a:cubicBezTo>
                      <a:cubicBezTo>
                        <a:pt x="195890" y="177614"/>
                        <a:pt x="194595" y="182937"/>
                        <a:pt x="190710" y="185598"/>
                      </a:cubicBezTo>
                      <a:cubicBezTo>
                        <a:pt x="188120" y="186929"/>
                        <a:pt x="184235" y="186929"/>
                        <a:pt x="181644" y="186929"/>
                      </a:cubicBezTo>
                      <a:cubicBezTo>
                        <a:pt x="177759" y="185598"/>
                        <a:pt x="173874" y="184268"/>
                        <a:pt x="169989" y="182937"/>
                      </a:cubicBezTo>
                      <a:cubicBezTo>
                        <a:pt x="167398" y="181606"/>
                        <a:pt x="167398" y="181606"/>
                        <a:pt x="166103" y="184268"/>
                      </a:cubicBezTo>
                      <a:cubicBezTo>
                        <a:pt x="166103" y="186929"/>
                        <a:pt x="164808" y="188260"/>
                        <a:pt x="164808" y="190921"/>
                      </a:cubicBezTo>
                      <a:cubicBezTo>
                        <a:pt x="163513" y="193583"/>
                        <a:pt x="163513" y="194913"/>
                        <a:pt x="166103" y="196244"/>
                      </a:cubicBezTo>
                      <a:cubicBezTo>
                        <a:pt x="169989" y="197575"/>
                        <a:pt x="173874" y="198905"/>
                        <a:pt x="177759" y="198905"/>
                      </a:cubicBezTo>
                      <a:cubicBezTo>
                        <a:pt x="180349" y="198905"/>
                        <a:pt x="180349" y="198905"/>
                        <a:pt x="180349" y="202898"/>
                      </a:cubicBezTo>
                      <a:cubicBezTo>
                        <a:pt x="180349" y="204228"/>
                        <a:pt x="180349" y="205559"/>
                        <a:pt x="180349" y="206890"/>
                      </a:cubicBezTo>
                      <a:cubicBezTo>
                        <a:pt x="180349" y="208220"/>
                        <a:pt x="181644" y="209551"/>
                        <a:pt x="182939" y="209551"/>
                      </a:cubicBezTo>
                      <a:cubicBezTo>
                        <a:pt x="185530" y="209551"/>
                        <a:pt x="188120" y="209551"/>
                        <a:pt x="189415" y="209551"/>
                      </a:cubicBezTo>
                      <a:cubicBezTo>
                        <a:pt x="190710" y="209551"/>
                        <a:pt x="192005" y="208220"/>
                        <a:pt x="192005" y="206890"/>
                      </a:cubicBezTo>
                      <a:cubicBezTo>
                        <a:pt x="192005" y="205559"/>
                        <a:pt x="192005" y="202898"/>
                        <a:pt x="192005" y="201567"/>
                      </a:cubicBezTo>
                      <a:cubicBezTo>
                        <a:pt x="192005" y="198905"/>
                        <a:pt x="193300" y="198905"/>
                        <a:pt x="194595" y="197575"/>
                      </a:cubicBezTo>
                      <a:cubicBezTo>
                        <a:pt x="198480" y="196244"/>
                        <a:pt x="202366" y="193583"/>
                        <a:pt x="204956" y="190921"/>
                      </a:cubicBezTo>
                      <a:cubicBezTo>
                        <a:pt x="212726" y="180276"/>
                        <a:pt x="210136" y="166969"/>
                        <a:pt x="199775" y="160315"/>
                      </a:cubicBezTo>
                      <a:cubicBezTo>
                        <a:pt x="195890" y="157654"/>
                        <a:pt x="192005" y="156323"/>
                        <a:pt x="188120" y="154992"/>
                      </a:cubicBezTo>
                      <a:cubicBezTo>
                        <a:pt x="186825" y="153661"/>
                        <a:pt x="184235" y="153661"/>
                        <a:pt x="182939" y="152331"/>
                      </a:cubicBezTo>
                      <a:cubicBezTo>
                        <a:pt x="179054" y="148339"/>
                        <a:pt x="180349" y="144347"/>
                        <a:pt x="184235" y="141685"/>
                      </a:cubicBezTo>
                      <a:cubicBezTo>
                        <a:pt x="185530" y="141685"/>
                        <a:pt x="186825" y="141685"/>
                        <a:pt x="188120" y="141685"/>
                      </a:cubicBezTo>
                      <a:cubicBezTo>
                        <a:pt x="192005" y="141685"/>
                        <a:pt x="197185" y="141685"/>
                        <a:pt x="201071" y="144347"/>
                      </a:cubicBezTo>
                      <a:cubicBezTo>
                        <a:pt x="203661" y="145677"/>
                        <a:pt x="203661" y="145677"/>
                        <a:pt x="204956" y="143016"/>
                      </a:cubicBezTo>
                      <a:cubicBezTo>
                        <a:pt x="204956" y="140354"/>
                        <a:pt x="206251" y="137693"/>
                        <a:pt x="207546" y="135032"/>
                      </a:cubicBezTo>
                      <a:cubicBezTo>
                        <a:pt x="207546" y="133701"/>
                        <a:pt x="206251" y="132370"/>
                        <a:pt x="204956" y="132370"/>
                      </a:cubicBezTo>
                      <a:cubicBezTo>
                        <a:pt x="202366" y="131039"/>
                        <a:pt x="199775" y="129709"/>
                        <a:pt x="197185" y="129709"/>
                      </a:cubicBezTo>
                      <a:cubicBezTo>
                        <a:pt x="193300" y="128378"/>
                        <a:pt x="193300" y="128378"/>
                        <a:pt x="193300" y="124386"/>
                      </a:cubicBezTo>
                      <a:cubicBezTo>
                        <a:pt x="193300" y="119063"/>
                        <a:pt x="193300" y="119063"/>
                        <a:pt x="186825" y="119063"/>
                      </a:cubicBezTo>
                      <a:cubicBezTo>
                        <a:pt x="186825" y="119063"/>
                        <a:pt x="186825" y="119063"/>
                        <a:pt x="184235" y="119063"/>
                      </a:cubicBezTo>
                      <a:close/>
                      <a:moveTo>
                        <a:pt x="187192" y="84090"/>
                      </a:moveTo>
                      <a:cubicBezTo>
                        <a:pt x="207967" y="84090"/>
                        <a:pt x="228741" y="91980"/>
                        <a:pt x="244570" y="107760"/>
                      </a:cubicBezTo>
                      <a:cubicBezTo>
                        <a:pt x="276226" y="139321"/>
                        <a:pt x="276226" y="190607"/>
                        <a:pt x="244570" y="222168"/>
                      </a:cubicBezTo>
                      <a:cubicBezTo>
                        <a:pt x="216870" y="248468"/>
                        <a:pt x="177299" y="252413"/>
                        <a:pt x="145642" y="234003"/>
                      </a:cubicBezTo>
                      <a:cubicBezTo>
                        <a:pt x="132452" y="243208"/>
                        <a:pt x="120580" y="244523"/>
                        <a:pt x="111347" y="243208"/>
                      </a:cubicBezTo>
                      <a:cubicBezTo>
                        <a:pt x="107390" y="243208"/>
                        <a:pt x="107390" y="239263"/>
                        <a:pt x="110028" y="237948"/>
                      </a:cubicBezTo>
                      <a:cubicBezTo>
                        <a:pt x="117942" y="234003"/>
                        <a:pt x="123218" y="224798"/>
                        <a:pt x="127175" y="218223"/>
                      </a:cubicBezTo>
                      <a:cubicBezTo>
                        <a:pt x="127175" y="218223"/>
                        <a:pt x="127175" y="218223"/>
                        <a:pt x="125856" y="218223"/>
                      </a:cubicBezTo>
                      <a:cubicBezTo>
                        <a:pt x="96838" y="186662"/>
                        <a:pt x="98157" y="138006"/>
                        <a:pt x="129813" y="107760"/>
                      </a:cubicBezTo>
                      <a:cubicBezTo>
                        <a:pt x="145642" y="91980"/>
                        <a:pt x="166417" y="84090"/>
                        <a:pt x="187192" y="84090"/>
                      </a:cubicBezTo>
                      <a:close/>
                      <a:moveTo>
                        <a:pt x="36992" y="0"/>
                      </a:moveTo>
                      <a:cubicBezTo>
                        <a:pt x="36992" y="0"/>
                        <a:pt x="36992" y="0"/>
                        <a:pt x="161179" y="0"/>
                      </a:cubicBezTo>
                      <a:cubicBezTo>
                        <a:pt x="180997" y="0"/>
                        <a:pt x="196850" y="15776"/>
                        <a:pt x="196850" y="36810"/>
                      </a:cubicBezTo>
                      <a:cubicBezTo>
                        <a:pt x="196850" y="36810"/>
                        <a:pt x="196850" y="36810"/>
                        <a:pt x="196850" y="67047"/>
                      </a:cubicBezTo>
                      <a:cubicBezTo>
                        <a:pt x="194208" y="67047"/>
                        <a:pt x="191566" y="67047"/>
                        <a:pt x="187602" y="67047"/>
                      </a:cubicBezTo>
                      <a:cubicBezTo>
                        <a:pt x="184960" y="67047"/>
                        <a:pt x="180997" y="67047"/>
                        <a:pt x="178354" y="67047"/>
                      </a:cubicBezTo>
                      <a:cubicBezTo>
                        <a:pt x="178354" y="67047"/>
                        <a:pt x="178354" y="67047"/>
                        <a:pt x="178354" y="60474"/>
                      </a:cubicBezTo>
                      <a:cubicBezTo>
                        <a:pt x="178354" y="60474"/>
                        <a:pt x="178354" y="60474"/>
                        <a:pt x="178354" y="59159"/>
                      </a:cubicBezTo>
                      <a:cubicBezTo>
                        <a:pt x="178354" y="53900"/>
                        <a:pt x="174391" y="48642"/>
                        <a:pt x="169106" y="48642"/>
                      </a:cubicBezTo>
                      <a:cubicBezTo>
                        <a:pt x="169106" y="48642"/>
                        <a:pt x="169106" y="48642"/>
                        <a:pt x="29065" y="48642"/>
                      </a:cubicBezTo>
                      <a:cubicBezTo>
                        <a:pt x="23780" y="48642"/>
                        <a:pt x="19817" y="53900"/>
                        <a:pt x="19817" y="59159"/>
                      </a:cubicBezTo>
                      <a:cubicBezTo>
                        <a:pt x="19817" y="59159"/>
                        <a:pt x="19817" y="59159"/>
                        <a:pt x="19817" y="278706"/>
                      </a:cubicBezTo>
                      <a:cubicBezTo>
                        <a:pt x="19817" y="283964"/>
                        <a:pt x="23780" y="287908"/>
                        <a:pt x="29065" y="287908"/>
                      </a:cubicBezTo>
                      <a:cubicBezTo>
                        <a:pt x="29065" y="287908"/>
                        <a:pt x="29065" y="287908"/>
                        <a:pt x="169106" y="287908"/>
                      </a:cubicBezTo>
                      <a:cubicBezTo>
                        <a:pt x="174391" y="287908"/>
                        <a:pt x="178354" y="282650"/>
                        <a:pt x="178354" y="278706"/>
                      </a:cubicBezTo>
                      <a:cubicBezTo>
                        <a:pt x="178354" y="278706"/>
                        <a:pt x="178354" y="278706"/>
                        <a:pt x="178354" y="261615"/>
                      </a:cubicBezTo>
                      <a:cubicBezTo>
                        <a:pt x="180997" y="261615"/>
                        <a:pt x="184960" y="262930"/>
                        <a:pt x="187602" y="262930"/>
                      </a:cubicBezTo>
                      <a:cubicBezTo>
                        <a:pt x="191566" y="262930"/>
                        <a:pt x="194208" y="261615"/>
                        <a:pt x="196850" y="261615"/>
                      </a:cubicBezTo>
                      <a:cubicBezTo>
                        <a:pt x="196850" y="261615"/>
                        <a:pt x="196850" y="261615"/>
                        <a:pt x="196850" y="299740"/>
                      </a:cubicBezTo>
                      <a:cubicBezTo>
                        <a:pt x="196850" y="320774"/>
                        <a:pt x="180997" y="336550"/>
                        <a:pt x="161179" y="336550"/>
                      </a:cubicBezTo>
                      <a:cubicBezTo>
                        <a:pt x="161179" y="336550"/>
                        <a:pt x="161179" y="336550"/>
                        <a:pt x="36992" y="336550"/>
                      </a:cubicBezTo>
                      <a:cubicBezTo>
                        <a:pt x="17175" y="336550"/>
                        <a:pt x="0" y="320774"/>
                        <a:pt x="0" y="299740"/>
                      </a:cubicBezTo>
                      <a:cubicBezTo>
                        <a:pt x="0" y="299740"/>
                        <a:pt x="0" y="299740"/>
                        <a:pt x="0" y="36810"/>
                      </a:cubicBezTo>
                      <a:cubicBezTo>
                        <a:pt x="0" y="15776"/>
                        <a:pt x="17175" y="0"/>
                        <a:pt x="3699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42" name="iṧļîdè">
                  <a:extLst>
                    <a:ext uri="{FF2B5EF4-FFF2-40B4-BE49-F238E27FC236}">
                      <a16:creationId xmlns:a16="http://schemas.microsoft.com/office/drawing/2014/main" id="{03667A38-E41C-4762-B9DC-7B2B963BFB78}"/>
                    </a:ext>
                  </a:extLst>
                </p:cNvPr>
                <p:cNvGrpSpPr/>
                <p:nvPr/>
              </p:nvGrpSpPr>
              <p:grpSpPr>
                <a:xfrm>
                  <a:off x="914542" y="4555164"/>
                  <a:ext cx="2213143" cy="857260"/>
                  <a:chOff x="1732858" y="5001250"/>
                  <a:chExt cx="2213143" cy="857260"/>
                </a:xfrm>
              </p:grpSpPr>
              <p:sp>
                <p:nvSpPr>
                  <p:cNvPr id="43" name="íṡḷiďè">
                    <a:extLst>
                      <a:ext uri="{FF2B5EF4-FFF2-40B4-BE49-F238E27FC236}">
                        <a16:creationId xmlns:a16="http://schemas.microsoft.com/office/drawing/2014/main" id="{C95B67DC-EFCA-4E02-AB82-B6CA0DFEBC3B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 bwMode="auto">
                  <a:xfrm>
                    <a:off x="1732858" y="5001250"/>
                    <a:ext cx="2213143" cy="2830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non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lvl="1" algn="r"/>
                    <a:r>
                      <a:rPr lang="zh-CN" altLang="en-US" sz="1400" b="1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关键词</a:t>
                    </a:r>
                  </a:p>
                </p:txBody>
              </p:sp>
              <p:sp>
                <p:nvSpPr>
                  <p:cNvPr id="44" name="iṩ1îdê">
                    <a:extLst>
                      <a:ext uri="{FF2B5EF4-FFF2-40B4-BE49-F238E27FC236}">
                        <a16:creationId xmlns:a16="http://schemas.microsoft.com/office/drawing/2014/main" id="{F4CA058E-03D4-487B-B8CE-923EC7ED6194}"/>
                      </a:ext>
                    </a:extLst>
                  </p:cNvPr>
                  <p:cNvSpPr txBox="1">
                    <a:spLocks/>
                  </p:cNvSpPr>
                  <p:nvPr/>
                </p:nvSpPr>
                <p:spPr bwMode="auto">
                  <a:xfrm>
                    <a:off x="1732858" y="5284280"/>
                    <a:ext cx="2213143" cy="574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 wrap="square" lIns="0" tIns="0" rIns="0" bIns="0" anchor="ctr" anchorCtr="0">
                    <a:normAutofit/>
                    <a:scene3d>
                      <a:camera prst="orthographicFront"/>
                      <a:lightRig rig="threePt" dir="t"/>
                    </a:scene3d>
                    <a:sp3d>
                      <a:bevelT w="0" h="0"/>
                    </a:sp3d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r">
                      <a:lnSpc>
                        <a:spcPct val="120000"/>
                      </a:lnSpc>
                      <a:defRPr/>
                    </a:pPr>
                    <a:r>
                      <a:rPr lang="zh-CN" altLang="en-US" sz="1000">
                        <a:cs typeface="+mn-ea"/>
                        <a:sym typeface="+mn-lt"/>
                      </a:rPr>
                      <a:t>此部分内容作为文字排版占位显示 </a:t>
                    </a:r>
                    <a:br>
                      <a:rPr lang="zh-CN" altLang="en-US" sz="1000">
                        <a:cs typeface="+mn-ea"/>
                        <a:sym typeface="+mn-lt"/>
                      </a:rPr>
                    </a:br>
                    <a:r>
                      <a:rPr lang="zh-CN" altLang="en-US" sz="1000">
                        <a:cs typeface="+mn-ea"/>
                        <a:sym typeface="+mn-lt"/>
                      </a:rPr>
                      <a:t>（建议使用主题字体）</a:t>
                    </a:r>
                  </a:p>
                </p:txBody>
              </p:sp>
            </p:grpSp>
          </p:grpSp>
        </p:grpSp>
        <p:grpSp>
          <p:nvGrpSpPr>
            <p:cNvPr id="11" name="ïṩḻíḍé">
              <a:extLst>
                <a:ext uri="{FF2B5EF4-FFF2-40B4-BE49-F238E27FC236}">
                  <a16:creationId xmlns:a16="http://schemas.microsoft.com/office/drawing/2014/main" id="{FD3EB4BE-0AF5-4F32-A0FB-2CFD37CAB313}"/>
                </a:ext>
              </a:extLst>
            </p:cNvPr>
            <p:cNvGrpSpPr/>
            <p:nvPr/>
          </p:nvGrpSpPr>
          <p:grpSpPr>
            <a:xfrm>
              <a:off x="6063732" y="2427423"/>
              <a:ext cx="2457329" cy="3216811"/>
              <a:chOff x="5831792" y="2427423"/>
              <a:chExt cx="2457329" cy="3216811"/>
            </a:xfrm>
          </p:grpSpPr>
          <p:sp>
            <p:nvSpPr>
              <p:cNvPr id="29" name="işlîḓê">
                <a:extLst>
                  <a:ext uri="{FF2B5EF4-FFF2-40B4-BE49-F238E27FC236}">
                    <a16:creationId xmlns:a16="http://schemas.microsoft.com/office/drawing/2014/main" id="{5DD0CEFE-9ED5-4BEF-BB37-21570DAF70D4}"/>
                  </a:ext>
                </a:extLst>
              </p:cNvPr>
              <p:cNvSpPr/>
              <p:nvPr/>
            </p:nvSpPr>
            <p:spPr>
              <a:xfrm>
                <a:off x="5912898" y="2427423"/>
                <a:ext cx="2295116" cy="1622805"/>
              </a:xfrm>
              <a:prstGeom prst="rect">
                <a:avLst/>
              </a:prstGeom>
              <a:solidFill>
                <a:srgbClr val="DAA38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0" name="íṧḷîḍè">
                <a:extLst>
                  <a:ext uri="{FF2B5EF4-FFF2-40B4-BE49-F238E27FC236}">
                    <a16:creationId xmlns:a16="http://schemas.microsoft.com/office/drawing/2014/main" id="{D8526407-629C-408A-B5CA-4CC97997B16B}"/>
                  </a:ext>
                </a:extLst>
              </p:cNvPr>
              <p:cNvGrpSpPr/>
              <p:nvPr/>
            </p:nvGrpSpPr>
            <p:grpSpPr>
              <a:xfrm>
                <a:off x="5831792" y="3081869"/>
                <a:ext cx="2457329" cy="753183"/>
                <a:chOff x="4903848" y="3134182"/>
                <a:chExt cx="2457329" cy="835777"/>
              </a:xfrm>
            </p:grpSpPr>
            <p:sp>
              <p:nvSpPr>
                <p:cNvPr id="35" name="isḻïďé">
                  <a:extLst>
                    <a:ext uri="{FF2B5EF4-FFF2-40B4-BE49-F238E27FC236}">
                      <a16:creationId xmlns:a16="http://schemas.microsoft.com/office/drawing/2014/main" id="{92638CEC-533B-4254-9B45-B310F3D2E78A}"/>
                    </a:ext>
                  </a:extLst>
                </p:cNvPr>
                <p:cNvSpPr txBox="1"/>
                <p:nvPr/>
              </p:nvSpPr>
              <p:spPr>
                <a:xfrm>
                  <a:off x="4903848" y="3380403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8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36" name="iṣlíḋê">
                  <a:extLst>
                    <a:ext uri="{FF2B5EF4-FFF2-40B4-BE49-F238E27FC236}">
                      <a16:creationId xmlns:a16="http://schemas.microsoft.com/office/drawing/2014/main" id="{97D1ACD6-D290-439E-8167-077BECC6CE19}"/>
                    </a:ext>
                  </a:extLst>
                </p:cNvPr>
                <p:cNvSpPr/>
                <p:nvPr/>
              </p:nvSpPr>
              <p:spPr>
                <a:xfrm>
                  <a:off x="4903848" y="3134182"/>
                  <a:ext cx="2457329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14378"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sp>
            <p:nvSpPr>
              <p:cNvPr id="31" name="í$ļîḓe">
                <a:extLst>
                  <a:ext uri="{FF2B5EF4-FFF2-40B4-BE49-F238E27FC236}">
                    <a16:creationId xmlns:a16="http://schemas.microsoft.com/office/drawing/2014/main" id="{1E0AA6EF-65A0-4902-926D-1212CC178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54323" y="2562817"/>
                <a:ext cx="412266" cy="406471"/>
              </a:xfrm>
              <a:custGeom>
                <a:avLst/>
                <a:gdLst>
                  <a:gd name="connsiteX0" fmla="*/ 266595 w 338128"/>
                  <a:gd name="connsiteY0" fmla="*/ 260350 h 333375"/>
                  <a:gd name="connsiteX1" fmla="*/ 258340 w 338128"/>
                  <a:gd name="connsiteY1" fmla="*/ 262820 h 333375"/>
                  <a:gd name="connsiteX2" fmla="*/ 255588 w 338128"/>
                  <a:gd name="connsiteY2" fmla="*/ 271463 h 333375"/>
                  <a:gd name="connsiteX3" fmla="*/ 276226 w 338128"/>
                  <a:gd name="connsiteY3" fmla="*/ 271463 h 333375"/>
                  <a:gd name="connsiteX4" fmla="*/ 273475 w 338128"/>
                  <a:gd name="connsiteY4" fmla="*/ 262820 h 333375"/>
                  <a:gd name="connsiteX5" fmla="*/ 266595 w 338128"/>
                  <a:gd name="connsiteY5" fmla="*/ 260350 h 333375"/>
                  <a:gd name="connsiteX6" fmla="*/ 61119 w 338128"/>
                  <a:gd name="connsiteY6" fmla="*/ 260350 h 333375"/>
                  <a:gd name="connsiteX7" fmla="*/ 51859 w 338128"/>
                  <a:gd name="connsiteY7" fmla="*/ 264319 h 333375"/>
                  <a:gd name="connsiteX8" fmla="*/ 49213 w 338128"/>
                  <a:gd name="connsiteY8" fmla="*/ 276225 h 333375"/>
                  <a:gd name="connsiteX9" fmla="*/ 51859 w 338128"/>
                  <a:gd name="connsiteY9" fmla="*/ 288131 h 333375"/>
                  <a:gd name="connsiteX10" fmla="*/ 61119 w 338128"/>
                  <a:gd name="connsiteY10" fmla="*/ 292100 h 333375"/>
                  <a:gd name="connsiteX11" fmla="*/ 70380 w 338128"/>
                  <a:gd name="connsiteY11" fmla="*/ 288131 h 333375"/>
                  <a:gd name="connsiteX12" fmla="*/ 73026 w 338128"/>
                  <a:gd name="connsiteY12" fmla="*/ 276225 h 333375"/>
                  <a:gd name="connsiteX13" fmla="*/ 70380 w 338128"/>
                  <a:gd name="connsiteY13" fmla="*/ 264319 h 333375"/>
                  <a:gd name="connsiteX14" fmla="*/ 61119 w 338128"/>
                  <a:gd name="connsiteY14" fmla="*/ 260350 h 333375"/>
                  <a:gd name="connsiteX15" fmla="*/ 169863 w 338128"/>
                  <a:gd name="connsiteY15" fmla="*/ 250825 h 333375"/>
                  <a:gd name="connsiteX16" fmla="*/ 182563 w 338128"/>
                  <a:gd name="connsiteY16" fmla="*/ 250825 h 333375"/>
                  <a:gd name="connsiteX17" fmla="*/ 182563 w 338128"/>
                  <a:gd name="connsiteY17" fmla="*/ 301625 h 333375"/>
                  <a:gd name="connsiteX18" fmla="*/ 169863 w 338128"/>
                  <a:gd name="connsiteY18" fmla="*/ 301625 h 333375"/>
                  <a:gd name="connsiteX19" fmla="*/ 265250 w 338128"/>
                  <a:gd name="connsiteY19" fmla="*/ 249237 h 333375"/>
                  <a:gd name="connsiteX20" fmla="*/ 283665 w 338128"/>
                  <a:gd name="connsiteY20" fmla="*/ 257095 h 333375"/>
                  <a:gd name="connsiteX21" fmla="*/ 288926 w 338128"/>
                  <a:gd name="connsiteY21" fmla="*/ 279360 h 333375"/>
                  <a:gd name="connsiteX22" fmla="*/ 256042 w 338128"/>
                  <a:gd name="connsiteY22" fmla="*/ 279360 h 333375"/>
                  <a:gd name="connsiteX23" fmla="*/ 258673 w 338128"/>
                  <a:gd name="connsiteY23" fmla="*/ 288528 h 333375"/>
                  <a:gd name="connsiteX24" fmla="*/ 266565 w 338128"/>
                  <a:gd name="connsiteY24" fmla="*/ 292457 h 333375"/>
                  <a:gd name="connsiteX25" fmla="*/ 271826 w 338128"/>
                  <a:gd name="connsiteY25" fmla="*/ 289838 h 333375"/>
                  <a:gd name="connsiteX26" fmla="*/ 275773 w 338128"/>
                  <a:gd name="connsiteY26" fmla="*/ 284599 h 333375"/>
                  <a:gd name="connsiteX27" fmla="*/ 288926 w 338128"/>
                  <a:gd name="connsiteY27" fmla="*/ 287218 h 333375"/>
                  <a:gd name="connsiteX28" fmla="*/ 281034 w 338128"/>
                  <a:gd name="connsiteY28" fmla="*/ 297696 h 333375"/>
                  <a:gd name="connsiteX29" fmla="*/ 266565 w 338128"/>
                  <a:gd name="connsiteY29" fmla="*/ 301625 h 333375"/>
                  <a:gd name="connsiteX30" fmla="*/ 246834 w 338128"/>
                  <a:gd name="connsiteY30" fmla="*/ 293767 h 333375"/>
                  <a:gd name="connsiteX31" fmla="*/ 242888 w 338128"/>
                  <a:gd name="connsiteY31" fmla="*/ 275431 h 333375"/>
                  <a:gd name="connsiteX32" fmla="*/ 249465 w 338128"/>
                  <a:gd name="connsiteY32" fmla="*/ 255786 h 333375"/>
                  <a:gd name="connsiteX33" fmla="*/ 265250 w 338128"/>
                  <a:gd name="connsiteY33" fmla="*/ 249237 h 333375"/>
                  <a:gd name="connsiteX34" fmla="*/ 221026 w 338128"/>
                  <a:gd name="connsiteY34" fmla="*/ 249237 h 333375"/>
                  <a:gd name="connsiteX35" fmla="*/ 228919 w 338128"/>
                  <a:gd name="connsiteY35" fmla="*/ 250580 h 333375"/>
                  <a:gd name="connsiteX36" fmla="*/ 234180 w 338128"/>
                  <a:gd name="connsiteY36" fmla="*/ 254610 h 333375"/>
                  <a:gd name="connsiteX37" fmla="*/ 238126 w 338128"/>
                  <a:gd name="connsiteY37" fmla="*/ 261327 h 333375"/>
                  <a:gd name="connsiteX38" fmla="*/ 238126 w 338128"/>
                  <a:gd name="connsiteY38" fmla="*/ 269386 h 333375"/>
                  <a:gd name="connsiteX39" fmla="*/ 238126 w 338128"/>
                  <a:gd name="connsiteY39" fmla="*/ 301625 h 333375"/>
                  <a:gd name="connsiteX40" fmla="*/ 224973 w 338128"/>
                  <a:gd name="connsiteY40" fmla="*/ 301625 h 333375"/>
                  <a:gd name="connsiteX41" fmla="*/ 224973 w 338128"/>
                  <a:gd name="connsiteY41" fmla="*/ 276103 h 333375"/>
                  <a:gd name="connsiteX42" fmla="*/ 223657 w 338128"/>
                  <a:gd name="connsiteY42" fmla="*/ 265357 h 333375"/>
                  <a:gd name="connsiteX43" fmla="*/ 221026 w 338128"/>
                  <a:gd name="connsiteY43" fmla="*/ 261327 h 333375"/>
                  <a:gd name="connsiteX44" fmla="*/ 217080 w 338128"/>
                  <a:gd name="connsiteY44" fmla="*/ 259983 h 333375"/>
                  <a:gd name="connsiteX45" fmla="*/ 210503 w 338128"/>
                  <a:gd name="connsiteY45" fmla="*/ 261327 h 333375"/>
                  <a:gd name="connsiteX46" fmla="*/ 206557 w 338128"/>
                  <a:gd name="connsiteY46" fmla="*/ 266700 h 333375"/>
                  <a:gd name="connsiteX47" fmla="*/ 205241 w 338128"/>
                  <a:gd name="connsiteY47" fmla="*/ 278789 h 333375"/>
                  <a:gd name="connsiteX48" fmla="*/ 205241 w 338128"/>
                  <a:gd name="connsiteY48" fmla="*/ 301625 h 333375"/>
                  <a:gd name="connsiteX49" fmla="*/ 192088 w 338128"/>
                  <a:gd name="connsiteY49" fmla="*/ 301625 h 333375"/>
                  <a:gd name="connsiteX50" fmla="*/ 192088 w 338128"/>
                  <a:gd name="connsiteY50" fmla="*/ 250580 h 333375"/>
                  <a:gd name="connsiteX51" fmla="*/ 203926 w 338128"/>
                  <a:gd name="connsiteY51" fmla="*/ 250580 h 333375"/>
                  <a:gd name="connsiteX52" fmla="*/ 203926 w 338128"/>
                  <a:gd name="connsiteY52" fmla="*/ 258640 h 333375"/>
                  <a:gd name="connsiteX53" fmla="*/ 221026 w 338128"/>
                  <a:gd name="connsiteY53" fmla="*/ 249237 h 333375"/>
                  <a:gd name="connsiteX54" fmla="*/ 122601 w 338128"/>
                  <a:gd name="connsiteY54" fmla="*/ 249237 h 333375"/>
                  <a:gd name="connsiteX55" fmla="*/ 130493 w 338128"/>
                  <a:gd name="connsiteY55" fmla="*/ 250580 h 333375"/>
                  <a:gd name="connsiteX56" fmla="*/ 135755 w 338128"/>
                  <a:gd name="connsiteY56" fmla="*/ 254610 h 333375"/>
                  <a:gd name="connsiteX57" fmla="*/ 138385 w 338128"/>
                  <a:gd name="connsiteY57" fmla="*/ 261327 h 333375"/>
                  <a:gd name="connsiteX58" fmla="*/ 139701 w 338128"/>
                  <a:gd name="connsiteY58" fmla="*/ 269386 h 333375"/>
                  <a:gd name="connsiteX59" fmla="*/ 139701 w 338128"/>
                  <a:gd name="connsiteY59" fmla="*/ 301625 h 333375"/>
                  <a:gd name="connsiteX60" fmla="*/ 126547 w 338128"/>
                  <a:gd name="connsiteY60" fmla="*/ 301625 h 333375"/>
                  <a:gd name="connsiteX61" fmla="*/ 126547 w 338128"/>
                  <a:gd name="connsiteY61" fmla="*/ 276103 h 333375"/>
                  <a:gd name="connsiteX62" fmla="*/ 125232 w 338128"/>
                  <a:gd name="connsiteY62" fmla="*/ 265357 h 333375"/>
                  <a:gd name="connsiteX63" fmla="*/ 122601 w 338128"/>
                  <a:gd name="connsiteY63" fmla="*/ 261327 h 333375"/>
                  <a:gd name="connsiteX64" fmla="*/ 117339 w 338128"/>
                  <a:gd name="connsiteY64" fmla="*/ 259983 h 333375"/>
                  <a:gd name="connsiteX65" fmla="*/ 112078 w 338128"/>
                  <a:gd name="connsiteY65" fmla="*/ 261327 h 333375"/>
                  <a:gd name="connsiteX66" fmla="*/ 108132 w 338128"/>
                  <a:gd name="connsiteY66" fmla="*/ 266700 h 333375"/>
                  <a:gd name="connsiteX67" fmla="*/ 106816 w 338128"/>
                  <a:gd name="connsiteY67" fmla="*/ 278789 h 333375"/>
                  <a:gd name="connsiteX68" fmla="*/ 106816 w 338128"/>
                  <a:gd name="connsiteY68" fmla="*/ 301625 h 333375"/>
                  <a:gd name="connsiteX69" fmla="*/ 93663 w 338128"/>
                  <a:gd name="connsiteY69" fmla="*/ 301625 h 333375"/>
                  <a:gd name="connsiteX70" fmla="*/ 93663 w 338128"/>
                  <a:gd name="connsiteY70" fmla="*/ 250580 h 333375"/>
                  <a:gd name="connsiteX71" fmla="*/ 106816 w 338128"/>
                  <a:gd name="connsiteY71" fmla="*/ 250580 h 333375"/>
                  <a:gd name="connsiteX72" fmla="*/ 106816 w 338128"/>
                  <a:gd name="connsiteY72" fmla="*/ 258640 h 333375"/>
                  <a:gd name="connsiteX73" fmla="*/ 122601 w 338128"/>
                  <a:gd name="connsiteY73" fmla="*/ 249237 h 333375"/>
                  <a:gd name="connsiteX74" fmla="*/ 61119 w 338128"/>
                  <a:gd name="connsiteY74" fmla="*/ 249237 h 333375"/>
                  <a:gd name="connsiteX75" fmla="*/ 79455 w 338128"/>
                  <a:gd name="connsiteY75" fmla="*/ 257095 h 333375"/>
                  <a:gd name="connsiteX76" fmla="*/ 87313 w 338128"/>
                  <a:gd name="connsiteY76" fmla="*/ 275431 h 333375"/>
                  <a:gd name="connsiteX77" fmla="*/ 79455 w 338128"/>
                  <a:gd name="connsiteY77" fmla="*/ 293767 h 333375"/>
                  <a:gd name="connsiteX78" fmla="*/ 61119 w 338128"/>
                  <a:gd name="connsiteY78" fmla="*/ 301625 h 333375"/>
                  <a:gd name="connsiteX79" fmla="*/ 48022 w 338128"/>
                  <a:gd name="connsiteY79" fmla="*/ 299006 h 333375"/>
                  <a:gd name="connsiteX80" fmla="*/ 38854 w 338128"/>
                  <a:gd name="connsiteY80" fmla="*/ 289838 h 333375"/>
                  <a:gd name="connsiteX81" fmla="*/ 34925 w 338128"/>
                  <a:gd name="connsiteY81" fmla="*/ 275431 h 333375"/>
                  <a:gd name="connsiteX82" fmla="*/ 38854 w 338128"/>
                  <a:gd name="connsiteY82" fmla="*/ 262334 h 333375"/>
                  <a:gd name="connsiteX83" fmla="*/ 48022 w 338128"/>
                  <a:gd name="connsiteY83" fmla="*/ 253166 h 333375"/>
                  <a:gd name="connsiteX84" fmla="*/ 61119 w 338128"/>
                  <a:gd name="connsiteY84" fmla="*/ 249237 h 333375"/>
                  <a:gd name="connsiteX85" fmla="*/ 169863 w 338128"/>
                  <a:gd name="connsiteY85" fmla="*/ 231775 h 333375"/>
                  <a:gd name="connsiteX86" fmla="*/ 182563 w 338128"/>
                  <a:gd name="connsiteY86" fmla="*/ 231775 h 333375"/>
                  <a:gd name="connsiteX87" fmla="*/ 182563 w 338128"/>
                  <a:gd name="connsiteY87" fmla="*/ 244475 h 333375"/>
                  <a:gd name="connsiteX88" fmla="*/ 169863 w 338128"/>
                  <a:gd name="connsiteY88" fmla="*/ 244475 h 333375"/>
                  <a:gd name="connsiteX89" fmla="*/ 147638 w 338128"/>
                  <a:gd name="connsiteY89" fmla="*/ 231775 h 333375"/>
                  <a:gd name="connsiteX90" fmla="*/ 161926 w 338128"/>
                  <a:gd name="connsiteY90" fmla="*/ 231775 h 333375"/>
                  <a:gd name="connsiteX91" fmla="*/ 161926 w 338128"/>
                  <a:gd name="connsiteY91" fmla="*/ 301625 h 333375"/>
                  <a:gd name="connsiteX92" fmla="*/ 147638 w 338128"/>
                  <a:gd name="connsiteY92" fmla="*/ 301625 h 333375"/>
                  <a:gd name="connsiteX93" fmla="*/ 35674 w 338128"/>
                  <a:gd name="connsiteY93" fmla="*/ 217487 h 333375"/>
                  <a:gd name="connsiteX94" fmla="*/ 23813 w 338128"/>
                  <a:gd name="connsiteY94" fmla="*/ 229159 h 333375"/>
                  <a:gd name="connsiteX95" fmla="*/ 23813 w 338128"/>
                  <a:gd name="connsiteY95" fmla="*/ 297891 h 333375"/>
                  <a:gd name="connsiteX96" fmla="*/ 35674 w 338128"/>
                  <a:gd name="connsiteY96" fmla="*/ 309562 h 333375"/>
                  <a:gd name="connsiteX97" fmla="*/ 291352 w 338128"/>
                  <a:gd name="connsiteY97" fmla="*/ 309562 h 333375"/>
                  <a:gd name="connsiteX98" fmla="*/ 303213 w 338128"/>
                  <a:gd name="connsiteY98" fmla="*/ 297891 h 333375"/>
                  <a:gd name="connsiteX99" fmla="*/ 303213 w 338128"/>
                  <a:gd name="connsiteY99" fmla="*/ 229159 h 333375"/>
                  <a:gd name="connsiteX100" fmla="*/ 291352 w 338128"/>
                  <a:gd name="connsiteY100" fmla="*/ 217487 h 333375"/>
                  <a:gd name="connsiteX101" fmla="*/ 167323 w 338128"/>
                  <a:gd name="connsiteY101" fmla="*/ 188595 h 333375"/>
                  <a:gd name="connsiteX102" fmla="*/ 157163 w 338128"/>
                  <a:gd name="connsiteY102" fmla="*/ 193675 h 333375"/>
                  <a:gd name="connsiteX103" fmla="*/ 169863 w 338128"/>
                  <a:gd name="connsiteY103" fmla="*/ 193675 h 333375"/>
                  <a:gd name="connsiteX104" fmla="*/ 167323 w 338128"/>
                  <a:gd name="connsiteY104" fmla="*/ 188595 h 333375"/>
                  <a:gd name="connsiteX105" fmla="*/ 275321 w 338128"/>
                  <a:gd name="connsiteY105" fmla="*/ 76200 h 333375"/>
                  <a:gd name="connsiteX106" fmla="*/ 287151 w 338128"/>
                  <a:gd name="connsiteY106" fmla="*/ 81459 h 333375"/>
                  <a:gd name="connsiteX107" fmla="*/ 288465 w 338128"/>
                  <a:gd name="connsiteY107" fmla="*/ 93291 h 333375"/>
                  <a:gd name="connsiteX108" fmla="*/ 287151 w 338128"/>
                  <a:gd name="connsiteY108" fmla="*/ 95920 h 333375"/>
                  <a:gd name="connsiteX109" fmla="*/ 331840 w 338128"/>
                  <a:gd name="connsiteY109" fmla="*/ 118269 h 333375"/>
                  <a:gd name="connsiteX110" fmla="*/ 337097 w 338128"/>
                  <a:gd name="connsiteY110" fmla="*/ 132730 h 333375"/>
                  <a:gd name="connsiteX111" fmla="*/ 326582 w 338128"/>
                  <a:gd name="connsiteY111" fmla="*/ 153765 h 333375"/>
                  <a:gd name="connsiteX112" fmla="*/ 321325 w 338128"/>
                  <a:gd name="connsiteY112" fmla="*/ 159023 h 333375"/>
                  <a:gd name="connsiteX113" fmla="*/ 312124 w 338128"/>
                  <a:gd name="connsiteY113" fmla="*/ 159023 h 333375"/>
                  <a:gd name="connsiteX114" fmla="*/ 267435 w 338128"/>
                  <a:gd name="connsiteY114" fmla="*/ 136674 h 333375"/>
                  <a:gd name="connsiteX115" fmla="*/ 256920 w 338128"/>
                  <a:gd name="connsiteY115" fmla="*/ 143248 h 333375"/>
                  <a:gd name="connsiteX116" fmla="*/ 246405 w 338128"/>
                  <a:gd name="connsiteY116" fmla="*/ 137989 h 333375"/>
                  <a:gd name="connsiteX117" fmla="*/ 220117 w 338128"/>
                  <a:gd name="connsiteY117" fmla="*/ 99864 h 333375"/>
                  <a:gd name="connsiteX118" fmla="*/ 220117 w 338128"/>
                  <a:gd name="connsiteY118" fmla="*/ 86717 h 333375"/>
                  <a:gd name="connsiteX119" fmla="*/ 229318 w 338128"/>
                  <a:gd name="connsiteY119" fmla="*/ 80144 h 333375"/>
                  <a:gd name="connsiteX120" fmla="*/ 166150 w 338128"/>
                  <a:gd name="connsiteY120" fmla="*/ 0 h 333375"/>
                  <a:gd name="connsiteX121" fmla="*/ 274279 w 338128"/>
                  <a:gd name="connsiteY121" fmla="*/ 59062 h 333375"/>
                  <a:gd name="connsiteX122" fmla="*/ 247906 w 338128"/>
                  <a:gd name="connsiteY122" fmla="*/ 61687 h 333375"/>
                  <a:gd name="connsiteX123" fmla="*/ 172743 w 338128"/>
                  <a:gd name="connsiteY123" fmla="*/ 23625 h 333375"/>
                  <a:gd name="connsiteX124" fmla="*/ 170106 w 338128"/>
                  <a:gd name="connsiteY124" fmla="*/ 24937 h 333375"/>
                  <a:gd name="connsiteX125" fmla="*/ 174061 w 338128"/>
                  <a:gd name="connsiteY125" fmla="*/ 34125 h 333375"/>
                  <a:gd name="connsiteX126" fmla="*/ 170106 w 338128"/>
                  <a:gd name="connsiteY126" fmla="*/ 40687 h 333375"/>
                  <a:gd name="connsiteX127" fmla="*/ 160875 w 338128"/>
                  <a:gd name="connsiteY127" fmla="*/ 31500 h 333375"/>
                  <a:gd name="connsiteX128" fmla="*/ 154282 w 338128"/>
                  <a:gd name="connsiteY128" fmla="*/ 27562 h 333375"/>
                  <a:gd name="connsiteX129" fmla="*/ 145051 w 338128"/>
                  <a:gd name="connsiteY129" fmla="*/ 30187 h 333375"/>
                  <a:gd name="connsiteX130" fmla="*/ 135821 w 338128"/>
                  <a:gd name="connsiteY130" fmla="*/ 32812 h 333375"/>
                  <a:gd name="connsiteX131" fmla="*/ 122634 w 338128"/>
                  <a:gd name="connsiteY131" fmla="*/ 39375 h 333375"/>
                  <a:gd name="connsiteX132" fmla="*/ 127909 w 338128"/>
                  <a:gd name="connsiteY132" fmla="*/ 44625 h 333375"/>
                  <a:gd name="connsiteX133" fmla="*/ 139777 w 338128"/>
                  <a:gd name="connsiteY133" fmla="*/ 43312 h 333375"/>
                  <a:gd name="connsiteX134" fmla="*/ 149007 w 338128"/>
                  <a:gd name="connsiteY134" fmla="*/ 44625 h 333375"/>
                  <a:gd name="connsiteX135" fmla="*/ 152963 w 338128"/>
                  <a:gd name="connsiteY135" fmla="*/ 53812 h 333375"/>
                  <a:gd name="connsiteX136" fmla="*/ 155600 w 338128"/>
                  <a:gd name="connsiteY136" fmla="*/ 63000 h 333375"/>
                  <a:gd name="connsiteX137" fmla="*/ 156919 w 338128"/>
                  <a:gd name="connsiteY137" fmla="*/ 68250 h 333375"/>
                  <a:gd name="connsiteX138" fmla="*/ 160875 w 338128"/>
                  <a:gd name="connsiteY138" fmla="*/ 65625 h 333375"/>
                  <a:gd name="connsiteX139" fmla="*/ 170106 w 338128"/>
                  <a:gd name="connsiteY139" fmla="*/ 74812 h 333375"/>
                  <a:gd name="connsiteX140" fmla="*/ 159556 w 338128"/>
                  <a:gd name="connsiteY140" fmla="*/ 82688 h 333375"/>
                  <a:gd name="connsiteX141" fmla="*/ 143733 w 338128"/>
                  <a:gd name="connsiteY141" fmla="*/ 72187 h 333375"/>
                  <a:gd name="connsiteX142" fmla="*/ 126590 w 338128"/>
                  <a:gd name="connsiteY142" fmla="*/ 56437 h 333375"/>
                  <a:gd name="connsiteX143" fmla="*/ 113404 w 338128"/>
                  <a:gd name="connsiteY143" fmla="*/ 48562 h 333375"/>
                  <a:gd name="connsiteX144" fmla="*/ 102854 w 338128"/>
                  <a:gd name="connsiteY144" fmla="*/ 52500 h 333375"/>
                  <a:gd name="connsiteX145" fmla="*/ 85712 w 338128"/>
                  <a:gd name="connsiteY145" fmla="*/ 69562 h 333375"/>
                  <a:gd name="connsiteX146" fmla="*/ 79119 w 338128"/>
                  <a:gd name="connsiteY146" fmla="*/ 89250 h 333375"/>
                  <a:gd name="connsiteX147" fmla="*/ 88349 w 338128"/>
                  <a:gd name="connsiteY147" fmla="*/ 105000 h 333375"/>
                  <a:gd name="connsiteX148" fmla="*/ 100217 w 338128"/>
                  <a:gd name="connsiteY148" fmla="*/ 114188 h 333375"/>
                  <a:gd name="connsiteX149" fmla="*/ 108129 w 338128"/>
                  <a:gd name="connsiteY149" fmla="*/ 116813 h 333375"/>
                  <a:gd name="connsiteX150" fmla="*/ 112085 w 338128"/>
                  <a:gd name="connsiteY150" fmla="*/ 123375 h 333375"/>
                  <a:gd name="connsiteX151" fmla="*/ 101536 w 338128"/>
                  <a:gd name="connsiteY151" fmla="*/ 123375 h 333375"/>
                  <a:gd name="connsiteX152" fmla="*/ 98898 w 338128"/>
                  <a:gd name="connsiteY152" fmla="*/ 141750 h 333375"/>
                  <a:gd name="connsiteX153" fmla="*/ 93624 w 338128"/>
                  <a:gd name="connsiteY153" fmla="*/ 164063 h 333375"/>
                  <a:gd name="connsiteX154" fmla="*/ 97580 w 338128"/>
                  <a:gd name="connsiteY154" fmla="*/ 194250 h 333375"/>
                  <a:gd name="connsiteX155" fmla="*/ 145051 w 338128"/>
                  <a:gd name="connsiteY155" fmla="*/ 194250 h 333375"/>
                  <a:gd name="connsiteX156" fmla="*/ 159556 w 338128"/>
                  <a:gd name="connsiteY156" fmla="*/ 174563 h 333375"/>
                  <a:gd name="connsiteX157" fmla="*/ 176699 w 338128"/>
                  <a:gd name="connsiteY157" fmla="*/ 152250 h 333375"/>
                  <a:gd name="connsiteX158" fmla="*/ 193841 w 338128"/>
                  <a:gd name="connsiteY158" fmla="*/ 143063 h 333375"/>
                  <a:gd name="connsiteX159" fmla="*/ 195160 w 338128"/>
                  <a:gd name="connsiteY159" fmla="*/ 136500 h 333375"/>
                  <a:gd name="connsiteX160" fmla="*/ 185929 w 338128"/>
                  <a:gd name="connsiteY160" fmla="*/ 129938 h 333375"/>
                  <a:gd name="connsiteX161" fmla="*/ 181973 w 338128"/>
                  <a:gd name="connsiteY161" fmla="*/ 118125 h 333375"/>
                  <a:gd name="connsiteX162" fmla="*/ 175380 w 338128"/>
                  <a:gd name="connsiteY162" fmla="*/ 102375 h 333375"/>
                  <a:gd name="connsiteX163" fmla="*/ 179336 w 338128"/>
                  <a:gd name="connsiteY163" fmla="*/ 94500 h 333375"/>
                  <a:gd name="connsiteX164" fmla="*/ 187248 w 338128"/>
                  <a:gd name="connsiteY164" fmla="*/ 112875 h 333375"/>
                  <a:gd name="connsiteX165" fmla="*/ 197797 w 338128"/>
                  <a:gd name="connsiteY165" fmla="*/ 122063 h 333375"/>
                  <a:gd name="connsiteX166" fmla="*/ 212302 w 338128"/>
                  <a:gd name="connsiteY166" fmla="*/ 118125 h 333375"/>
                  <a:gd name="connsiteX167" fmla="*/ 242632 w 338128"/>
                  <a:gd name="connsiteY167" fmla="*/ 165375 h 333375"/>
                  <a:gd name="connsiteX168" fmla="*/ 257137 w 338128"/>
                  <a:gd name="connsiteY168" fmla="*/ 173250 h 333375"/>
                  <a:gd name="connsiteX169" fmla="*/ 258455 w 338128"/>
                  <a:gd name="connsiteY169" fmla="*/ 173250 h 333375"/>
                  <a:gd name="connsiteX170" fmla="*/ 272961 w 338128"/>
                  <a:gd name="connsiteY170" fmla="*/ 162750 h 333375"/>
                  <a:gd name="connsiteX171" fmla="*/ 274279 w 338128"/>
                  <a:gd name="connsiteY171" fmla="*/ 160125 h 333375"/>
                  <a:gd name="connsiteX172" fmla="*/ 290103 w 338128"/>
                  <a:gd name="connsiteY172" fmla="*/ 168000 h 333375"/>
                  <a:gd name="connsiteX173" fmla="*/ 278235 w 338128"/>
                  <a:gd name="connsiteY173" fmla="*/ 194250 h 333375"/>
                  <a:gd name="connsiteX174" fmla="*/ 305927 w 338128"/>
                  <a:gd name="connsiteY174" fmla="*/ 194250 h 333375"/>
                  <a:gd name="connsiteX175" fmla="*/ 327025 w 338128"/>
                  <a:gd name="connsiteY175" fmla="*/ 213938 h 333375"/>
                  <a:gd name="connsiteX176" fmla="*/ 327025 w 338128"/>
                  <a:gd name="connsiteY176" fmla="*/ 312375 h 333375"/>
                  <a:gd name="connsiteX177" fmla="*/ 305927 w 338128"/>
                  <a:gd name="connsiteY177" fmla="*/ 333375 h 333375"/>
                  <a:gd name="connsiteX178" fmla="*/ 19779 w 338128"/>
                  <a:gd name="connsiteY178" fmla="*/ 333375 h 333375"/>
                  <a:gd name="connsiteX179" fmla="*/ 0 w 338128"/>
                  <a:gd name="connsiteY179" fmla="*/ 312375 h 333375"/>
                  <a:gd name="connsiteX180" fmla="*/ 0 w 338128"/>
                  <a:gd name="connsiteY180" fmla="*/ 211313 h 333375"/>
                  <a:gd name="connsiteX181" fmla="*/ 18461 w 338128"/>
                  <a:gd name="connsiteY181" fmla="*/ 194250 h 333375"/>
                  <a:gd name="connsiteX182" fmla="*/ 54064 w 338128"/>
                  <a:gd name="connsiteY182" fmla="*/ 194250 h 333375"/>
                  <a:gd name="connsiteX183" fmla="*/ 36922 w 338128"/>
                  <a:gd name="connsiteY183" fmla="*/ 129938 h 333375"/>
                  <a:gd name="connsiteX184" fmla="*/ 166150 w 338128"/>
                  <a:gd name="connsiteY184" fmla="*/ 0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</a:cxnLst>
                <a:rect l="l" t="t" r="r" b="b"/>
                <a:pathLst>
                  <a:path w="338128" h="333375">
                    <a:moveTo>
                      <a:pt x="266595" y="260350"/>
                    </a:moveTo>
                    <a:cubicBezTo>
                      <a:pt x="263843" y="260350"/>
                      <a:pt x="261092" y="261585"/>
                      <a:pt x="258340" y="262820"/>
                    </a:cubicBezTo>
                    <a:cubicBezTo>
                      <a:pt x="256964" y="265289"/>
                      <a:pt x="255588" y="267759"/>
                      <a:pt x="255588" y="271463"/>
                    </a:cubicBezTo>
                    <a:cubicBezTo>
                      <a:pt x="255588" y="271463"/>
                      <a:pt x="255588" y="271463"/>
                      <a:pt x="276226" y="271463"/>
                    </a:cubicBezTo>
                    <a:cubicBezTo>
                      <a:pt x="276226" y="267759"/>
                      <a:pt x="274850" y="265289"/>
                      <a:pt x="273475" y="262820"/>
                    </a:cubicBezTo>
                    <a:cubicBezTo>
                      <a:pt x="272099" y="261585"/>
                      <a:pt x="269347" y="260350"/>
                      <a:pt x="266595" y="260350"/>
                    </a:cubicBezTo>
                    <a:close/>
                    <a:moveTo>
                      <a:pt x="61119" y="260350"/>
                    </a:moveTo>
                    <a:cubicBezTo>
                      <a:pt x="57150" y="260350"/>
                      <a:pt x="54505" y="261673"/>
                      <a:pt x="51859" y="264319"/>
                    </a:cubicBezTo>
                    <a:cubicBezTo>
                      <a:pt x="50536" y="266965"/>
                      <a:pt x="49213" y="270933"/>
                      <a:pt x="49213" y="276225"/>
                    </a:cubicBezTo>
                    <a:cubicBezTo>
                      <a:pt x="49213" y="281517"/>
                      <a:pt x="50536" y="285486"/>
                      <a:pt x="51859" y="288131"/>
                    </a:cubicBezTo>
                    <a:cubicBezTo>
                      <a:pt x="54505" y="290777"/>
                      <a:pt x="57150" y="292100"/>
                      <a:pt x="61119" y="292100"/>
                    </a:cubicBezTo>
                    <a:cubicBezTo>
                      <a:pt x="65088" y="292100"/>
                      <a:pt x="67734" y="290777"/>
                      <a:pt x="70380" y="288131"/>
                    </a:cubicBezTo>
                    <a:cubicBezTo>
                      <a:pt x="71703" y="285486"/>
                      <a:pt x="73026" y="281517"/>
                      <a:pt x="73026" y="276225"/>
                    </a:cubicBezTo>
                    <a:cubicBezTo>
                      <a:pt x="73026" y="270933"/>
                      <a:pt x="71703" y="266965"/>
                      <a:pt x="70380" y="264319"/>
                    </a:cubicBezTo>
                    <a:cubicBezTo>
                      <a:pt x="67734" y="261673"/>
                      <a:pt x="65088" y="260350"/>
                      <a:pt x="61119" y="260350"/>
                    </a:cubicBezTo>
                    <a:close/>
                    <a:moveTo>
                      <a:pt x="169863" y="250825"/>
                    </a:moveTo>
                    <a:lnTo>
                      <a:pt x="182563" y="250825"/>
                    </a:lnTo>
                    <a:lnTo>
                      <a:pt x="182563" y="301625"/>
                    </a:lnTo>
                    <a:lnTo>
                      <a:pt x="169863" y="301625"/>
                    </a:lnTo>
                    <a:close/>
                    <a:moveTo>
                      <a:pt x="265250" y="249237"/>
                    </a:moveTo>
                    <a:cubicBezTo>
                      <a:pt x="273142" y="249237"/>
                      <a:pt x="278403" y="251857"/>
                      <a:pt x="283665" y="257095"/>
                    </a:cubicBezTo>
                    <a:cubicBezTo>
                      <a:pt x="287611" y="262334"/>
                      <a:pt x="288926" y="268883"/>
                      <a:pt x="288926" y="279360"/>
                    </a:cubicBezTo>
                    <a:cubicBezTo>
                      <a:pt x="288926" y="279360"/>
                      <a:pt x="288926" y="279360"/>
                      <a:pt x="256042" y="279360"/>
                    </a:cubicBezTo>
                    <a:cubicBezTo>
                      <a:pt x="256042" y="283289"/>
                      <a:pt x="257357" y="285909"/>
                      <a:pt x="258673" y="288528"/>
                    </a:cubicBezTo>
                    <a:cubicBezTo>
                      <a:pt x="261303" y="291148"/>
                      <a:pt x="263934" y="292457"/>
                      <a:pt x="266565" y="292457"/>
                    </a:cubicBezTo>
                    <a:cubicBezTo>
                      <a:pt x="269196" y="292457"/>
                      <a:pt x="270511" y="291148"/>
                      <a:pt x="271826" y="289838"/>
                    </a:cubicBezTo>
                    <a:cubicBezTo>
                      <a:pt x="273142" y="288528"/>
                      <a:pt x="274457" y="287218"/>
                      <a:pt x="275773" y="284599"/>
                    </a:cubicBezTo>
                    <a:cubicBezTo>
                      <a:pt x="275773" y="284599"/>
                      <a:pt x="275773" y="284599"/>
                      <a:pt x="288926" y="287218"/>
                    </a:cubicBezTo>
                    <a:cubicBezTo>
                      <a:pt x="286296" y="291148"/>
                      <a:pt x="283665" y="295077"/>
                      <a:pt x="281034" y="297696"/>
                    </a:cubicBezTo>
                    <a:cubicBezTo>
                      <a:pt x="277088" y="300315"/>
                      <a:pt x="271826" y="301625"/>
                      <a:pt x="266565" y="301625"/>
                    </a:cubicBezTo>
                    <a:cubicBezTo>
                      <a:pt x="257357" y="301625"/>
                      <a:pt x="252096" y="299006"/>
                      <a:pt x="246834" y="293767"/>
                    </a:cubicBezTo>
                    <a:cubicBezTo>
                      <a:pt x="244204" y="288528"/>
                      <a:pt x="242888" y="283289"/>
                      <a:pt x="242888" y="275431"/>
                    </a:cubicBezTo>
                    <a:cubicBezTo>
                      <a:pt x="242888" y="267573"/>
                      <a:pt x="244204" y="261024"/>
                      <a:pt x="249465" y="255786"/>
                    </a:cubicBezTo>
                    <a:cubicBezTo>
                      <a:pt x="253411" y="251857"/>
                      <a:pt x="258673" y="249237"/>
                      <a:pt x="265250" y="249237"/>
                    </a:cubicBezTo>
                    <a:close/>
                    <a:moveTo>
                      <a:pt x="221026" y="249237"/>
                    </a:moveTo>
                    <a:cubicBezTo>
                      <a:pt x="223657" y="249237"/>
                      <a:pt x="226288" y="249237"/>
                      <a:pt x="228919" y="250580"/>
                    </a:cubicBezTo>
                    <a:cubicBezTo>
                      <a:pt x="231549" y="251924"/>
                      <a:pt x="234180" y="253267"/>
                      <a:pt x="234180" y="254610"/>
                    </a:cubicBezTo>
                    <a:cubicBezTo>
                      <a:pt x="235496" y="257297"/>
                      <a:pt x="236811" y="258640"/>
                      <a:pt x="238126" y="261327"/>
                    </a:cubicBezTo>
                    <a:cubicBezTo>
                      <a:pt x="238126" y="262670"/>
                      <a:pt x="238126" y="265357"/>
                      <a:pt x="238126" y="269386"/>
                    </a:cubicBezTo>
                    <a:cubicBezTo>
                      <a:pt x="238126" y="269386"/>
                      <a:pt x="238126" y="269386"/>
                      <a:pt x="238126" y="301625"/>
                    </a:cubicBezTo>
                    <a:cubicBezTo>
                      <a:pt x="238126" y="301625"/>
                      <a:pt x="238126" y="301625"/>
                      <a:pt x="224973" y="301625"/>
                    </a:cubicBezTo>
                    <a:cubicBezTo>
                      <a:pt x="224973" y="301625"/>
                      <a:pt x="224973" y="301625"/>
                      <a:pt x="224973" y="276103"/>
                    </a:cubicBezTo>
                    <a:cubicBezTo>
                      <a:pt x="224973" y="270730"/>
                      <a:pt x="224973" y="266700"/>
                      <a:pt x="223657" y="265357"/>
                    </a:cubicBezTo>
                    <a:cubicBezTo>
                      <a:pt x="223657" y="262670"/>
                      <a:pt x="222342" y="261327"/>
                      <a:pt x="221026" y="261327"/>
                    </a:cubicBezTo>
                    <a:cubicBezTo>
                      <a:pt x="219711" y="259983"/>
                      <a:pt x="218396" y="259983"/>
                      <a:pt x="217080" y="259983"/>
                    </a:cubicBezTo>
                    <a:cubicBezTo>
                      <a:pt x="214449" y="259983"/>
                      <a:pt x="211818" y="259983"/>
                      <a:pt x="210503" y="261327"/>
                    </a:cubicBezTo>
                    <a:cubicBezTo>
                      <a:pt x="207872" y="262670"/>
                      <a:pt x="207872" y="264013"/>
                      <a:pt x="206557" y="266700"/>
                    </a:cubicBezTo>
                    <a:cubicBezTo>
                      <a:pt x="206557" y="269386"/>
                      <a:pt x="205241" y="273416"/>
                      <a:pt x="205241" y="278789"/>
                    </a:cubicBezTo>
                    <a:lnTo>
                      <a:pt x="205241" y="301625"/>
                    </a:lnTo>
                    <a:cubicBezTo>
                      <a:pt x="205241" y="301625"/>
                      <a:pt x="205241" y="301625"/>
                      <a:pt x="192088" y="301625"/>
                    </a:cubicBezTo>
                    <a:cubicBezTo>
                      <a:pt x="192088" y="301625"/>
                      <a:pt x="192088" y="301625"/>
                      <a:pt x="192088" y="250580"/>
                    </a:cubicBezTo>
                    <a:cubicBezTo>
                      <a:pt x="192088" y="250580"/>
                      <a:pt x="192088" y="250580"/>
                      <a:pt x="203926" y="250580"/>
                    </a:cubicBezTo>
                    <a:cubicBezTo>
                      <a:pt x="203926" y="250580"/>
                      <a:pt x="203926" y="250580"/>
                      <a:pt x="203926" y="258640"/>
                    </a:cubicBezTo>
                    <a:cubicBezTo>
                      <a:pt x="209188" y="251924"/>
                      <a:pt x="214449" y="249237"/>
                      <a:pt x="221026" y="249237"/>
                    </a:cubicBezTo>
                    <a:close/>
                    <a:moveTo>
                      <a:pt x="122601" y="249237"/>
                    </a:moveTo>
                    <a:cubicBezTo>
                      <a:pt x="125232" y="249237"/>
                      <a:pt x="127862" y="249237"/>
                      <a:pt x="130493" y="250580"/>
                    </a:cubicBezTo>
                    <a:cubicBezTo>
                      <a:pt x="133124" y="251924"/>
                      <a:pt x="134439" y="253267"/>
                      <a:pt x="135755" y="254610"/>
                    </a:cubicBezTo>
                    <a:cubicBezTo>
                      <a:pt x="137070" y="257297"/>
                      <a:pt x="138385" y="258640"/>
                      <a:pt x="138385" y="261327"/>
                    </a:cubicBezTo>
                    <a:cubicBezTo>
                      <a:pt x="139701" y="262670"/>
                      <a:pt x="139701" y="265357"/>
                      <a:pt x="139701" y="269386"/>
                    </a:cubicBezTo>
                    <a:cubicBezTo>
                      <a:pt x="139701" y="269386"/>
                      <a:pt x="139701" y="269386"/>
                      <a:pt x="139701" y="301625"/>
                    </a:cubicBezTo>
                    <a:cubicBezTo>
                      <a:pt x="139701" y="301625"/>
                      <a:pt x="139701" y="301625"/>
                      <a:pt x="126547" y="301625"/>
                    </a:cubicBezTo>
                    <a:cubicBezTo>
                      <a:pt x="126547" y="301625"/>
                      <a:pt x="126547" y="301625"/>
                      <a:pt x="126547" y="276103"/>
                    </a:cubicBezTo>
                    <a:cubicBezTo>
                      <a:pt x="126547" y="270730"/>
                      <a:pt x="125232" y="266700"/>
                      <a:pt x="125232" y="265357"/>
                    </a:cubicBezTo>
                    <a:cubicBezTo>
                      <a:pt x="125232" y="262670"/>
                      <a:pt x="123916" y="261327"/>
                      <a:pt x="122601" y="261327"/>
                    </a:cubicBezTo>
                    <a:cubicBezTo>
                      <a:pt x="121286" y="259983"/>
                      <a:pt x="119970" y="259983"/>
                      <a:pt x="117339" y="259983"/>
                    </a:cubicBezTo>
                    <a:cubicBezTo>
                      <a:pt x="116024" y="259983"/>
                      <a:pt x="113393" y="259983"/>
                      <a:pt x="112078" y="261327"/>
                    </a:cubicBezTo>
                    <a:cubicBezTo>
                      <a:pt x="109447" y="262670"/>
                      <a:pt x="108132" y="264013"/>
                      <a:pt x="108132" y="266700"/>
                    </a:cubicBezTo>
                    <a:cubicBezTo>
                      <a:pt x="106816" y="269386"/>
                      <a:pt x="106816" y="273416"/>
                      <a:pt x="106816" y="278789"/>
                    </a:cubicBezTo>
                    <a:lnTo>
                      <a:pt x="106816" y="301625"/>
                    </a:lnTo>
                    <a:cubicBezTo>
                      <a:pt x="106816" y="301625"/>
                      <a:pt x="106816" y="301625"/>
                      <a:pt x="93663" y="301625"/>
                    </a:cubicBezTo>
                    <a:cubicBezTo>
                      <a:pt x="93663" y="301625"/>
                      <a:pt x="93663" y="301625"/>
                      <a:pt x="93663" y="250580"/>
                    </a:cubicBezTo>
                    <a:cubicBezTo>
                      <a:pt x="93663" y="250580"/>
                      <a:pt x="93663" y="250580"/>
                      <a:pt x="106816" y="250580"/>
                    </a:cubicBezTo>
                    <a:cubicBezTo>
                      <a:pt x="106816" y="250580"/>
                      <a:pt x="106816" y="250580"/>
                      <a:pt x="106816" y="258640"/>
                    </a:cubicBezTo>
                    <a:cubicBezTo>
                      <a:pt x="110763" y="251924"/>
                      <a:pt x="116024" y="249237"/>
                      <a:pt x="122601" y="249237"/>
                    </a:cubicBezTo>
                    <a:close/>
                    <a:moveTo>
                      <a:pt x="61119" y="249237"/>
                    </a:moveTo>
                    <a:cubicBezTo>
                      <a:pt x="68977" y="249237"/>
                      <a:pt x="75525" y="251857"/>
                      <a:pt x="79455" y="257095"/>
                    </a:cubicBezTo>
                    <a:cubicBezTo>
                      <a:pt x="84693" y="261024"/>
                      <a:pt x="87313" y="267573"/>
                      <a:pt x="87313" y="275431"/>
                    </a:cubicBezTo>
                    <a:cubicBezTo>
                      <a:pt x="87313" y="283289"/>
                      <a:pt x="84693" y="289838"/>
                      <a:pt x="79455" y="293767"/>
                    </a:cubicBezTo>
                    <a:cubicBezTo>
                      <a:pt x="74216" y="299006"/>
                      <a:pt x="68977" y="301625"/>
                      <a:pt x="61119" y="301625"/>
                    </a:cubicBezTo>
                    <a:cubicBezTo>
                      <a:pt x="57190" y="301625"/>
                      <a:pt x="51951" y="300315"/>
                      <a:pt x="48022" y="299006"/>
                    </a:cubicBezTo>
                    <a:cubicBezTo>
                      <a:pt x="44093" y="296386"/>
                      <a:pt x="40164" y="293767"/>
                      <a:pt x="38854" y="289838"/>
                    </a:cubicBezTo>
                    <a:cubicBezTo>
                      <a:pt x="36234" y="285909"/>
                      <a:pt x="34925" y="280670"/>
                      <a:pt x="34925" y="275431"/>
                    </a:cubicBezTo>
                    <a:cubicBezTo>
                      <a:pt x="34925" y="270192"/>
                      <a:pt x="36234" y="266263"/>
                      <a:pt x="38854" y="262334"/>
                    </a:cubicBezTo>
                    <a:cubicBezTo>
                      <a:pt x="40164" y="258405"/>
                      <a:pt x="44093" y="254476"/>
                      <a:pt x="48022" y="253166"/>
                    </a:cubicBezTo>
                    <a:cubicBezTo>
                      <a:pt x="51951" y="250547"/>
                      <a:pt x="55880" y="249237"/>
                      <a:pt x="61119" y="249237"/>
                    </a:cubicBezTo>
                    <a:close/>
                    <a:moveTo>
                      <a:pt x="169863" y="231775"/>
                    </a:moveTo>
                    <a:lnTo>
                      <a:pt x="182563" y="231775"/>
                    </a:lnTo>
                    <a:lnTo>
                      <a:pt x="182563" y="244475"/>
                    </a:lnTo>
                    <a:lnTo>
                      <a:pt x="169863" y="244475"/>
                    </a:lnTo>
                    <a:close/>
                    <a:moveTo>
                      <a:pt x="147638" y="231775"/>
                    </a:moveTo>
                    <a:lnTo>
                      <a:pt x="161926" y="231775"/>
                    </a:lnTo>
                    <a:lnTo>
                      <a:pt x="161926" y="301625"/>
                    </a:lnTo>
                    <a:lnTo>
                      <a:pt x="147638" y="301625"/>
                    </a:lnTo>
                    <a:close/>
                    <a:moveTo>
                      <a:pt x="35674" y="217487"/>
                    </a:moveTo>
                    <a:cubicBezTo>
                      <a:pt x="29084" y="217487"/>
                      <a:pt x="23813" y="222674"/>
                      <a:pt x="23813" y="229159"/>
                    </a:cubicBezTo>
                    <a:cubicBezTo>
                      <a:pt x="23813" y="229159"/>
                      <a:pt x="23813" y="229159"/>
                      <a:pt x="23813" y="297891"/>
                    </a:cubicBezTo>
                    <a:cubicBezTo>
                      <a:pt x="23813" y="304375"/>
                      <a:pt x="29084" y="309562"/>
                      <a:pt x="35674" y="309562"/>
                    </a:cubicBezTo>
                    <a:cubicBezTo>
                      <a:pt x="35674" y="309562"/>
                      <a:pt x="35674" y="309562"/>
                      <a:pt x="291352" y="309562"/>
                    </a:cubicBezTo>
                    <a:cubicBezTo>
                      <a:pt x="297942" y="309562"/>
                      <a:pt x="303213" y="304375"/>
                      <a:pt x="303213" y="297891"/>
                    </a:cubicBezTo>
                    <a:cubicBezTo>
                      <a:pt x="303213" y="297891"/>
                      <a:pt x="303213" y="297891"/>
                      <a:pt x="303213" y="229159"/>
                    </a:cubicBezTo>
                    <a:cubicBezTo>
                      <a:pt x="303213" y="222674"/>
                      <a:pt x="297942" y="217487"/>
                      <a:pt x="291352" y="217487"/>
                    </a:cubicBezTo>
                    <a:close/>
                    <a:moveTo>
                      <a:pt x="167323" y="188595"/>
                    </a:moveTo>
                    <a:cubicBezTo>
                      <a:pt x="163513" y="188595"/>
                      <a:pt x="159703" y="189865"/>
                      <a:pt x="157163" y="193675"/>
                    </a:cubicBezTo>
                    <a:cubicBezTo>
                      <a:pt x="157163" y="193675"/>
                      <a:pt x="157163" y="193675"/>
                      <a:pt x="169863" y="193675"/>
                    </a:cubicBezTo>
                    <a:cubicBezTo>
                      <a:pt x="169863" y="189865"/>
                      <a:pt x="169863" y="187325"/>
                      <a:pt x="167323" y="188595"/>
                    </a:cubicBezTo>
                    <a:close/>
                    <a:moveTo>
                      <a:pt x="275321" y="76200"/>
                    </a:moveTo>
                    <a:cubicBezTo>
                      <a:pt x="280579" y="76200"/>
                      <a:pt x="284522" y="77515"/>
                      <a:pt x="287151" y="81459"/>
                    </a:cubicBezTo>
                    <a:cubicBezTo>
                      <a:pt x="289780" y="85403"/>
                      <a:pt x="289780" y="89347"/>
                      <a:pt x="288465" y="93291"/>
                    </a:cubicBezTo>
                    <a:cubicBezTo>
                      <a:pt x="288465" y="93291"/>
                      <a:pt x="288465" y="93291"/>
                      <a:pt x="287151" y="95920"/>
                    </a:cubicBezTo>
                    <a:cubicBezTo>
                      <a:pt x="287151" y="95920"/>
                      <a:pt x="287151" y="95920"/>
                      <a:pt x="331840" y="118269"/>
                    </a:cubicBezTo>
                    <a:cubicBezTo>
                      <a:pt x="337097" y="120898"/>
                      <a:pt x="339726" y="127472"/>
                      <a:pt x="337097" y="132730"/>
                    </a:cubicBezTo>
                    <a:cubicBezTo>
                      <a:pt x="337097" y="132730"/>
                      <a:pt x="337097" y="132730"/>
                      <a:pt x="326582" y="153765"/>
                    </a:cubicBezTo>
                    <a:cubicBezTo>
                      <a:pt x="325268" y="156394"/>
                      <a:pt x="323954" y="159023"/>
                      <a:pt x="321325" y="159023"/>
                    </a:cubicBezTo>
                    <a:cubicBezTo>
                      <a:pt x="318696" y="160338"/>
                      <a:pt x="314753" y="160338"/>
                      <a:pt x="312124" y="159023"/>
                    </a:cubicBezTo>
                    <a:cubicBezTo>
                      <a:pt x="312124" y="159023"/>
                      <a:pt x="312124" y="159023"/>
                      <a:pt x="267435" y="136674"/>
                    </a:cubicBezTo>
                    <a:cubicBezTo>
                      <a:pt x="264806" y="140618"/>
                      <a:pt x="260863" y="143248"/>
                      <a:pt x="256920" y="143248"/>
                    </a:cubicBezTo>
                    <a:cubicBezTo>
                      <a:pt x="252977" y="144562"/>
                      <a:pt x="249034" y="141933"/>
                      <a:pt x="246405" y="137989"/>
                    </a:cubicBezTo>
                    <a:cubicBezTo>
                      <a:pt x="246405" y="137989"/>
                      <a:pt x="246405" y="137989"/>
                      <a:pt x="220117" y="99864"/>
                    </a:cubicBezTo>
                    <a:cubicBezTo>
                      <a:pt x="218803" y="95920"/>
                      <a:pt x="217488" y="90661"/>
                      <a:pt x="220117" y="86717"/>
                    </a:cubicBezTo>
                    <a:cubicBezTo>
                      <a:pt x="221431" y="84088"/>
                      <a:pt x="225375" y="81459"/>
                      <a:pt x="229318" y="80144"/>
                    </a:cubicBezTo>
                    <a:close/>
                    <a:moveTo>
                      <a:pt x="166150" y="0"/>
                    </a:moveTo>
                    <a:cubicBezTo>
                      <a:pt x="210984" y="0"/>
                      <a:pt x="251862" y="23625"/>
                      <a:pt x="274279" y="59062"/>
                    </a:cubicBezTo>
                    <a:cubicBezTo>
                      <a:pt x="274279" y="59062"/>
                      <a:pt x="274279" y="59062"/>
                      <a:pt x="247906" y="61687"/>
                    </a:cubicBezTo>
                    <a:cubicBezTo>
                      <a:pt x="229445" y="39375"/>
                      <a:pt x="203072" y="24937"/>
                      <a:pt x="172743" y="23625"/>
                    </a:cubicBezTo>
                    <a:cubicBezTo>
                      <a:pt x="171424" y="23625"/>
                      <a:pt x="170106" y="24937"/>
                      <a:pt x="170106" y="24937"/>
                    </a:cubicBezTo>
                    <a:cubicBezTo>
                      <a:pt x="167468" y="30187"/>
                      <a:pt x="171424" y="31500"/>
                      <a:pt x="174061" y="34125"/>
                    </a:cubicBezTo>
                    <a:cubicBezTo>
                      <a:pt x="179336" y="36750"/>
                      <a:pt x="172743" y="39375"/>
                      <a:pt x="170106" y="40687"/>
                    </a:cubicBezTo>
                    <a:cubicBezTo>
                      <a:pt x="163512" y="40687"/>
                      <a:pt x="163512" y="35437"/>
                      <a:pt x="160875" y="31500"/>
                    </a:cubicBezTo>
                    <a:cubicBezTo>
                      <a:pt x="159556" y="30187"/>
                      <a:pt x="155600" y="28875"/>
                      <a:pt x="154282" y="27562"/>
                    </a:cubicBezTo>
                    <a:cubicBezTo>
                      <a:pt x="151644" y="27562"/>
                      <a:pt x="146370" y="28875"/>
                      <a:pt x="145051" y="30187"/>
                    </a:cubicBezTo>
                    <a:cubicBezTo>
                      <a:pt x="143733" y="32812"/>
                      <a:pt x="139777" y="32812"/>
                      <a:pt x="135821" y="32812"/>
                    </a:cubicBezTo>
                    <a:cubicBezTo>
                      <a:pt x="131865" y="34125"/>
                      <a:pt x="122634" y="36750"/>
                      <a:pt x="122634" y="39375"/>
                    </a:cubicBezTo>
                    <a:cubicBezTo>
                      <a:pt x="122634" y="42000"/>
                      <a:pt x="123953" y="44625"/>
                      <a:pt x="127909" y="44625"/>
                    </a:cubicBezTo>
                    <a:cubicBezTo>
                      <a:pt x="130546" y="44625"/>
                      <a:pt x="135821" y="42000"/>
                      <a:pt x="139777" y="43312"/>
                    </a:cubicBezTo>
                    <a:cubicBezTo>
                      <a:pt x="142414" y="44625"/>
                      <a:pt x="146370" y="42000"/>
                      <a:pt x="149007" y="44625"/>
                    </a:cubicBezTo>
                    <a:cubicBezTo>
                      <a:pt x="150326" y="47250"/>
                      <a:pt x="151644" y="51187"/>
                      <a:pt x="152963" y="53812"/>
                    </a:cubicBezTo>
                    <a:cubicBezTo>
                      <a:pt x="154282" y="57750"/>
                      <a:pt x="154282" y="60375"/>
                      <a:pt x="155600" y="63000"/>
                    </a:cubicBezTo>
                    <a:cubicBezTo>
                      <a:pt x="155600" y="65625"/>
                      <a:pt x="155600" y="68250"/>
                      <a:pt x="156919" y="68250"/>
                    </a:cubicBezTo>
                    <a:cubicBezTo>
                      <a:pt x="159556" y="68250"/>
                      <a:pt x="159556" y="65625"/>
                      <a:pt x="160875" y="65625"/>
                    </a:cubicBezTo>
                    <a:cubicBezTo>
                      <a:pt x="167468" y="64312"/>
                      <a:pt x="171424" y="69562"/>
                      <a:pt x="170106" y="74812"/>
                    </a:cubicBezTo>
                    <a:cubicBezTo>
                      <a:pt x="170106" y="77438"/>
                      <a:pt x="166150" y="81375"/>
                      <a:pt x="159556" y="82688"/>
                    </a:cubicBezTo>
                    <a:cubicBezTo>
                      <a:pt x="159556" y="82688"/>
                      <a:pt x="149007" y="81375"/>
                      <a:pt x="143733" y="72187"/>
                    </a:cubicBezTo>
                    <a:cubicBezTo>
                      <a:pt x="137139" y="61687"/>
                      <a:pt x="126590" y="56437"/>
                      <a:pt x="126590" y="56437"/>
                    </a:cubicBezTo>
                    <a:cubicBezTo>
                      <a:pt x="126590" y="56437"/>
                      <a:pt x="119997" y="49875"/>
                      <a:pt x="113404" y="48562"/>
                    </a:cubicBezTo>
                    <a:cubicBezTo>
                      <a:pt x="110766" y="48562"/>
                      <a:pt x="102854" y="52500"/>
                      <a:pt x="102854" y="52500"/>
                    </a:cubicBezTo>
                    <a:cubicBezTo>
                      <a:pt x="102854" y="52500"/>
                      <a:pt x="87031" y="66937"/>
                      <a:pt x="85712" y="69562"/>
                    </a:cubicBezTo>
                    <a:cubicBezTo>
                      <a:pt x="84393" y="72187"/>
                      <a:pt x="77800" y="84000"/>
                      <a:pt x="79119" y="89250"/>
                    </a:cubicBezTo>
                    <a:cubicBezTo>
                      <a:pt x="80437" y="93188"/>
                      <a:pt x="80437" y="103688"/>
                      <a:pt x="88349" y="105000"/>
                    </a:cubicBezTo>
                    <a:cubicBezTo>
                      <a:pt x="96261" y="106313"/>
                      <a:pt x="98898" y="112875"/>
                      <a:pt x="100217" y="114188"/>
                    </a:cubicBezTo>
                    <a:cubicBezTo>
                      <a:pt x="102854" y="115500"/>
                      <a:pt x="105492" y="118125"/>
                      <a:pt x="108129" y="116813"/>
                    </a:cubicBezTo>
                    <a:cubicBezTo>
                      <a:pt x="109448" y="116813"/>
                      <a:pt x="114722" y="123375"/>
                      <a:pt x="112085" y="123375"/>
                    </a:cubicBezTo>
                    <a:cubicBezTo>
                      <a:pt x="109448" y="124688"/>
                      <a:pt x="102854" y="122063"/>
                      <a:pt x="101536" y="123375"/>
                    </a:cubicBezTo>
                    <a:cubicBezTo>
                      <a:pt x="100217" y="126000"/>
                      <a:pt x="97580" y="135188"/>
                      <a:pt x="98898" y="141750"/>
                    </a:cubicBezTo>
                    <a:cubicBezTo>
                      <a:pt x="98898" y="147000"/>
                      <a:pt x="94942" y="157500"/>
                      <a:pt x="93624" y="164063"/>
                    </a:cubicBezTo>
                    <a:cubicBezTo>
                      <a:pt x="93624" y="168000"/>
                      <a:pt x="93624" y="182438"/>
                      <a:pt x="97580" y="194250"/>
                    </a:cubicBezTo>
                    <a:cubicBezTo>
                      <a:pt x="97580" y="194250"/>
                      <a:pt x="97580" y="194250"/>
                      <a:pt x="145051" y="194250"/>
                    </a:cubicBezTo>
                    <a:cubicBezTo>
                      <a:pt x="150326" y="189000"/>
                      <a:pt x="156919" y="179813"/>
                      <a:pt x="159556" y="174563"/>
                    </a:cubicBezTo>
                    <a:cubicBezTo>
                      <a:pt x="162194" y="169313"/>
                      <a:pt x="170106" y="156188"/>
                      <a:pt x="176699" y="152250"/>
                    </a:cubicBezTo>
                    <a:cubicBezTo>
                      <a:pt x="184611" y="149625"/>
                      <a:pt x="192523" y="145688"/>
                      <a:pt x="193841" y="143063"/>
                    </a:cubicBezTo>
                    <a:cubicBezTo>
                      <a:pt x="195160" y="140438"/>
                      <a:pt x="200434" y="137813"/>
                      <a:pt x="195160" y="136500"/>
                    </a:cubicBezTo>
                    <a:cubicBezTo>
                      <a:pt x="189885" y="135188"/>
                      <a:pt x="185929" y="132563"/>
                      <a:pt x="185929" y="129938"/>
                    </a:cubicBezTo>
                    <a:cubicBezTo>
                      <a:pt x="185929" y="126000"/>
                      <a:pt x="184611" y="122063"/>
                      <a:pt x="181973" y="118125"/>
                    </a:cubicBezTo>
                    <a:cubicBezTo>
                      <a:pt x="180655" y="114188"/>
                      <a:pt x="175380" y="105000"/>
                      <a:pt x="175380" y="102375"/>
                    </a:cubicBezTo>
                    <a:cubicBezTo>
                      <a:pt x="174061" y="98438"/>
                      <a:pt x="178017" y="91875"/>
                      <a:pt x="179336" y="94500"/>
                    </a:cubicBezTo>
                    <a:cubicBezTo>
                      <a:pt x="180655" y="97125"/>
                      <a:pt x="184611" y="108938"/>
                      <a:pt x="187248" y="112875"/>
                    </a:cubicBezTo>
                    <a:cubicBezTo>
                      <a:pt x="188567" y="115500"/>
                      <a:pt x="192523" y="123375"/>
                      <a:pt x="197797" y="122063"/>
                    </a:cubicBezTo>
                    <a:cubicBezTo>
                      <a:pt x="200434" y="120750"/>
                      <a:pt x="207028" y="119438"/>
                      <a:pt x="212302" y="118125"/>
                    </a:cubicBezTo>
                    <a:cubicBezTo>
                      <a:pt x="212302" y="118125"/>
                      <a:pt x="212302" y="118125"/>
                      <a:pt x="242632" y="165375"/>
                    </a:cubicBezTo>
                    <a:cubicBezTo>
                      <a:pt x="246588" y="170625"/>
                      <a:pt x="251862" y="173250"/>
                      <a:pt x="257137" y="173250"/>
                    </a:cubicBezTo>
                    <a:cubicBezTo>
                      <a:pt x="258455" y="173250"/>
                      <a:pt x="258455" y="173250"/>
                      <a:pt x="258455" y="173250"/>
                    </a:cubicBezTo>
                    <a:cubicBezTo>
                      <a:pt x="265049" y="173250"/>
                      <a:pt x="270323" y="169313"/>
                      <a:pt x="272961" y="162750"/>
                    </a:cubicBezTo>
                    <a:cubicBezTo>
                      <a:pt x="272961" y="162750"/>
                      <a:pt x="272961" y="162750"/>
                      <a:pt x="274279" y="160125"/>
                    </a:cubicBezTo>
                    <a:cubicBezTo>
                      <a:pt x="274279" y="160125"/>
                      <a:pt x="274279" y="160125"/>
                      <a:pt x="290103" y="168000"/>
                    </a:cubicBezTo>
                    <a:cubicBezTo>
                      <a:pt x="287466" y="177188"/>
                      <a:pt x="283510" y="185063"/>
                      <a:pt x="278235" y="194250"/>
                    </a:cubicBezTo>
                    <a:cubicBezTo>
                      <a:pt x="278235" y="194250"/>
                      <a:pt x="278235" y="194250"/>
                      <a:pt x="305927" y="194250"/>
                    </a:cubicBezTo>
                    <a:cubicBezTo>
                      <a:pt x="317795" y="194250"/>
                      <a:pt x="327025" y="202125"/>
                      <a:pt x="327025" y="213938"/>
                    </a:cubicBezTo>
                    <a:cubicBezTo>
                      <a:pt x="327025" y="213938"/>
                      <a:pt x="327025" y="213938"/>
                      <a:pt x="327025" y="312375"/>
                    </a:cubicBezTo>
                    <a:cubicBezTo>
                      <a:pt x="327025" y="324188"/>
                      <a:pt x="317795" y="333375"/>
                      <a:pt x="305927" y="333375"/>
                    </a:cubicBezTo>
                    <a:cubicBezTo>
                      <a:pt x="305927" y="333375"/>
                      <a:pt x="305927" y="333375"/>
                      <a:pt x="19779" y="333375"/>
                    </a:cubicBezTo>
                    <a:cubicBezTo>
                      <a:pt x="9230" y="333375"/>
                      <a:pt x="0" y="324188"/>
                      <a:pt x="0" y="312375"/>
                    </a:cubicBezTo>
                    <a:cubicBezTo>
                      <a:pt x="0" y="312375"/>
                      <a:pt x="0" y="312375"/>
                      <a:pt x="0" y="211313"/>
                    </a:cubicBezTo>
                    <a:cubicBezTo>
                      <a:pt x="0" y="202125"/>
                      <a:pt x="7912" y="194250"/>
                      <a:pt x="18461" y="194250"/>
                    </a:cubicBezTo>
                    <a:cubicBezTo>
                      <a:pt x="18461" y="194250"/>
                      <a:pt x="18461" y="194250"/>
                      <a:pt x="54064" y="194250"/>
                    </a:cubicBezTo>
                    <a:cubicBezTo>
                      <a:pt x="42197" y="174563"/>
                      <a:pt x="36922" y="153563"/>
                      <a:pt x="36922" y="129938"/>
                    </a:cubicBezTo>
                    <a:cubicBezTo>
                      <a:pt x="36922" y="57750"/>
                      <a:pt x="94942" y="0"/>
                      <a:pt x="166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2" name="îṩḷíḍè">
                <a:extLst>
                  <a:ext uri="{FF2B5EF4-FFF2-40B4-BE49-F238E27FC236}">
                    <a16:creationId xmlns:a16="http://schemas.microsoft.com/office/drawing/2014/main" id="{1EBCCD76-2AD5-4AF8-A006-66C47E81B0B3}"/>
                  </a:ext>
                </a:extLst>
              </p:cNvPr>
              <p:cNvGrpSpPr/>
              <p:nvPr/>
            </p:nvGrpSpPr>
            <p:grpSpPr>
              <a:xfrm>
                <a:off x="5953885" y="4555164"/>
                <a:ext cx="2213143" cy="1089070"/>
                <a:chOff x="1732858" y="5001250"/>
                <a:chExt cx="2213143" cy="1089070"/>
              </a:xfrm>
            </p:grpSpPr>
            <p:sp>
              <p:nvSpPr>
                <p:cNvPr id="33" name="işḷïḍê">
                  <a:extLst>
                    <a:ext uri="{FF2B5EF4-FFF2-40B4-BE49-F238E27FC236}">
                      <a16:creationId xmlns:a16="http://schemas.microsoft.com/office/drawing/2014/main" id="{A9837D8C-1585-4650-A79D-BCEDB44C93DC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 algn="ctr"/>
                  <a:r>
                    <a:rPr lang="zh-CN" altLang="en-US" sz="1400" b="1">
                      <a:cs typeface="+mn-ea"/>
                      <a:sym typeface="+mn-lt"/>
                    </a:rPr>
                    <a:t>关键词</a:t>
                  </a:r>
                </a:p>
              </p:txBody>
            </p:sp>
            <p:sp>
              <p:nvSpPr>
                <p:cNvPr id="34" name="ïṥḷíḋé">
                  <a:extLst>
                    <a:ext uri="{FF2B5EF4-FFF2-40B4-BE49-F238E27FC236}">
                      <a16:creationId xmlns:a16="http://schemas.microsoft.com/office/drawing/2014/main" id="{5B17A9BC-C399-4720-BE1D-953F92507D60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284279"/>
                  <a:ext cx="2213143" cy="8060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（本图示由</a:t>
                  </a:r>
                  <a:r>
                    <a:rPr lang="en-US" altLang="zh-CN" sz="1000">
                      <a:cs typeface="+mn-ea"/>
                      <a:sym typeface="+mn-lt"/>
                    </a:rPr>
                    <a:t>iSlide </a:t>
                  </a:r>
                  <a:r>
                    <a:rPr lang="zh-CN" altLang="en-US" sz="1000">
                      <a:cs typeface="+mn-ea"/>
                      <a:sym typeface="+mn-lt"/>
                    </a:rPr>
                    <a:t>设计提供 </a:t>
                  </a:r>
                  <a:endParaRPr lang="en-US" altLang="zh-CN" sz="1000">
                    <a:cs typeface="+mn-ea"/>
                    <a:sym typeface="+mn-lt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000">
                      <a:cs typeface="+mn-ea"/>
                      <a:sym typeface="+mn-lt"/>
                    </a:rPr>
                    <a:t>www.islide.cc</a:t>
                  </a:r>
                  <a:endParaRPr lang="zh-CN" altLang="en-US" sz="1000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2" name="ïṡḻíďè">
              <a:extLst>
                <a:ext uri="{FF2B5EF4-FFF2-40B4-BE49-F238E27FC236}">
                  <a16:creationId xmlns:a16="http://schemas.microsoft.com/office/drawing/2014/main" id="{F39EE09B-7A67-4439-8646-7FC69421D3D9}"/>
                </a:ext>
              </a:extLst>
            </p:cNvPr>
            <p:cNvGrpSpPr/>
            <p:nvPr/>
          </p:nvGrpSpPr>
          <p:grpSpPr>
            <a:xfrm>
              <a:off x="8678670" y="2427423"/>
              <a:ext cx="2764594" cy="2985001"/>
              <a:chOff x="8678670" y="2427423"/>
              <a:chExt cx="2764594" cy="2985001"/>
            </a:xfrm>
          </p:grpSpPr>
          <p:sp>
            <p:nvSpPr>
              <p:cNvPr id="22" name="iṡḷídê">
                <a:extLst>
                  <a:ext uri="{FF2B5EF4-FFF2-40B4-BE49-F238E27FC236}">
                    <a16:creationId xmlns:a16="http://schemas.microsoft.com/office/drawing/2014/main" id="{D338BECE-4549-436E-9BB6-0E8E9BE1A8E3}"/>
                  </a:ext>
                </a:extLst>
              </p:cNvPr>
              <p:cNvSpPr/>
              <p:nvPr/>
            </p:nvSpPr>
            <p:spPr>
              <a:xfrm>
                <a:off x="8678670" y="2427423"/>
                <a:ext cx="2764594" cy="1622805"/>
              </a:xfrm>
              <a:prstGeom prst="homePlate">
                <a:avLst/>
              </a:prstGeom>
              <a:solidFill>
                <a:srgbClr val="494737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ïŝľidè">
                <a:extLst>
                  <a:ext uri="{FF2B5EF4-FFF2-40B4-BE49-F238E27FC236}">
                    <a16:creationId xmlns:a16="http://schemas.microsoft.com/office/drawing/2014/main" id="{1625928E-1118-44F2-95F7-EF3EEB16269D}"/>
                  </a:ext>
                </a:extLst>
              </p:cNvPr>
              <p:cNvSpPr txBox="1"/>
              <p:nvPr/>
            </p:nvSpPr>
            <p:spPr>
              <a:xfrm>
                <a:off x="8832304" y="3303758"/>
                <a:ext cx="2457329" cy="531295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bg1"/>
                    </a:solidFill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bg1"/>
                    </a:solidFill>
                    <a:cs typeface="+mn-ea"/>
                    <a:sym typeface="+mn-lt"/>
                  </a:rPr>
                </a:br>
                <a:r>
                  <a:rPr lang="zh-CN" altLang="en-US" sz="1000">
                    <a:solidFill>
                      <a:schemeClr val="bg1"/>
                    </a:solidFill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4" name="iŝlidê">
                <a:extLst>
                  <a:ext uri="{FF2B5EF4-FFF2-40B4-BE49-F238E27FC236}">
                    <a16:creationId xmlns:a16="http://schemas.microsoft.com/office/drawing/2014/main" id="{2DCECA2A-35F0-4500-9FEE-46DC38437515}"/>
                  </a:ext>
                </a:extLst>
              </p:cNvPr>
              <p:cNvSpPr/>
              <p:nvPr/>
            </p:nvSpPr>
            <p:spPr>
              <a:xfrm>
                <a:off x="8832304" y="3081869"/>
                <a:ext cx="2457329" cy="221889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defRPr/>
                </a:pPr>
                <a:r>
                  <a:rPr lang="zh-CN" altLang="en-US" sz="1600" b="1">
                    <a:solidFill>
                      <a:schemeClr val="bg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íṥlïḍê">
                <a:extLst>
                  <a:ext uri="{FF2B5EF4-FFF2-40B4-BE49-F238E27FC236}">
                    <a16:creationId xmlns:a16="http://schemas.microsoft.com/office/drawing/2014/main" id="{EAAEEC53-A100-45A2-97B2-CB12D6410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2304" y="2543851"/>
                <a:ext cx="342199" cy="413116"/>
              </a:xfrm>
              <a:custGeom>
                <a:avLst/>
                <a:gdLst>
                  <a:gd name="connsiteX0" fmla="*/ 127000 w 252413"/>
                  <a:gd name="connsiteY0" fmla="*/ 292100 h 338138"/>
                  <a:gd name="connsiteX1" fmla="*/ 111125 w 252413"/>
                  <a:gd name="connsiteY1" fmla="*/ 307975 h 338138"/>
                  <a:gd name="connsiteX2" fmla="*/ 127000 w 252413"/>
                  <a:gd name="connsiteY2" fmla="*/ 323850 h 338138"/>
                  <a:gd name="connsiteX3" fmla="*/ 142875 w 252413"/>
                  <a:gd name="connsiteY3" fmla="*/ 307975 h 338138"/>
                  <a:gd name="connsiteX4" fmla="*/ 127000 w 252413"/>
                  <a:gd name="connsiteY4" fmla="*/ 292100 h 338138"/>
                  <a:gd name="connsiteX5" fmla="*/ 60637 w 252413"/>
                  <a:gd name="connsiteY5" fmla="*/ 241300 h 338138"/>
                  <a:gd name="connsiteX6" fmla="*/ 123259 w 252413"/>
                  <a:gd name="connsiteY6" fmla="*/ 241300 h 338138"/>
                  <a:gd name="connsiteX7" fmla="*/ 128588 w 252413"/>
                  <a:gd name="connsiteY7" fmla="*/ 248356 h 338138"/>
                  <a:gd name="connsiteX8" fmla="*/ 123259 w 252413"/>
                  <a:gd name="connsiteY8" fmla="*/ 254000 h 338138"/>
                  <a:gd name="connsiteX9" fmla="*/ 60637 w 252413"/>
                  <a:gd name="connsiteY9" fmla="*/ 254000 h 338138"/>
                  <a:gd name="connsiteX10" fmla="*/ 53975 w 252413"/>
                  <a:gd name="connsiteY10" fmla="*/ 248356 h 338138"/>
                  <a:gd name="connsiteX11" fmla="*/ 60637 w 252413"/>
                  <a:gd name="connsiteY11" fmla="*/ 241300 h 338138"/>
                  <a:gd name="connsiteX12" fmla="*/ 60637 w 252413"/>
                  <a:gd name="connsiteY12" fmla="*/ 219075 h 338138"/>
                  <a:gd name="connsiteX13" fmla="*/ 123259 w 252413"/>
                  <a:gd name="connsiteY13" fmla="*/ 219075 h 338138"/>
                  <a:gd name="connsiteX14" fmla="*/ 128588 w 252413"/>
                  <a:gd name="connsiteY14" fmla="*/ 224720 h 338138"/>
                  <a:gd name="connsiteX15" fmla="*/ 123259 w 252413"/>
                  <a:gd name="connsiteY15" fmla="*/ 231775 h 338138"/>
                  <a:gd name="connsiteX16" fmla="*/ 60637 w 252413"/>
                  <a:gd name="connsiteY16" fmla="*/ 231775 h 338138"/>
                  <a:gd name="connsiteX17" fmla="*/ 53975 w 252413"/>
                  <a:gd name="connsiteY17" fmla="*/ 224720 h 338138"/>
                  <a:gd name="connsiteX18" fmla="*/ 60637 w 252413"/>
                  <a:gd name="connsiteY18" fmla="*/ 219075 h 338138"/>
                  <a:gd name="connsiteX19" fmla="*/ 60637 w 252413"/>
                  <a:gd name="connsiteY19" fmla="*/ 196850 h 338138"/>
                  <a:gd name="connsiteX20" fmla="*/ 123259 w 252413"/>
                  <a:gd name="connsiteY20" fmla="*/ 196850 h 338138"/>
                  <a:gd name="connsiteX21" fmla="*/ 128588 w 252413"/>
                  <a:gd name="connsiteY21" fmla="*/ 202407 h 338138"/>
                  <a:gd name="connsiteX22" fmla="*/ 123259 w 252413"/>
                  <a:gd name="connsiteY22" fmla="*/ 207963 h 338138"/>
                  <a:gd name="connsiteX23" fmla="*/ 60637 w 252413"/>
                  <a:gd name="connsiteY23" fmla="*/ 207963 h 338138"/>
                  <a:gd name="connsiteX24" fmla="*/ 53975 w 252413"/>
                  <a:gd name="connsiteY24" fmla="*/ 202407 h 338138"/>
                  <a:gd name="connsiteX25" fmla="*/ 60637 w 252413"/>
                  <a:gd name="connsiteY25" fmla="*/ 196850 h 338138"/>
                  <a:gd name="connsiteX26" fmla="*/ 60637 w 252413"/>
                  <a:gd name="connsiteY26" fmla="*/ 174625 h 338138"/>
                  <a:gd name="connsiteX27" fmla="*/ 123259 w 252413"/>
                  <a:gd name="connsiteY27" fmla="*/ 174625 h 338138"/>
                  <a:gd name="connsiteX28" fmla="*/ 128588 w 252413"/>
                  <a:gd name="connsiteY28" fmla="*/ 180182 h 338138"/>
                  <a:gd name="connsiteX29" fmla="*/ 123259 w 252413"/>
                  <a:gd name="connsiteY29" fmla="*/ 185738 h 338138"/>
                  <a:gd name="connsiteX30" fmla="*/ 60637 w 252413"/>
                  <a:gd name="connsiteY30" fmla="*/ 185738 h 338138"/>
                  <a:gd name="connsiteX31" fmla="*/ 53975 w 252413"/>
                  <a:gd name="connsiteY31" fmla="*/ 180182 h 338138"/>
                  <a:gd name="connsiteX32" fmla="*/ 60637 w 252413"/>
                  <a:gd name="connsiteY32" fmla="*/ 174625 h 338138"/>
                  <a:gd name="connsiteX33" fmla="*/ 149784 w 252413"/>
                  <a:gd name="connsiteY33" fmla="*/ 155575 h 338138"/>
                  <a:gd name="connsiteX34" fmla="*/ 188356 w 252413"/>
                  <a:gd name="connsiteY34" fmla="*/ 155575 h 338138"/>
                  <a:gd name="connsiteX35" fmla="*/ 193676 w 252413"/>
                  <a:gd name="connsiteY35" fmla="*/ 160852 h 338138"/>
                  <a:gd name="connsiteX36" fmla="*/ 193676 w 252413"/>
                  <a:gd name="connsiteY36" fmla="*/ 242642 h 338138"/>
                  <a:gd name="connsiteX37" fmla="*/ 188356 w 252413"/>
                  <a:gd name="connsiteY37" fmla="*/ 249238 h 338138"/>
                  <a:gd name="connsiteX38" fmla="*/ 149784 w 252413"/>
                  <a:gd name="connsiteY38" fmla="*/ 249238 h 338138"/>
                  <a:gd name="connsiteX39" fmla="*/ 144463 w 252413"/>
                  <a:gd name="connsiteY39" fmla="*/ 242642 h 338138"/>
                  <a:gd name="connsiteX40" fmla="*/ 144463 w 252413"/>
                  <a:gd name="connsiteY40" fmla="*/ 160852 h 338138"/>
                  <a:gd name="connsiteX41" fmla="*/ 149784 w 252413"/>
                  <a:gd name="connsiteY41" fmla="*/ 155575 h 338138"/>
                  <a:gd name="connsiteX42" fmla="*/ 60637 w 252413"/>
                  <a:gd name="connsiteY42" fmla="*/ 150813 h 338138"/>
                  <a:gd name="connsiteX43" fmla="*/ 123259 w 252413"/>
                  <a:gd name="connsiteY43" fmla="*/ 150813 h 338138"/>
                  <a:gd name="connsiteX44" fmla="*/ 128588 w 252413"/>
                  <a:gd name="connsiteY44" fmla="*/ 156987 h 338138"/>
                  <a:gd name="connsiteX45" fmla="*/ 123259 w 252413"/>
                  <a:gd name="connsiteY45" fmla="*/ 161926 h 338138"/>
                  <a:gd name="connsiteX46" fmla="*/ 60637 w 252413"/>
                  <a:gd name="connsiteY46" fmla="*/ 161926 h 338138"/>
                  <a:gd name="connsiteX47" fmla="*/ 53975 w 252413"/>
                  <a:gd name="connsiteY47" fmla="*/ 156987 h 338138"/>
                  <a:gd name="connsiteX48" fmla="*/ 60637 w 252413"/>
                  <a:gd name="connsiteY48" fmla="*/ 150813 h 338138"/>
                  <a:gd name="connsiteX49" fmla="*/ 59267 w 252413"/>
                  <a:gd name="connsiteY49" fmla="*/ 128588 h 338138"/>
                  <a:gd name="connsiteX50" fmla="*/ 191559 w 252413"/>
                  <a:gd name="connsiteY50" fmla="*/ 128588 h 338138"/>
                  <a:gd name="connsiteX51" fmla="*/ 196850 w 252413"/>
                  <a:gd name="connsiteY51" fmla="*/ 133527 h 338138"/>
                  <a:gd name="connsiteX52" fmla="*/ 191559 w 252413"/>
                  <a:gd name="connsiteY52" fmla="*/ 139701 h 338138"/>
                  <a:gd name="connsiteX53" fmla="*/ 59267 w 252413"/>
                  <a:gd name="connsiteY53" fmla="*/ 139701 h 338138"/>
                  <a:gd name="connsiteX54" fmla="*/ 53975 w 252413"/>
                  <a:gd name="connsiteY54" fmla="*/ 133527 h 338138"/>
                  <a:gd name="connsiteX55" fmla="*/ 59267 w 252413"/>
                  <a:gd name="connsiteY55" fmla="*/ 128588 h 338138"/>
                  <a:gd name="connsiteX56" fmla="*/ 127568 w 252413"/>
                  <a:gd name="connsiteY56" fmla="*/ 106363 h 338138"/>
                  <a:gd name="connsiteX57" fmla="*/ 191522 w 252413"/>
                  <a:gd name="connsiteY57" fmla="*/ 106363 h 338138"/>
                  <a:gd name="connsiteX58" fmla="*/ 196851 w 252413"/>
                  <a:gd name="connsiteY58" fmla="*/ 111125 h 338138"/>
                  <a:gd name="connsiteX59" fmla="*/ 191522 w 252413"/>
                  <a:gd name="connsiteY59" fmla="*/ 115888 h 338138"/>
                  <a:gd name="connsiteX60" fmla="*/ 127568 w 252413"/>
                  <a:gd name="connsiteY60" fmla="*/ 115888 h 338138"/>
                  <a:gd name="connsiteX61" fmla="*/ 122238 w 252413"/>
                  <a:gd name="connsiteY61" fmla="*/ 111125 h 338138"/>
                  <a:gd name="connsiteX62" fmla="*/ 127568 w 252413"/>
                  <a:gd name="connsiteY62" fmla="*/ 106363 h 338138"/>
                  <a:gd name="connsiteX63" fmla="*/ 127568 w 252413"/>
                  <a:gd name="connsiteY63" fmla="*/ 84138 h 338138"/>
                  <a:gd name="connsiteX64" fmla="*/ 191522 w 252413"/>
                  <a:gd name="connsiteY64" fmla="*/ 84138 h 338138"/>
                  <a:gd name="connsiteX65" fmla="*/ 196851 w 252413"/>
                  <a:gd name="connsiteY65" fmla="*/ 88900 h 338138"/>
                  <a:gd name="connsiteX66" fmla="*/ 191522 w 252413"/>
                  <a:gd name="connsiteY66" fmla="*/ 93663 h 338138"/>
                  <a:gd name="connsiteX67" fmla="*/ 127568 w 252413"/>
                  <a:gd name="connsiteY67" fmla="*/ 93663 h 338138"/>
                  <a:gd name="connsiteX68" fmla="*/ 122238 w 252413"/>
                  <a:gd name="connsiteY68" fmla="*/ 88900 h 338138"/>
                  <a:gd name="connsiteX69" fmla="*/ 127568 w 252413"/>
                  <a:gd name="connsiteY69" fmla="*/ 84138 h 338138"/>
                  <a:gd name="connsiteX70" fmla="*/ 64136 w 252413"/>
                  <a:gd name="connsiteY70" fmla="*/ 65088 h 338138"/>
                  <a:gd name="connsiteX71" fmla="*/ 107316 w 252413"/>
                  <a:gd name="connsiteY71" fmla="*/ 65088 h 338138"/>
                  <a:gd name="connsiteX72" fmla="*/ 112713 w 252413"/>
                  <a:gd name="connsiteY72" fmla="*/ 71702 h 338138"/>
                  <a:gd name="connsiteX73" fmla="*/ 112713 w 252413"/>
                  <a:gd name="connsiteY73" fmla="*/ 106098 h 338138"/>
                  <a:gd name="connsiteX74" fmla="*/ 107316 w 252413"/>
                  <a:gd name="connsiteY74" fmla="*/ 112713 h 338138"/>
                  <a:gd name="connsiteX75" fmla="*/ 64136 w 252413"/>
                  <a:gd name="connsiteY75" fmla="*/ 112713 h 338138"/>
                  <a:gd name="connsiteX76" fmla="*/ 58738 w 252413"/>
                  <a:gd name="connsiteY76" fmla="*/ 106098 h 338138"/>
                  <a:gd name="connsiteX77" fmla="*/ 58738 w 252413"/>
                  <a:gd name="connsiteY77" fmla="*/ 71702 h 338138"/>
                  <a:gd name="connsiteX78" fmla="*/ 64136 w 252413"/>
                  <a:gd name="connsiteY78" fmla="*/ 65088 h 338138"/>
                  <a:gd name="connsiteX79" fmla="*/ 127568 w 252413"/>
                  <a:gd name="connsiteY79" fmla="*/ 60325 h 338138"/>
                  <a:gd name="connsiteX80" fmla="*/ 191522 w 252413"/>
                  <a:gd name="connsiteY80" fmla="*/ 60325 h 338138"/>
                  <a:gd name="connsiteX81" fmla="*/ 196851 w 252413"/>
                  <a:gd name="connsiteY81" fmla="*/ 66499 h 338138"/>
                  <a:gd name="connsiteX82" fmla="*/ 191522 w 252413"/>
                  <a:gd name="connsiteY82" fmla="*/ 71438 h 338138"/>
                  <a:gd name="connsiteX83" fmla="*/ 127568 w 252413"/>
                  <a:gd name="connsiteY83" fmla="*/ 71438 h 338138"/>
                  <a:gd name="connsiteX84" fmla="*/ 122238 w 252413"/>
                  <a:gd name="connsiteY84" fmla="*/ 66499 h 338138"/>
                  <a:gd name="connsiteX85" fmla="*/ 127568 w 252413"/>
                  <a:gd name="connsiteY85" fmla="*/ 60325 h 338138"/>
                  <a:gd name="connsiteX86" fmla="*/ 42572 w 252413"/>
                  <a:gd name="connsiteY86" fmla="*/ 34925 h 338138"/>
                  <a:gd name="connsiteX87" fmla="*/ 33338 w 252413"/>
                  <a:gd name="connsiteY87" fmla="*/ 44126 h 338138"/>
                  <a:gd name="connsiteX88" fmla="*/ 33338 w 252413"/>
                  <a:gd name="connsiteY88" fmla="*/ 279400 h 338138"/>
                  <a:gd name="connsiteX89" fmla="*/ 220663 w 252413"/>
                  <a:gd name="connsiteY89" fmla="*/ 279400 h 338138"/>
                  <a:gd name="connsiteX90" fmla="*/ 220663 w 252413"/>
                  <a:gd name="connsiteY90" fmla="*/ 44126 h 338138"/>
                  <a:gd name="connsiteX91" fmla="*/ 211429 w 252413"/>
                  <a:gd name="connsiteY91" fmla="*/ 34925 h 338138"/>
                  <a:gd name="connsiteX92" fmla="*/ 42572 w 252413"/>
                  <a:gd name="connsiteY92" fmla="*/ 34925 h 338138"/>
                  <a:gd name="connsiteX93" fmla="*/ 42069 w 252413"/>
                  <a:gd name="connsiteY93" fmla="*/ 0 h 338138"/>
                  <a:gd name="connsiteX94" fmla="*/ 210344 w 252413"/>
                  <a:gd name="connsiteY94" fmla="*/ 0 h 338138"/>
                  <a:gd name="connsiteX95" fmla="*/ 252413 w 252413"/>
                  <a:gd name="connsiteY95" fmla="*/ 43588 h 338138"/>
                  <a:gd name="connsiteX96" fmla="*/ 252413 w 252413"/>
                  <a:gd name="connsiteY96" fmla="*/ 294550 h 338138"/>
                  <a:gd name="connsiteX97" fmla="*/ 210344 w 252413"/>
                  <a:gd name="connsiteY97" fmla="*/ 338138 h 338138"/>
                  <a:gd name="connsiteX98" fmla="*/ 42069 w 252413"/>
                  <a:gd name="connsiteY98" fmla="*/ 338138 h 338138"/>
                  <a:gd name="connsiteX99" fmla="*/ 0 w 252413"/>
                  <a:gd name="connsiteY99" fmla="*/ 294550 h 338138"/>
                  <a:gd name="connsiteX100" fmla="*/ 0 w 252413"/>
                  <a:gd name="connsiteY100" fmla="*/ 43588 h 338138"/>
                  <a:gd name="connsiteX101" fmla="*/ 42069 w 252413"/>
                  <a:gd name="connsiteY101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252413" h="338138">
                    <a:moveTo>
                      <a:pt x="127000" y="292100"/>
                    </a:moveTo>
                    <a:cubicBezTo>
                      <a:pt x="118232" y="292100"/>
                      <a:pt x="111125" y="299207"/>
                      <a:pt x="111125" y="307975"/>
                    </a:cubicBezTo>
                    <a:cubicBezTo>
                      <a:pt x="111125" y="316743"/>
                      <a:pt x="118232" y="323850"/>
                      <a:pt x="127000" y="323850"/>
                    </a:cubicBezTo>
                    <a:cubicBezTo>
                      <a:pt x="135768" y="323850"/>
                      <a:pt x="142875" y="316743"/>
                      <a:pt x="142875" y="307975"/>
                    </a:cubicBezTo>
                    <a:cubicBezTo>
                      <a:pt x="142875" y="299207"/>
                      <a:pt x="135768" y="292100"/>
                      <a:pt x="127000" y="292100"/>
                    </a:cubicBezTo>
                    <a:close/>
                    <a:moveTo>
                      <a:pt x="60637" y="241300"/>
                    </a:moveTo>
                    <a:cubicBezTo>
                      <a:pt x="60637" y="241300"/>
                      <a:pt x="60637" y="241300"/>
                      <a:pt x="123259" y="241300"/>
                    </a:cubicBezTo>
                    <a:cubicBezTo>
                      <a:pt x="127256" y="241300"/>
                      <a:pt x="128588" y="244122"/>
                      <a:pt x="128588" y="248356"/>
                    </a:cubicBezTo>
                    <a:cubicBezTo>
                      <a:pt x="128588" y="251178"/>
                      <a:pt x="127256" y="254000"/>
                      <a:pt x="123259" y="254000"/>
                    </a:cubicBezTo>
                    <a:cubicBezTo>
                      <a:pt x="123259" y="254000"/>
                      <a:pt x="123259" y="254000"/>
                      <a:pt x="60637" y="254000"/>
                    </a:cubicBezTo>
                    <a:cubicBezTo>
                      <a:pt x="56640" y="254000"/>
                      <a:pt x="53975" y="251178"/>
                      <a:pt x="53975" y="248356"/>
                    </a:cubicBezTo>
                    <a:cubicBezTo>
                      <a:pt x="53975" y="244122"/>
                      <a:pt x="56640" y="241300"/>
                      <a:pt x="60637" y="241300"/>
                    </a:cubicBezTo>
                    <a:close/>
                    <a:moveTo>
                      <a:pt x="60637" y="219075"/>
                    </a:moveTo>
                    <a:cubicBezTo>
                      <a:pt x="60637" y="219075"/>
                      <a:pt x="60637" y="219075"/>
                      <a:pt x="123259" y="219075"/>
                    </a:cubicBezTo>
                    <a:cubicBezTo>
                      <a:pt x="127256" y="219075"/>
                      <a:pt x="128588" y="221897"/>
                      <a:pt x="128588" y="224720"/>
                    </a:cubicBezTo>
                    <a:cubicBezTo>
                      <a:pt x="128588" y="228953"/>
                      <a:pt x="127256" y="231775"/>
                      <a:pt x="123259" y="231775"/>
                    </a:cubicBezTo>
                    <a:cubicBezTo>
                      <a:pt x="123259" y="231775"/>
                      <a:pt x="123259" y="231775"/>
                      <a:pt x="60637" y="231775"/>
                    </a:cubicBezTo>
                    <a:cubicBezTo>
                      <a:pt x="56640" y="231775"/>
                      <a:pt x="53975" y="228953"/>
                      <a:pt x="53975" y="224720"/>
                    </a:cubicBezTo>
                    <a:cubicBezTo>
                      <a:pt x="53975" y="221897"/>
                      <a:pt x="56640" y="219075"/>
                      <a:pt x="60637" y="219075"/>
                    </a:cubicBezTo>
                    <a:close/>
                    <a:moveTo>
                      <a:pt x="60637" y="196850"/>
                    </a:moveTo>
                    <a:cubicBezTo>
                      <a:pt x="60637" y="196850"/>
                      <a:pt x="60637" y="196850"/>
                      <a:pt x="123259" y="196850"/>
                    </a:cubicBezTo>
                    <a:cubicBezTo>
                      <a:pt x="127256" y="196850"/>
                      <a:pt x="128588" y="199628"/>
                      <a:pt x="128588" y="202407"/>
                    </a:cubicBezTo>
                    <a:cubicBezTo>
                      <a:pt x="128588" y="206574"/>
                      <a:pt x="127256" y="207963"/>
                      <a:pt x="123259" y="207963"/>
                    </a:cubicBezTo>
                    <a:cubicBezTo>
                      <a:pt x="123259" y="207963"/>
                      <a:pt x="123259" y="207963"/>
                      <a:pt x="60637" y="207963"/>
                    </a:cubicBezTo>
                    <a:cubicBezTo>
                      <a:pt x="56640" y="207963"/>
                      <a:pt x="53975" y="206574"/>
                      <a:pt x="53975" y="202407"/>
                    </a:cubicBezTo>
                    <a:cubicBezTo>
                      <a:pt x="53975" y="199628"/>
                      <a:pt x="56640" y="196850"/>
                      <a:pt x="60637" y="196850"/>
                    </a:cubicBezTo>
                    <a:close/>
                    <a:moveTo>
                      <a:pt x="60637" y="174625"/>
                    </a:moveTo>
                    <a:cubicBezTo>
                      <a:pt x="60637" y="174625"/>
                      <a:pt x="60637" y="174625"/>
                      <a:pt x="123259" y="174625"/>
                    </a:cubicBezTo>
                    <a:cubicBezTo>
                      <a:pt x="127256" y="174625"/>
                      <a:pt x="128588" y="177403"/>
                      <a:pt x="128588" y="180182"/>
                    </a:cubicBezTo>
                    <a:cubicBezTo>
                      <a:pt x="128588" y="182960"/>
                      <a:pt x="127256" y="185738"/>
                      <a:pt x="123259" y="185738"/>
                    </a:cubicBezTo>
                    <a:cubicBezTo>
                      <a:pt x="123259" y="185738"/>
                      <a:pt x="123259" y="185738"/>
                      <a:pt x="60637" y="185738"/>
                    </a:cubicBezTo>
                    <a:cubicBezTo>
                      <a:pt x="56640" y="185738"/>
                      <a:pt x="53975" y="182960"/>
                      <a:pt x="53975" y="180182"/>
                    </a:cubicBezTo>
                    <a:cubicBezTo>
                      <a:pt x="53975" y="177403"/>
                      <a:pt x="56640" y="174625"/>
                      <a:pt x="60637" y="174625"/>
                    </a:cubicBezTo>
                    <a:close/>
                    <a:moveTo>
                      <a:pt x="149784" y="155575"/>
                    </a:moveTo>
                    <a:cubicBezTo>
                      <a:pt x="149784" y="155575"/>
                      <a:pt x="149784" y="155575"/>
                      <a:pt x="188356" y="155575"/>
                    </a:cubicBezTo>
                    <a:cubicBezTo>
                      <a:pt x="191016" y="155575"/>
                      <a:pt x="193676" y="158214"/>
                      <a:pt x="193676" y="160852"/>
                    </a:cubicBezTo>
                    <a:cubicBezTo>
                      <a:pt x="193676" y="160852"/>
                      <a:pt x="193676" y="160852"/>
                      <a:pt x="193676" y="242642"/>
                    </a:cubicBezTo>
                    <a:cubicBezTo>
                      <a:pt x="193676" y="246600"/>
                      <a:pt x="191016" y="249238"/>
                      <a:pt x="188356" y="249238"/>
                    </a:cubicBezTo>
                    <a:cubicBezTo>
                      <a:pt x="188356" y="249238"/>
                      <a:pt x="188356" y="249238"/>
                      <a:pt x="149784" y="249238"/>
                    </a:cubicBezTo>
                    <a:cubicBezTo>
                      <a:pt x="147123" y="249238"/>
                      <a:pt x="144463" y="246600"/>
                      <a:pt x="144463" y="242642"/>
                    </a:cubicBezTo>
                    <a:cubicBezTo>
                      <a:pt x="144463" y="242642"/>
                      <a:pt x="144463" y="242642"/>
                      <a:pt x="144463" y="160852"/>
                    </a:cubicBezTo>
                    <a:cubicBezTo>
                      <a:pt x="144463" y="158214"/>
                      <a:pt x="147123" y="155575"/>
                      <a:pt x="149784" y="155575"/>
                    </a:cubicBezTo>
                    <a:close/>
                    <a:moveTo>
                      <a:pt x="60637" y="150813"/>
                    </a:moveTo>
                    <a:cubicBezTo>
                      <a:pt x="60637" y="150813"/>
                      <a:pt x="60637" y="150813"/>
                      <a:pt x="123259" y="150813"/>
                    </a:cubicBezTo>
                    <a:cubicBezTo>
                      <a:pt x="127256" y="150813"/>
                      <a:pt x="128588" y="153283"/>
                      <a:pt x="128588" y="156987"/>
                    </a:cubicBezTo>
                    <a:cubicBezTo>
                      <a:pt x="128588" y="159457"/>
                      <a:pt x="127256" y="161926"/>
                      <a:pt x="123259" y="161926"/>
                    </a:cubicBezTo>
                    <a:cubicBezTo>
                      <a:pt x="123259" y="161926"/>
                      <a:pt x="123259" y="161926"/>
                      <a:pt x="60637" y="161926"/>
                    </a:cubicBezTo>
                    <a:cubicBezTo>
                      <a:pt x="56640" y="161926"/>
                      <a:pt x="53975" y="159457"/>
                      <a:pt x="53975" y="156987"/>
                    </a:cubicBezTo>
                    <a:cubicBezTo>
                      <a:pt x="53975" y="153283"/>
                      <a:pt x="56640" y="150813"/>
                      <a:pt x="60637" y="150813"/>
                    </a:cubicBezTo>
                    <a:close/>
                    <a:moveTo>
                      <a:pt x="59267" y="128588"/>
                    </a:moveTo>
                    <a:cubicBezTo>
                      <a:pt x="59267" y="128588"/>
                      <a:pt x="59267" y="128588"/>
                      <a:pt x="191559" y="128588"/>
                    </a:cubicBezTo>
                    <a:cubicBezTo>
                      <a:pt x="194204" y="128588"/>
                      <a:pt x="196850" y="131058"/>
                      <a:pt x="196850" y="133527"/>
                    </a:cubicBezTo>
                    <a:cubicBezTo>
                      <a:pt x="196850" y="137232"/>
                      <a:pt x="194204" y="139701"/>
                      <a:pt x="191559" y="139701"/>
                    </a:cubicBezTo>
                    <a:cubicBezTo>
                      <a:pt x="191559" y="139701"/>
                      <a:pt x="191559" y="139701"/>
                      <a:pt x="59267" y="139701"/>
                    </a:cubicBezTo>
                    <a:cubicBezTo>
                      <a:pt x="56621" y="139701"/>
                      <a:pt x="53975" y="137232"/>
                      <a:pt x="53975" y="133527"/>
                    </a:cubicBezTo>
                    <a:cubicBezTo>
                      <a:pt x="53975" y="131058"/>
                      <a:pt x="56621" y="128588"/>
                      <a:pt x="59267" y="128588"/>
                    </a:cubicBezTo>
                    <a:close/>
                    <a:moveTo>
                      <a:pt x="127568" y="106363"/>
                    </a:moveTo>
                    <a:cubicBezTo>
                      <a:pt x="127568" y="106363"/>
                      <a:pt x="127568" y="106363"/>
                      <a:pt x="191522" y="106363"/>
                    </a:cubicBezTo>
                    <a:cubicBezTo>
                      <a:pt x="194186" y="106363"/>
                      <a:pt x="196851" y="108744"/>
                      <a:pt x="196851" y="111125"/>
                    </a:cubicBezTo>
                    <a:cubicBezTo>
                      <a:pt x="196851" y="114697"/>
                      <a:pt x="194186" y="115888"/>
                      <a:pt x="191522" y="115888"/>
                    </a:cubicBezTo>
                    <a:cubicBezTo>
                      <a:pt x="191522" y="115888"/>
                      <a:pt x="191522" y="115888"/>
                      <a:pt x="127568" y="115888"/>
                    </a:cubicBezTo>
                    <a:cubicBezTo>
                      <a:pt x="124903" y="115888"/>
                      <a:pt x="122238" y="114697"/>
                      <a:pt x="122238" y="111125"/>
                    </a:cubicBezTo>
                    <a:cubicBezTo>
                      <a:pt x="122238" y="108744"/>
                      <a:pt x="124903" y="106363"/>
                      <a:pt x="127568" y="106363"/>
                    </a:cubicBezTo>
                    <a:close/>
                    <a:moveTo>
                      <a:pt x="127568" y="84138"/>
                    </a:moveTo>
                    <a:cubicBezTo>
                      <a:pt x="127568" y="84138"/>
                      <a:pt x="127568" y="84138"/>
                      <a:pt x="191522" y="84138"/>
                    </a:cubicBezTo>
                    <a:cubicBezTo>
                      <a:pt x="194186" y="84138"/>
                      <a:pt x="196851" y="86519"/>
                      <a:pt x="196851" y="88900"/>
                    </a:cubicBezTo>
                    <a:cubicBezTo>
                      <a:pt x="196851" y="91282"/>
                      <a:pt x="194186" y="93663"/>
                      <a:pt x="191522" y="93663"/>
                    </a:cubicBezTo>
                    <a:cubicBezTo>
                      <a:pt x="191522" y="93663"/>
                      <a:pt x="191522" y="93663"/>
                      <a:pt x="127568" y="93663"/>
                    </a:cubicBezTo>
                    <a:cubicBezTo>
                      <a:pt x="124903" y="93663"/>
                      <a:pt x="122238" y="91282"/>
                      <a:pt x="122238" y="88900"/>
                    </a:cubicBezTo>
                    <a:cubicBezTo>
                      <a:pt x="122238" y="86519"/>
                      <a:pt x="124903" y="84138"/>
                      <a:pt x="127568" y="84138"/>
                    </a:cubicBezTo>
                    <a:close/>
                    <a:moveTo>
                      <a:pt x="64136" y="65088"/>
                    </a:moveTo>
                    <a:cubicBezTo>
                      <a:pt x="64136" y="65088"/>
                      <a:pt x="64136" y="65088"/>
                      <a:pt x="107316" y="65088"/>
                    </a:cubicBezTo>
                    <a:cubicBezTo>
                      <a:pt x="110014" y="65088"/>
                      <a:pt x="112713" y="67734"/>
                      <a:pt x="112713" y="71702"/>
                    </a:cubicBezTo>
                    <a:cubicBezTo>
                      <a:pt x="112713" y="71702"/>
                      <a:pt x="112713" y="71702"/>
                      <a:pt x="112713" y="106098"/>
                    </a:cubicBezTo>
                    <a:cubicBezTo>
                      <a:pt x="112713" y="110067"/>
                      <a:pt x="110014" y="112713"/>
                      <a:pt x="107316" y="112713"/>
                    </a:cubicBezTo>
                    <a:cubicBezTo>
                      <a:pt x="107316" y="112713"/>
                      <a:pt x="107316" y="112713"/>
                      <a:pt x="64136" y="112713"/>
                    </a:cubicBezTo>
                    <a:cubicBezTo>
                      <a:pt x="61437" y="112713"/>
                      <a:pt x="58738" y="110067"/>
                      <a:pt x="58738" y="106098"/>
                    </a:cubicBezTo>
                    <a:cubicBezTo>
                      <a:pt x="58738" y="106098"/>
                      <a:pt x="58738" y="106098"/>
                      <a:pt x="58738" y="71702"/>
                    </a:cubicBezTo>
                    <a:cubicBezTo>
                      <a:pt x="58738" y="67734"/>
                      <a:pt x="61437" y="65088"/>
                      <a:pt x="64136" y="65088"/>
                    </a:cubicBezTo>
                    <a:close/>
                    <a:moveTo>
                      <a:pt x="127568" y="60325"/>
                    </a:moveTo>
                    <a:cubicBezTo>
                      <a:pt x="127568" y="60325"/>
                      <a:pt x="127568" y="60325"/>
                      <a:pt x="191522" y="60325"/>
                    </a:cubicBezTo>
                    <a:cubicBezTo>
                      <a:pt x="194186" y="60325"/>
                      <a:pt x="196851" y="62794"/>
                      <a:pt x="196851" y="66499"/>
                    </a:cubicBezTo>
                    <a:cubicBezTo>
                      <a:pt x="196851" y="68968"/>
                      <a:pt x="194186" y="71438"/>
                      <a:pt x="191522" y="71438"/>
                    </a:cubicBezTo>
                    <a:cubicBezTo>
                      <a:pt x="191522" y="71438"/>
                      <a:pt x="191522" y="71438"/>
                      <a:pt x="127568" y="71438"/>
                    </a:cubicBezTo>
                    <a:cubicBezTo>
                      <a:pt x="124903" y="71438"/>
                      <a:pt x="122238" y="68968"/>
                      <a:pt x="122238" y="66499"/>
                    </a:cubicBezTo>
                    <a:cubicBezTo>
                      <a:pt x="122238" y="62794"/>
                      <a:pt x="124903" y="60325"/>
                      <a:pt x="127568" y="60325"/>
                    </a:cubicBezTo>
                    <a:close/>
                    <a:moveTo>
                      <a:pt x="42572" y="34925"/>
                    </a:moveTo>
                    <a:cubicBezTo>
                      <a:pt x="37295" y="34925"/>
                      <a:pt x="33338" y="38868"/>
                      <a:pt x="33338" y="44126"/>
                    </a:cubicBezTo>
                    <a:lnTo>
                      <a:pt x="33338" y="279400"/>
                    </a:lnTo>
                    <a:cubicBezTo>
                      <a:pt x="33338" y="279400"/>
                      <a:pt x="33338" y="279400"/>
                      <a:pt x="220663" y="279400"/>
                    </a:cubicBezTo>
                    <a:cubicBezTo>
                      <a:pt x="220663" y="279400"/>
                      <a:pt x="220663" y="279400"/>
                      <a:pt x="220663" y="44126"/>
                    </a:cubicBezTo>
                    <a:cubicBezTo>
                      <a:pt x="220663" y="38868"/>
                      <a:pt x="216706" y="34925"/>
                      <a:pt x="211429" y="34925"/>
                    </a:cubicBezTo>
                    <a:cubicBezTo>
                      <a:pt x="211429" y="34925"/>
                      <a:pt x="211429" y="34925"/>
                      <a:pt x="42572" y="34925"/>
                    </a:cubicBezTo>
                    <a:close/>
                    <a:moveTo>
                      <a:pt x="42069" y="0"/>
                    </a:moveTo>
                    <a:cubicBezTo>
                      <a:pt x="42069" y="0"/>
                      <a:pt x="42069" y="0"/>
                      <a:pt x="210344" y="0"/>
                    </a:cubicBezTo>
                    <a:cubicBezTo>
                      <a:pt x="234008" y="0"/>
                      <a:pt x="252413" y="19813"/>
                      <a:pt x="252413" y="43588"/>
                    </a:cubicBezTo>
                    <a:cubicBezTo>
                      <a:pt x="252413" y="43588"/>
                      <a:pt x="252413" y="43588"/>
                      <a:pt x="252413" y="294550"/>
                    </a:cubicBezTo>
                    <a:cubicBezTo>
                      <a:pt x="252413" y="318325"/>
                      <a:pt x="234008" y="338138"/>
                      <a:pt x="210344" y="338138"/>
                    </a:cubicBezTo>
                    <a:cubicBezTo>
                      <a:pt x="210344" y="338138"/>
                      <a:pt x="210344" y="338138"/>
                      <a:pt x="42069" y="338138"/>
                    </a:cubicBezTo>
                    <a:cubicBezTo>
                      <a:pt x="18405" y="338138"/>
                      <a:pt x="0" y="318325"/>
                      <a:pt x="0" y="294550"/>
                    </a:cubicBezTo>
                    <a:cubicBezTo>
                      <a:pt x="0" y="294550"/>
                      <a:pt x="0" y="294550"/>
                      <a:pt x="0" y="43588"/>
                    </a:cubicBezTo>
                    <a:cubicBezTo>
                      <a:pt x="0" y="19813"/>
                      <a:pt x="18405" y="0"/>
                      <a:pt x="42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6" name="îṡḷíďé">
                <a:extLst>
                  <a:ext uri="{FF2B5EF4-FFF2-40B4-BE49-F238E27FC236}">
                    <a16:creationId xmlns:a16="http://schemas.microsoft.com/office/drawing/2014/main" id="{DC1FA064-B8E2-43D4-A8D5-F836180C23A2}"/>
                  </a:ext>
                </a:extLst>
              </p:cNvPr>
              <p:cNvGrpSpPr/>
              <p:nvPr/>
            </p:nvGrpSpPr>
            <p:grpSpPr>
              <a:xfrm>
                <a:off x="8832304" y="4555164"/>
                <a:ext cx="2213143" cy="857260"/>
                <a:chOff x="1732858" y="5001250"/>
                <a:chExt cx="2213143" cy="857260"/>
              </a:xfrm>
            </p:grpSpPr>
            <p:sp>
              <p:nvSpPr>
                <p:cNvPr id="27" name="isḷïďè">
                  <a:extLst>
                    <a:ext uri="{FF2B5EF4-FFF2-40B4-BE49-F238E27FC236}">
                      <a16:creationId xmlns:a16="http://schemas.microsoft.com/office/drawing/2014/main" id="{473D1884-B53C-46BD-AF14-E97CF1257282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/>
                  <a:r>
                    <a:rPr lang="zh-CN" altLang="en-US" sz="1400" b="1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关键词</a:t>
                  </a:r>
                </a:p>
              </p:txBody>
            </p:sp>
            <p:sp>
              <p:nvSpPr>
                <p:cNvPr id="28" name="ïŝľîḍê">
                  <a:extLst>
                    <a:ext uri="{FF2B5EF4-FFF2-40B4-BE49-F238E27FC236}">
                      <a16:creationId xmlns:a16="http://schemas.microsoft.com/office/drawing/2014/main" id="{B6E93D67-9FDC-472B-8D22-C8178C1F8A9D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0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13" name="îṡľïḍè">
              <a:extLst>
                <a:ext uri="{FF2B5EF4-FFF2-40B4-BE49-F238E27FC236}">
                  <a16:creationId xmlns:a16="http://schemas.microsoft.com/office/drawing/2014/main" id="{FD8CE8F6-202A-4509-9080-DD5E77FE16A0}"/>
                </a:ext>
              </a:extLst>
            </p:cNvPr>
            <p:cNvGrpSpPr/>
            <p:nvPr/>
          </p:nvGrpSpPr>
          <p:grpSpPr>
            <a:xfrm>
              <a:off x="3448795" y="2427423"/>
              <a:ext cx="2457329" cy="3216811"/>
              <a:chOff x="3315202" y="2427423"/>
              <a:chExt cx="2457329" cy="3216811"/>
            </a:xfrm>
          </p:grpSpPr>
          <p:sp>
            <p:nvSpPr>
              <p:cNvPr id="14" name="íslîḑe">
                <a:extLst>
                  <a:ext uri="{FF2B5EF4-FFF2-40B4-BE49-F238E27FC236}">
                    <a16:creationId xmlns:a16="http://schemas.microsoft.com/office/drawing/2014/main" id="{AFC1C4B8-839B-4E78-A651-5C8E8192AD57}"/>
                  </a:ext>
                </a:extLst>
              </p:cNvPr>
              <p:cNvSpPr/>
              <p:nvPr/>
            </p:nvSpPr>
            <p:spPr>
              <a:xfrm>
                <a:off x="3396308" y="2427423"/>
                <a:ext cx="2295116" cy="1622805"/>
              </a:xfrm>
              <a:prstGeom prst="rect">
                <a:avLst/>
              </a:prstGeom>
              <a:solidFill>
                <a:srgbClr val="DAA38E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5" name="iśliḓè">
                <a:extLst>
                  <a:ext uri="{FF2B5EF4-FFF2-40B4-BE49-F238E27FC236}">
                    <a16:creationId xmlns:a16="http://schemas.microsoft.com/office/drawing/2014/main" id="{F527EAC2-2ABA-47FF-B1D0-ED83E7472AFA}"/>
                  </a:ext>
                </a:extLst>
              </p:cNvPr>
              <p:cNvGrpSpPr/>
              <p:nvPr/>
            </p:nvGrpSpPr>
            <p:grpSpPr>
              <a:xfrm>
                <a:off x="3315202" y="3081869"/>
                <a:ext cx="2457329" cy="753183"/>
                <a:chOff x="4903848" y="3134182"/>
                <a:chExt cx="2457329" cy="835777"/>
              </a:xfrm>
            </p:grpSpPr>
            <p:sp>
              <p:nvSpPr>
                <p:cNvPr id="20" name="ïsḻíďê">
                  <a:extLst>
                    <a:ext uri="{FF2B5EF4-FFF2-40B4-BE49-F238E27FC236}">
                      <a16:creationId xmlns:a16="http://schemas.microsoft.com/office/drawing/2014/main" id="{D3669AFB-CA17-4280-82A1-219F41782385}"/>
                    </a:ext>
                  </a:extLst>
                </p:cNvPr>
                <p:cNvSpPr txBox="1"/>
                <p:nvPr/>
              </p:nvSpPr>
              <p:spPr>
                <a:xfrm>
                  <a:off x="4903848" y="3380403"/>
                  <a:ext cx="2457329" cy="589556"/>
                </a:xfrm>
                <a:prstGeom prst="rect">
                  <a:avLst/>
                </a:prstGeom>
                <a:noFill/>
              </p:spPr>
              <p:txBody>
                <a:bodyPr wrap="square" lIns="72000" tIns="0" rIns="72000" bIns="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defTabSz="914378">
                    <a:lnSpc>
                      <a:spcPct val="120000"/>
                    </a:lnSpc>
                    <a:defRPr/>
                  </a:pPr>
                  <a: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</a:br>
                  <a:r>
                    <a:rPr lang="zh-CN" altLang="en-US" sz="1000">
                      <a:solidFill>
                        <a:schemeClr val="bg1"/>
                      </a:solidFill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1" name="ïṣľidé">
                  <a:extLst>
                    <a:ext uri="{FF2B5EF4-FFF2-40B4-BE49-F238E27FC236}">
                      <a16:creationId xmlns:a16="http://schemas.microsoft.com/office/drawing/2014/main" id="{E6816B57-830E-4D15-8D69-F73975655D6F}"/>
                    </a:ext>
                  </a:extLst>
                </p:cNvPr>
                <p:cNvSpPr/>
                <p:nvPr/>
              </p:nvSpPr>
              <p:spPr>
                <a:xfrm>
                  <a:off x="4903848" y="3134182"/>
                  <a:ext cx="2457329" cy="246221"/>
                </a:xfrm>
                <a:prstGeom prst="rect">
                  <a:avLst/>
                </a:prstGeom>
              </p:spPr>
              <p:txBody>
                <a:bodyPr wrap="none" lIns="72000" tIns="0" rIns="72000" bIns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lvl="0" algn="ctr" defTabSz="914378">
                    <a:defRPr/>
                  </a:pPr>
                  <a:r>
                    <a:rPr lang="zh-CN" altLang="en-US" sz="1600" b="1">
                      <a:solidFill>
                        <a:schemeClr val="bg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sp>
            <p:nvSpPr>
              <p:cNvPr id="16" name="îsḻïdê">
                <a:extLst>
                  <a:ext uri="{FF2B5EF4-FFF2-40B4-BE49-F238E27FC236}">
                    <a16:creationId xmlns:a16="http://schemas.microsoft.com/office/drawing/2014/main" id="{00AEA108-0D31-4581-8E38-568E3FFFD3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7733" y="2562817"/>
                <a:ext cx="412266" cy="406471"/>
              </a:xfrm>
              <a:custGeom>
                <a:avLst/>
                <a:gdLst>
                  <a:gd name="connsiteX0" fmla="*/ 266595 w 338128"/>
                  <a:gd name="connsiteY0" fmla="*/ 260350 h 333375"/>
                  <a:gd name="connsiteX1" fmla="*/ 258340 w 338128"/>
                  <a:gd name="connsiteY1" fmla="*/ 262820 h 333375"/>
                  <a:gd name="connsiteX2" fmla="*/ 255588 w 338128"/>
                  <a:gd name="connsiteY2" fmla="*/ 271463 h 333375"/>
                  <a:gd name="connsiteX3" fmla="*/ 276226 w 338128"/>
                  <a:gd name="connsiteY3" fmla="*/ 271463 h 333375"/>
                  <a:gd name="connsiteX4" fmla="*/ 273475 w 338128"/>
                  <a:gd name="connsiteY4" fmla="*/ 262820 h 333375"/>
                  <a:gd name="connsiteX5" fmla="*/ 266595 w 338128"/>
                  <a:gd name="connsiteY5" fmla="*/ 260350 h 333375"/>
                  <a:gd name="connsiteX6" fmla="*/ 61119 w 338128"/>
                  <a:gd name="connsiteY6" fmla="*/ 260350 h 333375"/>
                  <a:gd name="connsiteX7" fmla="*/ 51859 w 338128"/>
                  <a:gd name="connsiteY7" fmla="*/ 264319 h 333375"/>
                  <a:gd name="connsiteX8" fmla="*/ 49213 w 338128"/>
                  <a:gd name="connsiteY8" fmla="*/ 276225 h 333375"/>
                  <a:gd name="connsiteX9" fmla="*/ 51859 w 338128"/>
                  <a:gd name="connsiteY9" fmla="*/ 288131 h 333375"/>
                  <a:gd name="connsiteX10" fmla="*/ 61119 w 338128"/>
                  <a:gd name="connsiteY10" fmla="*/ 292100 h 333375"/>
                  <a:gd name="connsiteX11" fmla="*/ 70380 w 338128"/>
                  <a:gd name="connsiteY11" fmla="*/ 288131 h 333375"/>
                  <a:gd name="connsiteX12" fmla="*/ 73026 w 338128"/>
                  <a:gd name="connsiteY12" fmla="*/ 276225 h 333375"/>
                  <a:gd name="connsiteX13" fmla="*/ 70380 w 338128"/>
                  <a:gd name="connsiteY13" fmla="*/ 264319 h 333375"/>
                  <a:gd name="connsiteX14" fmla="*/ 61119 w 338128"/>
                  <a:gd name="connsiteY14" fmla="*/ 260350 h 333375"/>
                  <a:gd name="connsiteX15" fmla="*/ 169863 w 338128"/>
                  <a:gd name="connsiteY15" fmla="*/ 250825 h 333375"/>
                  <a:gd name="connsiteX16" fmla="*/ 182563 w 338128"/>
                  <a:gd name="connsiteY16" fmla="*/ 250825 h 333375"/>
                  <a:gd name="connsiteX17" fmla="*/ 182563 w 338128"/>
                  <a:gd name="connsiteY17" fmla="*/ 301625 h 333375"/>
                  <a:gd name="connsiteX18" fmla="*/ 169863 w 338128"/>
                  <a:gd name="connsiteY18" fmla="*/ 301625 h 333375"/>
                  <a:gd name="connsiteX19" fmla="*/ 265250 w 338128"/>
                  <a:gd name="connsiteY19" fmla="*/ 249237 h 333375"/>
                  <a:gd name="connsiteX20" fmla="*/ 283665 w 338128"/>
                  <a:gd name="connsiteY20" fmla="*/ 257095 h 333375"/>
                  <a:gd name="connsiteX21" fmla="*/ 288926 w 338128"/>
                  <a:gd name="connsiteY21" fmla="*/ 279360 h 333375"/>
                  <a:gd name="connsiteX22" fmla="*/ 256042 w 338128"/>
                  <a:gd name="connsiteY22" fmla="*/ 279360 h 333375"/>
                  <a:gd name="connsiteX23" fmla="*/ 258673 w 338128"/>
                  <a:gd name="connsiteY23" fmla="*/ 288528 h 333375"/>
                  <a:gd name="connsiteX24" fmla="*/ 266565 w 338128"/>
                  <a:gd name="connsiteY24" fmla="*/ 292457 h 333375"/>
                  <a:gd name="connsiteX25" fmla="*/ 271826 w 338128"/>
                  <a:gd name="connsiteY25" fmla="*/ 289838 h 333375"/>
                  <a:gd name="connsiteX26" fmla="*/ 275773 w 338128"/>
                  <a:gd name="connsiteY26" fmla="*/ 284599 h 333375"/>
                  <a:gd name="connsiteX27" fmla="*/ 288926 w 338128"/>
                  <a:gd name="connsiteY27" fmla="*/ 287218 h 333375"/>
                  <a:gd name="connsiteX28" fmla="*/ 281034 w 338128"/>
                  <a:gd name="connsiteY28" fmla="*/ 297696 h 333375"/>
                  <a:gd name="connsiteX29" fmla="*/ 266565 w 338128"/>
                  <a:gd name="connsiteY29" fmla="*/ 301625 h 333375"/>
                  <a:gd name="connsiteX30" fmla="*/ 246834 w 338128"/>
                  <a:gd name="connsiteY30" fmla="*/ 293767 h 333375"/>
                  <a:gd name="connsiteX31" fmla="*/ 242888 w 338128"/>
                  <a:gd name="connsiteY31" fmla="*/ 275431 h 333375"/>
                  <a:gd name="connsiteX32" fmla="*/ 249465 w 338128"/>
                  <a:gd name="connsiteY32" fmla="*/ 255786 h 333375"/>
                  <a:gd name="connsiteX33" fmla="*/ 265250 w 338128"/>
                  <a:gd name="connsiteY33" fmla="*/ 249237 h 333375"/>
                  <a:gd name="connsiteX34" fmla="*/ 221026 w 338128"/>
                  <a:gd name="connsiteY34" fmla="*/ 249237 h 333375"/>
                  <a:gd name="connsiteX35" fmla="*/ 228919 w 338128"/>
                  <a:gd name="connsiteY35" fmla="*/ 250580 h 333375"/>
                  <a:gd name="connsiteX36" fmla="*/ 234180 w 338128"/>
                  <a:gd name="connsiteY36" fmla="*/ 254610 h 333375"/>
                  <a:gd name="connsiteX37" fmla="*/ 238126 w 338128"/>
                  <a:gd name="connsiteY37" fmla="*/ 261327 h 333375"/>
                  <a:gd name="connsiteX38" fmla="*/ 238126 w 338128"/>
                  <a:gd name="connsiteY38" fmla="*/ 269386 h 333375"/>
                  <a:gd name="connsiteX39" fmla="*/ 238126 w 338128"/>
                  <a:gd name="connsiteY39" fmla="*/ 301625 h 333375"/>
                  <a:gd name="connsiteX40" fmla="*/ 224973 w 338128"/>
                  <a:gd name="connsiteY40" fmla="*/ 301625 h 333375"/>
                  <a:gd name="connsiteX41" fmla="*/ 224973 w 338128"/>
                  <a:gd name="connsiteY41" fmla="*/ 276103 h 333375"/>
                  <a:gd name="connsiteX42" fmla="*/ 223657 w 338128"/>
                  <a:gd name="connsiteY42" fmla="*/ 265357 h 333375"/>
                  <a:gd name="connsiteX43" fmla="*/ 221026 w 338128"/>
                  <a:gd name="connsiteY43" fmla="*/ 261327 h 333375"/>
                  <a:gd name="connsiteX44" fmla="*/ 217080 w 338128"/>
                  <a:gd name="connsiteY44" fmla="*/ 259983 h 333375"/>
                  <a:gd name="connsiteX45" fmla="*/ 210503 w 338128"/>
                  <a:gd name="connsiteY45" fmla="*/ 261327 h 333375"/>
                  <a:gd name="connsiteX46" fmla="*/ 206557 w 338128"/>
                  <a:gd name="connsiteY46" fmla="*/ 266700 h 333375"/>
                  <a:gd name="connsiteX47" fmla="*/ 205241 w 338128"/>
                  <a:gd name="connsiteY47" fmla="*/ 278789 h 333375"/>
                  <a:gd name="connsiteX48" fmla="*/ 205241 w 338128"/>
                  <a:gd name="connsiteY48" fmla="*/ 301625 h 333375"/>
                  <a:gd name="connsiteX49" fmla="*/ 192088 w 338128"/>
                  <a:gd name="connsiteY49" fmla="*/ 301625 h 333375"/>
                  <a:gd name="connsiteX50" fmla="*/ 192088 w 338128"/>
                  <a:gd name="connsiteY50" fmla="*/ 250580 h 333375"/>
                  <a:gd name="connsiteX51" fmla="*/ 203926 w 338128"/>
                  <a:gd name="connsiteY51" fmla="*/ 250580 h 333375"/>
                  <a:gd name="connsiteX52" fmla="*/ 203926 w 338128"/>
                  <a:gd name="connsiteY52" fmla="*/ 258640 h 333375"/>
                  <a:gd name="connsiteX53" fmla="*/ 221026 w 338128"/>
                  <a:gd name="connsiteY53" fmla="*/ 249237 h 333375"/>
                  <a:gd name="connsiteX54" fmla="*/ 122601 w 338128"/>
                  <a:gd name="connsiteY54" fmla="*/ 249237 h 333375"/>
                  <a:gd name="connsiteX55" fmla="*/ 130493 w 338128"/>
                  <a:gd name="connsiteY55" fmla="*/ 250580 h 333375"/>
                  <a:gd name="connsiteX56" fmla="*/ 135755 w 338128"/>
                  <a:gd name="connsiteY56" fmla="*/ 254610 h 333375"/>
                  <a:gd name="connsiteX57" fmla="*/ 138385 w 338128"/>
                  <a:gd name="connsiteY57" fmla="*/ 261327 h 333375"/>
                  <a:gd name="connsiteX58" fmla="*/ 139701 w 338128"/>
                  <a:gd name="connsiteY58" fmla="*/ 269386 h 333375"/>
                  <a:gd name="connsiteX59" fmla="*/ 139701 w 338128"/>
                  <a:gd name="connsiteY59" fmla="*/ 301625 h 333375"/>
                  <a:gd name="connsiteX60" fmla="*/ 126547 w 338128"/>
                  <a:gd name="connsiteY60" fmla="*/ 301625 h 333375"/>
                  <a:gd name="connsiteX61" fmla="*/ 126547 w 338128"/>
                  <a:gd name="connsiteY61" fmla="*/ 276103 h 333375"/>
                  <a:gd name="connsiteX62" fmla="*/ 125232 w 338128"/>
                  <a:gd name="connsiteY62" fmla="*/ 265357 h 333375"/>
                  <a:gd name="connsiteX63" fmla="*/ 122601 w 338128"/>
                  <a:gd name="connsiteY63" fmla="*/ 261327 h 333375"/>
                  <a:gd name="connsiteX64" fmla="*/ 117339 w 338128"/>
                  <a:gd name="connsiteY64" fmla="*/ 259983 h 333375"/>
                  <a:gd name="connsiteX65" fmla="*/ 112078 w 338128"/>
                  <a:gd name="connsiteY65" fmla="*/ 261327 h 333375"/>
                  <a:gd name="connsiteX66" fmla="*/ 108132 w 338128"/>
                  <a:gd name="connsiteY66" fmla="*/ 266700 h 333375"/>
                  <a:gd name="connsiteX67" fmla="*/ 106816 w 338128"/>
                  <a:gd name="connsiteY67" fmla="*/ 278789 h 333375"/>
                  <a:gd name="connsiteX68" fmla="*/ 106816 w 338128"/>
                  <a:gd name="connsiteY68" fmla="*/ 301625 h 333375"/>
                  <a:gd name="connsiteX69" fmla="*/ 93663 w 338128"/>
                  <a:gd name="connsiteY69" fmla="*/ 301625 h 333375"/>
                  <a:gd name="connsiteX70" fmla="*/ 93663 w 338128"/>
                  <a:gd name="connsiteY70" fmla="*/ 250580 h 333375"/>
                  <a:gd name="connsiteX71" fmla="*/ 106816 w 338128"/>
                  <a:gd name="connsiteY71" fmla="*/ 250580 h 333375"/>
                  <a:gd name="connsiteX72" fmla="*/ 106816 w 338128"/>
                  <a:gd name="connsiteY72" fmla="*/ 258640 h 333375"/>
                  <a:gd name="connsiteX73" fmla="*/ 122601 w 338128"/>
                  <a:gd name="connsiteY73" fmla="*/ 249237 h 333375"/>
                  <a:gd name="connsiteX74" fmla="*/ 61119 w 338128"/>
                  <a:gd name="connsiteY74" fmla="*/ 249237 h 333375"/>
                  <a:gd name="connsiteX75" fmla="*/ 79455 w 338128"/>
                  <a:gd name="connsiteY75" fmla="*/ 257095 h 333375"/>
                  <a:gd name="connsiteX76" fmla="*/ 87313 w 338128"/>
                  <a:gd name="connsiteY76" fmla="*/ 275431 h 333375"/>
                  <a:gd name="connsiteX77" fmla="*/ 79455 w 338128"/>
                  <a:gd name="connsiteY77" fmla="*/ 293767 h 333375"/>
                  <a:gd name="connsiteX78" fmla="*/ 61119 w 338128"/>
                  <a:gd name="connsiteY78" fmla="*/ 301625 h 333375"/>
                  <a:gd name="connsiteX79" fmla="*/ 48022 w 338128"/>
                  <a:gd name="connsiteY79" fmla="*/ 299006 h 333375"/>
                  <a:gd name="connsiteX80" fmla="*/ 38854 w 338128"/>
                  <a:gd name="connsiteY80" fmla="*/ 289838 h 333375"/>
                  <a:gd name="connsiteX81" fmla="*/ 34925 w 338128"/>
                  <a:gd name="connsiteY81" fmla="*/ 275431 h 333375"/>
                  <a:gd name="connsiteX82" fmla="*/ 38854 w 338128"/>
                  <a:gd name="connsiteY82" fmla="*/ 262334 h 333375"/>
                  <a:gd name="connsiteX83" fmla="*/ 48022 w 338128"/>
                  <a:gd name="connsiteY83" fmla="*/ 253166 h 333375"/>
                  <a:gd name="connsiteX84" fmla="*/ 61119 w 338128"/>
                  <a:gd name="connsiteY84" fmla="*/ 249237 h 333375"/>
                  <a:gd name="connsiteX85" fmla="*/ 169863 w 338128"/>
                  <a:gd name="connsiteY85" fmla="*/ 231775 h 333375"/>
                  <a:gd name="connsiteX86" fmla="*/ 182563 w 338128"/>
                  <a:gd name="connsiteY86" fmla="*/ 231775 h 333375"/>
                  <a:gd name="connsiteX87" fmla="*/ 182563 w 338128"/>
                  <a:gd name="connsiteY87" fmla="*/ 244475 h 333375"/>
                  <a:gd name="connsiteX88" fmla="*/ 169863 w 338128"/>
                  <a:gd name="connsiteY88" fmla="*/ 244475 h 333375"/>
                  <a:gd name="connsiteX89" fmla="*/ 147638 w 338128"/>
                  <a:gd name="connsiteY89" fmla="*/ 231775 h 333375"/>
                  <a:gd name="connsiteX90" fmla="*/ 161926 w 338128"/>
                  <a:gd name="connsiteY90" fmla="*/ 231775 h 333375"/>
                  <a:gd name="connsiteX91" fmla="*/ 161926 w 338128"/>
                  <a:gd name="connsiteY91" fmla="*/ 301625 h 333375"/>
                  <a:gd name="connsiteX92" fmla="*/ 147638 w 338128"/>
                  <a:gd name="connsiteY92" fmla="*/ 301625 h 333375"/>
                  <a:gd name="connsiteX93" fmla="*/ 35674 w 338128"/>
                  <a:gd name="connsiteY93" fmla="*/ 217487 h 333375"/>
                  <a:gd name="connsiteX94" fmla="*/ 23813 w 338128"/>
                  <a:gd name="connsiteY94" fmla="*/ 229159 h 333375"/>
                  <a:gd name="connsiteX95" fmla="*/ 23813 w 338128"/>
                  <a:gd name="connsiteY95" fmla="*/ 297891 h 333375"/>
                  <a:gd name="connsiteX96" fmla="*/ 35674 w 338128"/>
                  <a:gd name="connsiteY96" fmla="*/ 309562 h 333375"/>
                  <a:gd name="connsiteX97" fmla="*/ 291352 w 338128"/>
                  <a:gd name="connsiteY97" fmla="*/ 309562 h 333375"/>
                  <a:gd name="connsiteX98" fmla="*/ 303213 w 338128"/>
                  <a:gd name="connsiteY98" fmla="*/ 297891 h 333375"/>
                  <a:gd name="connsiteX99" fmla="*/ 303213 w 338128"/>
                  <a:gd name="connsiteY99" fmla="*/ 229159 h 333375"/>
                  <a:gd name="connsiteX100" fmla="*/ 291352 w 338128"/>
                  <a:gd name="connsiteY100" fmla="*/ 217487 h 333375"/>
                  <a:gd name="connsiteX101" fmla="*/ 167323 w 338128"/>
                  <a:gd name="connsiteY101" fmla="*/ 188595 h 333375"/>
                  <a:gd name="connsiteX102" fmla="*/ 157163 w 338128"/>
                  <a:gd name="connsiteY102" fmla="*/ 193675 h 333375"/>
                  <a:gd name="connsiteX103" fmla="*/ 169863 w 338128"/>
                  <a:gd name="connsiteY103" fmla="*/ 193675 h 333375"/>
                  <a:gd name="connsiteX104" fmla="*/ 167323 w 338128"/>
                  <a:gd name="connsiteY104" fmla="*/ 188595 h 333375"/>
                  <a:gd name="connsiteX105" fmla="*/ 275321 w 338128"/>
                  <a:gd name="connsiteY105" fmla="*/ 76200 h 333375"/>
                  <a:gd name="connsiteX106" fmla="*/ 287151 w 338128"/>
                  <a:gd name="connsiteY106" fmla="*/ 81459 h 333375"/>
                  <a:gd name="connsiteX107" fmla="*/ 288465 w 338128"/>
                  <a:gd name="connsiteY107" fmla="*/ 93291 h 333375"/>
                  <a:gd name="connsiteX108" fmla="*/ 287151 w 338128"/>
                  <a:gd name="connsiteY108" fmla="*/ 95920 h 333375"/>
                  <a:gd name="connsiteX109" fmla="*/ 331840 w 338128"/>
                  <a:gd name="connsiteY109" fmla="*/ 118269 h 333375"/>
                  <a:gd name="connsiteX110" fmla="*/ 337097 w 338128"/>
                  <a:gd name="connsiteY110" fmla="*/ 132730 h 333375"/>
                  <a:gd name="connsiteX111" fmla="*/ 326582 w 338128"/>
                  <a:gd name="connsiteY111" fmla="*/ 153765 h 333375"/>
                  <a:gd name="connsiteX112" fmla="*/ 321325 w 338128"/>
                  <a:gd name="connsiteY112" fmla="*/ 159023 h 333375"/>
                  <a:gd name="connsiteX113" fmla="*/ 312124 w 338128"/>
                  <a:gd name="connsiteY113" fmla="*/ 159023 h 333375"/>
                  <a:gd name="connsiteX114" fmla="*/ 267435 w 338128"/>
                  <a:gd name="connsiteY114" fmla="*/ 136674 h 333375"/>
                  <a:gd name="connsiteX115" fmla="*/ 256920 w 338128"/>
                  <a:gd name="connsiteY115" fmla="*/ 143248 h 333375"/>
                  <a:gd name="connsiteX116" fmla="*/ 246405 w 338128"/>
                  <a:gd name="connsiteY116" fmla="*/ 137989 h 333375"/>
                  <a:gd name="connsiteX117" fmla="*/ 220117 w 338128"/>
                  <a:gd name="connsiteY117" fmla="*/ 99864 h 333375"/>
                  <a:gd name="connsiteX118" fmla="*/ 220117 w 338128"/>
                  <a:gd name="connsiteY118" fmla="*/ 86717 h 333375"/>
                  <a:gd name="connsiteX119" fmla="*/ 229318 w 338128"/>
                  <a:gd name="connsiteY119" fmla="*/ 80144 h 333375"/>
                  <a:gd name="connsiteX120" fmla="*/ 166150 w 338128"/>
                  <a:gd name="connsiteY120" fmla="*/ 0 h 333375"/>
                  <a:gd name="connsiteX121" fmla="*/ 274279 w 338128"/>
                  <a:gd name="connsiteY121" fmla="*/ 59062 h 333375"/>
                  <a:gd name="connsiteX122" fmla="*/ 247906 w 338128"/>
                  <a:gd name="connsiteY122" fmla="*/ 61687 h 333375"/>
                  <a:gd name="connsiteX123" fmla="*/ 172743 w 338128"/>
                  <a:gd name="connsiteY123" fmla="*/ 23625 h 333375"/>
                  <a:gd name="connsiteX124" fmla="*/ 170106 w 338128"/>
                  <a:gd name="connsiteY124" fmla="*/ 24937 h 333375"/>
                  <a:gd name="connsiteX125" fmla="*/ 174061 w 338128"/>
                  <a:gd name="connsiteY125" fmla="*/ 34125 h 333375"/>
                  <a:gd name="connsiteX126" fmla="*/ 170106 w 338128"/>
                  <a:gd name="connsiteY126" fmla="*/ 40687 h 333375"/>
                  <a:gd name="connsiteX127" fmla="*/ 160875 w 338128"/>
                  <a:gd name="connsiteY127" fmla="*/ 31500 h 333375"/>
                  <a:gd name="connsiteX128" fmla="*/ 154282 w 338128"/>
                  <a:gd name="connsiteY128" fmla="*/ 27562 h 333375"/>
                  <a:gd name="connsiteX129" fmla="*/ 145051 w 338128"/>
                  <a:gd name="connsiteY129" fmla="*/ 30187 h 333375"/>
                  <a:gd name="connsiteX130" fmla="*/ 135821 w 338128"/>
                  <a:gd name="connsiteY130" fmla="*/ 32812 h 333375"/>
                  <a:gd name="connsiteX131" fmla="*/ 122634 w 338128"/>
                  <a:gd name="connsiteY131" fmla="*/ 39375 h 333375"/>
                  <a:gd name="connsiteX132" fmla="*/ 127909 w 338128"/>
                  <a:gd name="connsiteY132" fmla="*/ 44625 h 333375"/>
                  <a:gd name="connsiteX133" fmla="*/ 139777 w 338128"/>
                  <a:gd name="connsiteY133" fmla="*/ 43312 h 333375"/>
                  <a:gd name="connsiteX134" fmla="*/ 149007 w 338128"/>
                  <a:gd name="connsiteY134" fmla="*/ 44625 h 333375"/>
                  <a:gd name="connsiteX135" fmla="*/ 152963 w 338128"/>
                  <a:gd name="connsiteY135" fmla="*/ 53812 h 333375"/>
                  <a:gd name="connsiteX136" fmla="*/ 155600 w 338128"/>
                  <a:gd name="connsiteY136" fmla="*/ 63000 h 333375"/>
                  <a:gd name="connsiteX137" fmla="*/ 156919 w 338128"/>
                  <a:gd name="connsiteY137" fmla="*/ 68250 h 333375"/>
                  <a:gd name="connsiteX138" fmla="*/ 160875 w 338128"/>
                  <a:gd name="connsiteY138" fmla="*/ 65625 h 333375"/>
                  <a:gd name="connsiteX139" fmla="*/ 170106 w 338128"/>
                  <a:gd name="connsiteY139" fmla="*/ 74812 h 333375"/>
                  <a:gd name="connsiteX140" fmla="*/ 159556 w 338128"/>
                  <a:gd name="connsiteY140" fmla="*/ 82688 h 333375"/>
                  <a:gd name="connsiteX141" fmla="*/ 143733 w 338128"/>
                  <a:gd name="connsiteY141" fmla="*/ 72187 h 333375"/>
                  <a:gd name="connsiteX142" fmla="*/ 126590 w 338128"/>
                  <a:gd name="connsiteY142" fmla="*/ 56437 h 333375"/>
                  <a:gd name="connsiteX143" fmla="*/ 113404 w 338128"/>
                  <a:gd name="connsiteY143" fmla="*/ 48562 h 333375"/>
                  <a:gd name="connsiteX144" fmla="*/ 102854 w 338128"/>
                  <a:gd name="connsiteY144" fmla="*/ 52500 h 333375"/>
                  <a:gd name="connsiteX145" fmla="*/ 85712 w 338128"/>
                  <a:gd name="connsiteY145" fmla="*/ 69562 h 333375"/>
                  <a:gd name="connsiteX146" fmla="*/ 79119 w 338128"/>
                  <a:gd name="connsiteY146" fmla="*/ 89250 h 333375"/>
                  <a:gd name="connsiteX147" fmla="*/ 88349 w 338128"/>
                  <a:gd name="connsiteY147" fmla="*/ 105000 h 333375"/>
                  <a:gd name="connsiteX148" fmla="*/ 100217 w 338128"/>
                  <a:gd name="connsiteY148" fmla="*/ 114188 h 333375"/>
                  <a:gd name="connsiteX149" fmla="*/ 108129 w 338128"/>
                  <a:gd name="connsiteY149" fmla="*/ 116813 h 333375"/>
                  <a:gd name="connsiteX150" fmla="*/ 112085 w 338128"/>
                  <a:gd name="connsiteY150" fmla="*/ 123375 h 333375"/>
                  <a:gd name="connsiteX151" fmla="*/ 101536 w 338128"/>
                  <a:gd name="connsiteY151" fmla="*/ 123375 h 333375"/>
                  <a:gd name="connsiteX152" fmla="*/ 98898 w 338128"/>
                  <a:gd name="connsiteY152" fmla="*/ 141750 h 333375"/>
                  <a:gd name="connsiteX153" fmla="*/ 93624 w 338128"/>
                  <a:gd name="connsiteY153" fmla="*/ 164063 h 333375"/>
                  <a:gd name="connsiteX154" fmla="*/ 97580 w 338128"/>
                  <a:gd name="connsiteY154" fmla="*/ 194250 h 333375"/>
                  <a:gd name="connsiteX155" fmla="*/ 145051 w 338128"/>
                  <a:gd name="connsiteY155" fmla="*/ 194250 h 333375"/>
                  <a:gd name="connsiteX156" fmla="*/ 159556 w 338128"/>
                  <a:gd name="connsiteY156" fmla="*/ 174563 h 333375"/>
                  <a:gd name="connsiteX157" fmla="*/ 176699 w 338128"/>
                  <a:gd name="connsiteY157" fmla="*/ 152250 h 333375"/>
                  <a:gd name="connsiteX158" fmla="*/ 193841 w 338128"/>
                  <a:gd name="connsiteY158" fmla="*/ 143063 h 333375"/>
                  <a:gd name="connsiteX159" fmla="*/ 195160 w 338128"/>
                  <a:gd name="connsiteY159" fmla="*/ 136500 h 333375"/>
                  <a:gd name="connsiteX160" fmla="*/ 185929 w 338128"/>
                  <a:gd name="connsiteY160" fmla="*/ 129938 h 333375"/>
                  <a:gd name="connsiteX161" fmla="*/ 181973 w 338128"/>
                  <a:gd name="connsiteY161" fmla="*/ 118125 h 333375"/>
                  <a:gd name="connsiteX162" fmla="*/ 175380 w 338128"/>
                  <a:gd name="connsiteY162" fmla="*/ 102375 h 333375"/>
                  <a:gd name="connsiteX163" fmla="*/ 179336 w 338128"/>
                  <a:gd name="connsiteY163" fmla="*/ 94500 h 333375"/>
                  <a:gd name="connsiteX164" fmla="*/ 187248 w 338128"/>
                  <a:gd name="connsiteY164" fmla="*/ 112875 h 333375"/>
                  <a:gd name="connsiteX165" fmla="*/ 197797 w 338128"/>
                  <a:gd name="connsiteY165" fmla="*/ 122063 h 333375"/>
                  <a:gd name="connsiteX166" fmla="*/ 212302 w 338128"/>
                  <a:gd name="connsiteY166" fmla="*/ 118125 h 333375"/>
                  <a:gd name="connsiteX167" fmla="*/ 242632 w 338128"/>
                  <a:gd name="connsiteY167" fmla="*/ 165375 h 333375"/>
                  <a:gd name="connsiteX168" fmla="*/ 257137 w 338128"/>
                  <a:gd name="connsiteY168" fmla="*/ 173250 h 333375"/>
                  <a:gd name="connsiteX169" fmla="*/ 258455 w 338128"/>
                  <a:gd name="connsiteY169" fmla="*/ 173250 h 333375"/>
                  <a:gd name="connsiteX170" fmla="*/ 272961 w 338128"/>
                  <a:gd name="connsiteY170" fmla="*/ 162750 h 333375"/>
                  <a:gd name="connsiteX171" fmla="*/ 274279 w 338128"/>
                  <a:gd name="connsiteY171" fmla="*/ 160125 h 333375"/>
                  <a:gd name="connsiteX172" fmla="*/ 290103 w 338128"/>
                  <a:gd name="connsiteY172" fmla="*/ 168000 h 333375"/>
                  <a:gd name="connsiteX173" fmla="*/ 278235 w 338128"/>
                  <a:gd name="connsiteY173" fmla="*/ 194250 h 333375"/>
                  <a:gd name="connsiteX174" fmla="*/ 305927 w 338128"/>
                  <a:gd name="connsiteY174" fmla="*/ 194250 h 333375"/>
                  <a:gd name="connsiteX175" fmla="*/ 327025 w 338128"/>
                  <a:gd name="connsiteY175" fmla="*/ 213938 h 333375"/>
                  <a:gd name="connsiteX176" fmla="*/ 327025 w 338128"/>
                  <a:gd name="connsiteY176" fmla="*/ 312375 h 333375"/>
                  <a:gd name="connsiteX177" fmla="*/ 305927 w 338128"/>
                  <a:gd name="connsiteY177" fmla="*/ 333375 h 333375"/>
                  <a:gd name="connsiteX178" fmla="*/ 19779 w 338128"/>
                  <a:gd name="connsiteY178" fmla="*/ 333375 h 333375"/>
                  <a:gd name="connsiteX179" fmla="*/ 0 w 338128"/>
                  <a:gd name="connsiteY179" fmla="*/ 312375 h 333375"/>
                  <a:gd name="connsiteX180" fmla="*/ 0 w 338128"/>
                  <a:gd name="connsiteY180" fmla="*/ 211313 h 333375"/>
                  <a:gd name="connsiteX181" fmla="*/ 18461 w 338128"/>
                  <a:gd name="connsiteY181" fmla="*/ 194250 h 333375"/>
                  <a:gd name="connsiteX182" fmla="*/ 54064 w 338128"/>
                  <a:gd name="connsiteY182" fmla="*/ 194250 h 333375"/>
                  <a:gd name="connsiteX183" fmla="*/ 36922 w 338128"/>
                  <a:gd name="connsiteY183" fmla="*/ 129938 h 333375"/>
                  <a:gd name="connsiteX184" fmla="*/ 166150 w 338128"/>
                  <a:gd name="connsiteY184" fmla="*/ 0 h 333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</a:cxnLst>
                <a:rect l="l" t="t" r="r" b="b"/>
                <a:pathLst>
                  <a:path w="338128" h="333375">
                    <a:moveTo>
                      <a:pt x="266595" y="260350"/>
                    </a:moveTo>
                    <a:cubicBezTo>
                      <a:pt x="263843" y="260350"/>
                      <a:pt x="261092" y="261585"/>
                      <a:pt x="258340" y="262820"/>
                    </a:cubicBezTo>
                    <a:cubicBezTo>
                      <a:pt x="256964" y="265289"/>
                      <a:pt x="255588" y="267759"/>
                      <a:pt x="255588" y="271463"/>
                    </a:cubicBezTo>
                    <a:cubicBezTo>
                      <a:pt x="255588" y="271463"/>
                      <a:pt x="255588" y="271463"/>
                      <a:pt x="276226" y="271463"/>
                    </a:cubicBezTo>
                    <a:cubicBezTo>
                      <a:pt x="276226" y="267759"/>
                      <a:pt x="274850" y="265289"/>
                      <a:pt x="273475" y="262820"/>
                    </a:cubicBezTo>
                    <a:cubicBezTo>
                      <a:pt x="272099" y="261585"/>
                      <a:pt x="269347" y="260350"/>
                      <a:pt x="266595" y="260350"/>
                    </a:cubicBezTo>
                    <a:close/>
                    <a:moveTo>
                      <a:pt x="61119" y="260350"/>
                    </a:moveTo>
                    <a:cubicBezTo>
                      <a:pt x="57150" y="260350"/>
                      <a:pt x="54505" y="261673"/>
                      <a:pt x="51859" y="264319"/>
                    </a:cubicBezTo>
                    <a:cubicBezTo>
                      <a:pt x="50536" y="266965"/>
                      <a:pt x="49213" y="270933"/>
                      <a:pt x="49213" y="276225"/>
                    </a:cubicBezTo>
                    <a:cubicBezTo>
                      <a:pt x="49213" y="281517"/>
                      <a:pt x="50536" y="285486"/>
                      <a:pt x="51859" y="288131"/>
                    </a:cubicBezTo>
                    <a:cubicBezTo>
                      <a:pt x="54505" y="290777"/>
                      <a:pt x="57150" y="292100"/>
                      <a:pt x="61119" y="292100"/>
                    </a:cubicBezTo>
                    <a:cubicBezTo>
                      <a:pt x="65088" y="292100"/>
                      <a:pt x="67734" y="290777"/>
                      <a:pt x="70380" y="288131"/>
                    </a:cubicBezTo>
                    <a:cubicBezTo>
                      <a:pt x="71703" y="285486"/>
                      <a:pt x="73026" y="281517"/>
                      <a:pt x="73026" y="276225"/>
                    </a:cubicBezTo>
                    <a:cubicBezTo>
                      <a:pt x="73026" y="270933"/>
                      <a:pt x="71703" y="266965"/>
                      <a:pt x="70380" y="264319"/>
                    </a:cubicBezTo>
                    <a:cubicBezTo>
                      <a:pt x="67734" y="261673"/>
                      <a:pt x="65088" y="260350"/>
                      <a:pt x="61119" y="260350"/>
                    </a:cubicBezTo>
                    <a:close/>
                    <a:moveTo>
                      <a:pt x="169863" y="250825"/>
                    </a:moveTo>
                    <a:lnTo>
                      <a:pt x="182563" y="250825"/>
                    </a:lnTo>
                    <a:lnTo>
                      <a:pt x="182563" y="301625"/>
                    </a:lnTo>
                    <a:lnTo>
                      <a:pt x="169863" y="301625"/>
                    </a:lnTo>
                    <a:close/>
                    <a:moveTo>
                      <a:pt x="265250" y="249237"/>
                    </a:moveTo>
                    <a:cubicBezTo>
                      <a:pt x="273142" y="249237"/>
                      <a:pt x="278403" y="251857"/>
                      <a:pt x="283665" y="257095"/>
                    </a:cubicBezTo>
                    <a:cubicBezTo>
                      <a:pt x="287611" y="262334"/>
                      <a:pt x="288926" y="268883"/>
                      <a:pt x="288926" y="279360"/>
                    </a:cubicBezTo>
                    <a:cubicBezTo>
                      <a:pt x="288926" y="279360"/>
                      <a:pt x="288926" y="279360"/>
                      <a:pt x="256042" y="279360"/>
                    </a:cubicBezTo>
                    <a:cubicBezTo>
                      <a:pt x="256042" y="283289"/>
                      <a:pt x="257357" y="285909"/>
                      <a:pt x="258673" y="288528"/>
                    </a:cubicBezTo>
                    <a:cubicBezTo>
                      <a:pt x="261303" y="291148"/>
                      <a:pt x="263934" y="292457"/>
                      <a:pt x="266565" y="292457"/>
                    </a:cubicBezTo>
                    <a:cubicBezTo>
                      <a:pt x="269196" y="292457"/>
                      <a:pt x="270511" y="291148"/>
                      <a:pt x="271826" y="289838"/>
                    </a:cubicBezTo>
                    <a:cubicBezTo>
                      <a:pt x="273142" y="288528"/>
                      <a:pt x="274457" y="287218"/>
                      <a:pt x="275773" y="284599"/>
                    </a:cubicBezTo>
                    <a:cubicBezTo>
                      <a:pt x="275773" y="284599"/>
                      <a:pt x="275773" y="284599"/>
                      <a:pt x="288926" y="287218"/>
                    </a:cubicBezTo>
                    <a:cubicBezTo>
                      <a:pt x="286296" y="291148"/>
                      <a:pt x="283665" y="295077"/>
                      <a:pt x="281034" y="297696"/>
                    </a:cubicBezTo>
                    <a:cubicBezTo>
                      <a:pt x="277088" y="300315"/>
                      <a:pt x="271826" y="301625"/>
                      <a:pt x="266565" y="301625"/>
                    </a:cubicBezTo>
                    <a:cubicBezTo>
                      <a:pt x="257357" y="301625"/>
                      <a:pt x="252096" y="299006"/>
                      <a:pt x="246834" y="293767"/>
                    </a:cubicBezTo>
                    <a:cubicBezTo>
                      <a:pt x="244204" y="288528"/>
                      <a:pt x="242888" y="283289"/>
                      <a:pt x="242888" y="275431"/>
                    </a:cubicBezTo>
                    <a:cubicBezTo>
                      <a:pt x="242888" y="267573"/>
                      <a:pt x="244204" y="261024"/>
                      <a:pt x="249465" y="255786"/>
                    </a:cubicBezTo>
                    <a:cubicBezTo>
                      <a:pt x="253411" y="251857"/>
                      <a:pt x="258673" y="249237"/>
                      <a:pt x="265250" y="249237"/>
                    </a:cubicBezTo>
                    <a:close/>
                    <a:moveTo>
                      <a:pt x="221026" y="249237"/>
                    </a:moveTo>
                    <a:cubicBezTo>
                      <a:pt x="223657" y="249237"/>
                      <a:pt x="226288" y="249237"/>
                      <a:pt x="228919" y="250580"/>
                    </a:cubicBezTo>
                    <a:cubicBezTo>
                      <a:pt x="231549" y="251924"/>
                      <a:pt x="234180" y="253267"/>
                      <a:pt x="234180" y="254610"/>
                    </a:cubicBezTo>
                    <a:cubicBezTo>
                      <a:pt x="235496" y="257297"/>
                      <a:pt x="236811" y="258640"/>
                      <a:pt x="238126" y="261327"/>
                    </a:cubicBezTo>
                    <a:cubicBezTo>
                      <a:pt x="238126" y="262670"/>
                      <a:pt x="238126" y="265357"/>
                      <a:pt x="238126" y="269386"/>
                    </a:cubicBezTo>
                    <a:cubicBezTo>
                      <a:pt x="238126" y="269386"/>
                      <a:pt x="238126" y="269386"/>
                      <a:pt x="238126" y="301625"/>
                    </a:cubicBezTo>
                    <a:cubicBezTo>
                      <a:pt x="238126" y="301625"/>
                      <a:pt x="238126" y="301625"/>
                      <a:pt x="224973" y="301625"/>
                    </a:cubicBezTo>
                    <a:cubicBezTo>
                      <a:pt x="224973" y="301625"/>
                      <a:pt x="224973" y="301625"/>
                      <a:pt x="224973" y="276103"/>
                    </a:cubicBezTo>
                    <a:cubicBezTo>
                      <a:pt x="224973" y="270730"/>
                      <a:pt x="224973" y="266700"/>
                      <a:pt x="223657" y="265357"/>
                    </a:cubicBezTo>
                    <a:cubicBezTo>
                      <a:pt x="223657" y="262670"/>
                      <a:pt x="222342" y="261327"/>
                      <a:pt x="221026" y="261327"/>
                    </a:cubicBezTo>
                    <a:cubicBezTo>
                      <a:pt x="219711" y="259983"/>
                      <a:pt x="218396" y="259983"/>
                      <a:pt x="217080" y="259983"/>
                    </a:cubicBezTo>
                    <a:cubicBezTo>
                      <a:pt x="214449" y="259983"/>
                      <a:pt x="211818" y="259983"/>
                      <a:pt x="210503" y="261327"/>
                    </a:cubicBezTo>
                    <a:cubicBezTo>
                      <a:pt x="207872" y="262670"/>
                      <a:pt x="207872" y="264013"/>
                      <a:pt x="206557" y="266700"/>
                    </a:cubicBezTo>
                    <a:cubicBezTo>
                      <a:pt x="206557" y="269386"/>
                      <a:pt x="205241" y="273416"/>
                      <a:pt x="205241" y="278789"/>
                    </a:cubicBezTo>
                    <a:lnTo>
                      <a:pt x="205241" y="301625"/>
                    </a:lnTo>
                    <a:cubicBezTo>
                      <a:pt x="205241" y="301625"/>
                      <a:pt x="205241" y="301625"/>
                      <a:pt x="192088" y="301625"/>
                    </a:cubicBezTo>
                    <a:cubicBezTo>
                      <a:pt x="192088" y="301625"/>
                      <a:pt x="192088" y="301625"/>
                      <a:pt x="192088" y="250580"/>
                    </a:cubicBezTo>
                    <a:cubicBezTo>
                      <a:pt x="192088" y="250580"/>
                      <a:pt x="192088" y="250580"/>
                      <a:pt x="203926" y="250580"/>
                    </a:cubicBezTo>
                    <a:cubicBezTo>
                      <a:pt x="203926" y="250580"/>
                      <a:pt x="203926" y="250580"/>
                      <a:pt x="203926" y="258640"/>
                    </a:cubicBezTo>
                    <a:cubicBezTo>
                      <a:pt x="209188" y="251924"/>
                      <a:pt x="214449" y="249237"/>
                      <a:pt x="221026" y="249237"/>
                    </a:cubicBezTo>
                    <a:close/>
                    <a:moveTo>
                      <a:pt x="122601" y="249237"/>
                    </a:moveTo>
                    <a:cubicBezTo>
                      <a:pt x="125232" y="249237"/>
                      <a:pt x="127862" y="249237"/>
                      <a:pt x="130493" y="250580"/>
                    </a:cubicBezTo>
                    <a:cubicBezTo>
                      <a:pt x="133124" y="251924"/>
                      <a:pt x="134439" y="253267"/>
                      <a:pt x="135755" y="254610"/>
                    </a:cubicBezTo>
                    <a:cubicBezTo>
                      <a:pt x="137070" y="257297"/>
                      <a:pt x="138385" y="258640"/>
                      <a:pt x="138385" y="261327"/>
                    </a:cubicBezTo>
                    <a:cubicBezTo>
                      <a:pt x="139701" y="262670"/>
                      <a:pt x="139701" y="265357"/>
                      <a:pt x="139701" y="269386"/>
                    </a:cubicBezTo>
                    <a:cubicBezTo>
                      <a:pt x="139701" y="269386"/>
                      <a:pt x="139701" y="269386"/>
                      <a:pt x="139701" y="301625"/>
                    </a:cubicBezTo>
                    <a:cubicBezTo>
                      <a:pt x="139701" y="301625"/>
                      <a:pt x="139701" y="301625"/>
                      <a:pt x="126547" y="301625"/>
                    </a:cubicBezTo>
                    <a:cubicBezTo>
                      <a:pt x="126547" y="301625"/>
                      <a:pt x="126547" y="301625"/>
                      <a:pt x="126547" y="276103"/>
                    </a:cubicBezTo>
                    <a:cubicBezTo>
                      <a:pt x="126547" y="270730"/>
                      <a:pt x="125232" y="266700"/>
                      <a:pt x="125232" y="265357"/>
                    </a:cubicBezTo>
                    <a:cubicBezTo>
                      <a:pt x="125232" y="262670"/>
                      <a:pt x="123916" y="261327"/>
                      <a:pt x="122601" y="261327"/>
                    </a:cubicBezTo>
                    <a:cubicBezTo>
                      <a:pt x="121286" y="259983"/>
                      <a:pt x="119970" y="259983"/>
                      <a:pt x="117339" y="259983"/>
                    </a:cubicBezTo>
                    <a:cubicBezTo>
                      <a:pt x="116024" y="259983"/>
                      <a:pt x="113393" y="259983"/>
                      <a:pt x="112078" y="261327"/>
                    </a:cubicBezTo>
                    <a:cubicBezTo>
                      <a:pt x="109447" y="262670"/>
                      <a:pt x="108132" y="264013"/>
                      <a:pt x="108132" y="266700"/>
                    </a:cubicBezTo>
                    <a:cubicBezTo>
                      <a:pt x="106816" y="269386"/>
                      <a:pt x="106816" y="273416"/>
                      <a:pt x="106816" y="278789"/>
                    </a:cubicBezTo>
                    <a:lnTo>
                      <a:pt x="106816" y="301625"/>
                    </a:lnTo>
                    <a:cubicBezTo>
                      <a:pt x="106816" y="301625"/>
                      <a:pt x="106816" y="301625"/>
                      <a:pt x="93663" y="301625"/>
                    </a:cubicBezTo>
                    <a:cubicBezTo>
                      <a:pt x="93663" y="301625"/>
                      <a:pt x="93663" y="301625"/>
                      <a:pt x="93663" y="250580"/>
                    </a:cubicBezTo>
                    <a:cubicBezTo>
                      <a:pt x="93663" y="250580"/>
                      <a:pt x="93663" y="250580"/>
                      <a:pt x="106816" y="250580"/>
                    </a:cubicBezTo>
                    <a:cubicBezTo>
                      <a:pt x="106816" y="250580"/>
                      <a:pt x="106816" y="250580"/>
                      <a:pt x="106816" y="258640"/>
                    </a:cubicBezTo>
                    <a:cubicBezTo>
                      <a:pt x="110763" y="251924"/>
                      <a:pt x="116024" y="249237"/>
                      <a:pt x="122601" y="249237"/>
                    </a:cubicBezTo>
                    <a:close/>
                    <a:moveTo>
                      <a:pt x="61119" y="249237"/>
                    </a:moveTo>
                    <a:cubicBezTo>
                      <a:pt x="68977" y="249237"/>
                      <a:pt x="75525" y="251857"/>
                      <a:pt x="79455" y="257095"/>
                    </a:cubicBezTo>
                    <a:cubicBezTo>
                      <a:pt x="84693" y="261024"/>
                      <a:pt x="87313" y="267573"/>
                      <a:pt x="87313" y="275431"/>
                    </a:cubicBezTo>
                    <a:cubicBezTo>
                      <a:pt x="87313" y="283289"/>
                      <a:pt x="84693" y="289838"/>
                      <a:pt x="79455" y="293767"/>
                    </a:cubicBezTo>
                    <a:cubicBezTo>
                      <a:pt x="74216" y="299006"/>
                      <a:pt x="68977" y="301625"/>
                      <a:pt x="61119" y="301625"/>
                    </a:cubicBezTo>
                    <a:cubicBezTo>
                      <a:pt x="57190" y="301625"/>
                      <a:pt x="51951" y="300315"/>
                      <a:pt x="48022" y="299006"/>
                    </a:cubicBezTo>
                    <a:cubicBezTo>
                      <a:pt x="44093" y="296386"/>
                      <a:pt x="40164" y="293767"/>
                      <a:pt x="38854" y="289838"/>
                    </a:cubicBezTo>
                    <a:cubicBezTo>
                      <a:pt x="36234" y="285909"/>
                      <a:pt x="34925" y="280670"/>
                      <a:pt x="34925" y="275431"/>
                    </a:cubicBezTo>
                    <a:cubicBezTo>
                      <a:pt x="34925" y="270192"/>
                      <a:pt x="36234" y="266263"/>
                      <a:pt x="38854" y="262334"/>
                    </a:cubicBezTo>
                    <a:cubicBezTo>
                      <a:pt x="40164" y="258405"/>
                      <a:pt x="44093" y="254476"/>
                      <a:pt x="48022" y="253166"/>
                    </a:cubicBezTo>
                    <a:cubicBezTo>
                      <a:pt x="51951" y="250547"/>
                      <a:pt x="55880" y="249237"/>
                      <a:pt x="61119" y="249237"/>
                    </a:cubicBezTo>
                    <a:close/>
                    <a:moveTo>
                      <a:pt x="169863" y="231775"/>
                    </a:moveTo>
                    <a:lnTo>
                      <a:pt x="182563" y="231775"/>
                    </a:lnTo>
                    <a:lnTo>
                      <a:pt x="182563" y="244475"/>
                    </a:lnTo>
                    <a:lnTo>
                      <a:pt x="169863" y="244475"/>
                    </a:lnTo>
                    <a:close/>
                    <a:moveTo>
                      <a:pt x="147638" y="231775"/>
                    </a:moveTo>
                    <a:lnTo>
                      <a:pt x="161926" y="231775"/>
                    </a:lnTo>
                    <a:lnTo>
                      <a:pt x="161926" y="301625"/>
                    </a:lnTo>
                    <a:lnTo>
                      <a:pt x="147638" y="301625"/>
                    </a:lnTo>
                    <a:close/>
                    <a:moveTo>
                      <a:pt x="35674" y="217487"/>
                    </a:moveTo>
                    <a:cubicBezTo>
                      <a:pt x="29084" y="217487"/>
                      <a:pt x="23813" y="222674"/>
                      <a:pt x="23813" y="229159"/>
                    </a:cubicBezTo>
                    <a:cubicBezTo>
                      <a:pt x="23813" y="229159"/>
                      <a:pt x="23813" y="229159"/>
                      <a:pt x="23813" y="297891"/>
                    </a:cubicBezTo>
                    <a:cubicBezTo>
                      <a:pt x="23813" y="304375"/>
                      <a:pt x="29084" y="309562"/>
                      <a:pt x="35674" y="309562"/>
                    </a:cubicBezTo>
                    <a:cubicBezTo>
                      <a:pt x="35674" y="309562"/>
                      <a:pt x="35674" y="309562"/>
                      <a:pt x="291352" y="309562"/>
                    </a:cubicBezTo>
                    <a:cubicBezTo>
                      <a:pt x="297942" y="309562"/>
                      <a:pt x="303213" y="304375"/>
                      <a:pt x="303213" y="297891"/>
                    </a:cubicBezTo>
                    <a:cubicBezTo>
                      <a:pt x="303213" y="297891"/>
                      <a:pt x="303213" y="297891"/>
                      <a:pt x="303213" y="229159"/>
                    </a:cubicBezTo>
                    <a:cubicBezTo>
                      <a:pt x="303213" y="222674"/>
                      <a:pt x="297942" y="217487"/>
                      <a:pt x="291352" y="217487"/>
                    </a:cubicBezTo>
                    <a:close/>
                    <a:moveTo>
                      <a:pt x="167323" y="188595"/>
                    </a:moveTo>
                    <a:cubicBezTo>
                      <a:pt x="163513" y="188595"/>
                      <a:pt x="159703" y="189865"/>
                      <a:pt x="157163" y="193675"/>
                    </a:cubicBezTo>
                    <a:cubicBezTo>
                      <a:pt x="157163" y="193675"/>
                      <a:pt x="157163" y="193675"/>
                      <a:pt x="169863" y="193675"/>
                    </a:cubicBezTo>
                    <a:cubicBezTo>
                      <a:pt x="169863" y="189865"/>
                      <a:pt x="169863" y="187325"/>
                      <a:pt x="167323" y="188595"/>
                    </a:cubicBezTo>
                    <a:close/>
                    <a:moveTo>
                      <a:pt x="275321" y="76200"/>
                    </a:moveTo>
                    <a:cubicBezTo>
                      <a:pt x="280579" y="76200"/>
                      <a:pt x="284522" y="77515"/>
                      <a:pt x="287151" y="81459"/>
                    </a:cubicBezTo>
                    <a:cubicBezTo>
                      <a:pt x="289780" y="85403"/>
                      <a:pt x="289780" y="89347"/>
                      <a:pt x="288465" y="93291"/>
                    </a:cubicBezTo>
                    <a:cubicBezTo>
                      <a:pt x="288465" y="93291"/>
                      <a:pt x="288465" y="93291"/>
                      <a:pt x="287151" y="95920"/>
                    </a:cubicBezTo>
                    <a:cubicBezTo>
                      <a:pt x="287151" y="95920"/>
                      <a:pt x="287151" y="95920"/>
                      <a:pt x="331840" y="118269"/>
                    </a:cubicBezTo>
                    <a:cubicBezTo>
                      <a:pt x="337097" y="120898"/>
                      <a:pt x="339726" y="127472"/>
                      <a:pt x="337097" y="132730"/>
                    </a:cubicBezTo>
                    <a:cubicBezTo>
                      <a:pt x="337097" y="132730"/>
                      <a:pt x="337097" y="132730"/>
                      <a:pt x="326582" y="153765"/>
                    </a:cubicBezTo>
                    <a:cubicBezTo>
                      <a:pt x="325268" y="156394"/>
                      <a:pt x="323954" y="159023"/>
                      <a:pt x="321325" y="159023"/>
                    </a:cubicBezTo>
                    <a:cubicBezTo>
                      <a:pt x="318696" y="160338"/>
                      <a:pt x="314753" y="160338"/>
                      <a:pt x="312124" y="159023"/>
                    </a:cubicBezTo>
                    <a:cubicBezTo>
                      <a:pt x="312124" y="159023"/>
                      <a:pt x="312124" y="159023"/>
                      <a:pt x="267435" y="136674"/>
                    </a:cubicBezTo>
                    <a:cubicBezTo>
                      <a:pt x="264806" y="140618"/>
                      <a:pt x="260863" y="143248"/>
                      <a:pt x="256920" y="143248"/>
                    </a:cubicBezTo>
                    <a:cubicBezTo>
                      <a:pt x="252977" y="144562"/>
                      <a:pt x="249034" y="141933"/>
                      <a:pt x="246405" y="137989"/>
                    </a:cubicBezTo>
                    <a:cubicBezTo>
                      <a:pt x="246405" y="137989"/>
                      <a:pt x="246405" y="137989"/>
                      <a:pt x="220117" y="99864"/>
                    </a:cubicBezTo>
                    <a:cubicBezTo>
                      <a:pt x="218803" y="95920"/>
                      <a:pt x="217488" y="90661"/>
                      <a:pt x="220117" y="86717"/>
                    </a:cubicBezTo>
                    <a:cubicBezTo>
                      <a:pt x="221431" y="84088"/>
                      <a:pt x="225375" y="81459"/>
                      <a:pt x="229318" y="80144"/>
                    </a:cubicBezTo>
                    <a:close/>
                    <a:moveTo>
                      <a:pt x="166150" y="0"/>
                    </a:moveTo>
                    <a:cubicBezTo>
                      <a:pt x="210984" y="0"/>
                      <a:pt x="251862" y="23625"/>
                      <a:pt x="274279" y="59062"/>
                    </a:cubicBezTo>
                    <a:cubicBezTo>
                      <a:pt x="274279" y="59062"/>
                      <a:pt x="274279" y="59062"/>
                      <a:pt x="247906" y="61687"/>
                    </a:cubicBezTo>
                    <a:cubicBezTo>
                      <a:pt x="229445" y="39375"/>
                      <a:pt x="203072" y="24937"/>
                      <a:pt x="172743" y="23625"/>
                    </a:cubicBezTo>
                    <a:cubicBezTo>
                      <a:pt x="171424" y="23625"/>
                      <a:pt x="170106" y="24937"/>
                      <a:pt x="170106" y="24937"/>
                    </a:cubicBezTo>
                    <a:cubicBezTo>
                      <a:pt x="167468" y="30187"/>
                      <a:pt x="171424" y="31500"/>
                      <a:pt x="174061" y="34125"/>
                    </a:cubicBezTo>
                    <a:cubicBezTo>
                      <a:pt x="179336" y="36750"/>
                      <a:pt x="172743" y="39375"/>
                      <a:pt x="170106" y="40687"/>
                    </a:cubicBezTo>
                    <a:cubicBezTo>
                      <a:pt x="163512" y="40687"/>
                      <a:pt x="163512" y="35437"/>
                      <a:pt x="160875" y="31500"/>
                    </a:cubicBezTo>
                    <a:cubicBezTo>
                      <a:pt x="159556" y="30187"/>
                      <a:pt x="155600" y="28875"/>
                      <a:pt x="154282" y="27562"/>
                    </a:cubicBezTo>
                    <a:cubicBezTo>
                      <a:pt x="151644" y="27562"/>
                      <a:pt x="146370" y="28875"/>
                      <a:pt x="145051" y="30187"/>
                    </a:cubicBezTo>
                    <a:cubicBezTo>
                      <a:pt x="143733" y="32812"/>
                      <a:pt x="139777" y="32812"/>
                      <a:pt x="135821" y="32812"/>
                    </a:cubicBezTo>
                    <a:cubicBezTo>
                      <a:pt x="131865" y="34125"/>
                      <a:pt x="122634" y="36750"/>
                      <a:pt x="122634" y="39375"/>
                    </a:cubicBezTo>
                    <a:cubicBezTo>
                      <a:pt x="122634" y="42000"/>
                      <a:pt x="123953" y="44625"/>
                      <a:pt x="127909" y="44625"/>
                    </a:cubicBezTo>
                    <a:cubicBezTo>
                      <a:pt x="130546" y="44625"/>
                      <a:pt x="135821" y="42000"/>
                      <a:pt x="139777" y="43312"/>
                    </a:cubicBezTo>
                    <a:cubicBezTo>
                      <a:pt x="142414" y="44625"/>
                      <a:pt x="146370" y="42000"/>
                      <a:pt x="149007" y="44625"/>
                    </a:cubicBezTo>
                    <a:cubicBezTo>
                      <a:pt x="150326" y="47250"/>
                      <a:pt x="151644" y="51187"/>
                      <a:pt x="152963" y="53812"/>
                    </a:cubicBezTo>
                    <a:cubicBezTo>
                      <a:pt x="154282" y="57750"/>
                      <a:pt x="154282" y="60375"/>
                      <a:pt x="155600" y="63000"/>
                    </a:cubicBezTo>
                    <a:cubicBezTo>
                      <a:pt x="155600" y="65625"/>
                      <a:pt x="155600" y="68250"/>
                      <a:pt x="156919" y="68250"/>
                    </a:cubicBezTo>
                    <a:cubicBezTo>
                      <a:pt x="159556" y="68250"/>
                      <a:pt x="159556" y="65625"/>
                      <a:pt x="160875" y="65625"/>
                    </a:cubicBezTo>
                    <a:cubicBezTo>
                      <a:pt x="167468" y="64312"/>
                      <a:pt x="171424" y="69562"/>
                      <a:pt x="170106" y="74812"/>
                    </a:cubicBezTo>
                    <a:cubicBezTo>
                      <a:pt x="170106" y="77438"/>
                      <a:pt x="166150" y="81375"/>
                      <a:pt x="159556" y="82688"/>
                    </a:cubicBezTo>
                    <a:cubicBezTo>
                      <a:pt x="159556" y="82688"/>
                      <a:pt x="149007" y="81375"/>
                      <a:pt x="143733" y="72187"/>
                    </a:cubicBezTo>
                    <a:cubicBezTo>
                      <a:pt x="137139" y="61687"/>
                      <a:pt x="126590" y="56437"/>
                      <a:pt x="126590" y="56437"/>
                    </a:cubicBezTo>
                    <a:cubicBezTo>
                      <a:pt x="126590" y="56437"/>
                      <a:pt x="119997" y="49875"/>
                      <a:pt x="113404" y="48562"/>
                    </a:cubicBezTo>
                    <a:cubicBezTo>
                      <a:pt x="110766" y="48562"/>
                      <a:pt x="102854" y="52500"/>
                      <a:pt x="102854" y="52500"/>
                    </a:cubicBezTo>
                    <a:cubicBezTo>
                      <a:pt x="102854" y="52500"/>
                      <a:pt x="87031" y="66937"/>
                      <a:pt x="85712" y="69562"/>
                    </a:cubicBezTo>
                    <a:cubicBezTo>
                      <a:pt x="84393" y="72187"/>
                      <a:pt x="77800" y="84000"/>
                      <a:pt x="79119" y="89250"/>
                    </a:cubicBezTo>
                    <a:cubicBezTo>
                      <a:pt x="80437" y="93188"/>
                      <a:pt x="80437" y="103688"/>
                      <a:pt x="88349" y="105000"/>
                    </a:cubicBezTo>
                    <a:cubicBezTo>
                      <a:pt x="96261" y="106313"/>
                      <a:pt x="98898" y="112875"/>
                      <a:pt x="100217" y="114188"/>
                    </a:cubicBezTo>
                    <a:cubicBezTo>
                      <a:pt x="102854" y="115500"/>
                      <a:pt x="105492" y="118125"/>
                      <a:pt x="108129" y="116813"/>
                    </a:cubicBezTo>
                    <a:cubicBezTo>
                      <a:pt x="109448" y="116813"/>
                      <a:pt x="114722" y="123375"/>
                      <a:pt x="112085" y="123375"/>
                    </a:cubicBezTo>
                    <a:cubicBezTo>
                      <a:pt x="109448" y="124688"/>
                      <a:pt x="102854" y="122063"/>
                      <a:pt x="101536" y="123375"/>
                    </a:cubicBezTo>
                    <a:cubicBezTo>
                      <a:pt x="100217" y="126000"/>
                      <a:pt x="97580" y="135188"/>
                      <a:pt x="98898" y="141750"/>
                    </a:cubicBezTo>
                    <a:cubicBezTo>
                      <a:pt x="98898" y="147000"/>
                      <a:pt x="94942" y="157500"/>
                      <a:pt x="93624" y="164063"/>
                    </a:cubicBezTo>
                    <a:cubicBezTo>
                      <a:pt x="93624" y="168000"/>
                      <a:pt x="93624" y="182438"/>
                      <a:pt x="97580" y="194250"/>
                    </a:cubicBezTo>
                    <a:cubicBezTo>
                      <a:pt x="97580" y="194250"/>
                      <a:pt x="97580" y="194250"/>
                      <a:pt x="145051" y="194250"/>
                    </a:cubicBezTo>
                    <a:cubicBezTo>
                      <a:pt x="150326" y="189000"/>
                      <a:pt x="156919" y="179813"/>
                      <a:pt x="159556" y="174563"/>
                    </a:cubicBezTo>
                    <a:cubicBezTo>
                      <a:pt x="162194" y="169313"/>
                      <a:pt x="170106" y="156188"/>
                      <a:pt x="176699" y="152250"/>
                    </a:cubicBezTo>
                    <a:cubicBezTo>
                      <a:pt x="184611" y="149625"/>
                      <a:pt x="192523" y="145688"/>
                      <a:pt x="193841" y="143063"/>
                    </a:cubicBezTo>
                    <a:cubicBezTo>
                      <a:pt x="195160" y="140438"/>
                      <a:pt x="200434" y="137813"/>
                      <a:pt x="195160" y="136500"/>
                    </a:cubicBezTo>
                    <a:cubicBezTo>
                      <a:pt x="189885" y="135188"/>
                      <a:pt x="185929" y="132563"/>
                      <a:pt x="185929" y="129938"/>
                    </a:cubicBezTo>
                    <a:cubicBezTo>
                      <a:pt x="185929" y="126000"/>
                      <a:pt x="184611" y="122063"/>
                      <a:pt x="181973" y="118125"/>
                    </a:cubicBezTo>
                    <a:cubicBezTo>
                      <a:pt x="180655" y="114188"/>
                      <a:pt x="175380" y="105000"/>
                      <a:pt x="175380" y="102375"/>
                    </a:cubicBezTo>
                    <a:cubicBezTo>
                      <a:pt x="174061" y="98438"/>
                      <a:pt x="178017" y="91875"/>
                      <a:pt x="179336" y="94500"/>
                    </a:cubicBezTo>
                    <a:cubicBezTo>
                      <a:pt x="180655" y="97125"/>
                      <a:pt x="184611" y="108938"/>
                      <a:pt x="187248" y="112875"/>
                    </a:cubicBezTo>
                    <a:cubicBezTo>
                      <a:pt x="188567" y="115500"/>
                      <a:pt x="192523" y="123375"/>
                      <a:pt x="197797" y="122063"/>
                    </a:cubicBezTo>
                    <a:cubicBezTo>
                      <a:pt x="200434" y="120750"/>
                      <a:pt x="207028" y="119438"/>
                      <a:pt x="212302" y="118125"/>
                    </a:cubicBezTo>
                    <a:cubicBezTo>
                      <a:pt x="212302" y="118125"/>
                      <a:pt x="212302" y="118125"/>
                      <a:pt x="242632" y="165375"/>
                    </a:cubicBezTo>
                    <a:cubicBezTo>
                      <a:pt x="246588" y="170625"/>
                      <a:pt x="251862" y="173250"/>
                      <a:pt x="257137" y="173250"/>
                    </a:cubicBezTo>
                    <a:cubicBezTo>
                      <a:pt x="258455" y="173250"/>
                      <a:pt x="258455" y="173250"/>
                      <a:pt x="258455" y="173250"/>
                    </a:cubicBezTo>
                    <a:cubicBezTo>
                      <a:pt x="265049" y="173250"/>
                      <a:pt x="270323" y="169313"/>
                      <a:pt x="272961" y="162750"/>
                    </a:cubicBezTo>
                    <a:cubicBezTo>
                      <a:pt x="272961" y="162750"/>
                      <a:pt x="272961" y="162750"/>
                      <a:pt x="274279" y="160125"/>
                    </a:cubicBezTo>
                    <a:cubicBezTo>
                      <a:pt x="274279" y="160125"/>
                      <a:pt x="274279" y="160125"/>
                      <a:pt x="290103" y="168000"/>
                    </a:cubicBezTo>
                    <a:cubicBezTo>
                      <a:pt x="287466" y="177188"/>
                      <a:pt x="283510" y="185063"/>
                      <a:pt x="278235" y="194250"/>
                    </a:cubicBezTo>
                    <a:cubicBezTo>
                      <a:pt x="278235" y="194250"/>
                      <a:pt x="278235" y="194250"/>
                      <a:pt x="305927" y="194250"/>
                    </a:cubicBezTo>
                    <a:cubicBezTo>
                      <a:pt x="317795" y="194250"/>
                      <a:pt x="327025" y="202125"/>
                      <a:pt x="327025" y="213938"/>
                    </a:cubicBezTo>
                    <a:cubicBezTo>
                      <a:pt x="327025" y="213938"/>
                      <a:pt x="327025" y="213938"/>
                      <a:pt x="327025" y="312375"/>
                    </a:cubicBezTo>
                    <a:cubicBezTo>
                      <a:pt x="327025" y="324188"/>
                      <a:pt x="317795" y="333375"/>
                      <a:pt x="305927" y="333375"/>
                    </a:cubicBezTo>
                    <a:cubicBezTo>
                      <a:pt x="305927" y="333375"/>
                      <a:pt x="305927" y="333375"/>
                      <a:pt x="19779" y="333375"/>
                    </a:cubicBezTo>
                    <a:cubicBezTo>
                      <a:pt x="9230" y="333375"/>
                      <a:pt x="0" y="324188"/>
                      <a:pt x="0" y="312375"/>
                    </a:cubicBezTo>
                    <a:cubicBezTo>
                      <a:pt x="0" y="312375"/>
                      <a:pt x="0" y="312375"/>
                      <a:pt x="0" y="211313"/>
                    </a:cubicBezTo>
                    <a:cubicBezTo>
                      <a:pt x="0" y="202125"/>
                      <a:pt x="7912" y="194250"/>
                      <a:pt x="18461" y="194250"/>
                    </a:cubicBezTo>
                    <a:cubicBezTo>
                      <a:pt x="18461" y="194250"/>
                      <a:pt x="18461" y="194250"/>
                      <a:pt x="54064" y="194250"/>
                    </a:cubicBezTo>
                    <a:cubicBezTo>
                      <a:pt x="42197" y="174563"/>
                      <a:pt x="36922" y="153563"/>
                      <a:pt x="36922" y="129938"/>
                    </a:cubicBezTo>
                    <a:cubicBezTo>
                      <a:pt x="36922" y="57750"/>
                      <a:pt x="94942" y="0"/>
                      <a:pt x="1661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7" name="îṩļïḋê">
                <a:extLst>
                  <a:ext uri="{FF2B5EF4-FFF2-40B4-BE49-F238E27FC236}">
                    <a16:creationId xmlns:a16="http://schemas.microsoft.com/office/drawing/2014/main" id="{CF87F0A7-77A2-4D80-8D3F-B172DB1B8E8F}"/>
                  </a:ext>
                </a:extLst>
              </p:cNvPr>
              <p:cNvGrpSpPr/>
              <p:nvPr/>
            </p:nvGrpSpPr>
            <p:grpSpPr>
              <a:xfrm>
                <a:off x="3437295" y="4555164"/>
                <a:ext cx="2213143" cy="1089070"/>
                <a:chOff x="1732858" y="5001250"/>
                <a:chExt cx="2213143" cy="1089070"/>
              </a:xfrm>
            </p:grpSpPr>
            <p:sp>
              <p:nvSpPr>
                <p:cNvPr id="18" name="işḷïḋè">
                  <a:extLst>
                    <a:ext uri="{FF2B5EF4-FFF2-40B4-BE49-F238E27FC236}">
                      <a16:creationId xmlns:a16="http://schemas.microsoft.com/office/drawing/2014/main" id="{EB94554A-0435-4783-8642-6E56706D0BCD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lvl="1" algn="ctr"/>
                  <a:r>
                    <a:rPr lang="zh-CN" altLang="en-US" sz="1400" b="1">
                      <a:cs typeface="+mn-ea"/>
                      <a:sym typeface="+mn-lt"/>
                    </a:rPr>
                    <a:t>关键词</a:t>
                  </a:r>
                </a:p>
              </p:txBody>
            </p:sp>
            <p:sp>
              <p:nvSpPr>
                <p:cNvPr id="19" name="ïṩlíďe">
                  <a:extLst>
                    <a:ext uri="{FF2B5EF4-FFF2-40B4-BE49-F238E27FC236}">
                      <a16:creationId xmlns:a16="http://schemas.microsoft.com/office/drawing/2014/main" id="{19356B05-3D22-4E46-8913-CE723420C380}"/>
                    </a:ext>
                  </a:extLst>
                </p:cNvPr>
                <p:cNvSpPr txBox="1">
                  <a:spLocks/>
                </p:cNvSpPr>
                <p:nvPr/>
              </p:nvSpPr>
              <p:spPr bwMode="auto">
                <a:xfrm>
                  <a:off x="1732858" y="5284279"/>
                  <a:ext cx="2213143" cy="80604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zh-CN" altLang="en-US" sz="1000">
                      <a:cs typeface="+mn-ea"/>
                      <a:sym typeface="+mn-lt"/>
                    </a:rPr>
                    <a:t>此部分内容作为文字排版占位显示 </a:t>
                  </a:r>
                  <a:br>
                    <a:rPr lang="zh-CN" altLang="en-US" sz="1000">
                      <a:cs typeface="+mn-ea"/>
                      <a:sym typeface="+mn-lt"/>
                    </a:rPr>
                  </a:br>
                  <a:r>
                    <a:rPr lang="zh-CN" altLang="en-US" sz="1000">
                      <a:cs typeface="+mn-ea"/>
                      <a:sym typeface="+mn-lt"/>
                    </a:rPr>
                    <a:t>本图示由</a:t>
                  </a:r>
                  <a:r>
                    <a:rPr lang="en-US" altLang="zh-CN" sz="1000">
                      <a:cs typeface="+mn-ea"/>
                      <a:sym typeface="+mn-lt"/>
                    </a:rPr>
                    <a:t>iSlide </a:t>
                  </a:r>
                  <a:r>
                    <a:rPr lang="zh-CN" altLang="en-US" sz="1000">
                      <a:cs typeface="+mn-ea"/>
                      <a:sym typeface="+mn-lt"/>
                    </a:rPr>
                    <a:t>设计提供 </a:t>
                  </a:r>
                  <a:endParaRPr lang="en-US" altLang="zh-CN" sz="1000">
                    <a:cs typeface="+mn-ea"/>
                    <a:sym typeface="+mn-lt"/>
                  </a:endParaRP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000">
                      <a:cs typeface="+mn-ea"/>
                      <a:sym typeface="+mn-lt"/>
                    </a:rPr>
                    <a:t>www.islide.cc</a:t>
                  </a:r>
                  <a:endParaRPr lang="zh-CN" altLang="en-US" sz="1000" dirty="0">
                    <a:cs typeface="+mn-ea"/>
                    <a:sym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395137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0fa18ad7-bea0-4fa6-ab90-32c11e91706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028A518-01F2-406A-9D6C-07F626CCBB50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834380" y="1430017"/>
            <a:ext cx="10583953" cy="4541943"/>
            <a:chOff x="834380" y="1430017"/>
            <a:chExt cx="10583953" cy="4541943"/>
          </a:xfrm>
        </p:grpSpPr>
        <p:grpSp>
          <p:nvGrpSpPr>
            <p:cNvPr id="10" name="ïṧḻïḑê">
              <a:extLst>
                <a:ext uri="{FF2B5EF4-FFF2-40B4-BE49-F238E27FC236}">
                  <a16:creationId xmlns:a16="http://schemas.microsoft.com/office/drawing/2014/main" id="{18CBBB73-BB2A-4DA4-8794-21736CD88407}"/>
                </a:ext>
              </a:extLst>
            </p:cNvPr>
            <p:cNvGrpSpPr/>
            <p:nvPr/>
          </p:nvGrpSpPr>
          <p:grpSpPr>
            <a:xfrm>
              <a:off x="923155" y="2006601"/>
              <a:ext cx="10495178" cy="3173445"/>
              <a:chOff x="923155" y="1264510"/>
              <a:chExt cx="10495178" cy="4657623"/>
            </a:xfrm>
          </p:grpSpPr>
          <p:sp>
            <p:nvSpPr>
              <p:cNvPr id="58" name="íSļíḋé">
                <a:extLst>
                  <a:ext uri="{FF2B5EF4-FFF2-40B4-BE49-F238E27FC236}">
                    <a16:creationId xmlns:a16="http://schemas.microsoft.com/office/drawing/2014/main" id="{EAB1F7A0-9E13-479A-8104-D82949E1A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155" y="4394432"/>
                <a:ext cx="2533747" cy="1527700"/>
              </a:xfrm>
              <a:prstGeom prst="rect">
                <a:avLst/>
              </a:prstGeom>
              <a:solidFill>
                <a:schemeClr val="accent5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iṥ1îde">
                <a:extLst>
                  <a:ext uri="{FF2B5EF4-FFF2-40B4-BE49-F238E27FC236}">
                    <a16:creationId xmlns:a16="http://schemas.microsoft.com/office/drawing/2014/main" id="{B7A8A5B7-309E-430A-A814-6483F681F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574" y="5220384"/>
                <a:ext cx="695538" cy="701749"/>
              </a:xfrm>
              <a:custGeom>
                <a:avLst/>
                <a:gdLst>
                  <a:gd name="T0" fmla="*/ 0 w 21600"/>
                  <a:gd name="T1" fmla="*/ 0 h 21600"/>
                  <a:gd name="T2" fmla="*/ 1422400 w 21600"/>
                  <a:gd name="T3" fmla="*/ 0 h 21600"/>
                  <a:gd name="T4" fmla="*/ 1422400 w 21600"/>
                  <a:gd name="T5" fmla="*/ 143510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îšḻîḓé">
                <a:extLst>
                  <a:ext uri="{FF2B5EF4-FFF2-40B4-BE49-F238E27FC236}">
                    <a16:creationId xmlns:a16="http://schemas.microsoft.com/office/drawing/2014/main" id="{BA5C10AE-4C6B-4C0A-95DE-FF4A28780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7574" y="3692684"/>
                <a:ext cx="2533747" cy="1527700"/>
              </a:xfrm>
              <a:prstGeom prst="rect">
                <a:avLst/>
              </a:prstGeom>
              <a:solidFill>
                <a:schemeClr val="accent4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îṣlïḍe">
                <a:extLst>
                  <a:ext uri="{FF2B5EF4-FFF2-40B4-BE49-F238E27FC236}">
                    <a16:creationId xmlns:a16="http://schemas.microsoft.com/office/drawing/2014/main" id="{59ECFA8A-52A8-4C0F-9642-E69B259443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1993" y="4518636"/>
                <a:ext cx="695538" cy="701749"/>
              </a:xfrm>
              <a:custGeom>
                <a:avLst/>
                <a:gdLst>
                  <a:gd name="T0" fmla="*/ 0 w 21600"/>
                  <a:gd name="T1" fmla="*/ 0 h 21600"/>
                  <a:gd name="T2" fmla="*/ 1422400 w 21600"/>
                  <a:gd name="T3" fmla="*/ 0 h 21600"/>
                  <a:gd name="T4" fmla="*/ 1422400 w 21600"/>
                  <a:gd name="T5" fmla="*/ 143510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îşḻîḑé">
                <a:extLst>
                  <a:ext uri="{FF2B5EF4-FFF2-40B4-BE49-F238E27FC236}">
                    <a16:creationId xmlns:a16="http://schemas.microsoft.com/office/drawing/2014/main" id="{8C4EF142-24D7-4931-85A3-2955375D0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8203" y="2990935"/>
                <a:ext cx="2533747" cy="1527700"/>
              </a:xfrm>
              <a:prstGeom prst="rect">
                <a:avLst/>
              </a:prstGeom>
              <a:solidFill>
                <a:schemeClr val="accent2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ïṥ1iḓè">
                <a:extLst>
                  <a:ext uri="{FF2B5EF4-FFF2-40B4-BE49-F238E27FC236}">
                    <a16:creationId xmlns:a16="http://schemas.microsoft.com/office/drawing/2014/main" id="{769B2F37-C3E2-4E16-9F7C-56EDF2934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0201" y="3816887"/>
                <a:ext cx="695538" cy="701749"/>
              </a:xfrm>
              <a:custGeom>
                <a:avLst/>
                <a:gdLst>
                  <a:gd name="T0" fmla="*/ 0 w 21600"/>
                  <a:gd name="T1" fmla="*/ 0 h 21600"/>
                  <a:gd name="T2" fmla="*/ 1422400 w 21600"/>
                  <a:gd name="T3" fmla="*/ 0 h 21600"/>
                  <a:gd name="T4" fmla="*/ 1422400 w 21600"/>
                  <a:gd name="T5" fmla="*/ 143510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íṩľiḍè">
                <a:extLst>
                  <a:ext uri="{FF2B5EF4-FFF2-40B4-BE49-F238E27FC236}">
                    <a16:creationId xmlns:a16="http://schemas.microsoft.com/office/drawing/2014/main" id="{EC98A1E8-025D-487E-9911-E9B67599B1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0201" y="2295397"/>
                <a:ext cx="2533747" cy="1527700"/>
              </a:xfrm>
              <a:prstGeom prst="rect">
                <a:avLst/>
              </a:prstGeom>
              <a:solidFill>
                <a:schemeClr val="accent6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íşļïdè">
                <a:extLst>
                  <a:ext uri="{FF2B5EF4-FFF2-40B4-BE49-F238E27FC236}">
                    <a16:creationId xmlns:a16="http://schemas.microsoft.com/office/drawing/2014/main" id="{811C5933-764F-44AC-A98B-1BCB6F6AB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8410" y="3108928"/>
                <a:ext cx="695538" cy="701749"/>
              </a:xfrm>
              <a:custGeom>
                <a:avLst/>
                <a:gdLst>
                  <a:gd name="T0" fmla="*/ 0 w 21600"/>
                  <a:gd name="T1" fmla="*/ 0 h 21600"/>
                  <a:gd name="T2" fmla="*/ 1422400 w 21600"/>
                  <a:gd name="T3" fmla="*/ 0 h 21600"/>
                  <a:gd name="T4" fmla="*/ 1422400 w 21600"/>
                  <a:gd name="T5" fmla="*/ 143510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chemeClr val="accent6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íSļíďe">
                <a:extLst>
                  <a:ext uri="{FF2B5EF4-FFF2-40B4-BE49-F238E27FC236}">
                    <a16:creationId xmlns:a16="http://schemas.microsoft.com/office/drawing/2014/main" id="{1EEDE5EF-AAA1-442A-A00B-9DC94CB35C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8410" y="1264510"/>
                <a:ext cx="3129923" cy="2179768"/>
              </a:xfrm>
              <a:prstGeom prst="rightArrow">
                <a:avLst>
                  <a:gd name="adj1" fmla="val 69463"/>
                  <a:gd name="adj2" fmla="val 28319"/>
                </a:avLst>
              </a:prstGeom>
              <a:solidFill>
                <a:schemeClr val="accent3"/>
              </a:solidFill>
              <a:ln w="25400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cxnSp>
          <p:nvCxnSpPr>
            <p:cNvPr id="11" name="Straight Connector 13">
              <a:extLst>
                <a:ext uri="{FF2B5EF4-FFF2-40B4-BE49-F238E27FC236}">
                  <a16:creationId xmlns:a16="http://schemas.microsoft.com/office/drawing/2014/main" id="{AEA6FDF3-FBEA-445D-9C99-6967C82E85EE}"/>
                </a:ext>
              </a:extLst>
            </p:cNvPr>
            <p:cNvCxnSpPr/>
            <p:nvPr/>
          </p:nvCxnSpPr>
          <p:spPr>
            <a:xfrm flipV="1">
              <a:off x="1929725" y="3556296"/>
              <a:ext cx="0" cy="416262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îṥļidê">
              <a:extLst>
                <a:ext uri="{FF2B5EF4-FFF2-40B4-BE49-F238E27FC236}">
                  <a16:creationId xmlns:a16="http://schemas.microsoft.com/office/drawing/2014/main" id="{B1EBEEBA-AD83-4FEE-927F-E23FFE38F2A7}"/>
                </a:ext>
              </a:extLst>
            </p:cNvPr>
            <p:cNvGrpSpPr/>
            <p:nvPr/>
          </p:nvGrpSpPr>
          <p:grpSpPr>
            <a:xfrm>
              <a:off x="834380" y="2710886"/>
              <a:ext cx="2286698" cy="882168"/>
              <a:chOff x="773668" y="2748850"/>
              <a:chExt cx="2286698" cy="882168"/>
            </a:xfrm>
          </p:grpSpPr>
          <p:sp>
            <p:nvSpPr>
              <p:cNvPr id="56" name="îṥḷíďè">
                <a:extLst>
                  <a:ext uri="{FF2B5EF4-FFF2-40B4-BE49-F238E27FC236}">
                    <a16:creationId xmlns:a16="http://schemas.microsoft.com/office/drawing/2014/main" id="{EF317857-F398-4A12-8336-E8002321134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3668" y="2748850"/>
                <a:ext cx="228669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57" name="îṥḻîḑé">
                <a:extLst>
                  <a:ext uri="{FF2B5EF4-FFF2-40B4-BE49-F238E27FC236}">
                    <a16:creationId xmlns:a16="http://schemas.microsoft.com/office/drawing/2014/main" id="{023CD0AC-14A0-497B-B6C1-2CE2600CA8D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3668" y="2964294"/>
                <a:ext cx="2286698" cy="666724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cxnSp>
          <p:nvCxnSpPr>
            <p:cNvPr id="13" name="Straight Connector 20">
              <a:extLst>
                <a:ext uri="{FF2B5EF4-FFF2-40B4-BE49-F238E27FC236}">
                  <a16:creationId xmlns:a16="http://schemas.microsoft.com/office/drawing/2014/main" id="{E7477E36-D05C-478F-AC2C-10421935EF57}"/>
                </a:ext>
              </a:extLst>
            </p:cNvPr>
            <p:cNvCxnSpPr/>
            <p:nvPr/>
          </p:nvCxnSpPr>
          <p:spPr>
            <a:xfrm flipV="1">
              <a:off x="3854798" y="2818608"/>
              <a:ext cx="0" cy="704145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4">
              <a:extLst>
                <a:ext uri="{FF2B5EF4-FFF2-40B4-BE49-F238E27FC236}">
                  <a16:creationId xmlns:a16="http://schemas.microsoft.com/office/drawing/2014/main" id="{7E2748C6-DACA-49AA-A340-5750A96A7EE4}"/>
                </a:ext>
              </a:extLst>
            </p:cNvPr>
            <p:cNvCxnSpPr/>
            <p:nvPr/>
          </p:nvCxnSpPr>
          <p:spPr>
            <a:xfrm>
              <a:off x="8049768" y="4179942"/>
              <a:ext cx="0" cy="704145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8">
              <a:extLst>
                <a:ext uri="{FF2B5EF4-FFF2-40B4-BE49-F238E27FC236}">
                  <a16:creationId xmlns:a16="http://schemas.microsoft.com/office/drawing/2014/main" id="{DF0568D1-D57A-4CC8-8EED-23C55DA0C5FB}"/>
                </a:ext>
              </a:extLst>
            </p:cNvPr>
            <p:cNvCxnSpPr/>
            <p:nvPr/>
          </p:nvCxnSpPr>
          <p:spPr>
            <a:xfrm>
              <a:off x="9894187" y="3341805"/>
              <a:ext cx="0" cy="704145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32">
              <a:extLst>
                <a:ext uri="{FF2B5EF4-FFF2-40B4-BE49-F238E27FC236}">
                  <a16:creationId xmlns:a16="http://schemas.microsoft.com/office/drawing/2014/main" id="{07F43648-A859-4014-A8A4-4EC68EEA6739}"/>
                </a:ext>
              </a:extLst>
            </p:cNvPr>
            <p:cNvCxnSpPr/>
            <p:nvPr/>
          </p:nvCxnSpPr>
          <p:spPr>
            <a:xfrm flipV="1">
              <a:off x="5915449" y="2361439"/>
              <a:ext cx="0" cy="704145"/>
            </a:xfrm>
            <a:prstGeom prst="line">
              <a:avLst/>
            </a:prstGeom>
            <a:ln>
              <a:solidFill>
                <a:schemeClr val="tx2">
                  <a:lumMod val="50000"/>
                  <a:lumOff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îṣļiḑè">
              <a:extLst>
                <a:ext uri="{FF2B5EF4-FFF2-40B4-BE49-F238E27FC236}">
                  <a16:creationId xmlns:a16="http://schemas.microsoft.com/office/drawing/2014/main" id="{368ED990-A7AE-4C59-9117-31ADABE638C2}"/>
                </a:ext>
              </a:extLst>
            </p:cNvPr>
            <p:cNvGrpSpPr/>
            <p:nvPr/>
          </p:nvGrpSpPr>
          <p:grpSpPr>
            <a:xfrm>
              <a:off x="3791550" y="3822217"/>
              <a:ext cx="239793" cy="626477"/>
              <a:chOff x="3197985" y="2200626"/>
              <a:chExt cx="111631" cy="291645"/>
            </a:xfrm>
          </p:grpSpPr>
          <p:sp>
            <p:nvSpPr>
              <p:cNvPr id="54" name="iṡ1îḋè">
                <a:extLst>
                  <a:ext uri="{FF2B5EF4-FFF2-40B4-BE49-F238E27FC236}">
                    <a16:creationId xmlns:a16="http://schemas.microsoft.com/office/drawing/2014/main" id="{8C39C0DE-A106-451D-BC4D-E08A7768824D}"/>
                  </a:ext>
                </a:extLst>
              </p:cNvPr>
              <p:cNvSpPr/>
              <p:nvPr/>
            </p:nvSpPr>
            <p:spPr>
              <a:xfrm>
                <a:off x="3197985" y="2200626"/>
                <a:ext cx="111631" cy="2916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79" h="21600" extrusionOk="0">
                    <a:moveTo>
                      <a:pt x="14991" y="10784"/>
                    </a:moveTo>
                    <a:cubicBezTo>
                      <a:pt x="19172" y="9576"/>
                      <a:pt x="21261" y="9426"/>
                      <a:pt x="21375" y="6935"/>
                    </a:cubicBezTo>
                    <a:cubicBezTo>
                      <a:pt x="21489" y="4444"/>
                      <a:pt x="18639" y="0"/>
                      <a:pt x="18639" y="0"/>
                    </a:cubicBezTo>
                    <a:lnTo>
                      <a:pt x="12201" y="0"/>
                    </a:lnTo>
                    <a:lnTo>
                      <a:pt x="9177" y="0"/>
                    </a:lnTo>
                    <a:lnTo>
                      <a:pt x="2739" y="0"/>
                    </a:lnTo>
                    <a:cubicBezTo>
                      <a:pt x="2739" y="0"/>
                      <a:pt x="-111" y="4444"/>
                      <a:pt x="3" y="6935"/>
                    </a:cubicBezTo>
                    <a:cubicBezTo>
                      <a:pt x="117" y="9426"/>
                      <a:pt x="2228" y="9559"/>
                      <a:pt x="6387" y="10777"/>
                    </a:cubicBezTo>
                    <a:cubicBezTo>
                      <a:pt x="10049" y="11850"/>
                      <a:pt x="9768" y="12335"/>
                      <a:pt x="9859" y="12787"/>
                    </a:cubicBezTo>
                    <a:cubicBezTo>
                      <a:pt x="10155" y="14267"/>
                      <a:pt x="10037" y="18381"/>
                      <a:pt x="9993" y="18850"/>
                    </a:cubicBezTo>
                    <a:cubicBezTo>
                      <a:pt x="9980" y="18987"/>
                      <a:pt x="9954" y="19116"/>
                      <a:pt x="9802" y="19395"/>
                    </a:cubicBezTo>
                    <a:cubicBezTo>
                      <a:pt x="9661" y="19653"/>
                      <a:pt x="8672" y="20391"/>
                      <a:pt x="4241" y="20755"/>
                    </a:cubicBezTo>
                    <a:cubicBezTo>
                      <a:pt x="2312" y="20844"/>
                      <a:pt x="1099" y="20972"/>
                      <a:pt x="1099" y="21115"/>
                    </a:cubicBezTo>
                    <a:cubicBezTo>
                      <a:pt x="1099" y="21383"/>
                      <a:pt x="5378" y="21600"/>
                      <a:pt x="10656" y="21600"/>
                    </a:cubicBezTo>
                    <a:cubicBezTo>
                      <a:pt x="15935" y="21600"/>
                      <a:pt x="20214" y="21383"/>
                      <a:pt x="20214" y="21115"/>
                    </a:cubicBezTo>
                    <a:cubicBezTo>
                      <a:pt x="20214" y="20972"/>
                      <a:pt x="19000" y="20844"/>
                      <a:pt x="17069" y="20756"/>
                    </a:cubicBezTo>
                    <a:cubicBezTo>
                      <a:pt x="12640" y="20391"/>
                      <a:pt x="11651" y="19654"/>
                      <a:pt x="11510" y="19396"/>
                    </a:cubicBezTo>
                    <a:cubicBezTo>
                      <a:pt x="11393" y="19180"/>
                      <a:pt x="11361" y="18973"/>
                      <a:pt x="11360" y="18890"/>
                    </a:cubicBezTo>
                    <a:cubicBezTo>
                      <a:pt x="11357" y="18712"/>
                      <a:pt x="11559" y="14334"/>
                      <a:pt x="11559" y="12790"/>
                    </a:cubicBezTo>
                    <a:cubicBezTo>
                      <a:pt x="11559" y="12334"/>
                      <a:pt x="11455" y="11805"/>
                      <a:pt x="14991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iṩlîḑè">
                <a:extLst>
                  <a:ext uri="{FF2B5EF4-FFF2-40B4-BE49-F238E27FC236}">
                    <a16:creationId xmlns:a16="http://schemas.microsoft.com/office/drawing/2014/main" id="{F912F59C-A4CB-4E7F-B3AF-56B3C092ADF6}"/>
                  </a:ext>
                </a:extLst>
              </p:cNvPr>
              <p:cNvSpPr/>
              <p:nvPr/>
            </p:nvSpPr>
            <p:spPr>
              <a:xfrm>
                <a:off x="3203753" y="2206918"/>
                <a:ext cx="100054" cy="1375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92" h="21439" extrusionOk="0">
                    <a:moveTo>
                      <a:pt x="21178" y="13631"/>
                    </a:moveTo>
                    <a:cubicBezTo>
                      <a:pt x="21402" y="10846"/>
                      <a:pt x="18718" y="1226"/>
                      <a:pt x="18396" y="0"/>
                    </a:cubicBezTo>
                    <a:lnTo>
                      <a:pt x="2781" y="0"/>
                    </a:lnTo>
                    <a:cubicBezTo>
                      <a:pt x="2592" y="1226"/>
                      <a:pt x="-198" y="8595"/>
                      <a:pt x="11" y="13636"/>
                    </a:cubicBezTo>
                    <a:cubicBezTo>
                      <a:pt x="24" y="13948"/>
                      <a:pt x="34" y="14235"/>
                      <a:pt x="58" y="14513"/>
                    </a:cubicBezTo>
                    <a:cubicBezTo>
                      <a:pt x="63" y="15005"/>
                      <a:pt x="145" y="15481"/>
                      <a:pt x="296" y="15943"/>
                    </a:cubicBezTo>
                    <a:cubicBezTo>
                      <a:pt x="485" y="16652"/>
                      <a:pt x="738" y="17229"/>
                      <a:pt x="1164" y="17673"/>
                    </a:cubicBezTo>
                    <a:cubicBezTo>
                      <a:pt x="2091" y="18638"/>
                      <a:pt x="6838" y="21600"/>
                      <a:pt x="10594" y="21432"/>
                    </a:cubicBezTo>
                    <a:cubicBezTo>
                      <a:pt x="14472" y="21258"/>
                      <a:pt x="17559" y="19867"/>
                      <a:pt x="19659" y="18014"/>
                    </a:cubicBezTo>
                    <a:cubicBezTo>
                      <a:pt x="19768" y="17913"/>
                      <a:pt x="20460" y="17013"/>
                      <a:pt x="20633" y="16581"/>
                    </a:cubicBezTo>
                    <a:cubicBezTo>
                      <a:pt x="20955" y="15913"/>
                      <a:pt x="21178" y="15209"/>
                      <a:pt x="21178" y="14471"/>
                    </a:cubicBezTo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iSḷïdé">
              <a:extLst>
                <a:ext uri="{FF2B5EF4-FFF2-40B4-BE49-F238E27FC236}">
                  <a16:creationId xmlns:a16="http://schemas.microsoft.com/office/drawing/2014/main" id="{C38DC832-D08C-4949-9FBA-B2A29EDCA3E5}"/>
                </a:ext>
              </a:extLst>
            </p:cNvPr>
            <p:cNvGrpSpPr/>
            <p:nvPr/>
          </p:nvGrpSpPr>
          <p:grpSpPr>
            <a:xfrm>
              <a:off x="1837189" y="4471792"/>
              <a:ext cx="361718" cy="416524"/>
              <a:chOff x="4565651" y="4991101"/>
              <a:chExt cx="209550" cy="241300"/>
            </a:xfrm>
            <a:solidFill>
              <a:schemeClr val="bg2"/>
            </a:solidFill>
          </p:grpSpPr>
          <p:sp>
            <p:nvSpPr>
              <p:cNvPr id="52" name="îŝḻîdé">
                <a:extLst>
                  <a:ext uri="{FF2B5EF4-FFF2-40B4-BE49-F238E27FC236}">
                    <a16:creationId xmlns:a16="http://schemas.microsoft.com/office/drawing/2014/main" id="{4577B0FF-F98F-4ECC-A303-586FB72426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0101" y="4991101"/>
                <a:ext cx="120650" cy="60325"/>
              </a:xfrm>
              <a:custGeom>
                <a:avLst/>
                <a:gdLst>
                  <a:gd name="T0" fmla="*/ 32 w 32"/>
                  <a:gd name="T1" fmla="*/ 8 h 16"/>
                  <a:gd name="T2" fmla="*/ 24 w 32"/>
                  <a:gd name="T3" fmla="*/ 8 h 16"/>
                  <a:gd name="T4" fmla="*/ 16 w 32"/>
                  <a:gd name="T5" fmla="*/ 0 h 16"/>
                  <a:gd name="T6" fmla="*/ 8 w 32"/>
                  <a:gd name="T7" fmla="*/ 8 h 16"/>
                  <a:gd name="T8" fmla="*/ 0 w 32"/>
                  <a:gd name="T9" fmla="*/ 8 h 16"/>
                  <a:gd name="T10" fmla="*/ 0 w 32"/>
                  <a:gd name="T11" fmla="*/ 16 h 16"/>
                  <a:gd name="T12" fmla="*/ 32 w 32"/>
                  <a:gd name="T13" fmla="*/ 16 h 16"/>
                  <a:gd name="T14" fmla="*/ 32 w 32"/>
                  <a:gd name="T15" fmla="*/ 8 h 16"/>
                  <a:gd name="T16" fmla="*/ 16 w 32"/>
                  <a:gd name="T17" fmla="*/ 12 h 16"/>
                  <a:gd name="T18" fmla="*/ 12 w 32"/>
                  <a:gd name="T19" fmla="*/ 8 h 16"/>
                  <a:gd name="T20" fmla="*/ 16 w 32"/>
                  <a:gd name="T21" fmla="*/ 4 h 16"/>
                  <a:gd name="T22" fmla="*/ 20 w 32"/>
                  <a:gd name="T23" fmla="*/ 8 h 16"/>
                  <a:gd name="T24" fmla="*/ 16 w 32"/>
                  <a:gd name="T25" fmla="*/ 1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16">
                    <a:moveTo>
                      <a:pt x="32" y="8"/>
                    </a:moveTo>
                    <a:cubicBezTo>
                      <a:pt x="24" y="8"/>
                      <a:pt x="24" y="8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2" y="0"/>
                      <a:pt x="8" y="4"/>
                      <a:pt x="8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8"/>
                    </a:lnTo>
                    <a:close/>
                    <a:moveTo>
                      <a:pt x="16" y="12"/>
                    </a:moveTo>
                    <a:cubicBezTo>
                      <a:pt x="14" y="12"/>
                      <a:pt x="12" y="10"/>
                      <a:pt x="12" y="8"/>
                    </a:cubicBezTo>
                    <a:cubicBezTo>
                      <a:pt x="12" y="6"/>
                      <a:pt x="14" y="4"/>
                      <a:pt x="16" y="4"/>
                    </a:cubicBezTo>
                    <a:cubicBezTo>
                      <a:pt x="18" y="4"/>
                      <a:pt x="20" y="6"/>
                      <a:pt x="20" y="8"/>
                    </a:cubicBezTo>
                    <a:cubicBezTo>
                      <a:pt x="20" y="10"/>
                      <a:pt x="18" y="12"/>
                      <a:pt x="16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ïṩļiḍe">
                <a:extLst>
                  <a:ext uri="{FF2B5EF4-FFF2-40B4-BE49-F238E27FC236}">
                    <a16:creationId xmlns:a16="http://schemas.microsoft.com/office/drawing/2014/main" id="{E7151A49-AF74-428C-9924-401B86E51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5651" y="5021263"/>
                <a:ext cx="209550" cy="211138"/>
              </a:xfrm>
              <a:custGeom>
                <a:avLst/>
                <a:gdLst>
                  <a:gd name="T0" fmla="*/ 113 w 132"/>
                  <a:gd name="T1" fmla="*/ 0 h 133"/>
                  <a:gd name="T2" fmla="*/ 113 w 132"/>
                  <a:gd name="T3" fmla="*/ 29 h 133"/>
                  <a:gd name="T4" fmla="*/ 19 w 132"/>
                  <a:gd name="T5" fmla="*/ 29 h 133"/>
                  <a:gd name="T6" fmla="*/ 19 w 132"/>
                  <a:gd name="T7" fmla="*/ 0 h 133"/>
                  <a:gd name="T8" fmla="*/ 0 w 132"/>
                  <a:gd name="T9" fmla="*/ 0 h 133"/>
                  <a:gd name="T10" fmla="*/ 0 w 132"/>
                  <a:gd name="T11" fmla="*/ 133 h 133"/>
                  <a:gd name="T12" fmla="*/ 132 w 132"/>
                  <a:gd name="T13" fmla="*/ 133 h 133"/>
                  <a:gd name="T14" fmla="*/ 132 w 132"/>
                  <a:gd name="T15" fmla="*/ 0 h 133"/>
                  <a:gd name="T16" fmla="*/ 113 w 132"/>
                  <a:gd name="T17" fmla="*/ 0 h 133"/>
                  <a:gd name="T18" fmla="*/ 61 w 132"/>
                  <a:gd name="T19" fmla="*/ 111 h 133"/>
                  <a:gd name="T20" fmla="*/ 54 w 132"/>
                  <a:gd name="T21" fmla="*/ 107 h 133"/>
                  <a:gd name="T22" fmla="*/ 28 w 132"/>
                  <a:gd name="T23" fmla="*/ 78 h 133"/>
                  <a:gd name="T24" fmla="*/ 42 w 132"/>
                  <a:gd name="T25" fmla="*/ 66 h 133"/>
                  <a:gd name="T26" fmla="*/ 61 w 132"/>
                  <a:gd name="T27" fmla="*/ 85 h 133"/>
                  <a:gd name="T28" fmla="*/ 99 w 132"/>
                  <a:gd name="T29" fmla="*/ 47 h 133"/>
                  <a:gd name="T30" fmla="*/ 113 w 132"/>
                  <a:gd name="T31" fmla="*/ 62 h 133"/>
                  <a:gd name="T32" fmla="*/ 61 w 132"/>
                  <a:gd name="T33" fmla="*/ 111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2" h="133">
                    <a:moveTo>
                      <a:pt x="113" y="0"/>
                    </a:moveTo>
                    <a:lnTo>
                      <a:pt x="113" y="29"/>
                    </a:lnTo>
                    <a:lnTo>
                      <a:pt x="19" y="29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0" y="133"/>
                    </a:lnTo>
                    <a:lnTo>
                      <a:pt x="132" y="133"/>
                    </a:lnTo>
                    <a:lnTo>
                      <a:pt x="132" y="0"/>
                    </a:lnTo>
                    <a:lnTo>
                      <a:pt x="113" y="0"/>
                    </a:lnTo>
                    <a:close/>
                    <a:moveTo>
                      <a:pt x="61" y="111"/>
                    </a:moveTo>
                    <a:lnTo>
                      <a:pt x="54" y="107"/>
                    </a:lnTo>
                    <a:lnTo>
                      <a:pt x="28" y="78"/>
                    </a:lnTo>
                    <a:lnTo>
                      <a:pt x="42" y="66"/>
                    </a:lnTo>
                    <a:lnTo>
                      <a:pt x="61" y="85"/>
                    </a:lnTo>
                    <a:lnTo>
                      <a:pt x="99" y="47"/>
                    </a:lnTo>
                    <a:lnTo>
                      <a:pt x="113" y="62"/>
                    </a:lnTo>
                    <a:lnTo>
                      <a:pt x="61" y="1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íṧľïḋè">
              <a:extLst>
                <a:ext uri="{FF2B5EF4-FFF2-40B4-BE49-F238E27FC236}">
                  <a16:creationId xmlns:a16="http://schemas.microsoft.com/office/drawing/2014/main" id="{2DA19D33-81B5-47A9-A776-4A78644E0725}"/>
                </a:ext>
              </a:extLst>
            </p:cNvPr>
            <p:cNvGrpSpPr/>
            <p:nvPr/>
          </p:nvGrpSpPr>
          <p:grpSpPr>
            <a:xfrm>
              <a:off x="5655571" y="3593054"/>
              <a:ext cx="428012" cy="379504"/>
              <a:chOff x="5888038" y="1852613"/>
              <a:chExt cx="476250" cy="422276"/>
            </a:xfrm>
            <a:solidFill>
              <a:schemeClr val="bg1">
                <a:lumMod val="50000"/>
              </a:schemeClr>
            </a:solidFill>
          </p:grpSpPr>
          <p:sp>
            <p:nvSpPr>
              <p:cNvPr id="40" name="îşļiḓê">
                <a:extLst>
                  <a:ext uri="{FF2B5EF4-FFF2-40B4-BE49-F238E27FC236}">
                    <a16:creationId xmlns:a16="http://schemas.microsoft.com/office/drawing/2014/main" id="{687CB1AB-E899-42D1-A50A-074011C43D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6163" y="2046288"/>
                <a:ext cx="107950" cy="555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îŝliďé">
                <a:extLst>
                  <a:ext uri="{FF2B5EF4-FFF2-40B4-BE49-F238E27FC236}">
                    <a16:creationId xmlns:a16="http://schemas.microsoft.com/office/drawing/2014/main" id="{552F133D-2228-49AF-8B60-678E13BF4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11863" y="1952626"/>
                <a:ext cx="87313" cy="65088"/>
              </a:xfrm>
              <a:custGeom>
                <a:avLst/>
                <a:gdLst>
                  <a:gd name="T0" fmla="*/ 55 w 55"/>
                  <a:gd name="T1" fmla="*/ 0 h 41"/>
                  <a:gd name="T2" fmla="*/ 0 w 55"/>
                  <a:gd name="T3" fmla="*/ 0 h 41"/>
                  <a:gd name="T4" fmla="*/ 5 w 55"/>
                  <a:gd name="T5" fmla="*/ 41 h 41"/>
                  <a:gd name="T6" fmla="*/ 55 w 55"/>
                  <a:gd name="T7" fmla="*/ 41 h 41"/>
                  <a:gd name="T8" fmla="*/ 55 w 55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55" y="0"/>
                    </a:moveTo>
                    <a:lnTo>
                      <a:pt x="0" y="0"/>
                    </a:lnTo>
                    <a:lnTo>
                      <a:pt x="5" y="41"/>
                    </a:lnTo>
                    <a:lnTo>
                      <a:pt x="55" y="41"/>
                    </a:lnTo>
                    <a:lnTo>
                      <a:pt x="5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íṧḷíḍé">
                <a:extLst>
                  <a:ext uri="{FF2B5EF4-FFF2-40B4-BE49-F238E27FC236}">
                    <a16:creationId xmlns:a16="http://schemas.microsoft.com/office/drawing/2014/main" id="{0EBBF47C-632E-471A-A213-809EAB3180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21388" y="2046288"/>
                <a:ext cx="77788" cy="55563"/>
              </a:xfrm>
              <a:custGeom>
                <a:avLst/>
                <a:gdLst>
                  <a:gd name="T0" fmla="*/ 49 w 49"/>
                  <a:gd name="T1" fmla="*/ 35 h 35"/>
                  <a:gd name="T2" fmla="*/ 49 w 49"/>
                  <a:gd name="T3" fmla="*/ 0 h 35"/>
                  <a:gd name="T4" fmla="*/ 0 w 49"/>
                  <a:gd name="T5" fmla="*/ 0 h 35"/>
                  <a:gd name="T6" fmla="*/ 4 w 49"/>
                  <a:gd name="T7" fmla="*/ 35 h 35"/>
                  <a:gd name="T8" fmla="*/ 49 w 49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5">
                    <a:moveTo>
                      <a:pt x="49" y="35"/>
                    </a:moveTo>
                    <a:lnTo>
                      <a:pt x="49" y="0"/>
                    </a:lnTo>
                    <a:lnTo>
                      <a:pt x="0" y="0"/>
                    </a:lnTo>
                    <a:lnTo>
                      <a:pt x="4" y="35"/>
                    </a:lnTo>
                    <a:lnTo>
                      <a:pt x="49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ïşḻíďe">
                <a:extLst>
                  <a:ext uri="{FF2B5EF4-FFF2-40B4-BE49-F238E27FC236}">
                    <a16:creationId xmlns:a16="http://schemas.microsoft.com/office/drawing/2014/main" id="{B696A3AB-172F-4BF5-8735-7A74F1C136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3925" y="1866901"/>
                <a:ext cx="95250" cy="55563"/>
              </a:xfrm>
              <a:custGeom>
                <a:avLst/>
                <a:gdLst>
                  <a:gd name="T0" fmla="*/ 60 w 60"/>
                  <a:gd name="T1" fmla="*/ 0 h 35"/>
                  <a:gd name="T2" fmla="*/ 0 w 60"/>
                  <a:gd name="T3" fmla="*/ 0 h 35"/>
                  <a:gd name="T4" fmla="*/ 3 w 60"/>
                  <a:gd name="T5" fmla="*/ 35 h 35"/>
                  <a:gd name="T6" fmla="*/ 60 w 60"/>
                  <a:gd name="T7" fmla="*/ 35 h 35"/>
                  <a:gd name="T8" fmla="*/ 60 w 60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35">
                    <a:moveTo>
                      <a:pt x="60" y="0"/>
                    </a:moveTo>
                    <a:lnTo>
                      <a:pt x="0" y="0"/>
                    </a:lnTo>
                    <a:lnTo>
                      <a:pt x="3" y="35"/>
                    </a:lnTo>
                    <a:lnTo>
                      <a:pt x="60" y="35"/>
                    </a:lnTo>
                    <a:lnTo>
                      <a:pt x="6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íşľíḑe">
                <a:extLst>
                  <a:ext uri="{FF2B5EF4-FFF2-40B4-BE49-F238E27FC236}">
                    <a16:creationId xmlns:a16="http://schemas.microsoft.com/office/drawing/2014/main" id="{2336BDD7-0C63-4F16-82A2-CFBFB29A61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1100" y="2046288"/>
                <a:ext cx="68263" cy="55563"/>
              </a:xfrm>
              <a:custGeom>
                <a:avLst/>
                <a:gdLst>
                  <a:gd name="T0" fmla="*/ 0 w 43"/>
                  <a:gd name="T1" fmla="*/ 35 h 35"/>
                  <a:gd name="T2" fmla="*/ 37 w 43"/>
                  <a:gd name="T3" fmla="*/ 35 h 35"/>
                  <a:gd name="T4" fmla="*/ 43 w 43"/>
                  <a:gd name="T5" fmla="*/ 0 h 35"/>
                  <a:gd name="T6" fmla="*/ 0 w 43"/>
                  <a:gd name="T7" fmla="*/ 0 h 35"/>
                  <a:gd name="T8" fmla="*/ 0 w 43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35">
                    <a:moveTo>
                      <a:pt x="0" y="35"/>
                    </a:moveTo>
                    <a:lnTo>
                      <a:pt x="37" y="35"/>
                    </a:lnTo>
                    <a:lnTo>
                      <a:pt x="43" y="0"/>
                    </a:lnTo>
                    <a:lnTo>
                      <a:pt x="0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ïSḻïdè">
                <a:extLst>
                  <a:ext uri="{FF2B5EF4-FFF2-40B4-BE49-F238E27FC236}">
                    <a16:creationId xmlns:a16="http://schemas.microsoft.com/office/drawing/2014/main" id="{30238F02-9E52-44F2-BCFC-F70D6167E4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6163" y="1866901"/>
                <a:ext cx="107950" cy="555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îşḷídê">
                <a:extLst>
                  <a:ext uri="{FF2B5EF4-FFF2-40B4-BE49-F238E27FC236}">
                    <a16:creationId xmlns:a16="http://schemas.microsoft.com/office/drawing/2014/main" id="{C94B02D9-C63E-47FC-B3AE-233C57CEB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6163" y="1952626"/>
                <a:ext cx="107950" cy="65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iṩḷíḍè">
                <a:extLst>
                  <a:ext uri="{FF2B5EF4-FFF2-40B4-BE49-F238E27FC236}">
                    <a16:creationId xmlns:a16="http://schemas.microsoft.com/office/drawing/2014/main" id="{994526F0-44EC-4E00-9C05-E4CC952AC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1100" y="1866901"/>
                <a:ext cx="103188" cy="55563"/>
              </a:xfrm>
              <a:custGeom>
                <a:avLst/>
                <a:gdLst>
                  <a:gd name="T0" fmla="*/ 0 w 65"/>
                  <a:gd name="T1" fmla="*/ 35 h 35"/>
                  <a:gd name="T2" fmla="*/ 58 w 65"/>
                  <a:gd name="T3" fmla="*/ 35 h 35"/>
                  <a:gd name="T4" fmla="*/ 65 w 65"/>
                  <a:gd name="T5" fmla="*/ 0 h 35"/>
                  <a:gd name="T6" fmla="*/ 0 w 65"/>
                  <a:gd name="T7" fmla="*/ 0 h 35"/>
                  <a:gd name="T8" fmla="*/ 0 w 65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35">
                    <a:moveTo>
                      <a:pt x="0" y="35"/>
                    </a:moveTo>
                    <a:lnTo>
                      <a:pt x="58" y="35"/>
                    </a:lnTo>
                    <a:lnTo>
                      <a:pt x="65" y="0"/>
                    </a:lnTo>
                    <a:lnTo>
                      <a:pt x="0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ïṣ1idé">
                <a:extLst>
                  <a:ext uri="{FF2B5EF4-FFF2-40B4-BE49-F238E27FC236}">
                    <a16:creationId xmlns:a16="http://schemas.microsoft.com/office/drawing/2014/main" id="{5D03FB7E-A452-41EB-A5EB-0F233A7853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61100" y="1952626"/>
                <a:ext cx="87313" cy="65088"/>
              </a:xfrm>
              <a:custGeom>
                <a:avLst/>
                <a:gdLst>
                  <a:gd name="T0" fmla="*/ 0 w 55"/>
                  <a:gd name="T1" fmla="*/ 41 h 41"/>
                  <a:gd name="T2" fmla="*/ 47 w 55"/>
                  <a:gd name="T3" fmla="*/ 41 h 41"/>
                  <a:gd name="T4" fmla="*/ 55 w 55"/>
                  <a:gd name="T5" fmla="*/ 0 h 41"/>
                  <a:gd name="T6" fmla="*/ 0 w 55"/>
                  <a:gd name="T7" fmla="*/ 0 h 41"/>
                  <a:gd name="T8" fmla="*/ 0 w 55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41">
                    <a:moveTo>
                      <a:pt x="0" y="41"/>
                    </a:moveTo>
                    <a:lnTo>
                      <a:pt x="47" y="41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iṡ1íďé">
                <a:extLst>
                  <a:ext uri="{FF2B5EF4-FFF2-40B4-BE49-F238E27FC236}">
                    <a16:creationId xmlns:a16="http://schemas.microsoft.com/office/drawing/2014/main" id="{2962162D-738F-45B9-A5C5-DC8F579398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8038" y="1852613"/>
                <a:ext cx="431800" cy="306388"/>
              </a:xfrm>
              <a:custGeom>
                <a:avLst/>
                <a:gdLst>
                  <a:gd name="T0" fmla="*/ 54 w 272"/>
                  <a:gd name="T1" fmla="*/ 0 h 193"/>
                  <a:gd name="T2" fmla="*/ 0 w 272"/>
                  <a:gd name="T3" fmla="*/ 0 h 193"/>
                  <a:gd name="T4" fmla="*/ 0 w 272"/>
                  <a:gd name="T5" fmla="*/ 18 h 193"/>
                  <a:gd name="T6" fmla="*/ 38 w 272"/>
                  <a:gd name="T7" fmla="*/ 18 h 193"/>
                  <a:gd name="T8" fmla="*/ 53 w 272"/>
                  <a:gd name="T9" fmla="*/ 193 h 193"/>
                  <a:gd name="T10" fmla="*/ 272 w 272"/>
                  <a:gd name="T11" fmla="*/ 193 h 193"/>
                  <a:gd name="T12" fmla="*/ 272 w 272"/>
                  <a:gd name="T13" fmla="*/ 176 h 193"/>
                  <a:gd name="T14" fmla="*/ 69 w 272"/>
                  <a:gd name="T15" fmla="*/ 176 h 193"/>
                  <a:gd name="T16" fmla="*/ 54 w 272"/>
                  <a:gd name="T17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2" h="193">
                    <a:moveTo>
                      <a:pt x="54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38" y="18"/>
                    </a:lnTo>
                    <a:lnTo>
                      <a:pt x="53" y="193"/>
                    </a:lnTo>
                    <a:lnTo>
                      <a:pt x="272" y="193"/>
                    </a:lnTo>
                    <a:lnTo>
                      <a:pt x="272" y="176"/>
                    </a:lnTo>
                    <a:lnTo>
                      <a:pt x="69" y="176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íś1idê">
                <a:extLst>
                  <a:ext uri="{FF2B5EF4-FFF2-40B4-BE49-F238E27FC236}">
                    <a16:creationId xmlns:a16="http://schemas.microsoft.com/office/drawing/2014/main" id="{F733C144-34D2-40C6-916E-51A71A089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2175" y="2187576"/>
                <a:ext cx="87313" cy="873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îśḷíḑè">
                <a:extLst>
                  <a:ext uri="{FF2B5EF4-FFF2-40B4-BE49-F238E27FC236}">
                    <a16:creationId xmlns:a16="http://schemas.microsoft.com/office/drawing/2014/main" id="{168C4720-2E6C-49A9-8288-A66BC7560A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4588" y="2187576"/>
                <a:ext cx="87313" cy="873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0" name="îṥḷiḋè">
              <a:extLst>
                <a:ext uri="{FF2B5EF4-FFF2-40B4-BE49-F238E27FC236}">
                  <a16:creationId xmlns:a16="http://schemas.microsoft.com/office/drawing/2014/main" id="{632ECF67-2F1D-4AFA-8FBC-11202773B79C}"/>
                </a:ext>
              </a:extLst>
            </p:cNvPr>
            <p:cNvSpPr/>
            <p:nvPr/>
          </p:nvSpPr>
          <p:spPr>
            <a:xfrm>
              <a:off x="7410572" y="2961648"/>
              <a:ext cx="438459" cy="385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1" y="15188"/>
                  </a:moveTo>
                  <a:cubicBezTo>
                    <a:pt x="8905" y="14174"/>
                    <a:pt x="8222" y="13317"/>
                    <a:pt x="8222" y="11485"/>
                  </a:cubicBezTo>
                  <a:cubicBezTo>
                    <a:pt x="8222" y="10385"/>
                    <a:pt x="8875" y="10744"/>
                    <a:pt x="9161" y="8730"/>
                  </a:cubicBezTo>
                  <a:cubicBezTo>
                    <a:pt x="9279" y="7894"/>
                    <a:pt x="9855" y="8716"/>
                    <a:pt x="9966" y="6808"/>
                  </a:cubicBezTo>
                  <a:cubicBezTo>
                    <a:pt x="9966" y="6047"/>
                    <a:pt x="9651" y="5858"/>
                    <a:pt x="9651" y="5858"/>
                  </a:cubicBezTo>
                  <a:cubicBezTo>
                    <a:pt x="9651" y="5858"/>
                    <a:pt x="9811" y="4733"/>
                    <a:pt x="9873" y="3867"/>
                  </a:cubicBezTo>
                  <a:cubicBezTo>
                    <a:pt x="9951" y="2788"/>
                    <a:pt x="9396" y="0"/>
                    <a:pt x="6431" y="0"/>
                  </a:cubicBezTo>
                  <a:cubicBezTo>
                    <a:pt x="3466" y="0"/>
                    <a:pt x="2909" y="2788"/>
                    <a:pt x="2987" y="3867"/>
                  </a:cubicBezTo>
                  <a:cubicBezTo>
                    <a:pt x="3050" y="4733"/>
                    <a:pt x="3210" y="5858"/>
                    <a:pt x="3210" y="5858"/>
                  </a:cubicBezTo>
                  <a:cubicBezTo>
                    <a:pt x="3210" y="5858"/>
                    <a:pt x="2895" y="6047"/>
                    <a:pt x="2895" y="6808"/>
                  </a:cubicBezTo>
                  <a:cubicBezTo>
                    <a:pt x="3005" y="8716"/>
                    <a:pt x="3582" y="7894"/>
                    <a:pt x="3700" y="8730"/>
                  </a:cubicBezTo>
                  <a:cubicBezTo>
                    <a:pt x="3987" y="10744"/>
                    <a:pt x="4639" y="10385"/>
                    <a:pt x="4639" y="11485"/>
                  </a:cubicBezTo>
                  <a:cubicBezTo>
                    <a:pt x="4639" y="13317"/>
                    <a:pt x="3956" y="14174"/>
                    <a:pt x="1819" y="15188"/>
                  </a:cubicBezTo>
                  <a:cubicBezTo>
                    <a:pt x="1169" y="15497"/>
                    <a:pt x="0" y="15976"/>
                    <a:pt x="0" y="17129"/>
                  </a:cubicBezTo>
                  <a:lnTo>
                    <a:pt x="0" y="21600"/>
                  </a:lnTo>
                  <a:lnTo>
                    <a:pt x="15005" y="21600"/>
                  </a:lnTo>
                  <a:cubicBezTo>
                    <a:pt x="15005" y="21600"/>
                    <a:pt x="15005" y="18955"/>
                    <a:pt x="15005" y="18248"/>
                  </a:cubicBezTo>
                  <a:cubicBezTo>
                    <a:pt x="15005" y="17196"/>
                    <a:pt x="13184" y="16207"/>
                    <a:pt x="11041" y="15188"/>
                  </a:cubicBezTo>
                  <a:close/>
                  <a:moveTo>
                    <a:pt x="21600" y="21600"/>
                  </a:moveTo>
                  <a:cubicBezTo>
                    <a:pt x="21600" y="21600"/>
                    <a:pt x="21557" y="16953"/>
                    <a:pt x="21307" y="16471"/>
                  </a:cubicBezTo>
                  <a:cubicBezTo>
                    <a:pt x="20935" y="15754"/>
                    <a:pt x="20071" y="15261"/>
                    <a:pt x="18463" y="14498"/>
                  </a:cubicBezTo>
                  <a:cubicBezTo>
                    <a:pt x="16861" y="13736"/>
                    <a:pt x="16349" y="13094"/>
                    <a:pt x="16349" y="11720"/>
                  </a:cubicBezTo>
                  <a:cubicBezTo>
                    <a:pt x="16349" y="10894"/>
                    <a:pt x="16838" y="11164"/>
                    <a:pt x="17053" y="9653"/>
                  </a:cubicBezTo>
                  <a:cubicBezTo>
                    <a:pt x="17142" y="9026"/>
                    <a:pt x="17574" y="9643"/>
                    <a:pt x="17657" y="8212"/>
                  </a:cubicBezTo>
                  <a:cubicBezTo>
                    <a:pt x="17657" y="7642"/>
                    <a:pt x="17420" y="7499"/>
                    <a:pt x="17420" y="7499"/>
                  </a:cubicBezTo>
                  <a:cubicBezTo>
                    <a:pt x="17420" y="7499"/>
                    <a:pt x="17541" y="6656"/>
                    <a:pt x="17588" y="6006"/>
                  </a:cubicBezTo>
                  <a:cubicBezTo>
                    <a:pt x="17646" y="5197"/>
                    <a:pt x="17229" y="3106"/>
                    <a:pt x="15005" y="3106"/>
                  </a:cubicBezTo>
                  <a:cubicBezTo>
                    <a:pt x="12781" y="3106"/>
                    <a:pt x="12365" y="5197"/>
                    <a:pt x="12422" y="6006"/>
                  </a:cubicBezTo>
                  <a:cubicBezTo>
                    <a:pt x="12469" y="6656"/>
                    <a:pt x="12589" y="7499"/>
                    <a:pt x="12589" y="7499"/>
                  </a:cubicBezTo>
                  <a:cubicBezTo>
                    <a:pt x="12589" y="7499"/>
                    <a:pt x="12353" y="7642"/>
                    <a:pt x="12353" y="8212"/>
                  </a:cubicBezTo>
                  <a:cubicBezTo>
                    <a:pt x="12437" y="9643"/>
                    <a:pt x="12868" y="9026"/>
                    <a:pt x="12957" y="9653"/>
                  </a:cubicBezTo>
                  <a:cubicBezTo>
                    <a:pt x="13173" y="11164"/>
                    <a:pt x="13662" y="10894"/>
                    <a:pt x="13662" y="11720"/>
                  </a:cubicBezTo>
                  <a:cubicBezTo>
                    <a:pt x="13662" y="12655"/>
                    <a:pt x="13424" y="13250"/>
                    <a:pt x="12768" y="13776"/>
                  </a:cubicBezTo>
                  <a:cubicBezTo>
                    <a:pt x="16268" y="15766"/>
                    <a:pt x="16737" y="16172"/>
                    <a:pt x="16737" y="17952"/>
                  </a:cubicBezTo>
                  <a:lnTo>
                    <a:pt x="16737" y="21600"/>
                  </a:lnTo>
                  <a:cubicBezTo>
                    <a:pt x="16737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1" name="í$ḷïḍê">
              <a:extLst>
                <a:ext uri="{FF2B5EF4-FFF2-40B4-BE49-F238E27FC236}">
                  <a16:creationId xmlns:a16="http://schemas.microsoft.com/office/drawing/2014/main" id="{0300E173-68CF-446A-AB23-33DFDC543F37}"/>
                </a:ext>
              </a:extLst>
            </p:cNvPr>
            <p:cNvGrpSpPr/>
            <p:nvPr/>
          </p:nvGrpSpPr>
          <p:grpSpPr>
            <a:xfrm>
              <a:off x="9518700" y="2549391"/>
              <a:ext cx="412195" cy="414930"/>
              <a:chOff x="3098800" y="1265238"/>
              <a:chExt cx="717550" cy="722313"/>
            </a:xfrm>
            <a:solidFill>
              <a:schemeClr val="bg1"/>
            </a:solidFill>
            <a:effectLst/>
          </p:grpSpPr>
          <p:sp>
            <p:nvSpPr>
              <p:cNvPr id="34" name="íşļiḍe">
                <a:extLst>
                  <a:ext uri="{FF2B5EF4-FFF2-40B4-BE49-F238E27FC236}">
                    <a16:creationId xmlns:a16="http://schemas.microsoft.com/office/drawing/2014/main" id="{9DD14C74-5776-4358-8695-2F919365FC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8800" y="1265238"/>
                <a:ext cx="717550" cy="560388"/>
              </a:xfrm>
              <a:custGeom>
                <a:avLst/>
                <a:gdLst>
                  <a:gd name="T0" fmla="*/ 0 w 191"/>
                  <a:gd name="T1" fmla="*/ 0 h 149"/>
                  <a:gd name="T2" fmla="*/ 0 w 191"/>
                  <a:gd name="T3" fmla="*/ 133 h 149"/>
                  <a:gd name="T4" fmla="*/ 14 w 191"/>
                  <a:gd name="T5" fmla="*/ 149 h 149"/>
                  <a:gd name="T6" fmla="*/ 177 w 191"/>
                  <a:gd name="T7" fmla="*/ 149 h 149"/>
                  <a:gd name="T8" fmla="*/ 191 w 191"/>
                  <a:gd name="T9" fmla="*/ 133 h 149"/>
                  <a:gd name="T10" fmla="*/ 191 w 191"/>
                  <a:gd name="T11" fmla="*/ 0 h 149"/>
                  <a:gd name="T12" fmla="*/ 0 w 191"/>
                  <a:gd name="T13" fmla="*/ 0 h 149"/>
                  <a:gd name="T14" fmla="*/ 177 w 191"/>
                  <a:gd name="T15" fmla="*/ 119 h 149"/>
                  <a:gd name="T16" fmla="*/ 165 w 191"/>
                  <a:gd name="T17" fmla="*/ 133 h 149"/>
                  <a:gd name="T18" fmla="*/ 26 w 191"/>
                  <a:gd name="T19" fmla="*/ 133 h 149"/>
                  <a:gd name="T20" fmla="*/ 14 w 191"/>
                  <a:gd name="T21" fmla="*/ 119 h 149"/>
                  <a:gd name="T22" fmla="*/ 14 w 191"/>
                  <a:gd name="T23" fmla="*/ 31 h 149"/>
                  <a:gd name="T24" fmla="*/ 177 w 191"/>
                  <a:gd name="T25" fmla="*/ 31 h 149"/>
                  <a:gd name="T26" fmla="*/ 177 w 191"/>
                  <a:gd name="T27" fmla="*/ 11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91" h="149">
                    <a:moveTo>
                      <a:pt x="0" y="0"/>
                    </a:move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42"/>
                      <a:pt x="6" y="149"/>
                      <a:pt x="14" y="149"/>
                    </a:cubicBezTo>
                    <a:cubicBezTo>
                      <a:pt x="177" y="149"/>
                      <a:pt x="177" y="149"/>
                      <a:pt x="177" y="149"/>
                    </a:cubicBezTo>
                    <a:cubicBezTo>
                      <a:pt x="185" y="149"/>
                      <a:pt x="191" y="142"/>
                      <a:pt x="191" y="133"/>
                    </a:cubicBezTo>
                    <a:cubicBezTo>
                      <a:pt x="191" y="0"/>
                      <a:pt x="191" y="0"/>
                      <a:pt x="191" y="0"/>
                    </a:cubicBezTo>
                    <a:lnTo>
                      <a:pt x="0" y="0"/>
                    </a:lnTo>
                    <a:close/>
                    <a:moveTo>
                      <a:pt x="177" y="119"/>
                    </a:moveTo>
                    <a:cubicBezTo>
                      <a:pt x="177" y="127"/>
                      <a:pt x="172" y="133"/>
                      <a:pt x="165" y="133"/>
                    </a:cubicBezTo>
                    <a:cubicBezTo>
                      <a:pt x="26" y="133"/>
                      <a:pt x="26" y="133"/>
                      <a:pt x="26" y="133"/>
                    </a:cubicBezTo>
                    <a:cubicBezTo>
                      <a:pt x="20" y="133"/>
                      <a:pt x="14" y="127"/>
                      <a:pt x="14" y="119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77" y="31"/>
                      <a:pt x="177" y="31"/>
                      <a:pt x="177" y="31"/>
                    </a:cubicBezTo>
                    <a:lnTo>
                      <a:pt x="177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išḻíḓé">
                <a:extLst>
                  <a:ext uri="{FF2B5EF4-FFF2-40B4-BE49-F238E27FC236}">
                    <a16:creationId xmlns:a16="http://schemas.microsoft.com/office/drawing/2014/main" id="{FACB92F3-B067-48B1-A055-FACE124B55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90888" y="1795463"/>
                <a:ext cx="333375" cy="192088"/>
              </a:xfrm>
              <a:custGeom>
                <a:avLst/>
                <a:gdLst>
                  <a:gd name="T0" fmla="*/ 87 w 89"/>
                  <a:gd name="T1" fmla="*/ 40 h 51"/>
                  <a:gd name="T2" fmla="*/ 49 w 89"/>
                  <a:gd name="T3" fmla="*/ 2 h 51"/>
                  <a:gd name="T4" fmla="*/ 45 w 89"/>
                  <a:gd name="T5" fmla="*/ 0 h 51"/>
                  <a:gd name="T6" fmla="*/ 45 w 89"/>
                  <a:gd name="T7" fmla="*/ 0 h 51"/>
                  <a:gd name="T8" fmla="*/ 44 w 89"/>
                  <a:gd name="T9" fmla="*/ 0 h 51"/>
                  <a:gd name="T10" fmla="*/ 41 w 89"/>
                  <a:gd name="T11" fmla="*/ 2 h 51"/>
                  <a:gd name="T12" fmla="*/ 2 w 89"/>
                  <a:gd name="T13" fmla="*/ 40 h 51"/>
                  <a:gd name="T14" fmla="*/ 2 w 89"/>
                  <a:gd name="T15" fmla="*/ 47 h 51"/>
                  <a:gd name="T16" fmla="*/ 9 w 89"/>
                  <a:gd name="T17" fmla="*/ 47 h 51"/>
                  <a:gd name="T18" fmla="*/ 40 w 89"/>
                  <a:gd name="T19" fmla="*/ 16 h 51"/>
                  <a:gd name="T20" fmla="*/ 40 w 89"/>
                  <a:gd name="T21" fmla="*/ 46 h 51"/>
                  <a:gd name="T22" fmla="*/ 45 w 89"/>
                  <a:gd name="T23" fmla="*/ 51 h 51"/>
                  <a:gd name="T24" fmla="*/ 50 w 89"/>
                  <a:gd name="T25" fmla="*/ 46 h 51"/>
                  <a:gd name="T26" fmla="*/ 50 w 89"/>
                  <a:gd name="T27" fmla="*/ 16 h 51"/>
                  <a:gd name="T28" fmla="*/ 80 w 89"/>
                  <a:gd name="T29" fmla="*/ 47 h 51"/>
                  <a:gd name="T30" fmla="*/ 87 w 89"/>
                  <a:gd name="T31" fmla="*/ 47 h 51"/>
                  <a:gd name="T32" fmla="*/ 87 w 89"/>
                  <a:gd name="T33" fmla="*/ 4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9" h="51">
                    <a:moveTo>
                      <a:pt x="87" y="40"/>
                    </a:moveTo>
                    <a:cubicBezTo>
                      <a:pt x="49" y="2"/>
                      <a:pt x="49" y="2"/>
                      <a:pt x="49" y="2"/>
                    </a:cubicBezTo>
                    <a:cubicBezTo>
                      <a:pt x="48" y="1"/>
                      <a:pt x="46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2"/>
                    </a:cubicBezTo>
                    <a:cubicBezTo>
                      <a:pt x="2" y="40"/>
                      <a:pt x="2" y="40"/>
                      <a:pt x="2" y="40"/>
                    </a:cubicBezTo>
                    <a:cubicBezTo>
                      <a:pt x="0" y="42"/>
                      <a:pt x="0" y="45"/>
                      <a:pt x="2" y="47"/>
                    </a:cubicBezTo>
                    <a:cubicBezTo>
                      <a:pt x="4" y="49"/>
                      <a:pt x="7" y="49"/>
                      <a:pt x="9" y="47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9"/>
                      <a:pt x="42" y="51"/>
                      <a:pt x="45" y="51"/>
                    </a:cubicBezTo>
                    <a:cubicBezTo>
                      <a:pt x="47" y="51"/>
                      <a:pt x="50" y="49"/>
                      <a:pt x="50" y="4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80" y="47"/>
                      <a:pt x="80" y="47"/>
                      <a:pt x="80" y="47"/>
                    </a:cubicBezTo>
                    <a:cubicBezTo>
                      <a:pt x="82" y="49"/>
                      <a:pt x="85" y="49"/>
                      <a:pt x="87" y="47"/>
                    </a:cubicBezTo>
                    <a:cubicBezTo>
                      <a:pt x="89" y="45"/>
                      <a:pt x="89" y="42"/>
                      <a:pt x="87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í$1iďê">
                <a:extLst>
                  <a:ext uri="{FF2B5EF4-FFF2-40B4-BE49-F238E27FC236}">
                    <a16:creationId xmlns:a16="http://schemas.microsoft.com/office/drawing/2014/main" id="{D920DC0B-93D2-4FD9-ABC4-D8B2363B5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2463" y="1438276"/>
                <a:ext cx="255588" cy="269875"/>
              </a:xfrm>
              <a:custGeom>
                <a:avLst/>
                <a:gdLst>
                  <a:gd name="T0" fmla="*/ 35 w 68"/>
                  <a:gd name="T1" fmla="*/ 36 h 72"/>
                  <a:gd name="T2" fmla="*/ 68 w 68"/>
                  <a:gd name="T3" fmla="*/ 31 h 72"/>
                  <a:gd name="T4" fmla="*/ 61 w 68"/>
                  <a:gd name="T5" fmla="*/ 15 h 72"/>
                  <a:gd name="T6" fmla="*/ 16 w 68"/>
                  <a:gd name="T7" fmla="*/ 11 h 72"/>
                  <a:gd name="T8" fmla="*/ 12 w 68"/>
                  <a:gd name="T9" fmla="*/ 56 h 72"/>
                  <a:gd name="T10" fmla="*/ 56 w 68"/>
                  <a:gd name="T11" fmla="*/ 61 h 72"/>
                  <a:gd name="T12" fmla="*/ 35 w 68"/>
                  <a:gd name="T13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72">
                    <a:moveTo>
                      <a:pt x="35" y="36"/>
                    </a:moveTo>
                    <a:cubicBezTo>
                      <a:pt x="68" y="31"/>
                      <a:pt x="68" y="31"/>
                      <a:pt x="68" y="31"/>
                    </a:cubicBezTo>
                    <a:cubicBezTo>
                      <a:pt x="67" y="25"/>
                      <a:pt x="65" y="20"/>
                      <a:pt x="61" y="15"/>
                    </a:cubicBezTo>
                    <a:cubicBezTo>
                      <a:pt x="49" y="1"/>
                      <a:pt x="29" y="0"/>
                      <a:pt x="16" y="11"/>
                    </a:cubicBezTo>
                    <a:cubicBezTo>
                      <a:pt x="2" y="23"/>
                      <a:pt x="0" y="43"/>
                      <a:pt x="12" y="56"/>
                    </a:cubicBezTo>
                    <a:cubicBezTo>
                      <a:pt x="23" y="70"/>
                      <a:pt x="43" y="72"/>
                      <a:pt x="56" y="61"/>
                    </a:cubicBezTo>
                    <a:lnTo>
                      <a:pt x="35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ïşľïḑe">
                <a:extLst>
                  <a:ext uri="{FF2B5EF4-FFF2-40B4-BE49-F238E27FC236}">
                    <a16:creationId xmlns:a16="http://schemas.microsoft.com/office/drawing/2014/main" id="{4F297B0F-6C8D-4D78-80A8-5897C8348A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0438" y="1501776"/>
                <a:ext cx="211138" cy="269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íṩ1ïḋé">
                <a:extLst>
                  <a:ext uri="{FF2B5EF4-FFF2-40B4-BE49-F238E27FC236}">
                    <a16:creationId xmlns:a16="http://schemas.microsoft.com/office/drawing/2014/main" id="{87A1737F-151D-4F0A-8A99-91DEAA7C18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0438" y="1565276"/>
                <a:ext cx="2111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îs1îdê">
                <a:extLst>
                  <a:ext uri="{FF2B5EF4-FFF2-40B4-BE49-F238E27FC236}">
                    <a16:creationId xmlns:a16="http://schemas.microsoft.com/office/drawing/2014/main" id="{70E92FA7-BAB2-4A30-A834-E1C5AFC90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00438" y="1625601"/>
                <a:ext cx="134938" cy="22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îṣlíḑè">
              <a:extLst>
                <a:ext uri="{FF2B5EF4-FFF2-40B4-BE49-F238E27FC236}">
                  <a16:creationId xmlns:a16="http://schemas.microsoft.com/office/drawing/2014/main" id="{74F760E8-4B18-4F8E-8344-94DB1F07535D}"/>
                </a:ext>
              </a:extLst>
            </p:cNvPr>
            <p:cNvGrpSpPr/>
            <p:nvPr/>
          </p:nvGrpSpPr>
          <p:grpSpPr>
            <a:xfrm>
              <a:off x="2697606" y="1831791"/>
              <a:ext cx="2286698" cy="882168"/>
              <a:chOff x="773668" y="2748850"/>
              <a:chExt cx="2286698" cy="882168"/>
            </a:xfrm>
          </p:grpSpPr>
          <p:sp>
            <p:nvSpPr>
              <p:cNvPr id="32" name="i$ḻide">
                <a:extLst>
                  <a:ext uri="{FF2B5EF4-FFF2-40B4-BE49-F238E27FC236}">
                    <a16:creationId xmlns:a16="http://schemas.microsoft.com/office/drawing/2014/main" id="{202A0835-6C0F-4262-B159-060758D735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3668" y="2748850"/>
                <a:ext cx="228669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3" name="ïśļidè">
                <a:extLst>
                  <a:ext uri="{FF2B5EF4-FFF2-40B4-BE49-F238E27FC236}">
                    <a16:creationId xmlns:a16="http://schemas.microsoft.com/office/drawing/2014/main" id="{FE80F125-3BAC-45C0-B448-8065B12357A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3668" y="2964294"/>
                <a:ext cx="2286698" cy="666724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23" name="iṧļïḑè">
              <a:extLst>
                <a:ext uri="{FF2B5EF4-FFF2-40B4-BE49-F238E27FC236}">
                  <a16:creationId xmlns:a16="http://schemas.microsoft.com/office/drawing/2014/main" id="{7E423A23-9C86-4B5B-8680-892450085CCB}"/>
                </a:ext>
              </a:extLst>
            </p:cNvPr>
            <p:cNvGrpSpPr/>
            <p:nvPr/>
          </p:nvGrpSpPr>
          <p:grpSpPr>
            <a:xfrm>
              <a:off x="4781410" y="1430017"/>
              <a:ext cx="2286698" cy="882168"/>
              <a:chOff x="773668" y="2748850"/>
              <a:chExt cx="2286698" cy="882168"/>
            </a:xfrm>
          </p:grpSpPr>
          <p:sp>
            <p:nvSpPr>
              <p:cNvPr id="30" name="iŝļïḋè">
                <a:extLst>
                  <a:ext uri="{FF2B5EF4-FFF2-40B4-BE49-F238E27FC236}">
                    <a16:creationId xmlns:a16="http://schemas.microsoft.com/office/drawing/2014/main" id="{B0BAEBEF-B312-41CD-AC59-463FD96FFA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3668" y="2748850"/>
                <a:ext cx="228669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31" name="iṡlîḓê">
                <a:extLst>
                  <a:ext uri="{FF2B5EF4-FFF2-40B4-BE49-F238E27FC236}">
                    <a16:creationId xmlns:a16="http://schemas.microsoft.com/office/drawing/2014/main" id="{83FF7D1D-F046-4D8E-A61F-C6063F76B84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3668" y="2964294"/>
                <a:ext cx="2286698" cy="666724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24" name="ïśḷiḍé">
              <a:extLst>
                <a:ext uri="{FF2B5EF4-FFF2-40B4-BE49-F238E27FC236}">
                  <a16:creationId xmlns:a16="http://schemas.microsoft.com/office/drawing/2014/main" id="{B1190230-8724-43F0-AA52-2557BCD48F06}"/>
                </a:ext>
              </a:extLst>
            </p:cNvPr>
            <p:cNvGrpSpPr/>
            <p:nvPr/>
          </p:nvGrpSpPr>
          <p:grpSpPr>
            <a:xfrm>
              <a:off x="6906419" y="5089792"/>
              <a:ext cx="2286698" cy="882168"/>
              <a:chOff x="773668" y="2748850"/>
              <a:chExt cx="2286698" cy="882168"/>
            </a:xfrm>
          </p:grpSpPr>
          <p:sp>
            <p:nvSpPr>
              <p:cNvPr id="28" name="ïśļíḓé">
                <a:extLst>
                  <a:ext uri="{FF2B5EF4-FFF2-40B4-BE49-F238E27FC236}">
                    <a16:creationId xmlns:a16="http://schemas.microsoft.com/office/drawing/2014/main" id="{694CF3A4-BBB9-49C6-B983-052DF60763F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3668" y="2748850"/>
                <a:ext cx="228669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6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9" name="îṧ1iďé">
                <a:extLst>
                  <a:ext uri="{FF2B5EF4-FFF2-40B4-BE49-F238E27FC236}">
                    <a16:creationId xmlns:a16="http://schemas.microsoft.com/office/drawing/2014/main" id="{A17F565A-D8D0-407C-AB17-B831A211AF4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3668" y="2964294"/>
                <a:ext cx="2286698" cy="666724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25" name="ïSḷíḍé">
              <a:extLst>
                <a:ext uri="{FF2B5EF4-FFF2-40B4-BE49-F238E27FC236}">
                  <a16:creationId xmlns:a16="http://schemas.microsoft.com/office/drawing/2014/main" id="{E7FF9CE1-7691-48E4-98C8-29BDA144FA42}"/>
                </a:ext>
              </a:extLst>
            </p:cNvPr>
            <p:cNvGrpSpPr/>
            <p:nvPr/>
          </p:nvGrpSpPr>
          <p:grpSpPr>
            <a:xfrm>
              <a:off x="8787546" y="4149080"/>
              <a:ext cx="2286698" cy="882168"/>
              <a:chOff x="773668" y="2748850"/>
              <a:chExt cx="2286698" cy="882168"/>
            </a:xfrm>
          </p:grpSpPr>
          <p:sp>
            <p:nvSpPr>
              <p:cNvPr id="26" name="ïŝḷiďè">
                <a:extLst>
                  <a:ext uri="{FF2B5EF4-FFF2-40B4-BE49-F238E27FC236}">
                    <a16:creationId xmlns:a16="http://schemas.microsoft.com/office/drawing/2014/main" id="{A0F54421-964F-46D8-850C-BE8C972322C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3668" y="2748850"/>
                <a:ext cx="2286698" cy="215444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íṡľîḑé">
                <a:extLst>
                  <a:ext uri="{FF2B5EF4-FFF2-40B4-BE49-F238E27FC236}">
                    <a16:creationId xmlns:a16="http://schemas.microsoft.com/office/drawing/2014/main" id="{BCDDAB7C-9AE7-4232-98E6-6B1C9C70599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73668" y="2964294"/>
                <a:ext cx="2286698" cy="666724"/>
              </a:xfrm>
              <a:prstGeom prst="rect">
                <a:avLst/>
              </a:prstGeom>
            </p:spPr>
            <p:txBody>
              <a:bodyPr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105555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9" name="aba05987-862f-426f-886b-31795f8cfb8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2327411" y="1566864"/>
            <a:ext cx="7537178" cy="4400552"/>
            <a:chOff x="2327411" y="1566864"/>
            <a:chExt cx="7537178" cy="4400552"/>
          </a:xfrm>
        </p:grpSpPr>
        <p:sp>
          <p:nvSpPr>
            <p:cNvPr id="10" name="íṥļiḍê">
              <a:extLst>
                <a:ext uri="{FF2B5EF4-FFF2-40B4-BE49-F238E27FC236}">
                  <a16:creationId xmlns:a16="http://schemas.microsoft.com/office/drawing/2014/main" id="{6D360F34-6E5D-4833-B6EB-69D443A0B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5827" y="3736978"/>
              <a:ext cx="2155535" cy="2230438"/>
            </a:xfrm>
            <a:prstGeom prst="downArrow">
              <a:avLst>
                <a:gd name="adj1" fmla="val 50000"/>
                <a:gd name="adj2" fmla="val 49992"/>
              </a:avLst>
            </a:prstGeom>
            <a:solidFill>
              <a:srgbClr val="DAA38E"/>
            </a:solidFill>
            <a:ln w="254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ş1îdé">
              <a:extLst>
                <a:ext uri="{FF2B5EF4-FFF2-40B4-BE49-F238E27FC236}">
                  <a16:creationId xmlns:a16="http://schemas.microsoft.com/office/drawing/2014/main" id="{E6A4CCCA-AD09-4450-95C6-2E3139EC5BBB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5017415" y="1566864"/>
              <a:ext cx="2155535" cy="2160586"/>
            </a:xfrm>
            <a:prstGeom prst="downArrow">
              <a:avLst>
                <a:gd name="adj1" fmla="val 50000"/>
                <a:gd name="adj2" fmla="val 50004"/>
              </a:avLst>
            </a:prstGeom>
            <a:solidFill>
              <a:schemeClr val="accent1"/>
            </a:solidFill>
            <a:ln w="25400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îs1îďé">
              <a:extLst>
                <a:ext uri="{FF2B5EF4-FFF2-40B4-BE49-F238E27FC236}">
                  <a16:creationId xmlns:a16="http://schemas.microsoft.com/office/drawing/2014/main" id="{0819BC9E-4711-48E9-AB4D-D7A59798DAB0}"/>
                </a:ext>
              </a:extLst>
            </p:cNvPr>
            <p:cNvSpPr/>
            <p:nvPr/>
          </p:nvSpPr>
          <p:spPr>
            <a:xfrm>
              <a:off x="5829740" y="2348880"/>
              <a:ext cx="52770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3" name="íŝlïdé">
              <a:extLst>
                <a:ext uri="{FF2B5EF4-FFF2-40B4-BE49-F238E27FC236}">
                  <a16:creationId xmlns:a16="http://schemas.microsoft.com/office/drawing/2014/main" id="{37CE1B72-2BF6-47AE-A255-9EEEA30E390E}"/>
                </a:ext>
              </a:extLst>
            </p:cNvPr>
            <p:cNvSpPr/>
            <p:nvPr/>
          </p:nvSpPr>
          <p:spPr>
            <a:xfrm>
              <a:off x="5829741" y="4621364"/>
              <a:ext cx="52770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14" name="î$ľiḋè">
              <a:extLst>
                <a:ext uri="{FF2B5EF4-FFF2-40B4-BE49-F238E27FC236}">
                  <a16:creationId xmlns:a16="http://schemas.microsoft.com/office/drawing/2014/main" id="{23A41A91-D7D5-4200-AB9B-FBDBE7D24F6D}"/>
                </a:ext>
              </a:extLst>
            </p:cNvPr>
            <p:cNvGrpSpPr/>
            <p:nvPr/>
          </p:nvGrpSpPr>
          <p:grpSpPr>
            <a:xfrm>
              <a:off x="4728628" y="2348880"/>
              <a:ext cx="571222" cy="571221"/>
              <a:chOff x="2406923" y="2845390"/>
              <a:chExt cx="571222" cy="571221"/>
            </a:xfrm>
          </p:grpSpPr>
          <p:sp>
            <p:nvSpPr>
              <p:cNvPr id="38" name="ïşļïďê">
                <a:extLst>
                  <a:ext uri="{FF2B5EF4-FFF2-40B4-BE49-F238E27FC236}">
                    <a16:creationId xmlns:a16="http://schemas.microsoft.com/office/drawing/2014/main" id="{75566731-38BE-4F7B-BD34-5D6EE7F5A01B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işľïďè">
                <a:extLst>
                  <a:ext uri="{FF2B5EF4-FFF2-40B4-BE49-F238E27FC236}">
                    <a16:creationId xmlns:a16="http://schemas.microsoft.com/office/drawing/2014/main" id="{3D74095B-183C-497A-9C80-242A4708437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540113" y="2978779"/>
                <a:ext cx="304843" cy="30444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îŝļîḑè">
              <a:extLst>
                <a:ext uri="{FF2B5EF4-FFF2-40B4-BE49-F238E27FC236}">
                  <a16:creationId xmlns:a16="http://schemas.microsoft.com/office/drawing/2014/main" id="{4B470A31-CAF1-4B71-8F32-4A1A27637823}"/>
                </a:ext>
              </a:extLst>
            </p:cNvPr>
            <p:cNvGrpSpPr/>
            <p:nvPr/>
          </p:nvGrpSpPr>
          <p:grpSpPr>
            <a:xfrm>
              <a:off x="6884163" y="4566585"/>
              <a:ext cx="571222" cy="571221"/>
              <a:chOff x="2406923" y="2845390"/>
              <a:chExt cx="571222" cy="571221"/>
            </a:xfrm>
          </p:grpSpPr>
          <p:sp>
            <p:nvSpPr>
              <p:cNvPr id="36" name="iṩļiḓe">
                <a:extLst>
                  <a:ext uri="{FF2B5EF4-FFF2-40B4-BE49-F238E27FC236}">
                    <a16:creationId xmlns:a16="http://schemas.microsoft.com/office/drawing/2014/main" id="{DB5792A9-53B4-4417-A95A-CA991D3DAC0C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rgbClr val="DAA38E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íSḷíḓê">
                <a:extLst>
                  <a:ext uri="{FF2B5EF4-FFF2-40B4-BE49-F238E27FC236}">
                    <a16:creationId xmlns:a16="http://schemas.microsoft.com/office/drawing/2014/main" id="{77DC2979-582C-4F7C-A3F8-249F9A7AD56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540113" y="2980802"/>
                <a:ext cx="304843" cy="300394"/>
              </a:xfrm>
              <a:custGeom>
                <a:avLst/>
                <a:gdLst>
                  <a:gd name="connsiteX0" fmla="*/ 348690 w 604363"/>
                  <a:gd name="connsiteY0" fmla="*/ 224116 h 595544"/>
                  <a:gd name="connsiteX1" fmla="*/ 348690 w 604363"/>
                  <a:gd name="connsiteY1" fmla="*/ 513309 h 595544"/>
                  <a:gd name="connsiteX2" fmla="*/ 409242 w 604363"/>
                  <a:gd name="connsiteY2" fmla="*/ 513309 h 595544"/>
                  <a:gd name="connsiteX3" fmla="*/ 409242 w 604363"/>
                  <a:gd name="connsiteY3" fmla="*/ 224116 h 595544"/>
                  <a:gd name="connsiteX4" fmla="*/ 194986 w 604363"/>
                  <a:gd name="connsiteY4" fmla="*/ 224116 h 595544"/>
                  <a:gd name="connsiteX5" fmla="*/ 194986 w 604363"/>
                  <a:gd name="connsiteY5" fmla="*/ 513309 h 595544"/>
                  <a:gd name="connsiteX6" fmla="*/ 255494 w 604363"/>
                  <a:gd name="connsiteY6" fmla="*/ 513309 h 595544"/>
                  <a:gd name="connsiteX7" fmla="*/ 255494 w 604363"/>
                  <a:gd name="connsiteY7" fmla="*/ 224116 h 595544"/>
                  <a:gd name="connsiteX8" fmla="*/ 340148 w 604363"/>
                  <a:gd name="connsiteY8" fmla="*/ 206870 h 595544"/>
                  <a:gd name="connsiteX9" fmla="*/ 417784 w 604363"/>
                  <a:gd name="connsiteY9" fmla="*/ 206870 h 595544"/>
                  <a:gd name="connsiteX10" fmla="*/ 426326 w 604363"/>
                  <a:gd name="connsiteY10" fmla="*/ 215588 h 595544"/>
                  <a:gd name="connsiteX11" fmla="*/ 426326 w 604363"/>
                  <a:gd name="connsiteY11" fmla="*/ 521837 h 595544"/>
                  <a:gd name="connsiteX12" fmla="*/ 417784 w 604363"/>
                  <a:gd name="connsiteY12" fmla="*/ 530554 h 595544"/>
                  <a:gd name="connsiteX13" fmla="*/ 340148 w 604363"/>
                  <a:gd name="connsiteY13" fmla="*/ 530554 h 595544"/>
                  <a:gd name="connsiteX14" fmla="*/ 331416 w 604363"/>
                  <a:gd name="connsiteY14" fmla="*/ 521837 h 595544"/>
                  <a:gd name="connsiteX15" fmla="*/ 331416 w 604363"/>
                  <a:gd name="connsiteY15" fmla="*/ 215588 h 595544"/>
                  <a:gd name="connsiteX16" fmla="*/ 340148 w 604363"/>
                  <a:gd name="connsiteY16" fmla="*/ 206870 h 595544"/>
                  <a:gd name="connsiteX17" fmla="*/ 186450 w 604363"/>
                  <a:gd name="connsiteY17" fmla="*/ 206870 h 595544"/>
                  <a:gd name="connsiteX18" fmla="*/ 264029 w 604363"/>
                  <a:gd name="connsiteY18" fmla="*/ 206870 h 595544"/>
                  <a:gd name="connsiteX19" fmla="*/ 272565 w 604363"/>
                  <a:gd name="connsiteY19" fmla="*/ 215588 h 595544"/>
                  <a:gd name="connsiteX20" fmla="*/ 272565 w 604363"/>
                  <a:gd name="connsiteY20" fmla="*/ 521837 h 595544"/>
                  <a:gd name="connsiteX21" fmla="*/ 264029 w 604363"/>
                  <a:gd name="connsiteY21" fmla="*/ 530554 h 595544"/>
                  <a:gd name="connsiteX22" fmla="*/ 186450 w 604363"/>
                  <a:gd name="connsiteY22" fmla="*/ 530554 h 595544"/>
                  <a:gd name="connsiteX23" fmla="*/ 177725 w 604363"/>
                  <a:gd name="connsiteY23" fmla="*/ 521837 h 595544"/>
                  <a:gd name="connsiteX24" fmla="*/ 177725 w 604363"/>
                  <a:gd name="connsiteY24" fmla="*/ 215588 h 595544"/>
                  <a:gd name="connsiteX25" fmla="*/ 186450 w 604363"/>
                  <a:gd name="connsiteY25" fmla="*/ 206870 h 595544"/>
                  <a:gd name="connsiteX26" fmla="*/ 303902 w 604363"/>
                  <a:gd name="connsiteY26" fmla="*/ 19189 h 595544"/>
                  <a:gd name="connsiteX27" fmla="*/ 35897 w 604363"/>
                  <a:gd name="connsiteY27" fmla="*/ 206822 h 595544"/>
                  <a:gd name="connsiteX28" fmla="*/ 110301 w 604363"/>
                  <a:gd name="connsiteY28" fmla="*/ 206822 h 595544"/>
                  <a:gd name="connsiteX29" fmla="*/ 118842 w 604363"/>
                  <a:gd name="connsiteY29" fmla="*/ 215540 h 595544"/>
                  <a:gd name="connsiteX30" fmla="*/ 118842 w 604363"/>
                  <a:gd name="connsiteY30" fmla="*/ 521818 h 595544"/>
                  <a:gd name="connsiteX31" fmla="*/ 110301 w 604363"/>
                  <a:gd name="connsiteY31" fmla="*/ 530536 h 595544"/>
                  <a:gd name="connsiteX32" fmla="*/ 47855 w 604363"/>
                  <a:gd name="connsiteY32" fmla="*/ 530536 h 595544"/>
                  <a:gd name="connsiteX33" fmla="*/ 47855 w 604363"/>
                  <a:gd name="connsiteY33" fmla="*/ 578487 h 595544"/>
                  <a:gd name="connsiteX34" fmla="*/ 556153 w 604363"/>
                  <a:gd name="connsiteY34" fmla="*/ 578487 h 595544"/>
                  <a:gd name="connsiteX35" fmla="*/ 556153 w 604363"/>
                  <a:gd name="connsiteY35" fmla="*/ 530536 h 595544"/>
                  <a:gd name="connsiteX36" fmla="*/ 493897 w 604363"/>
                  <a:gd name="connsiteY36" fmla="*/ 530536 h 595544"/>
                  <a:gd name="connsiteX37" fmla="*/ 485166 w 604363"/>
                  <a:gd name="connsiteY37" fmla="*/ 521818 h 595544"/>
                  <a:gd name="connsiteX38" fmla="*/ 485166 w 604363"/>
                  <a:gd name="connsiteY38" fmla="*/ 215540 h 595544"/>
                  <a:gd name="connsiteX39" fmla="*/ 493897 w 604363"/>
                  <a:gd name="connsiteY39" fmla="*/ 206822 h 595544"/>
                  <a:gd name="connsiteX40" fmla="*/ 568490 w 604363"/>
                  <a:gd name="connsiteY40" fmla="*/ 206822 h 595544"/>
                  <a:gd name="connsiteX41" fmla="*/ 298967 w 604363"/>
                  <a:gd name="connsiteY41" fmla="*/ 1563 h 595544"/>
                  <a:gd name="connsiteX42" fmla="*/ 309027 w 604363"/>
                  <a:gd name="connsiteY42" fmla="*/ 1563 h 595544"/>
                  <a:gd name="connsiteX43" fmla="*/ 599428 w 604363"/>
                  <a:gd name="connsiteY43" fmla="*/ 207769 h 595544"/>
                  <a:gd name="connsiteX44" fmla="*/ 604363 w 604363"/>
                  <a:gd name="connsiteY44" fmla="*/ 215540 h 595544"/>
                  <a:gd name="connsiteX45" fmla="*/ 595632 w 604363"/>
                  <a:gd name="connsiteY45" fmla="*/ 224069 h 595544"/>
                  <a:gd name="connsiteX46" fmla="*/ 502438 w 604363"/>
                  <a:gd name="connsiteY46" fmla="*/ 224069 h 595544"/>
                  <a:gd name="connsiteX47" fmla="*/ 502438 w 604363"/>
                  <a:gd name="connsiteY47" fmla="*/ 513289 h 595544"/>
                  <a:gd name="connsiteX48" fmla="*/ 564884 w 604363"/>
                  <a:gd name="connsiteY48" fmla="*/ 513289 h 595544"/>
                  <a:gd name="connsiteX49" fmla="*/ 573425 w 604363"/>
                  <a:gd name="connsiteY49" fmla="*/ 521818 h 595544"/>
                  <a:gd name="connsiteX50" fmla="*/ 573425 w 604363"/>
                  <a:gd name="connsiteY50" fmla="*/ 587015 h 595544"/>
                  <a:gd name="connsiteX51" fmla="*/ 564884 w 604363"/>
                  <a:gd name="connsiteY51" fmla="*/ 595544 h 595544"/>
                  <a:gd name="connsiteX52" fmla="*/ 39314 w 604363"/>
                  <a:gd name="connsiteY52" fmla="*/ 595544 h 595544"/>
                  <a:gd name="connsiteX53" fmla="*/ 30773 w 604363"/>
                  <a:gd name="connsiteY53" fmla="*/ 587015 h 595544"/>
                  <a:gd name="connsiteX54" fmla="*/ 30773 w 604363"/>
                  <a:gd name="connsiteY54" fmla="*/ 521818 h 595544"/>
                  <a:gd name="connsiteX55" fmla="*/ 39314 w 604363"/>
                  <a:gd name="connsiteY55" fmla="*/ 513289 h 595544"/>
                  <a:gd name="connsiteX56" fmla="*/ 101760 w 604363"/>
                  <a:gd name="connsiteY56" fmla="*/ 513289 h 595544"/>
                  <a:gd name="connsiteX57" fmla="*/ 101760 w 604363"/>
                  <a:gd name="connsiteY57" fmla="*/ 224069 h 595544"/>
                  <a:gd name="connsiteX58" fmla="*/ 8565 w 604363"/>
                  <a:gd name="connsiteY58" fmla="*/ 224069 h 595544"/>
                  <a:gd name="connsiteX59" fmla="*/ 404 w 604363"/>
                  <a:gd name="connsiteY59" fmla="*/ 218004 h 595544"/>
                  <a:gd name="connsiteX60" fmla="*/ 3631 w 604363"/>
                  <a:gd name="connsiteY60" fmla="*/ 208338 h 595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604363" h="595544">
                    <a:moveTo>
                      <a:pt x="348690" y="224116"/>
                    </a:moveTo>
                    <a:lnTo>
                      <a:pt x="348690" y="513309"/>
                    </a:lnTo>
                    <a:lnTo>
                      <a:pt x="409242" y="513309"/>
                    </a:lnTo>
                    <a:lnTo>
                      <a:pt x="409242" y="224116"/>
                    </a:lnTo>
                    <a:close/>
                    <a:moveTo>
                      <a:pt x="194986" y="224116"/>
                    </a:moveTo>
                    <a:lnTo>
                      <a:pt x="194986" y="513309"/>
                    </a:lnTo>
                    <a:lnTo>
                      <a:pt x="255494" y="513309"/>
                    </a:lnTo>
                    <a:lnTo>
                      <a:pt x="255494" y="224116"/>
                    </a:lnTo>
                    <a:close/>
                    <a:moveTo>
                      <a:pt x="340148" y="206870"/>
                    </a:moveTo>
                    <a:lnTo>
                      <a:pt x="417784" y="206870"/>
                    </a:lnTo>
                    <a:cubicBezTo>
                      <a:pt x="422530" y="206870"/>
                      <a:pt x="426326" y="210850"/>
                      <a:pt x="426326" y="215588"/>
                    </a:cubicBezTo>
                    <a:lnTo>
                      <a:pt x="426326" y="521837"/>
                    </a:lnTo>
                    <a:cubicBezTo>
                      <a:pt x="426326" y="526574"/>
                      <a:pt x="422530" y="530554"/>
                      <a:pt x="417784" y="530554"/>
                    </a:cubicBezTo>
                    <a:lnTo>
                      <a:pt x="340148" y="530554"/>
                    </a:lnTo>
                    <a:cubicBezTo>
                      <a:pt x="335402" y="530554"/>
                      <a:pt x="331416" y="526574"/>
                      <a:pt x="331416" y="521837"/>
                    </a:cubicBezTo>
                    <a:lnTo>
                      <a:pt x="331416" y="215588"/>
                    </a:lnTo>
                    <a:cubicBezTo>
                      <a:pt x="331416" y="210850"/>
                      <a:pt x="335402" y="206870"/>
                      <a:pt x="340148" y="206870"/>
                    </a:cubicBezTo>
                    <a:close/>
                    <a:moveTo>
                      <a:pt x="186450" y="206870"/>
                    </a:moveTo>
                    <a:lnTo>
                      <a:pt x="264029" y="206870"/>
                    </a:lnTo>
                    <a:cubicBezTo>
                      <a:pt x="268771" y="206870"/>
                      <a:pt x="272565" y="210850"/>
                      <a:pt x="272565" y="215588"/>
                    </a:cubicBezTo>
                    <a:lnTo>
                      <a:pt x="272565" y="521837"/>
                    </a:lnTo>
                    <a:cubicBezTo>
                      <a:pt x="272565" y="526574"/>
                      <a:pt x="268771" y="530554"/>
                      <a:pt x="264029" y="530554"/>
                    </a:cubicBezTo>
                    <a:lnTo>
                      <a:pt x="186450" y="530554"/>
                    </a:lnTo>
                    <a:cubicBezTo>
                      <a:pt x="181708" y="530554"/>
                      <a:pt x="177725" y="526574"/>
                      <a:pt x="177725" y="521837"/>
                    </a:cubicBezTo>
                    <a:lnTo>
                      <a:pt x="177725" y="215588"/>
                    </a:lnTo>
                    <a:cubicBezTo>
                      <a:pt x="177725" y="210850"/>
                      <a:pt x="181708" y="206870"/>
                      <a:pt x="186450" y="206870"/>
                    </a:cubicBezTo>
                    <a:close/>
                    <a:moveTo>
                      <a:pt x="303902" y="19189"/>
                    </a:moveTo>
                    <a:lnTo>
                      <a:pt x="35897" y="206822"/>
                    </a:lnTo>
                    <a:lnTo>
                      <a:pt x="110301" y="206822"/>
                    </a:lnTo>
                    <a:cubicBezTo>
                      <a:pt x="115046" y="206822"/>
                      <a:pt x="118842" y="210802"/>
                      <a:pt x="118842" y="215540"/>
                    </a:cubicBezTo>
                    <a:lnTo>
                      <a:pt x="118842" y="521818"/>
                    </a:lnTo>
                    <a:cubicBezTo>
                      <a:pt x="118842" y="526556"/>
                      <a:pt x="115046" y="530536"/>
                      <a:pt x="110301" y="530536"/>
                    </a:cubicBezTo>
                    <a:lnTo>
                      <a:pt x="47855" y="530536"/>
                    </a:lnTo>
                    <a:lnTo>
                      <a:pt x="47855" y="578487"/>
                    </a:lnTo>
                    <a:lnTo>
                      <a:pt x="556153" y="578487"/>
                    </a:lnTo>
                    <a:lnTo>
                      <a:pt x="556153" y="530536"/>
                    </a:lnTo>
                    <a:lnTo>
                      <a:pt x="493897" y="530536"/>
                    </a:lnTo>
                    <a:cubicBezTo>
                      <a:pt x="489151" y="530536"/>
                      <a:pt x="485166" y="526556"/>
                      <a:pt x="485166" y="521818"/>
                    </a:cubicBezTo>
                    <a:lnTo>
                      <a:pt x="485166" y="215540"/>
                    </a:lnTo>
                    <a:cubicBezTo>
                      <a:pt x="485166" y="210802"/>
                      <a:pt x="489151" y="206822"/>
                      <a:pt x="493897" y="206822"/>
                    </a:cubicBezTo>
                    <a:lnTo>
                      <a:pt x="568490" y="206822"/>
                    </a:lnTo>
                    <a:close/>
                    <a:moveTo>
                      <a:pt x="298967" y="1563"/>
                    </a:moveTo>
                    <a:cubicBezTo>
                      <a:pt x="302004" y="-522"/>
                      <a:pt x="305990" y="-522"/>
                      <a:pt x="309027" y="1563"/>
                    </a:cubicBezTo>
                    <a:lnTo>
                      <a:pt x="599428" y="207769"/>
                    </a:lnTo>
                    <a:cubicBezTo>
                      <a:pt x="602275" y="208907"/>
                      <a:pt x="604363" y="211939"/>
                      <a:pt x="604363" y="215540"/>
                    </a:cubicBezTo>
                    <a:cubicBezTo>
                      <a:pt x="604363" y="220278"/>
                      <a:pt x="600567" y="224069"/>
                      <a:pt x="595632" y="224069"/>
                    </a:cubicBezTo>
                    <a:lnTo>
                      <a:pt x="502438" y="224069"/>
                    </a:lnTo>
                    <a:lnTo>
                      <a:pt x="502438" y="513289"/>
                    </a:lnTo>
                    <a:lnTo>
                      <a:pt x="564884" y="513289"/>
                    </a:lnTo>
                    <a:cubicBezTo>
                      <a:pt x="569629" y="513289"/>
                      <a:pt x="573425" y="517079"/>
                      <a:pt x="573425" y="521818"/>
                    </a:cubicBezTo>
                    <a:lnTo>
                      <a:pt x="573425" y="587015"/>
                    </a:lnTo>
                    <a:cubicBezTo>
                      <a:pt x="573425" y="591754"/>
                      <a:pt x="569629" y="595544"/>
                      <a:pt x="564884" y="595544"/>
                    </a:cubicBezTo>
                    <a:lnTo>
                      <a:pt x="39314" y="595544"/>
                    </a:lnTo>
                    <a:cubicBezTo>
                      <a:pt x="34569" y="595544"/>
                      <a:pt x="30773" y="591754"/>
                      <a:pt x="30773" y="587015"/>
                    </a:cubicBezTo>
                    <a:lnTo>
                      <a:pt x="30773" y="521818"/>
                    </a:lnTo>
                    <a:cubicBezTo>
                      <a:pt x="30773" y="517079"/>
                      <a:pt x="34569" y="513289"/>
                      <a:pt x="39314" y="513289"/>
                    </a:cubicBezTo>
                    <a:lnTo>
                      <a:pt x="101760" y="513289"/>
                    </a:lnTo>
                    <a:lnTo>
                      <a:pt x="101760" y="224069"/>
                    </a:lnTo>
                    <a:lnTo>
                      <a:pt x="8565" y="224069"/>
                    </a:lnTo>
                    <a:cubicBezTo>
                      <a:pt x="4769" y="224069"/>
                      <a:pt x="1543" y="221605"/>
                      <a:pt x="404" y="218004"/>
                    </a:cubicBezTo>
                    <a:cubicBezTo>
                      <a:pt x="-735" y="214403"/>
                      <a:pt x="594" y="210612"/>
                      <a:pt x="3631" y="20833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6" name="işḷíḓè">
              <a:extLst>
                <a:ext uri="{FF2B5EF4-FFF2-40B4-BE49-F238E27FC236}">
                  <a16:creationId xmlns:a16="http://schemas.microsoft.com/office/drawing/2014/main" id="{E228B9C8-FE83-4735-8D37-586E43D82918}"/>
                </a:ext>
              </a:extLst>
            </p:cNvPr>
            <p:cNvSpPr txBox="1"/>
            <p:nvPr/>
          </p:nvSpPr>
          <p:spPr>
            <a:xfrm>
              <a:off x="5636394" y="2747277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" name="ïṥľïḋè">
              <a:extLst>
                <a:ext uri="{FF2B5EF4-FFF2-40B4-BE49-F238E27FC236}">
                  <a16:creationId xmlns:a16="http://schemas.microsoft.com/office/drawing/2014/main" id="{D2655C01-4FC5-4B92-BF08-523F881BA89F}"/>
                </a:ext>
              </a:extLst>
            </p:cNvPr>
            <p:cNvSpPr txBox="1"/>
            <p:nvPr/>
          </p:nvSpPr>
          <p:spPr>
            <a:xfrm>
              <a:off x="5636394" y="5003502"/>
              <a:ext cx="914400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关键词</a:t>
              </a:r>
            </a:p>
          </p:txBody>
        </p:sp>
        <p:grpSp>
          <p:nvGrpSpPr>
            <p:cNvPr id="18" name="íṩlîḓè">
              <a:extLst>
                <a:ext uri="{FF2B5EF4-FFF2-40B4-BE49-F238E27FC236}">
                  <a16:creationId xmlns:a16="http://schemas.microsoft.com/office/drawing/2014/main" id="{16800EC1-C0F3-4752-B4AE-E082C3DD8FA6}"/>
                </a:ext>
              </a:extLst>
            </p:cNvPr>
            <p:cNvGrpSpPr/>
            <p:nvPr/>
          </p:nvGrpSpPr>
          <p:grpSpPr>
            <a:xfrm>
              <a:off x="4728628" y="4566585"/>
              <a:ext cx="571222" cy="571221"/>
              <a:chOff x="2406923" y="2845390"/>
              <a:chExt cx="571222" cy="571221"/>
            </a:xfrm>
          </p:grpSpPr>
          <p:sp>
            <p:nvSpPr>
              <p:cNvPr id="34" name="íś1iḑe">
                <a:extLst>
                  <a:ext uri="{FF2B5EF4-FFF2-40B4-BE49-F238E27FC236}">
                    <a16:creationId xmlns:a16="http://schemas.microsoft.com/office/drawing/2014/main" id="{1DD6BEE1-A9F3-4B37-987B-295DE1CF7274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rgbClr val="DAA38E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íşlîḑè">
                <a:extLst>
                  <a:ext uri="{FF2B5EF4-FFF2-40B4-BE49-F238E27FC236}">
                    <a16:creationId xmlns:a16="http://schemas.microsoft.com/office/drawing/2014/main" id="{F53357F5-D8F9-4F15-9390-59859CAED17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540113" y="3026990"/>
                <a:ext cx="304842" cy="20801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ïşlîďê">
              <a:extLst>
                <a:ext uri="{FF2B5EF4-FFF2-40B4-BE49-F238E27FC236}">
                  <a16:creationId xmlns:a16="http://schemas.microsoft.com/office/drawing/2014/main" id="{81096169-06C3-4D32-922E-B66A7EF85E2F}"/>
                </a:ext>
              </a:extLst>
            </p:cNvPr>
            <p:cNvGrpSpPr/>
            <p:nvPr/>
          </p:nvGrpSpPr>
          <p:grpSpPr>
            <a:xfrm>
              <a:off x="6835836" y="2348880"/>
              <a:ext cx="571222" cy="571221"/>
              <a:chOff x="2406923" y="2845390"/>
              <a:chExt cx="571222" cy="571221"/>
            </a:xfrm>
          </p:grpSpPr>
          <p:sp>
            <p:nvSpPr>
              <p:cNvPr id="32" name="isḻíḑe">
                <a:extLst>
                  <a:ext uri="{FF2B5EF4-FFF2-40B4-BE49-F238E27FC236}">
                    <a16:creationId xmlns:a16="http://schemas.microsoft.com/office/drawing/2014/main" id="{0642CD94-4980-4C40-98D6-143345966C48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ïṥ1ïḓê">
                <a:extLst>
                  <a:ext uri="{FF2B5EF4-FFF2-40B4-BE49-F238E27FC236}">
                    <a16:creationId xmlns:a16="http://schemas.microsoft.com/office/drawing/2014/main" id="{562E83ED-F7F5-4950-9E9E-8EF669401FD9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540113" y="3026990"/>
                <a:ext cx="304842" cy="208018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263288 w 607639"/>
                  <a:gd name="connsiteY14" fmla="*/ 252811 h 414642"/>
                  <a:gd name="connsiteX15" fmla="*/ 243084 w 607639"/>
                  <a:gd name="connsiteY15" fmla="*/ 273078 h 414642"/>
                  <a:gd name="connsiteX16" fmla="*/ 263288 w 607639"/>
                  <a:gd name="connsiteY16" fmla="*/ 293255 h 414642"/>
                  <a:gd name="connsiteX17" fmla="*/ 283580 w 607639"/>
                  <a:gd name="connsiteY17" fmla="*/ 273078 h 414642"/>
                  <a:gd name="connsiteX18" fmla="*/ 278685 w 607639"/>
                  <a:gd name="connsiteY18" fmla="*/ 260011 h 414642"/>
                  <a:gd name="connsiteX19" fmla="*/ 277528 w 607639"/>
                  <a:gd name="connsiteY19" fmla="*/ 258944 h 414642"/>
                  <a:gd name="connsiteX20" fmla="*/ 276549 w 607639"/>
                  <a:gd name="connsiteY20" fmla="*/ 257789 h 414642"/>
                  <a:gd name="connsiteX21" fmla="*/ 263288 w 607639"/>
                  <a:gd name="connsiteY21" fmla="*/ 252811 h 414642"/>
                  <a:gd name="connsiteX22" fmla="*/ 121505 w 607639"/>
                  <a:gd name="connsiteY22" fmla="*/ 252811 h 414642"/>
                  <a:gd name="connsiteX23" fmla="*/ 101302 w 607639"/>
                  <a:gd name="connsiteY23" fmla="*/ 273078 h 414642"/>
                  <a:gd name="connsiteX24" fmla="*/ 121505 w 607639"/>
                  <a:gd name="connsiteY24" fmla="*/ 293255 h 414642"/>
                  <a:gd name="connsiteX25" fmla="*/ 141798 w 607639"/>
                  <a:gd name="connsiteY25" fmla="*/ 273078 h 414642"/>
                  <a:gd name="connsiteX26" fmla="*/ 121505 w 607639"/>
                  <a:gd name="connsiteY26" fmla="*/ 252811 h 414642"/>
                  <a:gd name="connsiteX27" fmla="*/ 486063 w 607639"/>
                  <a:gd name="connsiteY27" fmla="*/ 232633 h 414642"/>
                  <a:gd name="connsiteX28" fmla="*/ 465859 w 607639"/>
                  <a:gd name="connsiteY28" fmla="*/ 252811 h 414642"/>
                  <a:gd name="connsiteX29" fmla="*/ 486063 w 607639"/>
                  <a:gd name="connsiteY29" fmla="*/ 273078 h 414642"/>
                  <a:gd name="connsiteX30" fmla="*/ 506355 w 607639"/>
                  <a:gd name="connsiteY30" fmla="*/ 252811 h 414642"/>
                  <a:gd name="connsiteX31" fmla="*/ 486063 w 607639"/>
                  <a:gd name="connsiteY31" fmla="*/ 232633 h 414642"/>
                  <a:gd name="connsiteX32" fmla="*/ 192441 w 607639"/>
                  <a:gd name="connsiteY32" fmla="*/ 182056 h 414642"/>
                  <a:gd name="connsiteX33" fmla="*/ 172148 w 607639"/>
                  <a:gd name="connsiteY33" fmla="*/ 202233 h 414642"/>
                  <a:gd name="connsiteX34" fmla="*/ 192441 w 607639"/>
                  <a:gd name="connsiteY34" fmla="*/ 222500 h 414642"/>
                  <a:gd name="connsiteX35" fmla="*/ 212645 w 607639"/>
                  <a:gd name="connsiteY35" fmla="*/ 202233 h 414642"/>
                  <a:gd name="connsiteX36" fmla="*/ 192441 w 607639"/>
                  <a:gd name="connsiteY36" fmla="*/ 182056 h 414642"/>
                  <a:gd name="connsiteX37" fmla="*/ 394923 w 607639"/>
                  <a:gd name="connsiteY37" fmla="*/ 131478 h 414642"/>
                  <a:gd name="connsiteX38" fmla="*/ 374720 w 607639"/>
                  <a:gd name="connsiteY38" fmla="*/ 151744 h 414642"/>
                  <a:gd name="connsiteX39" fmla="*/ 394923 w 607639"/>
                  <a:gd name="connsiteY39" fmla="*/ 171922 h 414642"/>
                  <a:gd name="connsiteX40" fmla="*/ 415216 w 607639"/>
                  <a:gd name="connsiteY40" fmla="*/ 151744 h 414642"/>
                  <a:gd name="connsiteX41" fmla="*/ 394923 w 607639"/>
                  <a:gd name="connsiteY41" fmla="*/ 131478 h 414642"/>
                  <a:gd name="connsiteX42" fmla="*/ 394923 w 607639"/>
                  <a:gd name="connsiteY42" fmla="*/ 111211 h 414642"/>
                  <a:gd name="connsiteX43" fmla="*/ 435420 w 607639"/>
                  <a:gd name="connsiteY43" fmla="*/ 151744 h 414642"/>
                  <a:gd name="connsiteX44" fmla="*/ 433106 w 607639"/>
                  <a:gd name="connsiteY44" fmla="*/ 165344 h 414642"/>
                  <a:gd name="connsiteX45" fmla="*/ 472979 w 607639"/>
                  <a:gd name="connsiteY45" fmla="*/ 214589 h 414642"/>
                  <a:gd name="connsiteX46" fmla="*/ 486063 w 607639"/>
                  <a:gd name="connsiteY46" fmla="*/ 212367 h 414642"/>
                  <a:gd name="connsiteX47" fmla="*/ 526559 w 607639"/>
                  <a:gd name="connsiteY47" fmla="*/ 252811 h 414642"/>
                  <a:gd name="connsiteX48" fmla="*/ 486063 w 607639"/>
                  <a:gd name="connsiteY48" fmla="*/ 293255 h 414642"/>
                  <a:gd name="connsiteX49" fmla="*/ 445566 w 607639"/>
                  <a:gd name="connsiteY49" fmla="*/ 252811 h 414642"/>
                  <a:gd name="connsiteX50" fmla="*/ 456157 w 607639"/>
                  <a:gd name="connsiteY50" fmla="*/ 225700 h 414642"/>
                  <a:gd name="connsiteX51" fmla="*/ 421090 w 607639"/>
                  <a:gd name="connsiteY51" fmla="*/ 182500 h 414642"/>
                  <a:gd name="connsiteX52" fmla="*/ 394923 w 607639"/>
                  <a:gd name="connsiteY52" fmla="*/ 192189 h 414642"/>
                  <a:gd name="connsiteX53" fmla="*/ 368489 w 607639"/>
                  <a:gd name="connsiteY53" fmla="*/ 182233 h 414642"/>
                  <a:gd name="connsiteX54" fmla="*/ 298088 w 607639"/>
                  <a:gd name="connsiteY54" fmla="*/ 252455 h 414642"/>
                  <a:gd name="connsiteX55" fmla="*/ 303784 w 607639"/>
                  <a:gd name="connsiteY55" fmla="*/ 273078 h 414642"/>
                  <a:gd name="connsiteX56" fmla="*/ 263288 w 607639"/>
                  <a:gd name="connsiteY56" fmla="*/ 313522 h 414642"/>
                  <a:gd name="connsiteX57" fmla="*/ 222791 w 607639"/>
                  <a:gd name="connsiteY57" fmla="*/ 273078 h 414642"/>
                  <a:gd name="connsiteX58" fmla="*/ 232759 w 607639"/>
                  <a:gd name="connsiteY58" fmla="*/ 246589 h 414642"/>
                  <a:gd name="connsiteX59" fmla="*/ 218964 w 607639"/>
                  <a:gd name="connsiteY59" fmla="*/ 232811 h 414642"/>
                  <a:gd name="connsiteX60" fmla="*/ 192441 w 607639"/>
                  <a:gd name="connsiteY60" fmla="*/ 242767 h 414642"/>
                  <a:gd name="connsiteX61" fmla="*/ 165918 w 607639"/>
                  <a:gd name="connsiteY61" fmla="*/ 232811 h 414642"/>
                  <a:gd name="connsiteX62" fmla="*/ 152123 w 607639"/>
                  <a:gd name="connsiteY62" fmla="*/ 246589 h 414642"/>
                  <a:gd name="connsiteX63" fmla="*/ 162002 w 607639"/>
                  <a:gd name="connsiteY63" fmla="*/ 273078 h 414642"/>
                  <a:gd name="connsiteX64" fmla="*/ 121505 w 607639"/>
                  <a:gd name="connsiteY64" fmla="*/ 313522 h 414642"/>
                  <a:gd name="connsiteX65" fmla="*/ 81009 w 607639"/>
                  <a:gd name="connsiteY65" fmla="*/ 273078 h 414642"/>
                  <a:gd name="connsiteX66" fmla="*/ 121505 w 607639"/>
                  <a:gd name="connsiteY66" fmla="*/ 232633 h 414642"/>
                  <a:gd name="connsiteX67" fmla="*/ 136013 w 607639"/>
                  <a:gd name="connsiteY67" fmla="*/ 235300 h 414642"/>
                  <a:gd name="connsiteX68" fmla="*/ 154615 w 607639"/>
                  <a:gd name="connsiteY68" fmla="*/ 216722 h 414642"/>
                  <a:gd name="connsiteX69" fmla="*/ 151945 w 607639"/>
                  <a:gd name="connsiteY69" fmla="*/ 202233 h 414642"/>
                  <a:gd name="connsiteX70" fmla="*/ 192441 w 607639"/>
                  <a:gd name="connsiteY70" fmla="*/ 161789 h 414642"/>
                  <a:gd name="connsiteX71" fmla="*/ 232937 w 607639"/>
                  <a:gd name="connsiteY71" fmla="*/ 202233 h 414642"/>
                  <a:gd name="connsiteX72" fmla="*/ 230534 w 607639"/>
                  <a:gd name="connsiteY72" fmla="*/ 216011 h 414642"/>
                  <a:gd name="connsiteX73" fmla="*/ 249492 w 607639"/>
                  <a:gd name="connsiteY73" fmla="*/ 235033 h 414642"/>
                  <a:gd name="connsiteX74" fmla="*/ 263288 w 607639"/>
                  <a:gd name="connsiteY74" fmla="*/ 232633 h 414642"/>
                  <a:gd name="connsiteX75" fmla="*/ 283936 w 607639"/>
                  <a:gd name="connsiteY75" fmla="*/ 238322 h 414642"/>
                  <a:gd name="connsiteX76" fmla="*/ 356830 w 607639"/>
                  <a:gd name="connsiteY76" fmla="*/ 165433 h 414642"/>
                  <a:gd name="connsiteX77" fmla="*/ 354427 w 607639"/>
                  <a:gd name="connsiteY77" fmla="*/ 151744 h 414642"/>
                  <a:gd name="connsiteX78" fmla="*/ 394923 w 607639"/>
                  <a:gd name="connsiteY78" fmla="*/ 111211 h 414642"/>
                  <a:gd name="connsiteX79" fmla="*/ 324090 w 607639"/>
                  <a:gd name="connsiteY79" fmla="*/ 80938 h 414642"/>
                  <a:gd name="connsiteX80" fmla="*/ 334234 w 607639"/>
                  <a:gd name="connsiteY80" fmla="*/ 80938 h 414642"/>
                  <a:gd name="connsiteX81" fmla="*/ 344289 w 607639"/>
                  <a:gd name="connsiteY81" fmla="*/ 91064 h 414642"/>
                  <a:gd name="connsiteX82" fmla="*/ 334234 w 607639"/>
                  <a:gd name="connsiteY82" fmla="*/ 101190 h 414642"/>
                  <a:gd name="connsiteX83" fmla="*/ 324090 w 607639"/>
                  <a:gd name="connsiteY83" fmla="*/ 101190 h 414642"/>
                  <a:gd name="connsiteX84" fmla="*/ 313946 w 607639"/>
                  <a:gd name="connsiteY84" fmla="*/ 91064 h 414642"/>
                  <a:gd name="connsiteX85" fmla="*/ 324090 w 607639"/>
                  <a:gd name="connsiteY85" fmla="*/ 80938 h 414642"/>
                  <a:gd name="connsiteX86" fmla="*/ 192417 w 607639"/>
                  <a:gd name="connsiteY86" fmla="*/ 80938 h 414642"/>
                  <a:gd name="connsiteX87" fmla="*/ 283548 w 607639"/>
                  <a:gd name="connsiteY87" fmla="*/ 80938 h 414642"/>
                  <a:gd name="connsiteX88" fmla="*/ 293694 w 607639"/>
                  <a:gd name="connsiteY88" fmla="*/ 91064 h 414642"/>
                  <a:gd name="connsiteX89" fmla="*/ 283548 w 607639"/>
                  <a:gd name="connsiteY89" fmla="*/ 101190 h 414642"/>
                  <a:gd name="connsiteX90" fmla="*/ 192417 w 607639"/>
                  <a:gd name="connsiteY90" fmla="*/ 101190 h 414642"/>
                  <a:gd name="connsiteX91" fmla="*/ 182271 w 607639"/>
                  <a:gd name="connsiteY91" fmla="*/ 91064 h 414642"/>
                  <a:gd name="connsiteX92" fmla="*/ 192417 w 607639"/>
                  <a:gd name="connsiteY92" fmla="*/ 80938 h 414642"/>
                  <a:gd name="connsiteX93" fmla="*/ 91157 w 607639"/>
                  <a:gd name="connsiteY93" fmla="*/ 80938 h 414642"/>
                  <a:gd name="connsiteX94" fmla="*/ 151959 w 607639"/>
                  <a:gd name="connsiteY94" fmla="*/ 80938 h 414642"/>
                  <a:gd name="connsiteX95" fmla="*/ 162018 w 607639"/>
                  <a:gd name="connsiteY95" fmla="*/ 91064 h 414642"/>
                  <a:gd name="connsiteX96" fmla="*/ 151959 w 607639"/>
                  <a:gd name="connsiteY96" fmla="*/ 101190 h 414642"/>
                  <a:gd name="connsiteX97" fmla="*/ 91157 w 607639"/>
                  <a:gd name="connsiteY97" fmla="*/ 101190 h 414642"/>
                  <a:gd name="connsiteX98" fmla="*/ 81009 w 607639"/>
                  <a:gd name="connsiteY98" fmla="*/ 91064 h 414642"/>
                  <a:gd name="connsiteX99" fmla="*/ 91157 w 607639"/>
                  <a:gd name="connsiteY99" fmla="*/ 80938 h 414642"/>
                  <a:gd name="connsiteX100" fmla="*/ 243084 w 607639"/>
                  <a:gd name="connsiteY100" fmla="*/ 40505 h 414642"/>
                  <a:gd name="connsiteX101" fmla="*/ 334231 w 607639"/>
                  <a:gd name="connsiteY101" fmla="*/ 40505 h 414642"/>
                  <a:gd name="connsiteX102" fmla="*/ 344289 w 607639"/>
                  <a:gd name="connsiteY102" fmla="*/ 50631 h 414642"/>
                  <a:gd name="connsiteX103" fmla="*/ 334231 w 607639"/>
                  <a:gd name="connsiteY103" fmla="*/ 60757 h 414642"/>
                  <a:gd name="connsiteX104" fmla="*/ 243084 w 607639"/>
                  <a:gd name="connsiteY104" fmla="*/ 60757 h 414642"/>
                  <a:gd name="connsiteX105" fmla="*/ 232937 w 607639"/>
                  <a:gd name="connsiteY105" fmla="*/ 50631 h 414642"/>
                  <a:gd name="connsiteX106" fmla="*/ 243084 w 607639"/>
                  <a:gd name="connsiteY106" fmla="*/ 40505 h 414642"/>
                  <a:gd name="connsiteX107" fmla="*/ 91153 w 607639"/>
                  <a:gd name="connsiteY107" fmla="*/ 40505 h 414642"/>
                  <a:gd name="connsiteX108" fmla="*/ 202559 w 607639"/>
                  <a:gd name="connsiteY108" fmla="*/ 40505 h 414642"/>
                  <a:gd name="connsiteX109" fmla="*/ 212614 w 607639"/>
                  <a:gd name="connsiteY109" fmla="*/ 50631 h 414642"/>
                  <a:gd name="connsiteX110" fmla="*/ 202559 w 607639"/>
                  <a:gd name="connsiteY110" fmla="*/ 60757 h 414642"/>
                  <a:gd name="connsiteX111" fmla="*/ 91153 w 607639"/>
                  <a:gd name="connsiteY111" fmla="*/ 60757 h 414642"/>
                  <a:gd name="connsiteX112" fmla="*/ 81009 w 607639"/>
                  <a:gd name="connsiteY112" fmla="*/ 50631 h 414642"/>
                  <a:gd name="connsiteX113" fmla="*/ 91153 w 607639"/>
                  <a:gd name="connsiteY113" fmla="*/ 40505 h 414642"/>
                  <a:gd name="connsiteX114" fmla="*/ 70848 w 607639"/>
                  <a:gd name="connsiteY114" fmla="*/ 20176 h 414642"/>
                  <a:gd name="connsiteX115" fmla="*/ 60791 w 607639"/>
                  <a:gd name="connsiteY115" fmla="*/ 30309 h 414642"/>
                  <a:gd name="connsiteX116" fmla="*/ 60791 w 607639"/>
                  <a:gd name="connsiteY116" fmla="*/ 343802 h 414642"/>
                  <a:gd name="connsiteX117" fmla="*/ 222780 w 607639"/>
                  <a:gd name="connsiteY117" fmla="*/ 343802 h 414642"/>
                  <a:gd name="connsiteX118" fmla="*/ 232927 w 607639"/>
                  <a:gd name="connsiteY118" fmla="*/ 353935 h 414642"/>
                  <a:gd name="connsiteX119" fmla="*/ 232927 w 607639"/>
                  <a:gd name="connsiteY119" fmla="*/ 364067 h 414642"/>
                  <a:gd name="connsiteX120" fmla="*/ 374712 w 607639"/>
                  <a:gd name="connsiteY120" fmla="*/ 364067 h 414642"/>
                  <a:gd name="connsiteX121" fmla="*/ 374712 w 607639"/>
                  <a:gd name="connsiteY121" fmla="*/ 353935 h 414642"/>
                  <a:gd name="connsiteX122" fmla="*/ 384859 w 607639"/>
                  <a:gd name="connsiteY122" fmla="*/ 343802 h 414642"/>
                  <a:gd name="connsiteX123" fmla="*/ 546848 w 607639"/>
                  <a:gd name="connsiteY123" fmla="*/ 343802 h 414642"/>
                  <a:gd name="connsiteX124" fmla="*/ 546848 w 607639"/>
                  <a:gd name="connsiteY124" fmla="*/ 30309 h 414642"/>
                  <a:gd name="connsiteX125" fmla="*/ 536702 w 607639"/>
                  <a:gd name="connsiteY125" fmla="*/ 20176 h 414642"/>
                  <a:gd name="connsiteX126" fmla="*/ 70848 w 607639"/>
                  <a:gd name="connsiteY126" fmla="*/ 0 h 414642"/>
                  <a:gd name="connsiteX127" fmla="*/ 536702 w 607639"/>
                  <a:gd name="connsiteY127" fmla="*/ 0 h 414642"/>
                  <a:gd name="connsiteX128" fmla="*/ 567142 w 607639"/>
                  <a:gd name="connsiteY128" fmla="*/ 30309 h 414642"/>
                  <a:gd name="connsiteX129" fmla="*/ 567142 w 607639"/>
                  <a:gd name="connsiteY129" fmla="*/ 343802 h 414642"/>
                  <a:gd name="connsiteX130" fmla="*/ 597492 w 607639"/>
                  <a:gd name="connsiteY130" fmla="*/ 343802 h 414642"/>
                  <a:gd name="connsiteX131" fmla="*/ 607639 w 607639"/>
                  <a:gd name="connsiteY131" fmla="*/ 353935 h 414642"/>
                  <a:gd name="connsiteX132" fmla="*/ 607639 w 607639"/>
                  <a:gd name="connsiteY132" fmla="*/ 384244 h 414642"/>
                  <a:gd name="connsiteX133" fmla="*/ 577199 w 607639"/>
                  <a:gd name="connsiteY133" fmla="*/ 414642 h 414642"/>
                  <a:gd name="connsiteX134" fmla="*/ 30351 w 607639"/>
                  <a:gd name="connsiteY134" fmla="*/ 414642 h 414642"/>
                  <a:gd name="connsiteX135" fmla="*/ 0 w 607639"/>
                  <a:gd name="connsiteY135" fmla="*/ 384244 h 414642"/>
                  <a:gd name="connsiteX136" fmla="*/ 0 w 607639"/>
                  <a:gd name="connsiteY136" fmla="*/ 353935 h 414642"/>
                  <a:gd name="connsiteX137" fmla="*/ 10147 w 607639"/>
                  <a:gd name="connsiteY137" fmla="*/ 343802 h 414642"/>
                  <a:gd name="connsiteX138" fmla="*/ 40497 w 607639"/>
                  <a:gd name="connsiteY138" fmla="*/ 343802 h 414642"/>
                  <a:gd name="connsiteX139" fmla="*/ 40497 w 607639"/>
                  <a:gd name="connsiteY139" fmla="*/ 30309 h 414642"/>
                  <a:gd name="connsiteX140" fmla="*/ 70848 w 607639"/>
                  <a:gd name="connsiteY140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263288" y="252811"/>
                    </a:moveTo>
                    <a:cubicBezTo>
                      <a:pt x="252162" y="252811"/>
                      <a:pt x="243084" y="261967"/>
                      <a:pt x="243084" y="273078"/>
                    </a:cubicBezTo>
                    <a:cubicBezTo>
                      <a:pt x="243084" y="284189"/>
                      <a:pt x="252162" y="293255"/>
                      <a:pt x="263288" y="293255"/>
                    </a:cubicBezTo>
                    <a:cubicBezTo>
                      <a:pt x="274413" y="293255"/>
                      <a:pt x="283580" y="284189"/>
                      <a:pt x="283580" y="273078"/>
                    </a:cubicBezTo>
                    <a:cubicBezTo>
                      <a:pt x="283580" y="268100"/>
                      <a:pt x="281711" y="263567"/>
                      <a:pt x="278685" y="260011"/>
                    </a:cubicBezTo>
                    <a:cubicBezTo>
                      <a:pt x="278329" y="259655"/>
                      <a:pt x="277884" y="259300"/>
                      <a:pt x="277528" y="258944"/>
                    </a:cubicBezTo>
                    <a:cubicBezTo>
                      <a:pt x="277172" y="258589"/>
                      <a:pt x="276816" y="258144"/>
                      <a:pt x="276549" y="257789"/>
                    </a:cubicBezTo>
                    <a:cubicBezTo>
                      <a:pt x="272989" y="254678"/>
                      <a:pt x="268361" y="252811"/>
                      <a:pt x="263288" y="252811"/>
                    </a:cubicBezTo>
                    <a:close/>
                    <a:moveTo>
                      <a:pt x="121505" y="252811"/>
                    </a:moveTo>
                    <a:cubicBezTo>
                      <a:pt x="110380" y="252811"/>
                      <a:pt x="101302" y="261967"/>
                      <a:pt x="101302" y="273078"/>
                    </a:cubicBezTo>
                    <a:cubicBezTo>
                      <a:pt x="101302" y="284189"/>
                      <a:pt x="110380" y="293255"/>
                      <a:pt x="121505" y="293255"/>
                    </a:cubicBezTo>
                    <a:cubicBezTo>
                      <a:pt x="132631" y="293255"/>
                      <a:pt x="141798" y="284189"/>
                      <a:pt x="141798" y="273078"/>
                    </a:cubicBezTo>
                    <a:cubicBezTo>
                      <a:pt x="141798" y="261967"/>
                      <a:pt x="132631" y="252811"/>
                      <a:pt x="121505" y="252811"/>
                    </a:cubicBezTo>
                    <a:close/>
                    <a:moveTo>
                      <a:pt x="486063" y="232633"/>
                    </a:moveTo>
                    <a:cubicBezTo>
                      <a:pt x="474937" y="232633"/>
                      <a:pt x="465859" y="241700"/>
                      <a:pt x="465859" y="252811"/>
                    </a:cubicBezTo>
                    <a:cubicBezTo>
                      <a:pt x="465859" y="263922"/>
                      <a:pt x="474937" y="273078"/>
                      <a:pt x="486063" y="273078"/>
                    </a:cubicBezTo>
                    <a:cubicBezTo>
                      <a:pt x="497188" y="273078"/>
                      <a:pt x="506355" y="263922"/>
                      <a:pt x="506355" y="252811"/>
                    </a:cubicBezTo>
                    <a:cubicBezTo>
                      <a:pt x="506355" y="241700"/>
                      <a:pt x="497188" y="232633"/>
                      <a:pt x="486063" y="232633"/>
                    </a:cubicBezTo>
                    <a:close/>
                    <a:moveTo>
                      <a:pt x="192441" y="182056"/>
                    </a:moveTo>
                    <a:cubicBezTo>
                      <a:pt x="181316" y="182056"/>
                      <a:pt x="172148" y="191122"/>
                      <a:pt x="172148" y="202233"/>
                    </a:cubicBezTo>
                    <a:cubicBezTo>
                      <a:pt x="172148" y="213433"/>
                      <a:pt x="181316" y="222500"/>
                      <a:pt x="192441" y="222500"/>
                    </a:cubicBezTo>
                    <a:cubicBezTo>
                      <a:pt x="203566" y="222500"/>
                      <a:pt x="212645" y="213433"/>
                      <a:pt x="212645" y="202233"/>
                    </a:cubicBezTo>
                    <a:cubicBezTo>
                      <a:pt x="212645" y="191122"/>
                      <a:pt x="203566" y="182056"/>
                      <a:pt x="192441" y="182056"/>
                    </a:cubicBezTo>
                    <a:close/>
                    <a:moveTo>
                      <a:pt x="394923" y="131478"/>
                    </a:moveTo>
                    <a:cubicBezTo>
                      <a:pt x="383798" y="131478"/>
                      <a:pt x="374720" y="140544"/>
                      <a:pt x="374720" y="151744"/>
                    </a:cubicBezTo>
                    <a:cubicBezTo>
                      <a:pt x="374720" y="162856"/>
                      <a:pt x="383798" y="171922"/>
                      <a:pt x="394923" y="171922"/>
                    </a:cubicBezTo>
                    <a:cubicBezTo>
                      <a:pt x="406049" y="171922"/>
                      <a:pt x="415216" y="162856"/>
                      <a:pt x="415216" y="151744"/>
                    </a:cubicBezTo>
                    <a:cubicBezTo>
                      <a:pt x="415216" y="140544"/>
                      <a:pt x="406049" y="131478"/>
                      <a:pt x="394923" y="131478"/>
                    </a:cubicBezTo>
                    <a:close/>
                    <a:moveTo>
                      <a:pt x="394923" y="111211"/>
                    </a:moveTo>
                    <a:cubicBezTo>
                      <a:pt x="417263" y="111211"/>
                      <a:pt x="435420" y="129433"/>
                      <a:pt x="435420" y="151744"/>
                    </a:cubicBezTo>
                    <a:cubicBezTo>
                      <a:pt x="435420" y="156456"/>
                      <a:pt x="434619" y="161078"/>
                      <a:pt x="433106" y="165344"/>
                    </a:cubicBezTo>
                    <a:lnTo>
                      <a:pt x="472979" y="214589"/>
                    </a:lnTo>
                    <a:cubicBezTo>
                      <a:pt x="477162" y="213167"/>
                      <a:pt x="481523" y="212367"/>
                      <a:pt x="486063" y="212367"/>
                    </a:cubicBezTo>
                    <a:cubicBezTo>
                      <a:pt x="508402" y="212367"/>
                      <a:pt x="526559" y="230589"/>
                      <a:pt x="526559" y="252811"/>
                    </a:cubicBezTo>
                    <a:cubicBezTo>
                      <a:pt x="526559" y="275122"/>
                      <a:pt x="508402" y="293255"/>
                      <a:pt x="486063" y="293255"/>
                    </a:cubicBezTo>
                    <a:cubicBezTo>
                      <a:pt x="463812" y="293255"/>
                      <a:pt x="445566" y="275122"/>
                      <a:pt x="445566" y="252811"/>
                    </a:cubicBezTo>
                    <a:cubicBezTo>
                      <a:pt x="445566" y="242411"/>
                      <a:pt x="449571" y="232900"/>
                      <a:pt x="456157" y="225700"/>
                    </a:cubicBezTo>
                    <a:lnTo>
                      <a:pt x="421090" y="182500"/>
                    </a:lnTo>
                    <a:cubicBezTo>
                      <a:pt x="414059" y="188544"/>
                      <a:pt x="404892" y="192189"/>
                      <a:pt x="394923" y="192189"/>
                    </a:cubicBezTo>
                    <a:cubicBezTo>
                      <a:pt x="384866" y="192189"/>
                      <a:pt x="375610" y="188367"/>
                      <a:pt x="368489" y="182233"/>
                    </a:cubicBezTo>
                    <a:lnTo>
                      <a:pt x="298088" y="252455"/>
                    </a:lnTo>
                    <a:cubicBezTo>
                      <a:pt x="301737" y="258500"/>
                      <a:pt x="303784" y="265522"/>
                      <a:pt x="303784" y="273078"/>
                    </a:cubicBezTo>
                    <a:cubicBezTo>
                      <a:pt x="303784" y="295300"/>
                      <a:pt x="285627" y="313522"/>
                      <a:pt x="263288" y="313522"/>
                    </a:cubicBezTo>
                    <a:cubicBezTo>
                      <a:pt x="241037" y="313522"/>
                      <a:pt x="222791" y="295300"/>
                      <a:pt x="222791" y="273078"/>
                    </a:cubicBezTo>
                    <a:cubicBezTo>
                      <a:pt x="222791" y="262944"/>
                      <a:pt x="226529" y="253700"/>
                      <a:pt x="232759" y="246589"/>
                    </a:cubicBezTo>
                    <a:lnTo>
                      <a:pt x="218964" y="232811"/>
                    </a:lnTo>
                    <a:cubicBezTo>
                      <a:pt x="211844" y="238944"/>
                      <a:pt x="202498" y="242767"/>
                      <a:pt x="192441" y="242767"/>
                    </a:cubicBezTo>
                    <a:cubicBezTo>
                      <a:pt x="182295" y="242767"/>
                      <a:pt x="173038" y="238944"/>
                      <a:pt x="165918" y="232811"/>
                    </a:cubicBezTo>
                    <a:lnTo>
                      <a:pt x="152123" y="246589"/>
                    </a:lnTo>
                    <a:cubicBezTo>
                      <a:pt x="158264" y="253700"/>
                      <a:pt x="162002" y="262944"/>
                      <a:pt x="162002" y="273078"/>
                    </a:cubicBezTo>
                    <a:cubicBezTo>
                      <a:pt x="162002" y="295300"/>
                      <a:pt x="143845" y="313522"/>
                      <a:pt x="121505" y="313522"/>
                    </a:cubicBezTo>
                    <a:cubicBezTo>
                      <a:pt x="99255" y="313522"/>
                      <a:pt x="81009" y="295300"/>
                      <a:pt x="81009" y="273078"/>
                    </a:cubicBezTo>
                    <a:cubicBezTo>
                      <a:pt x="81009" y="250856"/>
                      <a:pt x="99255" y="232633"/>
                      <a:pt x="121505" y="232633"/>
                    </a:cubicBezTo>
                    <a:cubicBezTo>
                      <a:pt x="126668" y="232633"/>
                      <a:pt x="131563" y="233611"/>
                      <a:pt x="136013" y="235300"/>
                    </a:cubicBezTo>
                    <a:lnTo>
                      <a:pt x="154615" y="216722"/>
                    </a:lnTo>
                    <a:cubicBezTo>
                      <a:pt x="152924" y="212278"/>
                      <a:pt x="151945" y="207389"/>
                      <a:pt x="151945" y="202233"/>
                    </a:cubicBezTo>
                    <a:cubicBezTo>
                      <a:pt x="151945" y="180011"/>
                      <a:pt x="170101" y="161789"/>
                      <a:pt x="192441" y="161789"/>
                    </a:cubicBezTo>
                    <a:cubicBezTo>
                      <a:pt x="214692" y="161789"/>
                      <a:pt x="232937" y="180011"/>
                      <a:pt x="232937" y="202233"/>
                    </a:cubicBezTo>
                    <a:cubicBezTo>
                      <a:pt x="232937" y="207122"/>
                      <a:pt x="232047" y="211744"/>
                      <a:pt x="230534" y="216011"/>
                    </a:cubicBezTo>
                    <a:lnTo>
                      <a:pt x="249492" y="235033"/>
                    </a:lnTo>
                    <a:cubicBezTo>
                      <a:pt x="253853" y="233433"/>
                      <a:pt x="258481" y="232633"/>
                      <a:pt x="263288" y="232633"/>
                    </a:cubicBezTo>
                    <a:cubicBezTo>
                      <a:pt x="270853" y="232633"/>
                      <a:pt x="277884" y="234678"/>
                      <a:pt x="283936" y="238322"/>
                    </a:cubicBezTo>
                    <a:lnTo>
                      <a:pt x="356830" y="165433"/>
                    </a:lnTo>
                    <a:cubicBezTo>
                      <a:pt x="355317" y="161167"/>
                      <a:pt x="354427" y="156544"/>
                      <a:pt x="354427" y="151744"/>
                    </a:cubicBezTo>
                    <a:cubicBezTo>
                      <a:pt x="354427" y="129433"/>
                      <a:pt x="372672" y="111211"/>
                      <a:pt x="394923" y="111211"/>
                    </a:cubicBezTo>
                    <a:close/>
                    <a:moveTo>
                      <a:pt x="324090" y="80938"/>
                    </a:moveTo>
                    <a:lnTo>
                      <a:pt x="334234" y="80938"/>
                    </a:lnTo>
                    <a:cubicBezTo>
                      <a:pt x="340285" y="80938"/>
                      <a:pt x="344289" y="85024"/>
                      <a:pt x="344289" y="91064"/>
                    </a:cubicBezTo>
                    <a:cubicBezTo>
                      <a:pt x="344289" y="97104"/>
                      <a:pt x="340285" y="101190"/>
                      <a:pt x="334234" y="101190"/>
                    </a:cubicBezTo>
                    <a:lnTo>
                      <a:pt x="324090" y="101190"/>
                    </a:lnTo>
                    <a:cubicBezTo>
                      <a:pt x="318039" y="101190"/>
                      <a:pt x="313946" y="97104"/>
                      <a:pt x="313946" y="91064"/>
                    </a:cubicBezTo>
                    <a:cubicBezTo>
                      <a:pt x="313946" y="85024"/>
                      <a:pt x="318039" y="80938"/>
                      <a:pt x="324090" y="80938"/>
                    </a:cubicBezTo>
                    <a:close/>
                    <a:moveTo>
                      <a:pt x="192417" y="80938"/>
                    </a:moveTo>
                    <a:lnTo>
                      <a:pt x="283548" y="80938"/>
                    </a:lnTo>
                    <a:cubicBezTo>
                      <a:pt x="289600" y="80938"/>
                      <a:pt x="293694" y="85024"/>
                      <a:pt x="293694" y="91064"/>
                    </a:cubicBezTo>
                    <a:cubicBezTo>
                      <a:pt x="293694" y="97104"/>
                      <a:pt x="289600" y="101190"/>
                      <a:pt x="283548" y="101190"/>
                    </a:cubicBezTo>
                    <a:lnTo>
                      <a:pt x="192417" y="101190"/>
                    </a:lnTo>
                    <a:cubicBezTo>
                      <a:pt x="186365" y="101190"/>
                      <a:pt x="182271" y="97104"/>
                      <a:pt x="182271" y="91064"/>
                    </a:cubicBezTo>
                    <a:cubicBezTo>
                      <a:pt x="182271" y="85024"/>
                      <a:pt x="186365" y="80938"/>
                      <a:pt x="192417" y="80938"/>
                    </a:cubicBezTo>
                    <a:close/>
                    <a:moveTo>
                      <a:pt x="91157" y="80938"/>
                    </a:moveTo>
                    <a:lnTo>
                      <a:pt x="151959" y="80938"/>
                    </a:lnTo>
                    <a:cubicBezTo>
                      <a:pt x="158012" y="80938"/>
                      <a:pt x="162018" y="85024"/>
                      <a:pt x="162018" y="91064"/>
                    </a:cubicBezTo>
                    <a:cubicBezTo>
                      <a:pt x="162018" y="97104"/>
                      <a:pt x="158012" y="101190"/>
                      <a:pt x="151959" y="101190"/>
                    </a:cubicBezTo>
                    <a:lnTo>
                      <a:pt x="91157" y="101190"/>
                    </a:lnTo>
                    <a:cubicBezTo>
                      <a:pt x="85104" y="101190"/>
                      <a:pt x="81009" y="97104"/>
                      <a:pt x="81009" y="91064"/>
                    </a:cubicBezTo>
                    <a:cubicBezTo>
                      <a:pt x="81009" y="85024"/>
                      <a:pt x="85104" y="80938"/>
                      <a:pt x="91157" y="80938"/>
                    </a:cubicBezTo>
                    <a:close/>
                    <a:moveTo>
                      <a:pt x="243084" y="40505"/>
                    </a:moveTo>
                    <a:lnTo>
                      <a:pt x="334231" y="40505"/>
                    </a:lnTo>
                    <a:cubicBezTo>
                      <a:pt x="340284" y="40505"/>
                      <a:pt x="344289" y="44591"/>
                      <a:pt x="344289" y="50631"/>
                    </a:cubicBezTo>
                    <a:cubicBezTo>
                      <a:pt x="344289" y="56671"/>
                      <a:pt x="340284" y="60757"/>
                      <a:pt x="334231" y="60757"/>
                    </a:cubicBezTo>
                    <a:lnTo>
                      <a:pt x="243084" y="60757"/>
                    </a:lnTo>
                    <a:cubicBezTo>
                      <a:pt x="236942" y="60757"/>
                      <a:pt x="232937" y="56671"/>
                      <a:pt x="232937" y="50631"/>
                    </a:cubicBezTo>
                    <a:cubicBezTo>
                      <a:pt x="232937" y="44591"/>
                      <a:pt x="236942" y="40505"/>
                      <a:pt x="243084" y="40505"/>
                    </a:cubicBezTo>
                    <a:close/>
                    <a:moveTo>
                      <a:pt x="91153" y="40505"/>
                    </a:moveTo>
                    <a:lnTo>
                      <a:pt x="202559" y="40505"/>
                    </a:lnTo>
                    <a:cubicBezTo>
                      <a:pt x="208610" y="40505"/>
                      <a:pt x="212614" y="44591"/>
                      <a:pt x="212614" y="50631"/>
                    </a:cubicBezTo>
                    <a:cubicBezTo>
                      <a:pt x="212614" y="56671"/>
                      <a:pt x="208610" y="60757"/>
                      <a:pt x="202559" y="60757"/>
                    </a:cubicBezTo>
                    <a:lnTo>
                      <a:pt x="91153" y="60757"/>
                    </a:lnTo>
                    <a:cubicBezTo>
                      <a:pt x="85102" y="60757"/>
                      <a:pt x="81009" y="56671"/>
                      <a:pt x="81009" y="50631"/>
                    </a:cubicBezTo>
                    <a:cubicBezTo>
                      <a:pt x="81009" y="44591"/>
                      <a:pt x="85102" y="40505"/>
                      <a:pt x="91153" y="40505"/>
                    </a:cubicBezTo>
                    <a:close/>
                    <a:moveTo>
                      <a:pt x="70848" y="20176"/>
                    </a:moveTo>
                    <a:cubicBezTo>
                      <a:pt x="64796" y="20176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6"/>
                      <a:pt x="536702" y="20176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ïšľiḋè">
              <a:extLst>
                <a:ext uri="{FF2B5EF4-FFF2-40B4-BE49-F238E27FC236}">
                  <a16:creationId xmlns:a16="http://schemas.microsoft.com/office/drawing/2014/main" id="{28F9292E-C2B1-472C-B235-A1961A16CC5A}"/>
                </a:ext>
              </a:extLst>
            </p:cNvPr>
            <p:cNvGrpSpPr/>
            <p:nvPr/>
          </p:nvGrpSpPr>
          <p:grpSpPr>
            <a:xfrm>
              <a:off x="2327411" y="2192888"/>
              <a:ext cx="2195910" cy="908538"/>
              <a:chOff x="1268227" y="1619185"/>
              <a:chExt cx="2195910" cy="908538"/>
            </a:xfrm>
          </p:grpSpPr>
          <p:sp>
            <p:nvSpPr>
              <p:cNvPr id="30" name="iṧliďè">
                <a:extLst>
                  <a:ext uri="{FF2B5EF4-FFF2-40B4-BE49-F238E27FC236}">
                    <a16:creationId xmlns:a16="http://schemas.microsoft.com/office/drawing/2014/main" id="{03DE9854-BE25-4734-A7DD-E3DF3AC1B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此部分内容作为文字排版占位显示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/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（建议使用主题字体）</a:t>
                </a:r>
              </a:p>
            </p:txBody>
          </p:sp>
          <p:sp>
            <p:nvSpPr>
              <p:cNvPr id="31" name="ïśliďé">
                <a:extLst>
                  <a:ext uri="{FF2B5EF4-FFF2-40B4-BE49-F238E27FC236}">
                    <a16:creationId xmlns:a16="http://schemas.microsoft.com/office/drawing/2014/main" id="{287292A5-68C0-4748-842D-2E39586ECFB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l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276A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1" name="ísľîḓê">
              <a:extLst>
                <a:ext uri="{FF2B5EF4-FFF2-40B4-BE49-F238E27FC236}">
                  <a16:creationId xmlns:a16="http://schemas.microsoft.com/office/drawing/2014/main" id="{84A31E59-7518-43FE-A9B7-4ADFB35A7ACF}"/>
                </a:ext>
              </a:extLst>
            </p:cNvPr>
            <p:cNvGrpSpPr/>
            <p:nvPr/>
          </p:nvGrpSpPr>
          <p:grpSpPr>
            <a:xfrm>
              <a:off x="2327411" y="4397925"/>
              <a:ext cx="2195910" cy="908538"/>
              <a:chOff x="1268227" y="1619185"/>
              <a:chExt cx="2195910" cy="908538"/>
            </a:xfrm>
          </p:grpSpPr>
          <p:sp>
            <p:nvSpPr>
              <p:cNvPr id="28" name="i$ľîdê">
                <a:extLst>
                  <a:ext uri="{FF2B5EF4-FFF2-40B4-BE49-F238E27FC236}">
                    <a16:creationId xmlns:a16="http://schemas.microsoft.com/office/drawing/2014/main" id="{8A7D040D-BCCB-47CC-907A-53287D88C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此部分内容作为文字排版占位显示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/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（建议使用主题字体）</a:t>
                </a:r>
              </a:p>
            </p:txBody>
          </p:sp>
          <p:sp>
            <p:nvSpPr>
              <p:cNvPr id="29" name="îśľíḋé">
                <a:extLst>
                  <a:ext uri="{FF2B5EF4-FFF2-40B4-BE49-F238E27FC236}">
                    <a16:creationId xmlns:a16="http://schemas.microsoft.com/office/drawing/2014/main" id="{04BAC226-D484-4B11-951A-5E5F458C874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l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A693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2" name="íSliḍe">
              <a:extLst>
                <a:ext uri="{FF2B5EF4-FFF2-40B4-BE49-F238E27FC236}">
                  <a16:creationId xmlns:a16="http://schemas.microsoft.com/office/drawing/2014/main" id="{D946A4FF-4EB6-4A4E-ACA5-3A1B779A7CFC}"/>
                </a:ext>
              </a:extLst>
            </p:cNvPr>
            <p:cNvGrpSpPr/>
            <p:nvPr/>
          </p:nvGrpSpPr>
          <p:grpSpPr>
            <a:xfrm>
              <a:off x="7668679" y="2192888"/>
              <a:ext cx="2195910" cy="908538"/>
              <a:chOff x="1268227" y="1619185"/>
              <a:chExt cx="2195910" cy="908538"/>
            </a:xfrm>
          </p:grpSpPr>
          <p:sp>
            <p:nvSpPr>
              <p:cNvPr id="26" name="íṣḻíďé">
                <a:extLst>
                  <a:ext uri="{FF2B5EF4-FFF2-40B4-BE49-F238E27FC236}">
                    <a16:creationId xmlns:a16="http://schemas.microsoft.com/office/drawing/2014/main" id="{48B1E04A-B8CC-4334-9D7F-8CA1BFC9A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此部分内容作为文字排版占位显示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/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（建议使用主题字体）</a:t>
                </a:r>
              </a:p>
            </p:txBody>
          </p:sp>
          <p:sp>
            <p:nvSpPr>
              <p:cNvPr id="27" name="íṥļiďê">
                <a:extLst>
                  <a:ext uri="{FF2B5EF4-FFF2-40B4-BE49-F238E27FC236}">
                    <a16:creationId xmlns:a16="http://schemas.microsoft.com/office/drawing/2014/main" id="{51E59882-A157-4253-8102-37E9AE2D878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l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0A693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3" name="í$ļïḋè">
              <a:extLst>
                <a:ext uri="{FF2B5EF4-FFF2-40B4-BE49-F238E27FC236}">
                  <a16:creationId xmlns:a16="http://schemas.microsoft.com/office/drawing/2014/main" id="{96F73BDA-F4BB-4DDB-B164-A88A7BD1E061}"/>
                </a:ext>
              </a:extLst>
            </p:cNvPr>
            <p:cNvGrpSpPr/>
            <p:nvPr/>
          </p:nvGrpSpPr>
          <p:grpSpPr>
            <a:xfrm>
              <a:off x="7668679" y="4397925"/>
              <a:ext cx="2195910" cy="908538"/>
              <a:chOff x="1268227" y="1619185"/>
              <a:chExt cx="2195910" cy="908538"/>
            </a:xfrm>
          </p:grpSpPr>
          <p:sp>
            <p:nvSpPr>
              <p:cNvPr id="24" name="ï$1îďè">
                <a:extLst>
                  <a:ext uri="{FF2B5EF4-FFF2-40B4-BE49-F238E27FC236}">
                    <a16:creationId xmlns:a16="http://schemas.microsoft.com/office/drawing/2014/main" id="{BEA8962B-86F3-4325-9E1F-86FDA3833D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此部分内容作为文字排版占位显示</a:t>
                </a:r>
                <a: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/>
                </a:r>
                <a:br>
                  <a:rPr kumimoji="0" lang="en-US" altLang="zh-CN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</a:br>
                <a:r>
                  <a:rPr kumimoji="0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 （建议使用主题字体）</a:t>
                </a:r>
              </a:p>
            </p:txBody>
          </p:sp>
          <p:sp>
            <p:nvSpPr>
              <p:cNvPr id="25" name="išlíḋè">
                <a:extLst>
                  <a:ext uri="{FF2B5EF4-FFF2-40B4-BE49-F238E27FC236}">
                    <a16:creationId xmlns:a16="http://schemas.microsoft.com/office/drawing/2014/main" id="{5338BAE2-B40D-441C-9D28-1F82EC066CF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l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276AA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00932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墙壁, 建筑物, 地面&#10;&#10;已生成高可信度的说明">
            <a:extLst>
              <a:ext uri="{FF2B5EF4-FFF2-40B4-BE49-F238E27FC236}">
                <a16:creationId xmlns:a16="http://schemas.microsoft.com/office/drawing/2014/main" id="{E546FFAD-0D24-4340-9294-964A212099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F3BBE8D-5764-4B81-8976-51D16F5F8A04}"/>
              </a:ext>
            </a:extLst>
          </p:cNvPr>
          <p:cNvCxnSpPr/>
          <p:nvPr/>
        </p:nvCxnSpPr>
        <p:spPr>
          <a:xfrm>
            <a:off x="1790700" y="647700"/>
            <a:ext cx="847725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5B7E8C48-C1FC-45DA-BE2E-1E9920CB7722}"/>
              </a:ext>
            </a:extLst>
          </p:cNvPr>
          <p:cNvSpPr txBox="1"/>
          <p:nvPr/>
        </p:nvSpPr>
        <p:spPr>
          <a:xfrm>
            <a:off x="5041865" y="113496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pic>
        <p:nvPicPr>
          <p:cNvPr id="7" name="图片 6" descr="图片包含 餐桌&#10;&#10;已生成极高可信度的说明">
            <a:extLst>
              <a:ext uri="{FF2B5EF4-FFF2-40B4-BE49-F238E27FC236}">
                <a16:creationId xmlns:a16="http://schemas.microsoft.com/office/drawing/2014/main" id="{43E31362-49D8-40E7-B83E-B7D93EF54FF2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46260" y="1"/>
            <a:ext cx="1945740" cy="1314450"/>
          </a:xfrm>
          <a:prstGeom prst="rect">
            <a:avLst/>
          </a:prstGeom>
        </p:spPr>
      </p:pic>
      <p:pic>
        <p:nvPicPr>
          <p:cNvPr id="8" name="图片 7" descr="图片包含 餐桌&#10;&#10;已生成极高可信度的说明">
            <a:extLst>
              <a:ext uri="{FF2B5EF4-FFF2-40B4-BE49-F238E27FC236}">
                <a16:creationId xmlns:a16="http://schemas.microsoft.com/office/drawing/2014/main" id="{EDF2074D-5B6D-442A-801F-EABC2795FDAC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1945740" cy="1314450"/>
          </a:xfrm>
          <a:prstGeom prst="rect">
            <a:avLst/>
          </a:prstGeom>
        </p:spPr>
      </p:pic>
      <p:grpSp>
        <p:nvGrpSpPr>
          <p:cNvPr id="46" name="2cd2e93f-04fc-4f5f-af52-9abc185a4b6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67409" y="1719554"/>
            <a:ext cx="10579517" cy="4336529"/>
            <a:chOff x="767409" y="1719554"/>
            <a:chExt cx="10579517" cy="4336529"/>
          </a:xfrm>
        </p:grpSpPr>
        <p:sp>
          <p:nvSpPr>
            <p:cNvPr id="47" name="ïṥļïḓe"/>
            <p:cNvSpPr/>
            <p:nvPr/>
          </p:nvSpPr>
          <p:spPr>
            <a:xfrm rot="10800000">
              <a:off x="767409" y="2578690"/>
              <a:ext cx="3140761" cy="2437050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îṣḷïḋe"/>
            <p:cNvSpPr/>
            <p:nvPr/>
          </p:nvSpPr>
          <p:spPr>
            <a:xfrm rot="10800000">
              <a:off x="3773072" y="2578689"/>
              <a:ext cx="1213905" cy="941921"/>
            </a:xfrm>
            <a:prstGeom prst="triangle">
              <a:avLst/>
            </a:prstGeom>
            <a:solidFill>
              <a:srgbClr val="DAA3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ïṧḷiḍê"/>
            <p:cNvSpPr/>
            <p:nvPr/>
          </p:nvSpPr>
          <p:spPr>
            <a:xfrm rot="10800000">
              <a:off x="4851879" y="2578691"/>
              <a:ext cx="2543299" cy="1973449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îsľíḓé"/>
            <p:cNvSpPr/>
            <p:nvPr/>
          </p:nvSpPr>
          <p:spPr>
            <a:xfrm rot="10800000">
              <a:off x="7256779" y="2578691"/>
              <a:ext cx="1546849" cy="1200266"/>
            </a:xfrm>
            <a:prstGeom prst="triangle">
              <a:avLst/>
            </a:prstGeom>
            <a:solidFill>
              <a:srgbClr val="DAA3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 flipV="1">
              <a:off x="2336809" y="2576680"/>
              <a:ext cx="0" cy="188522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4374533" y="2576680"/>
              <a:ext cx="0" cy="469329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V="1">
              <a:off x="6114159" y="2576681"/>
              <a:ext cx="0" cy="161717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8019127" y="2576683"/>
              <a:ext cx="0" cy="851205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îŝḻiďê"/>
            <p:cNvSpPr/>
            <p:nvPr/>
          </p:nvSpPr>
          <p:spPr>
            <a:xfrm rot="10800000">
              <a:off x="8803627" y="2578690"/>
              <a:ext cx="2543299" cy="1570389"/>
            </a:xfrm>
            <a:prstGeom prst="triangle">
              <a:avLst>
                <a:gd name="adj" fmla="val 498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56" name="i$ḷïḋê"/>
            <p:cNvGrpSpPr/>
            <p:nvPr/>
          </p:nvGrpSpPr>
          <p:grpSpPr>
            <a:xfrm>
              <a:off x="3667244" y="1719554"/>
              <a:ext cx="1467752" cy="769665"/>
              <a:chOff x="3667244" y="1719554"/>
              <a:chExt cx="1467752" cy="769665"/>
            </a:xfrm>
          </p:grpSpPr>
          <p:sp>
            <p:nvSpPr>
              <p:cNvPr id="85" name="îšliḋe"/>
              <p:cNvSpPr txBox="1">
                <a:spLocks/>
              </p:cNvSpPr>
              <p:nvPr/>
            </p:nvSpPr>
            <p:spPr>
              <a:xfrm>
                <a:off x="3667244" y="2200283"/>
                <a:ext cx="1467752" cy="288936"/>
              </a:xfrm>
              <a:prstGeom prst="rect">
                <a:avLst/>
              </a:prstGeom>
            </p:spPr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zh-CN" altLang="en-US" sz="1400" b="1" smtClean="0">
                    <a:solidFill>
                      <a:schemeClr val="accent3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íSļíḍè"/>
              <p:cNvSpPr>
                <a:spLocks noChangeAspect="1"/>
              </p:cNvSpPr>
              <p:nvPr/>
            </p:nvSpPr>
            <p:spPr bwMode="auto">
              <a:xfrm>
                <a:off x="4169446" y="1719554"/>
                <a:ext cx="410174" cy="409920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7" name="ïṣľidè"/>
            <p:cNvGrpSpPr/>
            <p:nvPr/>
          </p:nvGrpSpPr>
          <p:grpSpPr>
            <a:xfrm>
              <a:off x="1603913" y="1761996"/>
              <a:ext cx="1467752" cy="684889"/>
              <a:chOff x="1603913" y="1761996"/>
              <a:chExt cx="1467752" cy="684889"/>
            </a:xfrm>
          </p:grpSpPr>
          <p:sp>
            <p:nvSpPr>
              <p:cNvPr id="83" name="ïSļîḑê"/>
              <p:cNvSpPr txBox="1">
                <a:spLocks/>
              </p:cNvSpPr>
              <p:nvPr/>
            </p:nvSpPr>
            <p:spPr>
              <a:xfrm>
                <a:off x="1603913" y="2157949"/>
                <a:ext cx="1467752" cy="288936"/>
              </a:xfrm>
              <a:prstGeom prst="rect">
                <a:avLst/>
              </a:prstGeom>
            </p:spPr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zh-CN" altLang="en-US" sz="1400" b="1" smtClean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4" name="iśḻíḍê"/>
              <p:cNvSpPr>
                <a:spLocks noChangeAspect="1"/>
              </p:cNvSpPr>
              <p:nvPr/>
            </p:nvSpPr>
            <p:spPr bwMode="auto">
              <a:xfrm>
                <a:off x="2131722" y="1761996"/>
                <a:ext cx="410174" cy="32503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iṡḻidê"/>
            <p:cNvGrpSpPr/>
            <p:nvPr/>
          </p:nvGrpSpPr>
          <p:grpSpPr>
            <a:xfrm>
              <a:off x="7296327" y="1719625"/>
              <a:ext cx="1467752" cy="769523"/>
              <a:chOff x="3667244" y="1719696"/>
              <a:chExt cx="1467752" cy="769523"/>
            </a:xfrm>
          </p:grpSpPr>
          <p:sp>
            <p:nvSpPr>
              <p:cNvPr id="81" name="îṥḷïḋê"/>
              <p:cNvSpPr txBox="1">
                <a:spLocks/>
              </p:cNvSpPr>
              <p:nvPr/>
            </p:nvSpPr>
            <p:spPr>
              <a:xfrm>
                <a:off x="3667244" y="2200283"/>
                <a:ext cx="1467752" cy="288936"/>
              </a:xfrm>
              <a:prstGeom prst="rect">
                <a:avLst/>
              </a:prstGeom>
            </p:spPr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zh-CN" altLang="en-US" sz="1400" b="1" smtClean="0">
                    <a:solidFill>
                      <a:schemeClr val="accent3"/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íŝḷïdè"/>
              <p:cNvSpPr>
                <a:spLocks noChangeAspect="1"/>
              </p:cNvSpPr>
              <p:nvPr/>
            </p:nvSpPr>
            <p:spPr bwMode="auto">
              <a:xfrm>
                <a:off x="4169446" y="1719696"/>
                <a:ext cx="410174" cy="409635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îṧliḋé"/>
            <p:cNvGrpSpPr/>
            <p:nvPr/>
          </p:nvGrpSpPr>
          <p:grpSpPr>
            <a:xfrm>
              <a:off x="5389652" y="1769256"/>
              <a:ext cx="1467752" cy="670369"/>
              <a:chOff x="1603913" y="1776516"/>
              <a:chExt cx="1467752" cy="670369"/>
            </a:xfrm>
          </p:grpSpPr>
          <p:sp>
            <p:nvSpPr>
              <p:cNvPr id="79" name="iṣľîďè"/>
              <p:cNvSpPr txBox="1">
                <a:spLocks/>
              </p:cNvSpPr>
              <p:nvPr/>
            </p:nvSpPr>
            <p:spPr>
              <a:xfrm>
                <a:off x="1603913" y="2157949"/>
                <a:ext cx="1467752" cy="288936"/>
              </a:xfrm>
              <a:prstGeom prst="rect">
                <a:avLst/>
              </a:prstGeom>
            </p:spPr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zh-CN" altLang="en-US" sz="1400" b="1" smtClean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íśļiḑê"/>
              <p:cNvSpPr>
                <a:spLocks noChangeAspect="1"/>
              </p:cNvSpPr>
              <p:nvPr/>
            </p:nvSpPr>
            <p:spPr bwMode="auto">
              <a:xfrm>
                <a:off x="2131722" y="1776516"/>
                <a:ext cx="410174" cy="29599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0" name="ïŝḷiďé"/>
            <p:cNvGrpSpPr/>
            <p:nvPr/>
          </p:nvGrpSpPr>
          <p:grpSpPr>
            <a:xfrm>
              <a:off x="9341400" y="1754018"/>
              <a:ext cx="1467752" cy="700846"/>
              <a:chOff x="1603913" y="1746039"/>
              <a:chExt cx="1467752" cy="700846"/>
            </a:xfrm>
          </p:grpSpPr>
          <p:sp>
            <p:nvSpPr>
              <p:cNvPr id="77" name="iS1idé"/>
              <p:cNvSpPr txBox="1">
                <a:spLocks/>
              </p:cNvSpPr>
              <p:nvPr/>
            </p:nvSpPr>
            <p:spPr>
              <a:xfrm>
                <a:off x="1603913" y="2157949"/>
                <a:ext cx="1467752" cy="288936"/>
              </a:xfrm>
              <a:prstGeom prst="rect">
                <a:avLst/>
              </a:prstGeom>
            </p:spPr>
            <p:txBody>
              <a:bodyPr wrap="none" anchor="ctr">
                <a:normAutofit lnSpcReduction="10000"/>
              </a:bodyPr>
              <a:lstStyle/>
              <a:p>
                <a:pPr algn="ctr"/>
                <a:r>
                  <a:rPr lang="zh-CN" altLang="en-US" sz="1400" b="1" smtClean="0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400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ïsľíḑê"/>
              <p:cNvSpPr>
                <a:spLocks noChangeAspect="1"/>
              </p:cNvSpPr>
              <p:nvPr/>
            </p:nvSpPr>
            <p:spPr bwMode="auto">
              <a:xfrm>
                <a:off x="2131722" y="1746039"/>
                <a:ext cx="410174" cy="356950"/>
              </a:xfrm>
              <a:custGeom>
                <a:avLst/>
                <a:gdLst>
                  <a:gd name="T0" fmla="*/ 5905 w 5905"/>
                  <a:gd name="T1" fmla="*/ 2081 h 5146"/>
                  <a:gd name="T2" fmla="*/ 1743 w 5905"/>
                  <a:gd name="T3" fmla="*/ 2008 h 5146"/>
                  <a:gd name="T4" fmla="*/ 801 w 5905"/>
                  <a:gd name="T5" fmla="*/ 1764 h 5146"/>
                  <a:gd name="T6" fmla="*/ 78 w 5905"/>
                  <a:gd name="T7" fmla="*/ 1738 h 5146"/>
                  <a:gd name="T8" fmla="*/ 22 w 5905"/>
                  <a:gd name="T9" fmla="*/ 1859 h 5146"/>
                  <a:gd name="T10" fmla="*/ 22 w 5905"/>
                  <a:gd name="T11" fmla="*/ 2303 h 5146"/>
                  <a:gd name="T12" fmla="*/ 78 w 5905"/>
                  <a:gd name="T13" fmla="*/ 2424 h 5146"/>
                  <a:gd name="T14" fmla="*/ 801 w 5905"/>
                  <a:gd name="T15" fmla="*/ 2398 h 5146"/>
                  <a:gd name="T16" fmla="*/ 1743 w 5905"/>
                  <a:gd name="T17" fmla="*/ 2154 h 5146"/>
                  <a:gd name="T18" fmla="*/ 1805 w 5905"/>
                  <a:gd name="T19" fmla="*/ 5061 h 5146"/>
                  <a:gd name="T20" fmla="*/ 1877 w 5905"/>
                  <a:gd name="T21" fmla="*/ 5146 h 5146"/>
                  <a:gd name="T22" fmla="*/ 5825 w 5905"/>
                  <a:gd name="T23" fmla="*/ 5120 h 5146"/>
                  <a:gd name="T24" fmla="*/ 5545 w 5905"/>
                  <a:gd name="T25" fmla="*/ 3250 h 5146"/>
                  <a:gd name="T26" fmla="*/ 814 w 5905"/>
                  <a:gd name="T27" fmla="*/ 2008 h 5146"/>
                  <a:gd name="T28" fmla="*/ 236 w 5905"/>
                  <a:gd name="T29" fmla="*/ 1885 h 5146"/>
                  <a:gd name="T30" fmla="*/ 711 w 5905"/>
                  <a:gd name="T31" fmla="*/ 2277 h 5146"/>
                  <a:gd name="T32" fmla="*/ 340 w 5905"/>
                  <a:gd name="T33" fmla="*/ 2154 h 5146"/>
                  <a:gd name="T34" fmla="*/ 711 w 5905"/>
                  <a:gd name="T35" fmla="*/ 2277 h 5146"/>
                  <a:gd name="T36" fmla="*/ 3823 w 5905"/>
                  <a:gd name="T37" fmla="*/ 3609 h 5146"/>
                  <a:gd name="T38" fmla="*/ 3823 w 5905"/>
                  <a:gd name="T39" fmla="*/ 553 h 5146"/>
                  <a:gd name="T40" fmla="*/ 1890 w 5905"/>
                  <a:gd name="T41" fmla="*/ 2008 h 5146"/>
                  <a:gd name="T42" fmla="*/ 5758 w 5905"/>
                  <a:gd name="T43" fmla="*/ 2081 h 5146"/>
                  <a:gd name="T44" fmla="*/ 1890 w 5905"/>
                  <a:gd name="T45" fmla="*/ 2154 h 5146"/>
                  <a:gd name="T46" fmla="*/ 2852 w 5905"/>
                  <a:gd name="T47" fmla="*/ 2154 h 5146"/>
                  <a:gd name="T48" fmla="*/ 4798 w 5905"/>
                  <a:gd name="T49" fmla="*/ 2081 h 5146"/>
                  <a:gd name="T50" fmla="*/ 2852 w 5905"/>
                  <a:gd name="T51" fmla="*/ 2008 h 5146"/>
                  <a:gd name="T52" fmla="*/ 3823 w 5905"/>
                  <a:gd name="T53" fmla="*/ 700 h 5146"/>
                  <a:gd name="T54" fmla="*/ 3823 w 5905"/>
                  <a:gd name="T55" fmla="*/ 3462 h 5146"/>
                  <a:gd name="T56" fmla="*/ 2852 w 5905"/>
                  <a:gd name="T57" fmla="*/ 2154 h 5146"/>
                  <a:gd name="T58" fmla="*/ 3823 w 5905"/>
                  <a:gd name="T59" fmla="*/ 2503 h 5146"/>
                  <a:gd name="T60" fmla="*/ 3823 w 5905"/>
                  <a:gd name="T61" fmla="*/ 1659 h 5146"/>
                  <a:gd name="T62" fmla="*/ 2999 w 5905"/>
                  <a:gd name="T63" fmla="*/ 2008 h 5146"/>
                  <a:gd name="T64" fmla="*/ 4652 w 5905"/>
                  <a:gd name="T65" fmla="*/ 2081 h 5146"/>
                  <a:gd name="T66" fmla="*/ 2999 w 5905"/>
                  <a:gd name="T67" fmla="*/ 2154 h 5146"/>
                  <a:gd name="T68" fmla="*/ 3823 w 5905"/>
                  <a:gd name="T69" fmla="*/ 2008 h 5146"/>
                  <a:gd name="T70" fmla="*/ 3823 w 5905"/>
                  <a:gd name="T71" fmla="*/ 1806 h 5146"/>
                  <a:gd name="T72" fmla="*/ 3823 w 5905"/>
                  <a:gd name="T73" fmla="*/ 2356 h 5146"/>
                  <a:gd name="T74" fmla="*/ 3823 w 5905"/>
                  <a:gd name="T75" fmla="*/ 2154 h 5146"/>
                  <a:gd name="T76" fmla="*/ 3823 w 5905"/>
                  <a:gd name="T77" fmla="*/ 2008 h 5146"/>
                  <a:gd name="T78" fmla="*/ 2224 w 5905"/>
                  <a:gd name="T79" fmla="*/ 3412 h 5146"/>
                  <a:gd name="T80" fmla="*/ 5423 w 5905"/>
                  <a:gd name="T81" fmla="*/ 3412 h 5146"/>
                  <a:gd name="T82" fmla="*/ 1964 w 5905"/>
                  <a:gd name="T83" fmla="*/ 4999 h 5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905" h="5146">
                    <a:moveTo>
                      <a:pt x="5545" y="3250"/>
                    </a:moveTo>
                    <a:cubicBezTo>
                      <a:pt x="5772" y="2916"/>
                      <a:pt x="5905" y="2514"/>
                      <a:pt x="5905" y="2081"/>
                    </a:cubicBezTo>
                    <a:cubicBezTo>
                      <a:pt x="5905" y="933"/>
                      <a:pt x="4971" y="0"/>
                      <a:pt x="3823" y="0"/>
                    </a:cubicBezTo>
                    <a:cubicBezTo>
                      <a:pt x="2700" y="0"/>
                      <a:pt x="1782" y="894"/>
                      <a:pt x="1743" y="2008"/>
                    </a:cubicBezTo>
                    <a:lnTo>
                      <a:pt x="1006" y="2008"/>
                    </a:lnTo>
                    <a:lnTo>
                      <a:pt x="801" y="1764"/>
                    </a:lnTo>
                    <a:cubicBezTo>
                      <a:pt x="787" y="1748"/>
                      <a:pt x="767" y="1738"/>
                      <a:pt x="745" y="1738"/>
                    </a:cubicBezTo>
                    <a:lnTo>
                      <a:pt x="78" y="1738"/>
                    </a:lnTo>
                    <a:cubicBezTo>
                      <a:pt x="50" y="1738"/>
                      <a:pt x="24" y="1755"/>
                      <a:pt x="12" y="1781"/>
                    </a:cubicBezTo>
                    <a:cubicBezTo>
                      <a:pt x="0" y="1806"/>
                      <a:pt x="4" y="1837"/>
                      <a:pt x="22" y="1859"/>
                    </a:cubicBezTo>
                    <a:lnTo>
                      <a:pt x="210" y="2081"/>
                    </a:lnTo>
                    <a:lnTo>
                      <a:pt x="22" y="2303"/>
                    </a:lnTo>
                    <a:cubicBezTo>
                      <a:pt x="4" y="2325"/>
                      <a:pt x="0" y="2355"/>
                      <a:pt x="12" y="2381"/>
                    </a:cubicBezTo>
                    <a:cubicBezTo>
                      <a:pt x="24" y="2407"/>
                      <a:pt x="50" y="2424"/>
                      <a:pt x="78" y="2424"/>
                    </a:cubicBezTo>
                    <a:lnTo>
                      <a:pt x="745" y="2424"/>
                    </a:lnTo>
                    <a:cubicBezTo>
                      <a:pt x="767" y="2424"/>
                      <a:pt x="787" y="2414"/>
                      <a:pt x="801" y="2398"/>
                    </a:cubicBezTo>
                    <a:lnTo>
                      <a:pt x="1006" y="2154"/>
                    </a:lnTo>
                    <a:lnTo>
                      <a:pt x="1743" y="2154"/>
                    </a:lnTo>
                    <a:cubicBezTo>
                      <a:pt x="1758" y="2559"/>
                      <a:pt x="1888" y="2935"/>
                      <a:pt x="2102" y="3250"/>
                    </a:cubicBezTo>
                    <a:lnTo>
                      <a:pt x="1805" y="5061"/>
                    </a:lnTo>
                    <a:cubicBezTo>
                      <a:pt x="1801" y="5082"/>
                      <a:pt x="1807" y="5104"/>
                      <a:pt x="1821" y="5120"/>
                    </a:cubicBezTo>
                    <a:cubicBezTo>
                      <a:pt x="1835" y="5137"/>
                      <a:pt x="1856" y="5146"/>
                      <a:pt x="1877" y="5146"/>
                    </a:cubicBezTo>
                    <a:lnTo>
                      <a:pt x="5769" y="5146"/>
                    </a:lnTo>
                    <a:cubicBezTo>
                      <a:pt x="5791" y="5146"/>
                      <a:pt x="5811" y="5137"/>
                      <a:pt x="5825" y="5120"/>
                    </a:cubicBezTo>
                    <a:cubicBezTo>
                      <a:pt x="5839" y="5104"/>
                      <a:pt x="5845" y="5082"/>
                      <a:pt x="5842" y="5061"/>
                    </a:cubicBezTo>
                    <a:lnTo>
                      <a:pt x="5545" y="3250"/>
                    </a:lnTo>
                    <a:close/>
                    <a:moveTo>
                      <a:pt x="711" y="1885"/>
                    </a:moveTo>
                    <a:lnTo>
                      <a:pt x="814" y="2008"/>
                    </a:lnTo>
                    <a:lnTo>
                      <a:pt x="340" y="2008"/>
                    </a:lnTo>
                    <a:lnTo>
                      <a:pt x="236" y="1885"/>
                    </a:lnTo>
                    <a:lnTo>
                      <a:pt x="711" y="1885"/>
                    </a:lnTo>
                    <a:close/>
                    <a:moveTo>
                      <a:pt x="711" y="2277"/>
                    </a:moveTo>
                    <a:lnTo>
                      <a:pt x="236" y="2277"/>
                    </a:lnTo>
                    <a:lnTo>
                      <a:pt x="340" y="2154"/>
                    </a:lnTo>
                    <a:lnTo>
                      <a:pt x="814" y="2154"/>
                    </a:lnTo>
                    <a:lnTo>
                      <a:pt x="711" y="2277"/>
                    </a:lnTo>
                    <a:close/>
                    <a:moveTo>
                      <a:pt x="2297" y="2154"/>
                    </a:moveTo>
                    <a:cubicBezTo>
                      <a:pt x="2335" y="2963"/>
                      <a:pt x="3005" y="3609"/>
                      <a:pt x="3823" y="3609"/>
                    </a:cubicBezTo>
                    <a:cubicBezTo>
                      <a:pt x="4666" y="3609"/>
                      <a:pt x="5351" y="2924"/>
                      <a:pt x="5351" y="2081"/>
                    </a:cubicBezTo>
                    <a:cubicBezTo>
                      <a:pt x="5351" y="1238"/>
                      <a:pt x="4666" y="553"/>
                      <a:pt x="3823" y="553"/>
                    </a:cubicBezTo>
                    <a:cubicBezTo>
                      <a:pt x="3005" y="553"/>
                      <a:pt x="2335" y="1199"/>
                      <a:pt x="2297" y="2008"/>
                    </a:cubicBezTo>
                    <a:lnTo>
                      <a:pt x="1890" y="2008"/>
                    </a:lnTo>
                    <a:cubicBezTo>
                      <a:pt x="1929" y="975"/>
                      <a:pt x="2781" y="146"/>
                      <a:pt x="3823" y="146"/>
                    </a:cubicBezTo>
                    <a:cubicBezTo>
                      <a:pt x="4890" y="146"/>
                      <a:pt x="5758" y="1014"/>
                      <a:pt x="5758" y="2081"/>
                    </a:cubicBezTo>
                    <a:cubicBezTo>
                      <a:pt x="5758" y="3148"/>
                      <a:pt x="4890" y="4016"/>
                      <a:pt x="3823" y="4016"/>
                    </a:cubicBezTo>
                    <a:cubicBezTo>
                      <a:pt x="2781" y="4016"/>
                      <a:pt x="1929" y="3187"/>
                      <a:pt x="1890" y="2154"/>
                    </a:cubicBezTo>
                    <a:lnTo>
                      <a:pt x="2297" y="2154"/>
                    </a:lnTo>
                    <a:close/>
                    <a:moveTo>
                      <a:pt x="2852" y="2154"/>
                    </a:moveTo>
                    <a:cubicBezTo>
                      <a:pt x="2889" y="2658"/>
                      <a:pt x="3311" y="3056"/>
                      <a:pt x="3823" y="3056"/>
                    </a:cubicBezTo>
                    <a:cubicBezTo>
                      <a:pt x="4361" y="3056"/>
                      <a:pt x="4798" y="2619"/>
                      <a:pt x="4798" y="2081"/>
                    </a:cubicBezTo>
                    <a:cubicBezTo>
                      <a:pt x="4798" y="1543"/>
                      <a:pt x="4361" y="1106"/>
                      <a:pt x="3823" y="1106"/>
                    </a:cubicBezTo>
                    <a:cubicBezTo>
                      <a:pt x="3311" y="1106"/>
                      <a:pt x="2889" y="1504"/>
                      <a:pt x="2852" y="2008"/>
                    </a:cubicBezTo>
                    <a:lnTo>
                      <a:pt x="2444" y="2008"/>
                    </a:lnTo>
                    <a:cubicBezTo>
                      <a:pt x="2482" y="1280"/>
                      <a:pt x="3086" y="700"/>
                      <a:pt x="3823" y="700"/>
                    </a:cubicBezTo>
                    <a:cubicBezTo>
                      <a:pt x="4585" y="700"/>
                      <a:pt x="5205" y="1319"/>
                      <a:pt x="5205" y="2081"/>
                    </a:cubicBezTo>
                    <a:cubicBezTo>
                      <a:pt x="5205" y="2843"/>
                      <a:pt x="4585" y="3462"/>
                      <a:pt x="3823" y="3462"/>
                    </a:cubicBezTo>
                    <a:cubicBezTo>
                      <a:pt x="3086" y="3462"/>
                      <a:pt x="2482" y="2882"/>
                      <a:pt x="2444" y="2154"/>
                    </a:cubicBezTo>
                    <a:lnTo>
                      <a:pt x="2852" y="2154"/>
                    </a:lnTo>
                    <a:close/>
                    <a:moveTo>
                      <a:pt x="3408" y="2154"/>
                    </a:moveTo>
                    <a:cubicBezTo>
                      <a:pt x="3443" y="2352"/>
                      <a:pt x="3616" y="2503"/>
                      <a:pt x="3823" y="2503"/>
                    </a:cubicBezTo>
                    <a:cubicBezTo>
                      <a:pt x="4056" y="2503"/>
                      <a:pt x="4245" y="2313"/>
                      <a:pt x="4245" y="2081"/>
                    </a:cubicBezTo>
                    <a:cubicBezTo>
                      <a:pt x="4245" y="1849"/>
                      <a:pt x="4056" y="1659"/>
                      <a:pt x="3823" y="1659"/>
                    </a:cubicBezTo>
                    <a:cubicBezTo>
                      <a:pt x="3616" y="1659"/>
                      <a:pt x="3443" y="1810"/>
                      <a:pt x="3408" y="2008"/>
                    </a:cubicBezTo>
                    <a:lnTo>
                      <a:pt x="2999" y="2008"/>
                    </a:lnTo>
                    <a:cubicBezTo>
                      <a:pt x="3036" y="1585"/>
                      <a:pt x="3391" y="1253"/>
                      <a:pt x="3823" y="1253"/>
                    </a:cubicBezTo>
                    <a:cubicBezTo>
                      <a:pt x="4280" y="1253"/>
                      <a:pt x="4652" y="1624"/>
                      <a:pt x="4652" y="2081"/>
                    </a:cubicBezTo>
                    <a:cubicBezTo>
                      <a:pt x="4652" y="2538"/>
                      <a:pt x="4280" y="2909"/>
                      <a:pt x="3823" y="2909"/>
                    </a:cubicBezTo>
                    <a:cubicBezTo>
                      <a:pt x="3391" y="2909"/>
                      <a:pt x="3036" y="2577"/>
                      <a:pt x="2999" y="2154"/>
                    </a:cubicBezTo>
                    <a:lnTo>
                      <a:pt x="3408" y="2154"/>
                    </a:lnTo>
                    <a:close/>
                    <a:moveTo>
                      <a:pt x="3823" y="2008"/>
                    </a:moveTo>
                    <a:lnTo>
                      <a:pt x="3559" y="2008"/>
                    </a:lnTo>
                    <a:cubicBezTo>
                      <a:pt x="3591" y="1892"/>
                      <a:pt x="3697" y="1806"/>
                      <a:pt x="3823" y="1806"/>
                    </a:cubicBezTo>
                    <a:cubicBezTo>
                      <a:pt x="3975" y="1806"/>
                      <a:pt x="4098" y="1929"/>
                      <a:pt x="4098" y="2081"/>
                    </a:cubicBezTo>
                    <a:cubicBezTo>
                      <a:pt x="4098" y="2233"/>
                      <a:pt x="3975" y="2356"/>
                      <a:pt x="3823" y="2356"/>
                    </a:cubicBezTo>
                    <a:cubicBezTo>
                      <a:pt x="3697" y="2356"/>
                      <a:pt x="3591" y="2270"/>
                      <a:pt x="3559" y="2154"/>
                    </a:cubicBezTo>
                    <a:lnTo>
                      <a:pt x="3823" y="2154"/>
                    </a:lnTo>
                    <a:cubicBezTo>
                      <a:pt x="3864" y="2154"/>
                      <a:pt x="3897" y="2122"/>
                      <a:pt x="3897" y="2081"/>
                    </a:cubicBezTo>
                    <a:cubicBezTo>
                      <a:pt x="3897" y="2040"/>
                      <a:pt x="3864" y="2008"/>
                      <a:pt x="3823" y="2008"/>
                    </a:cubicBezTo>
                    <a:close/>
                    <a:moveTo>
                      <a:pt x="1964" y="4999"/>
                    </a:moveTo>
                    <a:lnTo>
                      <a:pt x="2224" y="3412"/>
                    </a:lnTo>
                    <a:cubicBezTo>
                      <a:pt x="2606" y="3870"/>
                      <a:pt x="3181" y="4162"/>
                      <a:pt x="3823" y="4162"/>
                    </a:cubicBezTo>
                    <a:cubicBezTo>
                      <a:pt x="4465" y="4162"/>
                      <a:pt x="5040" y="3870"/>
                      <a:pt x="5423" y="3412"/>
                    </a:cubicBezTo>
                    <a:lnTo>
                      <a:pt x="5683" y="4999"/>
                    </a:lnTo>
                    <a:lnTo>
                      <a:pt x="1964" y="499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ïş1iďè"/>
            <p:cNvGrpSpPr/>
            <p:nvPr/>
          </p:nvGrpSpPr>
          <p:grpSpPr>
            <a:xfrm>
              <a:off x="1281593" y="5147545"/>
              <a:ext cx="2110432" cy="908538"/>
              <a:chOff x="6255080" y="5040792"/>
              <a:chExt cx="2110432" cy="908538"/>
            </a:xfrm>
          </p:grpSpPr>
          <p:sp>
            <p:nvSpPr>
              <p:cNvPr id="75" name="íṩḷîdé">
                <a:extLst/>
              </p:cNvPr>
              <p:cNvSpPr>
                <a:spLocks/>
              </p:cNvSpPr>
              <p:nvPr/>
            </p:nvSpPr>
            <p:spPr bwMode="auto">
              <a:xfrm>
                <a:off x="6255080" y="5391931"/>
                <a:ext cx="21104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smtClean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smtClean="0">
                    <a:cs typeface="+mn-ea"/>
                    <a:sym typeface="+mn-lt"/>
                  </a:rPr>
                </a:br>
                <a:r>
                  <a:rPr lang="zh-CN" altLang="en-US" sz="1000" smtClean="0">
                    <a:cs typeface="+mn-ea"/>
                    <a:sym typeface="+mn-lt"/>
                  </a:rPr>
                  <a:t> （建议使用主题字体）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76" name="íṧḻiḑê">
                <a:extLst/>
              </p:cNvPr>
              <p:cNvSpPr txBox="1">
                <a:spLocks/>
              </p:cNvSpPr>
              <p:nvPr/>
            </p:nvSpPr>
            <p:spPr bwMode="auto">
              <a:xfrm>
                <a:off x="6255080" y="5040792"/>
                <a:ext cx="211043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iSļîḋe"/>
            <p:cNvGrpSpPr/>
            <p:nvPr/>
          </p:nvGrpSpPr>
          <p:grpSpPr>
            <a:xfrm>
              <a:off x="3330298" y="3609169"/>
              <a:ext cx="2110432" cy="908538"/>
              <a:chOff x="6255080" y="5040792"/>
              <a:chExt cx="2110432" cy="908538"/>
            </a:xfrm>
          </p:grpSpPr>
          <p:sp>
            <p:nvSpPr>
              <p:cNvPr id="73" name="íṥľîḋe">
                <a:extLst/>
              </p:cNvPr>
              <p:cNvSpPr>
                <a:spLocks/>
              </p:cNvSpPr>
              <p:nvPr/>
            </p:nvSpPr>
            <p:spPr bwMode="auto">
              <a:xfrm>
                <a:off x="6255080" y="5391931"/>
                <a:ext cx="21104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smtClean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smtClean="0">
                    <a:cs typeface="+mn-ea"/>
                    <a:sym typeface="+mn-lt"/>
                  </a:rPr>
                </a:br>
                <a:r>
                  <a:rPr lang="zh-CN" altLang="en-US" sz="1000" smtClean="0">
                    <a:cs typeface="+mn-ea"/>
                    <a:sym typeface="+mn-lt"/>
                  </a:rPr>
                  <a:t> （建议使用主题字体）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74" name="íṥḻïḓe">
                <a:extLst/>
              </p:cNvPr>
              <p:cNvSpPr txBox="1">
                <a:spLocks/>
              </p:cNvSpPr>
              <p:nvPr/>
            </p:nvSpPr>
            <p:spPr bwMode="auto">
              <a:xfrm>
                <a:off x="6255080" y="5040792"/>
                <a:ext cx="211043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smtClean="0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iSlîdé"/>
            <p:cNvGrpSpPr/>
            <p:nvPr/>
          </p:nvGrpSpPr>
          <p:grpSpPr>
            <a:xfrm>
              <a:off x="5058943" y="4737189"/>
              <a:ext cx="2110432" cy="908538"/>
              <a:chOff x="6255080" y="5040792"/>
              <a:chExt cx="2110432" cy="908538"/>
            </a:xfrm>
          </p:grpSpPr>
          <p:sp>
            <p:nvSpPr>
              <p:cNvPr id="71" name="ïsḷídê">
                <a:extLst/>
              </p:cNvPr>
              <p:cNvSpPr>
                <a:spLocks/>
              </p:cNvSpPr>
              <p:nvPr/>
            </p:nvSpPr>
            <p:spPr bwMode="auto">
              <a:xfrm>
                <a:off x="6255080" y="5391931"/>
                <a:ext cx="21104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smtClean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smtClean="0">
                    <a:cs typeface="+mn-ea"/>
                    <a:sym typeface="+mn-lt"/>
                  </a:rPr>
                </a:br>
                <a:r>
                  <a:rPr lang="zh-CN" altLang="en-US" sz="1000" smtClean="0">
                    <a:cs typeface="+mn-ea"/>
                    <a:sym typeface="+mn-lt"/>
                  </a:rPr>
                  <a:t> （建议使用主题字体）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72" name="ïṧ1îdè">
                <a:extLst/>
              </p:cNvPr>
              <p:cNvSpPr txBox="1">
                <a:spLocks/>
              </p:cNvSpPr>
              <p:nvPr/>
            </p:nvSpPr>
            <p:spPr bwMode="auto">
              <a:xfrm>
                <a:off x="6255080" y="5040792"/>
                <a:ext cx="211043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4" name="iṥľîďê"/>
            <p:cNvGrpSpPr/>
            <p:nvPr/>
          </p:nvGrpSpPr>
          <p:grpSpPr>
            <a:xfrm>
              <a:off x="6980471" y="3833200"/>
              <a:ext cx="2110432" cy="908538"/>
              <a:chOff x="6255080" y="5040792"/>
              <a:chExt cx="2110432" cy="908538"/>
            </a:xfrm>
          </p:grpSpPr>
          <p:sp>
            <p:nvSpPr>
              <p:cNvPr id="69" name="îṧ1ïḑê">
                <a:extLst/>
              </p:cNvPr>
              <p:cNvSpPr>
                <a:spLocks/>
              </p:cNvSpPr>
              <p:nvPr/>
            </p:nvSpPr>
            <p:spPr bwMode="auto">
              <a:xfrm>
                <a:off x="6255080" y="5391931"/>
                <a:ext cx="21104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smtClean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smtClean="0">
                    <a:cs typeface="+mn-ea"/>
                    <a:sym typeface="+mn-lt"/>
                  </a:rPr>
                </a:br>
                <a:r>
                  <a:rPr lang="zh-CN" altLang="en-US" sz="1000" smtClean="0">
                    <a:cs typeface="+mn-ea"/>
                    <a:sym typeface="+mn-lt"/>
                  </a:rPr>
                  <a:t> （建议使用主题字体）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70" name="ïšľiḓé">
                <a:extLst/>
              </p:cNvPr>
              <p:cNvSpPr txBox="1">
                <a:spLocks/>
              </p:cNvSpPr>
              <p:nvPr/>
            </p:nvSpPr>
            <p:spPr bwMode="auto">
              <a:xfrm>
                <a:off x="6255080" y="5040792"/>
                <a:ext cx="211043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smtClean="0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ïšḻiďé"/>
            <p:cNvGrpSpPr/>
            <p:nvPr/>
          </p:nvGrpSpPr>
          <p:grpSpPr>
            <a:xfrm>
              <a:off x="9019080" y="4293080"/>
              <a:ext cx="2110432" cy="908538"/>
              <a:chOff x="6255080" y="5040792"/>
              <a:chExt cx="2110432" cy="908538"/>
            </a:xfrm>
          </p:grpSpPr>
          <p:sp>
            <p:nvSpPr>
              <p:cNvPr id="67" name="iṡḻide">
                <a:extLst/>
              </p:cNvPr>
              <p:cNvSpPr>
                <a:spLocks/>
              </p:cNvSpPr>
              <p:nvPr/>
            </p:nvSpPr>
            <p:spPr bwMode="auto">
              <a:xfrm>
                <a:off x="6255080" y="5391931"/>
                <a:ext cx="21104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smtClean="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smtClean="0">
                    <a:cs typeface="+mn-ea"/>
                    <a:sym typeface="+mn-lt"/>
                  </a:rPr>
                </a:br>
                <a:r>
                  <a:rPr lang="zh-CN" altLang="en-US" sz="1000" smtClean="0">
                    <a:cs typeface="+mn-ea"/>
                    <a:sym typeface="+mn-lt"/>
                  </a:rPr>
                  <a:t> （建议使用主题字体）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68" name="ïṩļîḓe">
                <a:extLst/>
              </p:cNvPr>
              <p:cNvSpPr txBox="1">
                <a:spLocks/>
              </p:cNvSpPr>
              <p:nvPr/>
            </p:nvSpPr>
            <p:spPr bwMode="auto">
              <a:xfrm>
                <a:off x="6255080" y="5040792"/>
                <a:ext cx="211043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smtClean="0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8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66" name="直接连接符 65"/>
            <p:cNvCxnSpPr/>
            <p:nvPr/>
          </p:nvCxnSpPr>
          <p:spPr>
            <a:xfrm flipV="1">
              <a:off x="10075276" y="2576684"/>
              <a:ext cx="0" cy="1202273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0508115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文字&#10;&#10;已生成高可信度的说明">
            <a:extLst>
              <a:ext uri="{FF2B5EF4-FFF2-40B4-BE49-F238E27FC236}">
                <a16:creationId xmlns:a16="http://schemas.microsoft.com/office/drawing/2014/main" id="{BC2D6209-55B8-4316-B618-ED73E6101D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 descr="图片包含 人员, 男士&#10;&#10;已生成高可信度的说明">
            <a:extLst>
              <a:ext uri="{FF2B5EF4-FFF2-40B4-BE49-F238E27FC236}">
                <a16:creationId xmlns:a16="http://schemas.microsoft.com/office/drawing/2014/main" id="{BE9C2D04-08DC-489A-BBFE-BCFC9E454E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80547">
            <a:off x="371637" y="1475513"/>
            <a:ext cx="4283495" cy="5706850"/>
          </a:xfrm>
          <a:prstGeom prst="rect">
            <a:avLst/>
          </a:prstGeom>
        </p:spPr>
      </p:pic>
      <p:sp>
        <p:nvSpPr>
          <p:cNvPr id="3" name="TextBox 49">
            <a:extLst>
              <a:ext uri="{FF2B5EF4-FFF2-40B4-BE49-F238E27FC236}">
                <a16:creationId xmlns:a16="http://schemas.microsoft.com/office/drawing/2014/main" id="{13D405EB-6E29-4A10-84A3-E7932A885400}"/>
              </a:ext>
            </a:extLst>
          </p:cNvPr>
          <p:cNvSpPr txBox="1"/>
          <p:nvPr/>
        </p:nvSpPr>
        <p:spPr>
          <a:xfrm>
            <a:off x="1987670" y="2819345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4" name="TextBox 49">
            <a:extLst>
              <a:ext uri="{FF2B5EF4-FFF2-40B4-BE49-F238E27FC236}">
                <a16:creationId xmlns:a16="http://schemas.microsoft.com/office/drawing/2014/main" id="{5C03C766-8190-47CD-AAD5-D5C2A7CB0E64}"/>
              </a:ext>
            </a:extLst>
          </p:cNvPr>
          <p:cNvSpPr txBox="1"/>
          <p:nvPr/>
        </p:nvSpPr>
        <p:spPr>
          <a:xfrm>
            <a:off x="1987670" y="3036222"/>
            <a:ext cx="278013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1C0B51-4CFC-4FFA-97CD-07CF97A5EA5C}"/>
              </a:ext>
            </a:extLst>
          </p:cNvPr>
          <p:cNvSpPr txBox="1"/>
          <p:nvPr/>
        </p:nvSpPr>
        <p:spPr>
          <a:xfrm>
            <a:off x="2173812" y="2297209"/>
            <a:ext cx="2108269" cy="4770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点击输入标题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B6AC23-19D2-4D99-8074-8C686DE80339}"/>
              </a:ext>
            </a:extLst>
          </p:cNvPr>
          <p:cNvSpPr txBox="1"/>
          <p:nvPr/>
        </p:nvSpPr>
        <p:spPr>
          <a:xfrm>
            <a:off x="1145113" y="2203914"/>
            <a:ext cx="569387" cy="114069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vert="eaVert" wrap="none" rtlCol="0">
            <a:spAutoFit/>
          </a:bodyPr>
          <a:lstStyle/>
          <a:p>
            <a:r>
              <a:rPr lang="zh-CN" altLang="en-US" sz="2500" dirty="0">
                <a:cs typeface="+mn-ea"/>
                <a:sym typeface="+mn-lt"/>
              </a:rPr>
              <a:t>第二章</a:t>
            </a:r>
          </a:p>
        </p:txBody>
      </p:sp>
    </p:spTree>
    <p:extLst>
      <p:ext uri="{BB962C8B-B14F-4D97-AF65-F5344CB8AC3E}">
        <p14:creationId xmlns:p14="http://schemas.microsoft.com/office/powerpoint/2010/main" val="26940396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000" advClick="0" advTm="2000">
        <p15:prstTrans prst="drape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2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复古中国风年度总结PPT模板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c32efc5-8f98-44df-b218-1dba43b9fb3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343eb13-4e34-4b13-b3bd-b5b518cb2d9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c536406-6656-45fe-95fc-ab64dfd51b4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1d10c6-b8c2-4715-a5d8-5340a86b7de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5fed873-0b3b-48ac-adc1-cb498dec355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521333-1f42-44b1-b44c-0e8fb42f78db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0cbb00a-b1b8-4da3-babb-f93e683b1e0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b0eba4-99f2-405c-9d2a-66c17d36a76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93663c-500d-4796-926b-9803a34e943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9c2e74c-959f-4b6b-bf97-41a440d852a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5d839b4-bb22-422b-9edd-0f468d60650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bc4efe-9a6f-40e6-a336-8dc407d122e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a18ad7-bea0-4fa6-ab90-32c11e91706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ba05987-862f-426f-886b-31795f8cfb8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d2e93f-04fc-4f5f-af52-9abc185a4b6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409bd5e-f98b-46a7-989e-46135d8ae20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0859965-0065-4051-8225-7631a48c366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253c9a4-c028-4dc2-b708-73b7e1aeb928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94737"/>
      </a:accent1>
      <a:accent2>
        <a:srgbClr val="DAA38E"/>
      </a:accent2>
      <a:accent3>
        <a:srgbClr val="494737"/>
      </a:accent3>
      <a:accent4>
        <a:srgbClr val="DAA38E"/>
      </a:accent4>
      <a:accent5>
        <a:srgbClr val="494737"/>
      </a:accent5>
      <a:accent6>
        <a:srgbClr val="DAA38E"/>
      </a:accent6>
      <a:hlink>
        <a:srgbClr val="0563C1"/>
      </a:hlink>
      <a:folHlink>
        <a:srgbClr val="954F72"/>
      </a:folHlink>
    </a:clrScheme>
    <a:fontScheme name="c1mihvbi">
      <a:majorFont>
        <a:latin typeface="Arial" panose="020F0302020204030204"/>
        <a:ea typeface="STXingkai"/>
        <a:cs typeface=""/>
      </a:majorFont>
      <a:minorFont>
        <a:latin typeface="Arial" panose="020F0502020204030204"/>
        <a:ea typeface="STXingka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94737"/>
    </a:accent1>
    <a:accent2>
      <a:srgbClr val="DAA38E"/>
    </a:accent2>
    <a:accent3>
      <a:srgbClr val="494737"/>
    </a:accent3>
    <a:accent4>
      <a:srgbClr val="DAA38E"/>
    </a:accent4>
    <a:accent5>
      <a:srgbClr val="494737"/>
    </a:accent5>
    <a:accent6>
      <a:srgbClr val="DAA38E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2304</Words>
  <PresentationFormat>宽屏</PresentationFormat>
  <Paragraphs>299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等线</vt:lpstr>
      <vt:lpstr>STXingkai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2017-09-15T02:25:26Z</dcterms:created>
  <dcterms:modified xsi:type="dcterms:W3CDTF">2018-01-07T12:07:27Z</dcterms:modified>
</cp:coreProperties>
</file>