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4" r:id="rId6"/>
    <p:sldId id="260" r:id="rId7"/>
    <p:sldId id="261" r:id="rId8"/>
    <p:sldId id="262" r:id="rId9"/>
    <p:sldId id="277" r:id="rId10"/>
    <p:sldId id="263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7F0"/>
    <a:srgbClr val="779FC4"/>
    <a:srgbClr val="C2C2C2"/>
    <a:srgbClr val="001441"/>
    <a:srgbClr val="000E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696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A00BBC4-7463-4AEF-8CD8-D84F7B008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7B56BF7-B0BD-4117-92C7-086A0CB619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45A6175-261D-45CC-82B4-32AE0692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838B943-111C-47A1-8EF5-2ED7C19B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752DB8E-27CB-4CCA-8B63-D3674661C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45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5DFA3C5-9C4E-40A3-B39E-9E99623109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A54619D-61C4-4194-9D46-1B96F3522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8933688-0F74-4F10-A7C5-355ED6639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CE931C8-3CF8-4FEF-9416-F45165133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D97F12B-4BDB-4CBD-98B8-8A97F66FC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07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DAD2815-0405-43DD-99F0-B7C5DE2C1D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E1AD2AE-A67E-428A-8943-8DFF0BDCA3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94337" y="654310"/>
            <a:ext cx="4869180" cy="1445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52BE5EA-1F07-4F0F-A8BD-3CEE84887D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3794337" y="6449493"/>
            <a:ext cx="4869180" cy="1445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0B74CF1-0248-43BF-B91B-4C4DA7499249}"/>
              </a:ext>
            </a:extLst>
          </p:cNvPr>
          <p:cNvGrpSpPr/>
          <p:nvPr userDrawn="1"/>
        </p:nvGrpSpPr>
        <p:grpSpPr>
          <a:xfrm>
            <a:off x="413916" y="156559"/>
            <a:ext cx="1955211" cy="2506947"/>
            <a:chOff x="413916" y="156559"/>
            <a:chExt cx="1955211" cy="2506947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27AF595-1136-4901-BE2D-3D7B38218B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13916" y="156559"/>
              <a:ext cx="1955211" cy="102676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3574528E-C783-4795-98B6-CEC44F880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13916" y="798827"/>
              <a:ext cx="760507" cy="186467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B3A63E5-8B0B-4811-8EBA-6116E4ED1E9E}"/>
              </a:ext>
            </a:extLst>
          </p:cNvPr>
          <p:cNvGrpSpPr/>
          <p:nvPr userDrawn="1"/>
        </p:nvGrpSpPr>
        <p:grpSpPr>
          <a:xfrm>
            <a:off x="9975464" y="156558"/>
            <a:ext cx="1955211" cy="2424859"/>
            <a:chOff x="9975464" y="156558"/>
            <a:chExt cx="1955211" cy="2424859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532EFBE-BAB3-40D4-81AE-8121BC5311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9975464" y="156558"/>
              <a:ext cx="1955211" cy="102676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6308D166-CFDE-4565-A39F-1078087925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100967" y="716738"/>
              <a:ext cx="760507" cy="1864679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B0314F5-0315-4AF5-8E40-7429FE34A07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-281105" y="4622163"/>
            <a:ext cx="3345251" cy="259715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3E58E47-B819-47E2-9F77-951A2CFCCE9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 flipH="1">
            <a:off x="9428341" y="4456083"/>
            <a:ext cx="3345251" cy="259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884C542-8B25-4CBC-8BF0-F5FFD1763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4F1FB0C-E562-4EE7-9DA4-43444CD1A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4F9B920-809F-41D3-8A3E-F0F82748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9CB0A4-BD9C-40DA-AC2C-C021C9FF2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07BF4E-CFCD-48DE-B2CD-8C9A249A4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173230-5A0F-47B6-984A-DA6545834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3A5E5F0-4578-4224-A9F4-3129907A3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8DA9C6B-330D-4EF6-9FCD-E9C35145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BBFA327-FB8B-4697-9DE8-39C8E2EE4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ECBA610-55A4-4552-BB37-CFD062104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1791AC2-2B28-4C5D-AC39-181E1F3D2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99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FF9085F-F116-409D-803C-B8B8068C6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B2608AA-C1DB-4224-89CB-6887D79E2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0FA56D9-3309-4EBB-8165-8746D2B77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4159862-66F3-4220-B1A6-6ABD2294BF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BD87376-F479-4715-9E81-933AF33E09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15F8F54-D727-4B1F-A473-D084AD549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E67EB1D-E7F6-491C-AC4C-8F0001FB6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7996159-369A-4F0D-8EC9-1F824D59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9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14F9C8-E58E-4A31-982C-BAD7CC484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313E6B2-975B-4F41-8BC5-C3F1B9580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0706671-D2CB-4941-A249-26904BE60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99FF7B8-5C6A-4F72-99BC-013514E8C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43F7FFF-574C-4890-B0E2-BAF5016B2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18BBC4B-4CE4-4BA8-A63B-634471C2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13D2CA-E699-42AA-A7FF-B6E5D1B15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83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06F3D5-6B21-4B3C-AD53-78F64648E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6D54F0B-CBC1-49EE-A235-0E4802EEA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DE4EBEF-C799-42D3-9840-C317FD1FD2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E7A2416-264E-48C1-8428-DE5DCBF48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BB10014-6092-44C4-B106-E9BEFBD39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FEE2AC4-5473-4F6C-A0C9-9A4F42140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8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2D1A9B-B414-43E8-93DF-8910364B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CDD9314-C95C-4FE2-B9AA-545CEB6E0D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6C827DB-171D-4576-B117-313029476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49786F4-4AB6-4E3B-9704-75319620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28710EA-F18B-4278-9B90-4DF300D78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B707504-A14D-49F9-9EA9-6915973B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63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E584D6C-8E54-4255-90E8-95DC3F1FA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01A0ED1-3C04-4690-BBBA-889C744A8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E4B3F49-05AD-45E6-905E-C27E2BC810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CF8CB-F4A1-4D47-8E8B-9CE07A73ACB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F917D2D-B525-4A66-BC93-928B1A1E5D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D3D699-91EC-4E8F-9D87-F2635993C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4F077-F180-4285-AB0F-9D660BC07F9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F0CC75B-982A-495B-8005-F085699EA1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12262757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emf"/><Relationship Id="rId11" Type="http://schemas.openxmlformats.org/officeDocument/2006/relationships/image" Target="../media/image10.png"/><Relationship Id="rId5" Type="http://schemas.openxmlformats.org/officeDocument/2006/relationships/image" Target="../media/image5.emf"/><Relationship Id="rId10" Type="http://schemas.openxmlformats.org/officeDocument/2006/relationships/image" Target="../media/image9.emf"/><Relationship Id="rId4" Type="http://schemas.openxmlformats.org/officeDocument/2006/relationships/image" Target="../media/image1.emf"/><Relationship Id="rId9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5.emf"/><Relationship Id="rId7" Type="http://schemas.openxmlformats.org/officeDocument/2006/relationships/image" Target="../media/image9.sv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33B95A2-31AE-4F7E-8A81-055EBE22B9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9376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D46EC83-E7E3-4666-8FC3-ED91A639F5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9354" y="805253"/>
            <a:ext cx="4519842" cy="464057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="" xmlns:a16="http://schemas.microsoft.com/office/drawing/2014/main" id="{0A826ED2-E32F-4349-96E0-8F49E9DCF9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32170" y="1024766"/>
            <a:ext cx="4055056" cy="41568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67175B7-EA62-4801-A2A6-08D69B102D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17893" y="928832"/>
            <a:ext cx="5669635" cy="445382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4318059" y="1842509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2">
                    <a:lumMod val="75000"/>
                  </a:schemeClr>
                </a:solidFill>
              </a:rPr>
              <a:t>创意中国风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pic>
        <p:nvPicPr>
          <p:cNvPr id="2" name="赵聪&amp;李祥霆&amp;王次恒&amp;果敢-水龙吟-(央视《国家宝藏》收官盛典开场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99749" y="55397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7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BD57DD-BF47-42D7-A76E-9002571D080E}"/>
              </a:ext>
            </a:extLst>
          </p:cNvPr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DDE7F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B7A0A5C-E68B-4C5D-8417-2BC5E99FBA8B}"/>
              </a:ext>
            </a:extLst>
          </p:cNvPr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DDE7F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4" name="TextBox 31">
            <a:extLst>
              <a:ext uri="{FF2B5EF4-FFF2-40B4-BE49-F238E27FC236}">
                <a16:creationId xmlns="" xmlns:a16="http://schemas.microsoft.com/office/drawing/2014/main" id="{2710511B-8368-44CA-8ABC-ADFF28369D24}"/>
              </a:ext>
            </a:extLst>
          </p:cNvPr>
          <p:cNvSpPr txBox="1"/>
          <p:nvPr/>
        </p:nvSpPr>
        <p:spPr>
          <a:xfrm>
            <a:off x="5916295" y="2256155"/>
            <a:ext cx="2789555" cy="45910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ctr" defTabSz="913765"/>
            <a:r>
              <a:rPr lang="zh-CN" altLang="en-US" sz="2400" b="1" dirty="0">
                <a:solidFill>
                  <a:srgbClr val="DDE7F0"/>
                </a:solidFill>
                <a:effectLst/>
                <a:latin typeface="汉仪全唐诗简" panose="00020600040101010101" charset="-122"/>
                <a:ea typeface="汉仪全唐诗简" panose="00020600040101010101" charset="-122"/>
              </a:rPr>
              <a:t>单击此处输入标题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483356B-D4A7-4EA2-83DB-E8E3F65E2C4A}"/>
              </a:ext>
            </a:extLst>
          </p:cNvPr>
          <p:cNvSpPr/>
          <p:nvPr/>
        </p:nvSpPr>
        <p:spPr>
          <a:xfrm>
            <a:off x="5384356" y="2960102"/>
            <a:ext cx="5564117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9A708C3-0BC0-42CC-8BF9-3543D4D03FAB}"/>
              </a:ext>
            </a:extLst>
          </p:cNvPr>
          <p:cNvSpPr/>
          <p:nvPr/>
        </p:nvSpPr>
        <p:spPr>
          <a:xfrm>
            <a:off x="2361481" y="1845128"/>
            <a:ext cx="2423756" cy="3285631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4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/>
      <p:bldP spid="5" grpId="0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83">
            <a:extLst>
              <a:ext uri="{FF2B5EF4-FFF2-40B4-BE49-F238E27FC236}">
                <a16:creationId xmlns="" xmlns:a16="http://schemas.microsoft.com/office/drawing/2014/main" id="{7A122943-AFF9-43EE-9DAB-59A1097ECF07}"/>
              </a:ext>
            </a:extLst>
          </p:cNvPr>
          <p:cNvSpPr/>
          <p:nvPr/>
        </p:nvSpPr>
        <p:spPr bwMode="auto">
          <a:xfrm>
            <a:off x="1647825" y="2129155"/>
            <a:ext cx="747713" cy="61436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DDE7F0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sp>
        <p:nvSpPr>
          <p:cNvPr id="3" name="Freeform 384">
            <a:extLst>
              <a:ext uri="{FF2B5EF4-FFF2-40B4-BE49-F238E27FC236}">
                <a16:creationId xmlns="" xmlns:a16="http://schemas.microsoft.com/office/drawing/2014/main" id="{C4620048-CA25-4FBB-AB70-0127657078DE}"/>
              </a:ext>
            </a:extLst>
          </p:cNvPr>
          <p:cNvSpPr>
            <a:spLocks noEditPoints="1"/>
          </p:cNvSpPr>
          <p:nvPr/>
        </p:nvSpPr>
        <p:spPr bwMode="auto">
          <a:xfrm>
            <a:off x="4286250" y="2129155"/>
            <a:ext cx="776605" cy="727075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rgbClr val="DDE7F0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EDA303F-193B-4F50-BAC3-1E2A21F5A3C8}"/>
              </a:ext>
            </a:extLst>
          </p:cNvPr>
          <p:cNvGrpSpPr/>
          <p:nvPr/>
        </p:nvGrpSpPr>
        <p:grpSpPr>
          <a:xfrm>
            <a:off x="7169150" y="2143760"/>
            <a:ext cx="622935" cy="648970"/>
            <a:chOff x="11290" y="3808"/>
            <a:chExt cx="981" cy="1022"/>
          </a:xfrm>
          <a:solidFill>
            <a:srgbClr val="DDE7F0">
              <a:alpha val="80000"/>
            </a:srgbClr>
          </a:solidFill>
        </p:grpSpPr>
        <p:sp>
          <p:nvSpPr>
            <p:cNvPr id="5" name="Freeform 163">
              <a:extLst>
                <a:ext uri="{FF2B5EF4-FFF2-40B4-BE49-F238E27FC236}">
                  <a16:creationId xmlns="" xmlns:a16="http://schemas.microsoft.com/office/drawing/2014/main" id="{A7A710EA-813B-4261-AD23-FE89C0114D0B}"/>
                </a:ext>
              </a:extLst>
            </p:cNvPr>
            <p:cNvSpPr/>
            <p:nvPr/>
          </p:nvSpPr>
          <p:spPr bwMode="auto">
            <a:xfrm>
              <a:off x="11325" y="4150"/>
              <a:ext cx="868" cy="680"/>
            </a:xfrm>
            <a:custGeom>
              <a:avLst/>
              <a:gdLst>
                <a:gd name="T0" fmla="*/ 123 w 128"/>
                <a:gd name="T1" fmla="*/ 58 h 94"/>
                <a:gd name="T2" fmla="*/ 99 w 128"/>
                <a:gd name="T3" fmla="*/ 39 h 94"/>
                <a:gd name="T4" fmla="*/ 64 w 128"/>
                <a:gd name="T5" fmla="*/ 0 h 94"/>
                <a:gd name="T6" fmla="*/ 29 w 128"/>
                <a:gd name="T7" fmla="*/ 39 h 94"/>
                <a:gd name="T8" fmla="*/ 5 w 128"/>
                <a:gd name="T9" fmla="*/ 58 h 94"/>
                <a:gd name="T10" fmla="*/ 14 w 128"/>
                <a:gd name="T11" fmla="*/ 85 h 94"/>
                <a:gd name="T12" fmla="*/ 59 w 128"/>
                <a:gd name="T13" fmla="*/ 84 h 94"/>
                <a:gd name="T14" fmla="*/ 64 w 128"/>
                <a:gd name="T15" fmla="*/ 83 h 94"/>
                <a:gd name="T16" fmla="*/ 69 w 128"/>
                <a:gd name="T17" fmla="*/ 84 h 94"/>
                <a:gd name="T18" fmla="*/ 114 w 128"/>
                <a:gd name="T19" fmla="*/ 85 h 94"/>
                <a:gd name="T20" fmla="*/ 123 w 128"/>
                <a:gd name="T21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4">
                  <a:moveTo>
                    <a:pt x="123" y="58"/>
                  </a:moveTo>
                  <a:cubicBezTo>
                    <a:pt x="119" y="48"/>
                    <a:pt x="105" y="45"/>
                    <a:pt x="99" y="39"/>
                  </a:cubicBezTo>
                  <a:cubicBezTo>
                    <a:pt x="85" y="25"/>
                    <a:pt x="88" y="2"/>
                    <a:pt x="64" y="0"/>
                  </a:cubicBezTo>
                  <a:cubicBezTo>
                    <a:pt x="40" y="2"/>
                    <a:pt x="43" y="25"/>
                    <a:pt x="29" y="39"/>
                  </a:cubicBezTo>
                  <a:cubicBezTo>
                    <a:pt x="23" y="45"/>
                    <a:pt x="9" y="48"/>
                    <a:pt x="5" y="58"/>
                  </a:cubicBezTo>
                  <a:cubicBezTo>
                    <a:pt x="0" y="69"/>
                    <a:pt x="8" y="80"/>
                    <a:pt x="14" y="85"/>
                  </a:cubicBezTo>
                  <a:cubicBezTo>
                    <a:pt x="26" y="94"/>
                    <a:pt x="45" y="85"/>
                    <a:pt x="59" y="84"/>
                  </a:cubicBezTo>
                  <a:cubicBezTo>
                    <a:pt x="60" y="83"/>
                    <a:pt x="62" y="83"/>
                    <a:pt x="64" y="83"/>
                  </a:cubicBezTo>
                  <a:cubicBezTo>
                    <a:pt x="66" y="83"/>
                    <a:pt x="68" y="83"/>
                    <a:pt x="69" y="84"/>
                  </a:cubicBezTo>
                  <a:cubicBezTo>
                    <a:pt x="83" y="85"/>
                    <a:pt x="102" y="94"/>
                    <a:pt x="114" y="85"/>
                  </a:cubicBezTo>
                  <a:cubicBezTo>
                    <a:pt x="120" y="80"/>
                    <a:pt x="128" y="69"/>
                    <a:pt x="123" y="5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164">
              <a:extLst>
                <a:ext uri="{FF2B5EF4-FFF2-40B4-BE49-F238E27FC236}">
                  <a16:creationId xmlns="" xmlns:a16="http://schemas.microsoft.com/office/drawing/2014/main" id="{431938BD-0E29-479E-AF22-D5B7B171BB28}"/>
                </a:ext>
              </a:extLst>
            </p:cNvPr>
            <p:cNvSpPr/>
            <p:nvPr/>
          </p:nvSpPr>
          <p:spPr bwMode="auto">
            <a:xfrm>
              <a:off x="11790" y="3808"/>
              <a:ext cx="260" cy="343"/>
            </a:xfrm>
            <a:custGeom>
              <a:avLst/>
              <a:gdLst>
                <a:gd name="T0" fmla="*/ 35 w 38"/>
                <a:gd name="T1" fmla="*/ 28 h 47"/>
                <a:gd name="T2" fmla="*/ 13 w 38"/>
                <a:gd name="T3" fmla="*/ 45 h 47"/>
                <a:gd name="T4" fmla="*/ 3 w 38"/>
                <a:gd name="T5" fmla="*/ 19 h 47"/>
                <a:gd name="T6" fmla="*/ 25 w 38"/>
                <a:gd name="T7" fmla="*/ 2 h 47"/>
                <a:gd name="T8" fmla="*/ 35 w 38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28"/>
                  </a:moveTo>
                  <a:cubicBezTo>
                    <a:pt x="32" y="40"/>
                    <a:pt x="22" y="47"/>
                    <a:pt x="13" y="45"/>
                  </a:cubicBezTo>
                  <a:cubicBezTo>
                    <a:pt x="4" y="43"/>
                    <a:pt x="0" y="31"/>
                    <a:pt x="3" y="19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65">
              <a:extLst>
                <a:ext uri="{FF2B5EF4-FFF2-40B4-BE49-F238E27FC236}">
                  <a16:creationId xmlns="" xmlns:a16="http://schemas.microsoft.com/office/drawing/2014/main" id="{115B5FF7-1A22-466B-9B42-66D4C12A8BD1}"/>
                </a:ext>
              </a:extLst>
            </p:cNvPr>
            <p:cNvSpPr/>
            <p:nvPr/>
          </p:nvSpPr>
          <p:spPr bwMode="auto">
            <a:xfrm>
              <a:off x="11290" y="4070"/>
              <a:ext cx="250" cy="340"/>
            </a:xfrm>
            <a:custGeom>
              <a:avLst/>
              <a:gdLst>
                <a:gd name="T0" fmla="*/ 35 w 38"/>
                <a:gd name="T1" fmla="*/ 19 h 47"/>
                <a:gd name="T2" fmla="*/ 25 w 38"/>
                <a:gd name="T3" fmla="*/ 45 h 47"/>
                <a:gd name="T4" fmla="*/ 3 w 38"/>
                <a:gd name="T5" fmla="*/ 28 h 47"/>
                <a:gd name="T6" fmla="*/ 13 w 38"/>
                <a:gd name="T7" fmla="*/ 2 h 47"/>
                <a:gd name="T8" fmla="*/ 35 w 38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19"/>
                  </a:moveTo>
                  <a:cubicBezTo>
                    <a:pt x="38" y="31"/>
                    <a:pt x="34" y="43"/>
                    <a:pt x="25" y="45"/>
                  </a:cubicBezTo>
                  <a:cubicBezTo>
                    <a:pt x="16" y="47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19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66">
              <a:extLst>
                <a:ext uri="{FF2B5EF4-FFF2-40B4-BE49-F238E27FC236}">
                  <a16:creationId xmlns="" xmlns:a16="http://schemas.microsoft.com/office/drawing/2014/main" id="{E6CC105D-6A57-4C4D-A104-CA55AE005CD8}"/>
                </a:ext>
              </a:extLst>
            </p:cNvPr>
            <p:cNvSpPr/>
            <p:nvPr/>
          </p:nvSpPr>
          <p:spPr bwMode="auto">
            <a:xfrm>
              <a:off x="11503" y="3820"/>
              <a:ext cx="263" cy="343"/>
            </a:xfrm>
            <a:custGeom>
              <a:avLst/>
              <a:gdLst>
                <a:gd name="T0" fmla="*/ 35 w 38"/>
                <a:gd name="T1" fmla="*/ 20 h 48"/>
                <a:gd name="T2" fmla="*/ 25 w 38"/>
                <a:gd name="T3" fmla="*/ 45 h 48"/>
                <a:gd name="T4" fmla="*/ 3 w 38"/>
                <a:gd name="T5" fmla="*/ 28 h 48"/>
                <a:gd name="T6" fmla="*/ 13 w 38"/>
                <a:gd name="T7" fmla="*/ 2 h 48"/>
                <a:gd name="T8" fmla="*/ 35 w 38"/>
                <a:gd name="T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0"/>
                  </a:moveTo>
                  <a:cubicBezTo>
                    <a:pt x="38" y="31"/>
                    <a:pt x="33" y="43"/>
                    <a:pt x="25" y="45"/>
                  </a:cubicBezTo>
                  <a:cubicBezTo>
                    <a:pt x="16" y="48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2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67">
              <a:extLst>
                <a:ext uri="{FF2B5EF4-FFF2-40B4-BE49-F238E27FC236}">
                  <a16:creationId xmlns="" xmlns:a16="http://schemas.microsoft.com/office/drawing/2014/main" id="{F24A070F-76B9-4323-92E0-D0E7971FF44F}"/>
                </a:ext>
              </a:extLst>
            </p:cNvPr>
            <p:cNvSpPr/>
            <p:nvPr/>
          </p:nvSpPr>
          <p:spPr bwMode="auto">
            <a:xfrm>
              <a:off x="12013" y="4030"/>
              <a:ext cx="258" cy="340"/>
            </a:xfrm>
            <a:custGeom>
              <a:avLst/>
              <a:gdLst>
                <a:gd name="T0" fmla="*/ 35 w 38"/>
                <a:gd name="T1" fmla="*/ 28 h 48"/>
                <a:gd name="T2" fmla="*/ 13 w 38"/>
                <a:gd name="T3" fmla="*/ 45 h 48"/>
                <a:gd name="T4" fmla="*/ 3 w 38"/>
                <a:gd name="T5" fmla="*/ 20 h 48"/>
                <a:gd name="T6" fmla="*/ 25 w 38"/>
                <a:gd name="T7" fmla="*/ 2 h 48"/>
                <a:gd name="T8" fmla="*/ 35 w 38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8"/>
                  </a:moveTo>
                  <a:cubicBezTo>
                    <a:pt x="32" y="40"/>
                    <a:pt x="22" y="48"/>
                    <a:pt x="13" y="45"/>
                  </a:cubicBezTo>
                  <a:cubicBezTo>
                    <a:pt x="5" y="43"/>
                    <a:pt x="0" y="31"/>
                    <a:pt x="3" y="20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" name="Freeform 127">
            <a:extLst>
              <a:ext uri="{FF2B5EF4-FFF2-40B4-BE49-F238E27FC236}">
                <a16:creationId xmlns="" xmlns:a16="http://schemas.microsoft.com/office/drawing/2014/main" id="{1CFB8476-F82A-4B49-A462-8FEEF4A11871}"/>
              </a:ext>
            </a:extLst>
          </p:cNvPr>
          <p:cNvSpPr/>
          <p:nvPr/>
        </p:nvSpPr>
        <p:spPr bwMode="auto">
          <a:xfrm>
            <a:off x="9401175" y="2143443"/>
            <a:ext cx="660400" cy="685800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rgbClr val="DDE7F0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429FC92-0D3A-4D2C-B1AE-861267BF2E67}"/>
              </a:ext>
            </a:extLst>
          </p:cNvPr>
          <p:cNvSpPr/>
          <p:nvPr/>
        </p:nvSpPr>
        <p:spPr>
          <a:xfrm>
            <a:off x="1115346" y="309877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006D645-A142-4547-A927-1D9788D9F8CB}"/>
              </a:ext>
            </a:extLst>
          </p:cNvPr>
          <p:cNvSpPr/>
          <p:nvPr/>
        </p:nvSpPr>
        <p:spPr>
          <a:xfrm>
            <a:off x="1043305" y="3527425"/>
            <a:ext cx="19869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594636C-5207-4DC4-BBF3-E828A72161A0}"/>
              </a:ext>
            </a:extLst>
          </p:cNvPr>
          <p:cNvSpPr/>
          <p:nvPr/>
        </p:nvSpPr>
        <p:spPr>
          <a:xfrm>
            <a:off x="3770916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7F043D7-0A6C-4AB7-8A1B-B70DF5EC2031}"/>
              </a:ext>
            </a:extLst>
          </p:cNvPr>
          <p:cNvSpPr/>
          <p:nvPr/>
        </p:nvSpPr>
        <p:spPr>
          <a:xfrm>
            <a:off x="3696335" y="3527425"/>
            <a:ext cx="19869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77E398D-7BEF-4E7A-A257-ED9BDCCB7309}"/>
              </a:ext>
            </a:extLst>
          </p:cNvPr>
          <p:cNvSpPr/>
          <p:nvPr/>
        </p:nvSpPr>
        <p:spPr>
          <a:xfrm>
            <a:off x="6563011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1C86E4D-3393-4CF0-A81C-D69FB7527BEB}"/>
              </a:ext>
            </a:extLst>
          </p:cNvPr>
          <p:cNvSpPr/>
          <p:nvPr/>
        </p:nvSpPr>
        <p:spPr>
          <a:xfrm>
            <a:off x="6488430" y="3527425"/>
            <a:ext cx="19869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1505EDA-6A33-49A4-A1CA-10910161AC35}"/>
              </a:ext>
            </a:extLst>
          </p:cNvPr>
          <p:cNvSpPr/>
          <p:nvPr/>
        </p:nvSpPr>
        <p:spPr>
          <a:xfrm>
            <a:off x="8827421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C3988B2-8E87-41C9-8C04-F12248BB2453}"/>
              </a:ext>
            </a:extLst>
          </p:cNvPr>
          <p:cNvSpPr/>
          <p:nvPr/>
        </p:nvSpPr>
        <p:spPr>
          <a:xfrm>
            <a:off x="8752840" y="3527425"/>
            <a:ext cx="19869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286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0" grpId="0" bldLvl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7">
            <a:extLst>
              <a:ext uri="{FF2B5EF4-FFF2-40B4-BE49-F238E27FC236}">
                <a16:creationId xmlns="" xmlns:a16="http://schemas.microsoft.com/office/drawing/2014/main" id="{B9B16990-1CF3-40C7-ADD7-CF4C0E25BF62}"/>
              </a:ext>
            </a:extLst>
          </p:cNvPr>
          <p:cNvSpPr txBox="1"/>
          <p:nvPr/>
        </p:nvSpPr>
        <p:spPr>
          <a:xfrm>
            <a:off x="1327228" y="2049106"/>
            <a:ext cx="393636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fontAlgn="auto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18">
            <a:extLst>
              <a:ext uri="{FF2B5EF4-FFF2-40B4-BE49-F238E27FC236}">
                <a16:creationId xmlns="" xmlns:a16="http://schemas.microsoft.com/office/drawing/2014/main" id="{89E1490C-4D22-41F3-AEE4-AE848BB94F41}"/>
              </a:ext>
            </a:extLst>
          </p:cNvPr>
          <p:cNvSpPr/>
          <p:nvPr/>
        </p:nvSpPr>
        <p:spPr>
          <a:xfrm>
            <a:off x="1327228" y="1729701"/>
            <a:ext cx="18383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单击此处添加标题</a:t>
            </a:r>
          </a:p>
        </p:txBody>
      </p:sp>
      <p:sp>
        <p:nvSpPr>
          <p:cNvPr id="4" name="文本框 47">
            <a:extLst>
              <a:ext uri="{FF2B5EF4-FFF2-40B4-BE49-F238E27FC236}">
                <a16:creationId xmlns="" xmlns:a16="http://schemas.microsoft.com/office/drawing/2014/main" id="{D32C7D2F-3A5D-4FF2-8AC1-B04B088689B2}"/>
              </a:ext>
            </a:extLst>
          </p:cNvPr>
          <p:cNvSpPr txBox="1"/>
          <p:nvPr/>
        </p:nvSpPr>
        <p:spPr>
          <a:xfrm>
            <a:off x="1327228" y="3888701"/>
            <a:ext cx="393636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fontAlgn="auto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18">
            <a:extLst>
              <a:ext uri="{FF2B5EF4-FFF2-40B4-BE49-F238E27FC236}">
                <a16:creationId xmlns="" xmlns:a16="http://schemas.microsoft.com/office/drawing/2014/main" id="{AE6D0C38-0488-4352-8450-759520B84341}"/>
              </a:ext>
            </a:extLst>
          </p:cNvPr>
          <p:cNvSpPr/>
          <p:nvPr/>
        </p:nvSpPr>
        <p:spPr>
          <a:xfrm>
            <a:off x="1327228" y="3569296"/>
            <a:ext cx="18383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单击此处添加标题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D1C2474D-7D94-4464-92CD-314CC947D83A}"/>
              </a:ext>
            </a:extLst>
          </p:cNvPr>
          <p:cNvCxnSpPr/>
          <p:nvPr/>
        </p:nvCxnSpPr>
        <p:spPr>
          <a:xfrm>
            <a:off x="5262258" y="1710016"/>
            <a:ext cx="0" cy="3413760"/>
          </a:xfrm>
          <a:prstGeom prst="line">
            <a:avLst/>
          </a:prstGeom>
          <a:ln w="12700">
            <a:solidFill>
              <a:srgbClr val="DDE7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161E59F-2C52-4E2E-80AA-FD7DA3B2C41F}"/>
              </a:ext>
            </a:extLst>
          </p:cNvPr>
          <p:cNvSpPr/>
          <p:nvPr/>
        </p:nvSpPr>
        <p:spPr>
          <a:xfrm>
            <a:off x="5810794" y="1905959"/>
            <a:ext cx="4098316" cy="289292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1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54">
            <a:extLst>
              <a:ext uri="{FF2B5EF4-FFF2-40B4-BE49-F238E27FC236}">
                <a16:creationId xmlns="" xmlns:a16="http://schemas.microsoft.com/office/drawing/2014/main" id="{DE403322-F87E-43F7-8025-94B9F36A6F37}"/>
              </a:ext>
            </a:extLst>
          </p:cNvPr>
          <p:cNvCxnSpPr/>
          <p:nvPr/>
        </p:nvCxnSpPr>
        <p:spPr>
          <a:xfrm flipH="1">
            <a:off x="8090114" y="3567780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58">
            <a:extLst>
              <a:ext uri="{FF2B5EF4-FFF2-40B4-BE49-F238E27FC236}">
                <a16:creationId xmlns="" xmlns:a16="http://schemas.microsoft.com/office/drawing/2014/main" id="{94C2BF8A-959F-4354-A588-16648D77E260}"/>
              </a:ext>
            </a:extLst>
          </p:cNvPr>
          <p:cNvSpPr txBox="1"/>
          <p:nvPr/>
        </p:nvSpPr>
        <p:spPr>
          <a:xfrm>
            <a:off x="8117205" y="1830705"/>
            <a:ext cx="1168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4" name="Straight Connector 64">
            <a:extLst>
              <a:ext uri="{FF2B5EF4-FFF2-40B4-BE49-F238E27FC236}">
                <a16:creationId xmlns="" xmlns:a16="http://schemas.microsoft.com/office/drawing/2014/main" id="{7EBEB6F5-F30C-4D18-8113-E16F6C087BFE}"/>
              </a:ext>
            </a:extLst>
          </p:cNvPr>
          <p:cNvCxnSpPr/>
          <p:nvPr/>
        </p:nvCxnSpPr>
        <p:spPr>
          <a:xfrm flipH="1">
            <a:off x="8090114" y="2510480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32">
            <a:extLst>
              <a:ext uri="{FF2B5EF4-FFF2-40B4-BE49-F238E27FC236}">
                <a16:creationId xmlns="" xmlns:a16="http://schemas.microsoft.com/office/drawing/2014/main" id="{BFA31247-E86F-4042-94D8-E003B56D9ACE}"/>
              </a:ext>
            </a:extLst>
          </p:cNvPr>
          <p:cNvSpPr txBox="1"/>
          <p:nvPr/>
        </p:nvSpPr>
        <p:spPr>
          <a:xfrm>
            <a:off x="2351405" y="3965575"/>
            <a:ext cx="2248535" cy="89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en-US" sz="1680" dirty="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cxnSp>
        <p:nvCxnSpPr>
          <p:cNvPr id="6" name="Straight Connector 51">
            <a:extLst>
              <a:ext uri="{FF2B5EF4-FFF2-40B4-BE49-F238E27FC236}">
                <a16:creationId xmlns="" xmlns:a16="http://schemas.microsoft.com/office/drawing/2014/main" id="{F604A700-DEFE-426F-B7AB-1B5080EF8C06}"/>
              </a:ext>
            </a:extLst>
          </p:cNvPr>
          <p:cNvCxnSpPr/>
          <p:nvPr/>
        </p:nvCxnSpPr>
        <p:spPr>
          <a:xfrm flipH="1">
            <a:off x="2857917" y="3586247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56">
            <a:extLst>
              <a:ext uri="{FF2B5EF4-FFF2-40B4-BE49-F238E27FC236}">
                <a16:creationId xmlns="" xmlns:a16="http://schemas.microsoft.com/office/drawing/2014/main" id="{DDEF20B2-D9C0-42FB-B9AC-A6DB95ADE7EF}"/>
              </a:ext>
            </a:extLst>
          </p:cNvPr>
          <p:cNvSpPr txBox="1"/>
          <p:nvPr/>
        </p:nvSpPr>
        <p:spPr>
          <a:xfrm>
            <a:off x="2858135" y="1830705"/>
            <a:ext cx="1235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8" name="Straight Connector 62">
            <a:extLst>
              <a:ext uri="{FF2B5EF4-FFF2-40B4-BE49-F238E27FC236}">
                <a16:creationId xmlns="" xmlns:a16="http://schemas.microsoft.com/office/drawing/2014/main" id="{7F6B410B-F958-4E45-BAE0-49B419A475EA}"/>
              </a:ext>
            </a:extLst>
          </p:cNvPr>
          <p:cNvCxnSpPr/>
          <p:nvPr/>
        </p:nvCxnSpPr>
        <p:spPr>
          <a:xfrm flipH="1">
            <a:off x="2857917" y="2510480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3">
            <a:extLst>
              <a:ext uri="{FF2B5EF4-FFF2-40B4-BE49-F238E27FC236}">
                <a16:creationId xmlns="" xmlns:a16="http://schemas.microsoft.com/office/drawing/2014/main" id="{7CD09119-18E2-40B5-B898-4B6030429156}"/>
              </a:ext>
            </a:extLst>
          </p:cNvPr>
          <p:cNvCxnSpPr/>
          <p:nvPr/>
        </p:nvCxnSpPr>
        <p:spPr>
          <a:xfrm flipH="1">
            <a:off x="5479323" y="3567780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57">
            <a:extLst>
              <a:ext uri="{FF2B5EF4-FFF2-40B4-BE49-F238E27FC236}">
                <a16:creationId xmlns="" xmlns:a16="http://schemas.microsoft.com/office/drawing/2014/main" id="{3E1A0EB3-5532-4609-9103-94476238A55D}"/>
              </a:ext>
            </a:extLst>
          </p:cNvPr>
          <p:cNvSpPr txBox="1"/>
          <p:nvPr/>
        </p:nvSpPr>
        <p:spPr>
          <a:xfrm>
            <a:off x="5515610" y="1830705"/>
            <a:ext cx="1159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11" name="Straight Connector 63">
            <a:extLst>
              <a:ext uri="{FF2B5EF4-FFF2-40B4-BE49-F238E27FC236}">
                <a16:creationId xmlns="" xmlns:a16="http://schemas.microsoft.com/office/drawing/2014/main" id="{52B4A610-3ED6-41F2-8C44-B866C563C403}"/>
              </a:ext>
            </a:extLst>
          </p:cNvPr>
          <p:cNvCxnSpPr/>
          <p:nvPr/>
        </p:nvCxnSpPr>
        <p:spPr>
          <a:xfrm flipH="1">
            <a:off x="5479323" y="2510480"/>
            <a:ext cx="1232203" cy="0"/>
          </a:xfrm>
          <a:prstGeom prst="line">
            <a:avLst/>
          </a:prstGeom>
          <a:ln w="19050" cmpd="sng">
            <a:solidFill>
              <a:srgbClr val="DDE7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50">
            <a:extLst>
              <a:ext uri="{FF2B5EF4-FFF2-40B4-BE49-F238E27FC236}">
                <a16:creationId xmlns="" xmlns:a16="http://schemas.microsoft.com/office/drawing/2014/main" id="{D0DB9D2D-48DD-4317-9138-067B3B189A85}"/>
              </a:ext>
            </a:extLst>
          </p:cNvPr>
          <p:cNvSpPr txBox="1"/>
          <p:nvPr/>
        </p:nvSpPr>
        <p:spPr>
          <a:xfrm>
            <a:off x="4968240" y="3965575"/>
            <a:ext cx="2237105" cy="89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en-US" sz="1680" dirty="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13" name="TextBox 52">
            <a:extLst>
              <a:ext uri="{FF2B5EF4-FFF2-40B4-BE49-F238E27FC236}">
                <a16:creationId xmlns="" xmlns:a16="http://schemas.microsoft.com/office/drawing/2014/main" id="{FCE8772F-E21F-4376-BABC-EFE9B632DB53}"/>
              </a:ext>
            </a:extLst>
          </p:cNvPr>
          <p:cNvSpPr txBox="1"/>
          <p:nvPr/>
        </p:nvSpPr>
        <p:spPr>
          <a:xfrm>
            <a:off x="7620000" y="3965575"/>
            <a:ext cx="2172335" cy="89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en-US" sz="1680" dirty="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14" name="Freeform 181">
            <a:extLst>
              <a:ext uri="{FF2B5EF4-FFF2-40B4-BE49-F238E27FC236}">
                <a16:creationId xmlns="" xmlns:a16="http://schemas.microsoft.com/office/drawing/2014/main" id="{9A19FA5C-17E2-45FB-A6EF-EB6AE15F755F}"/>
              </a:ext>
            </a:extLst>
          </p:cNvPr>
          <p:cNvSpPr>
            <a:spLocks noEditPoints="1"/>
          </p:cNvSpPr>
          <p:nvPr/>
        </p:nvSpPr>
        <p:spPr bwMode="auto">
          <a:xfrm>
            <a:off x="5888480" y="2830069"/>
            <a:ext cx="424897" cy="426157"/>
          </a:xfrm>
          <a:custGeom>
            <a:avLst/>
            <a:gdLst>
              <a:gd name="T0" fmla="*/ 168 w 185"/>
              <a:gd name="T1" fmla="*/ 0 h 186"/>
              <a:gd name="T2" fmla="*/ 16 w 185"/>
              <a:gd name="T3" fmla="*/ 0 h 186"/>
              <a:gd name="T4" fmla="*/ 0 w 185"/>
              <a:gd name="T5" fmla="*/ 17 h 186"/>
              <a:gd name="T6" fmla="*/ 0 w 185"/>
              <a:gd name="T7" fmla="*/ 144 h 186"/>
              <a:gd name="T8" fmla="*/ 16 w 185"/>
              <a:gd name="T9" fmla="*/ 161 h 186"/>
              <a:gd name="T10" fmla="*/ 75 w 185"/>
              <a:gd name="T11" fmla="*/ 161 h 186"/>
              <a:gd name="T12" fmla="*/ 75 w 185"/>
              <a:gd name="T13" fmla="*/ 177 h 186"/>
              <a:gd name="T14" fmla="*/ 63 w 185"/>
              <a:gd name="T15" fmla="*/ 177 h 186"/>
              <a:gd name="T16" fmla="*/ 59 w 185"/>
              <a:gd name="T17" fmla="*/ 182 h 186"/>
              <a:gd name="T18" fmla="*/ 63 w 185"/>
              <a:gd name="T19" fmla="*/ 186 h 186"/>
              <a:gd name="T20" fmla="*/ 122 w 185"/>
              <a:gd name="T21" fmla="*/ 186 h 186"/>
              <a:gd name="T22" fmla="*/ 126 w 185"/>
              <a:gd name="T23" fmla="*/ 182 h 186"/>
              <a:gd name="T24" fmla="*/ 122 w 185"/>
              <a:gd name="T25" fmla="*/ 177 h 186"/>
              <a:gd name="T26" fmla="*/ 109 w 185"/>
              <a:gd name="T27" fmla="*/ 177 h 186"/>
              <a:gd name="T28" fmla="*/ 109 w 185"/>
              <a:gd name="T29" fmla="*/ 161 h 186"/>
              <a:gd name="T30" fmla="*/ 168 w 185"/>
              <a:gd name="T31" fmla="*/ 161 h 186"/>
              <a:gd name="T32" fmla="*/ 185 w 185"/>
              <a:gd name="T33" fmla="*/ 144 h 186"/>
              <a:gd name="T34" fmla="*/ 185 w 185"/>
              <a:gd name="T35" fmla="*/ 17 h 186"/>
              <a:gd name="T36" fmla="*/ 168 w 185"/>
              <a:gd name="T37" fmla="*/ 0 h 186"/>
              <a:gd name="T38" fmla="*/ 101 w 185"/>
              <a:gd name="T39" fmla="*/ 177 h 186"/>
              <a:gd name="T40" fmla="*/ 84 w 185"/>
              <a:gd name="T41" fmla="*/ 177 h 186"/>
              <a:gd name="T42" fmla="*/ 84 w 185"/>
              <a:gd name="T43" fmla="*/ 161 h 186"/>
              <a:gd name="T44" fmla="*/ 101 w 185"/>
              <a:gd name="T45" fmla="*/ 161 h 186"/>
              <a:gd name="T46" fmla="*/ 101 w 185"/>
              <a:gd name="T47" fmla="*/ 177 h 186"/>
              <a:gd name="T48" fmla="*/ 177 w 185"/>
              <a:gd name="T49" fmla="*/ 144 h 186"/>
              <a:gd name="T50" fmla="*/ 168 w 185"/>
              <a:gd name="T51" fmla="*/ 152 h 186"/>
              <a:gd name="T52" fmla="*/ 16 w 185"/>
              <a:gd name="T53" fmla="*/ 152 h 186"/>
              <a:gd name="T54" fmla="*/ 8 w 185"/>
              <a:gd name="T55" fmla="*/ 144 h 186"/>
              <a:gd name="T56" fmla="*/ 8 w 185"/>
              <a:gd name="T57" fmla="*/ 135 h 186"/>
              <a:gd name="T58" fmla="*/ 177 w 185"/>
              <a:gd name="T59" fmla="*/ 135 h 186"/>
              <a:gd name="T60" fmla="*/ 177 w 185"/>
              <a:gd name="T61" fmla="*/ 144 h 186"/>
              <a:gd name="T62" fmla="*/ 177 w 185"/>
              <a:gd name="T63" fmla="*/ 127 h 186"/>
              <a:gd name="T64" fmla="*/ 8 w 185"/>
              <a:gd name="T65" fmla="*/ 127 h 186"/>
              <a:gd name="T66" fmla="*/ 8 w 185"/>
              <a:gd name="T67" fmla="*/ 17 h 186"/>
              <a:gd name="T68" fmla="*/ 16 w 185"/>
              <a:gd name="T69" fmla="*/ 9 h 186"/>
              <a:gd name="T70" fmla="*/ 168 w 185"/>
              <a:gd name="T71" fmla="*/ 9 h 186"/>
              <a:gd name="T72" fmla="*/ 177 w 185"/>
              <a:gd name="T73" fmla="*/ 17 h 186"/>
              <a:gd name="T74" fmla="*/ 177 w 185"/>
              <a:gd name="T75" fmla="*/ 12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5" h="186">
                <a:moveTo>
                  <a:pt x="16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1"/>
                  <a:pt x="16" y="161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0" y="177"/>
                  <a:pt x="59" y="179"/>
                  <a:pt x="59" y="182"/>
                </a:cubicBezTo>
                <a:cubicBezTo>
                  <a:pt x="59" y="184"/>
                  <a:pt x="60" y="186"/>
                  <a:pt x="63" y="186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4" y="186"/>
                  <a:pt x="126" y="184"/>
                  <a:pt x="126" y="182"/>
                </a:cubicBezTo>
                <a:cubicBezTo>
                  <a:pt x="126" y="179"/>
                  <a:pt x="124" y="177"/>
                  <a:pt x="122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1"/>
                  <a:pt x="109" y="161"/>
                  <a:pt x="109" y="161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78" y="161"/>
                  <a:pt x="185" y="153"/>
                  <a:pt x="185" y="144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5" y="8"/>
                  <a:pt x="178" y="0"/>
                  <a:pt x="168" y="0"/>
                </a:cubicBezTo>
                <a:close/>
                <a:moveTo>
                  <a:pt x="101" y="177"/>
                </a:moveTo>
                <a:cubicBezTo>
                  <a:pt x="84" y="177"/>
                  <a:pt x="84" y="177"/>
                  <a:pt x="84" y="177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101" y="161"/>
                  <a:pt x="101" y="161"/>
                  <a:pt x="101" y="161"/>
                </a:cubicBezTo>
                <a:lnTo>
                  <a:pt x="101" y="177"/>
                </a:lnTo>
                <a:close/>
                <a:moveTo>
                  <a:pt x="177" y="144"/>
                </a:moveTo>
                <a:cubicBezTo>
                  <a:pt x="177" y="148"/>
                  <a:pt x="173" y="152"/>
                  <a:pt x="16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135"/>
                  <a:pt x="8" y="135"/>
                  <a:pt x="8" y="135"/>
                </a:cubicBezTo>
                <a:cubicBezTo>
                  <a:pt x="177" y="135"/>
                  <a:pt x="177" y="135"/>
                  <a:pt x="177" y="135"/>
                </a:cubicBezTo>
                <a:lnTo>
                  <a:pt x="177" y="144"/>
                </a:lnTo>
                <a:close/>
                <a:moveTo>
                  <a:pt x="177" y="127"/>
                </a:moveTo>
                <a:cubicBezTo>
                  <a:pt x="8" y="127"/>
                  <a:pt x="8" y="127"/>
                  <a:pt x="8" y="12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68" y="9"/>
                  <a:pt x="168" y="9"/>
                  <a:pt x="168" y="9"/>
                </a:cubicBezTo>
                <a:cubicBezTo>
                  <a:pt x="173" y="9"/>
                  <a:pt x="177" y="13"/>
                  <a:pt x="177" y="17"/>
                </a:cubicBezTo>
                <a:lnTo>
                  <a:pt x="177" y="127"/>
                </a:ln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15" name="Freeform 500">
            <a:extLst>
              <a:ext uri="{FF2B5EF4-FFF2-40B4-BE49-F238E27FC236}">
                <a16:creationId xmlns="" xmlns:a16="http://schemas.microsoft.com/office/drawing/2014/main" id="{959649F6-2BE8-41FC-AB7D-BA2F80C70CA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476701" y="2830069"/>
            <a:ext cx="431975" cy="431975"/>
          </a:xfrm>
          <a:custGeom>
            <a:avLst/>
            <a:gdLst>
              <a:gd name="T0" fmla="*/ 152 w 186"/>
              <a:gd name="T1" fmla="*/ 55 h 186"/>
              <a:gd name="T2" fmla="*/ 127 w 186"/>
              <a:gd name="T3" fmla="*/ 55 h 186"/>
              <a:gd name="T4" fmla="*/ 140 w 186"/>
              <a:gd name="T5" fmla="*/ 51 h 186"/>
              <a:gd name="T6" fmla="*/ 140 w 186"/>
              <a:gd name="T7" fmla="*/ 60 h 186"/>
              <a:gd name="T8" fmla="*/ 140 w 186"/>
              <a:gd name="T9" fmla="*/ 51 h 186"/>
              <a:gd name="T10" fmla="*/ 102 w 186"/>
              <a:gd name="T11" fmla="*/ 9 h 186"/>
              <a:gd name="T12" fmla="*/ 85 w 186"/>
              <a:gd name="T13" fmla="*/ 9 h 186"/>
              <a:gd name="T14" fmla="*/ 0 w 186"/>
              <a:gd name="T15" fmla="*/ 17 h 186"/>
              <a:gd name="T16" fmla="*/ 9 w 186"/>
              <a:gd name="T17" fmla="*/ 34 h 186"/>
              <a:gd name="T18" fmla="*/ 17 w 186"/>
              <a:gd name="T19" fmla="*/ 144 h 186"/>
              <a:gd name="T20" fmla="*/ 89 w 186"/>
              <a:gd name="T21" fmla="*/ 155 h 186"/>
              <a:gd name="T22" fmla="*/ 64 w 186"/>
              <a:gd name="T23" fmla="*/ 182 h 186"/>
              <a:gd name="T24" fmla="*/ 71 w 186"/>
              <a:gd name="T25" fmla="*/ 185 h 186"/>
              <a:gd name="T26" fmla="*/ 116 w 186"/>
              <a:gd name="T27" fmla="*/ 185 h 186"/>
              <a:gd name="T28" fmla="*/ 123 w 186"/>
              <a:gd name="T29" fmla="*/ 182 h 186"/>
              <a:gd name="T30" fmla="*/ 97 w 186"/>
              <a:gd name="T31" fmla="*/ 155 h 186"/>
              <a:gd name="T32" fmla="*/ 169 w 186"/>
              <a:gd name="T33" fmla="*/ 144 h 186"/>
              <a:gd name="T34" fmla="*/ 178 w 186"/>
              <a:gd name="T35" fmla="*/ 34 h 186"/>
              <a:gd name="T36" fmla="*/ 186 w 186"/>
              <a:gd name="T37" fmla="*/ 17 h 186"/>
              <a:gd name="T38" fmla="*/ 169 w 186"/>
              <a:gd name="T39" fmla="*/ 135 h 186"/>
              <a:gd name="T40" fmla="*/ 17 w 186"/>
              <a:gd name="T41" fmla="*/ 34 h 186"/>
              <a:gd name="T42" fmla="*/ 169 w 186"/>
              <a:gd name="T43" fmla="*/ 135 h 186"/>
              <a:gd name="T44" fmla="*/ 9 w 186"/>
              <a:gd name="T45" fmla="*/ 26 h 186"/>
              <a:gd name="T46" fmla="*/ 178 w 186"/>
              <a:gd name="T47" fmla="*/ 17 h 186"/>
              <a:gd name="T48" fmla="*/ 38 w 186"/>
              <a:gd name="T49" fmla="*/ 119 h 186"/>
              <a:gd name="T50" fmla="*/ 152 w 186"/>
              <a:gd name="T51" fmla="*/ 114 h 186"/>
              <a:gd name="T52" fmla="*/ 151 w 186"/>
              <a:gd name="T53" fmla="*/ 112 h 186"/>
              <a:gd name="T54" fmla="*/ 126 w 186"/>
              <a:gd name="T55" fmla="*/ 78 h 186"/>
              <a:gd name="T56" fmla="*/ 120 w 186"/>
              <a:gd name="T57" fmla="*/ 78 h 186"/>
              <a:gd name="T58" fmla="*/ 75 w 186"/>
              <a:gd name="T59" fmla="*/ 61 h 186"/>
              <a:gd name="T60" fmla="*/ 69 w 186"/>
              <a:gd name="T61" fmla="*/ 61 h 186"/>
              <a:gd name="T62" fmla="*/ 35 w 186"/>
              <a:gd name="T63" fmla="*/ 112 h 186"/>
              <a:gd name="T64" fmla="*/ 34 w 186"/>
              <a:gd name="T65" fmla="*/ 114 h 186"/>
              <a:gd name="T66" fmla="*/ 73 w 186"/>
              <a:gd name="T67" fmla="*/ 70 h 186"/>
              <a:gd name="T68" fmla="*/ 106 w 186"/>
              <a:gd name="T69" fmla="*/ 102 h 186"/>
              <a:gd name="T70" fmla="*/ 122 w 186"/>
              <a:gd name="T71" fmla="*/ 87 h 186"/>
              <a:gd name="T72" fmla="*/ 46 w 186"/>
              <a:gd name="T73" fmla="*/ 11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86">
                <a:moveTo>
                  <a:pt x="140" y="68"/>
                </a:moveTo>
                <a:cubicBezTo>
                  <a:pt x="147" y="68"/>
                  <a:pt x="152" y="62"/>
                  <a:pt x="152" y="55"/>
                </a:cubicBezTo>
                <a:cubicBezTo>
                  <a:pt x="152" y="48"/>
                  <a:pt x="147" y="43"/>
                  <a:pt x="140" y="43"/>
                </a:cubicBezTo>
                <a:cubicBezTo>
                  <a:pt x="133" y="43"/>
                  <a:pt x="127" y="48"/>
                  <a:pt x="127" y="55"/>
                </a:cubicBezTo>
                <a:cubicBezTo>
                  <a:pt x="127" y="62"/>
                  <a:pt x="133" y="68"/>
                  <a:pt x="140" y="68"/>
                </a:cubicBezTo>
                <a:close/>
                <a:moveTo>
                  <a:pt x="140" y="51"/>
                </a:moveTo>
                <a:cubicBezTo>
                  <a:pt x="142" y="51"/>
                  <a:pt x="144" y="53"/>
                  <a:pt x="144" y="55"/>
                </a:cubicBezTo>
                <a:cubicBezTo>
                  <a:pt x="144" y="58"/>
                  <a:pt x="142" y="60"/>
                  <a:pt x="140" y="60"/>
                </a:cubicBezTo>
                <a:cubicBezTo>
                  <a:pt x="137" y="60"/>
                  <a:pt x="135" y="58"/>
                  <a:pt x="135" y="55"/>
                </a:cubicBezTo>
                <a:cubicBezTo>
                  <a:pt x="135" y="53"/>
                  <a:pt x="137" y="51"/>
                  <a:pt x="140" y="51"/>
                </a:cubicBezTo>
                <a:close/>
                <a:moveTo>
                  <a:pt x="178" y="9"/>
                </a:move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  <a:cubicBezTo>
                  <a:pt x="89" y="0"/>
                  <a:pt x="85" y="4"/>
                  <a:pt x="8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4" y="34"/>
                  <a:pt x="9" y="34"/>
                </a:cubicBezTo>
                <a:cubicBezTo>
                  <a:pt x="9" y="135"/>
                  <a:pt x="9" y="135"/>
                  <a:pt x="9" y="135"/>
                </a:cubicBezTo>
                <a:cubicBezTo>
                  <a:pt x="9" y="140"/>
                  <a:pt x="13" y="144"/>
                  <a:pt x="17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4" y="180"/>
                  <a:pt x="64" y="181"/>
                  <a:pt x="64" y="182"/>
                </a:cubicBezTo>
                <a:cubicBezTo>
                  <a:pt x="64" y="184"/>
                  <a:pt x="66" y="186"/>
                  <a:pt x="68" y="186"/>
                </a:cubicBezTo>
                <a:cubicBezTo>
                  <a:pt x="69" y="186"/>
                  <a:pt x="70" y="186"/>
                  <a:pt x="71" y="185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16" y="185"/>
                  <a:pt x="116" y="185"/>
                  <a:pt x="116" y="185"/>
                </a:cubicBezTo>
                <a:cubicBezTo>
                  <a:pt x="116" y="186"/>
                  <a:pt x="117" y="186"/>
                  <a:pt x="119" y="186"/>
                </a:cubicBezTo>
                <a:cubicBezTo>
                  <a:pt x="121" y="186"/>
                  <a:pt x="123" y="184"/>
                  <a:pt x="123" y="182"/>
                </a:cubicBezTo>
                <a:cubicBezTo>
                  <a:pt x="123" y="181"/>
                  <a:pt x="122" y="180"/>
                  <a:pt x="122" y="179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74" y="144"/>
                  <a:pt x="178" y="140"/>
                  <a:pt x="178" y="135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2" y="34"/>
                  <a:pt x="186" y="30"/>
                  <a:pt x="186" y="26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13"/>
                  <a:pt x="182" y="9"/>
                  <a:pt x="178" y="9"/>
                </a:cubicBezTo>
                <a:close/>
                <a:moveTo>
                  <a:pt x="169" y="135"/>
                </a:moveTo>
                <a:cubicBezTo>
                  <a:pt x="17" y="135"/>
                  <a:pt x="17" y="135"/>
                  <a:pt x="17" y="1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9" y="34"/>
                  <a:pt x="169" y="34"/>
                  <a:pt x="169" y="34"/>
                </a:cubicBezTo>
                <a:lnTo>
                  <a:pt x="169" y="135"/>
                </a:lnTo>
                <a:close/>
                <a:moveTo>
                  <a:pt x="178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178" y="17"/>
                  <a:pt x="178" y="17"/>
                  <a:pt x="178" y="17"/>
                </a:cubicBezTo>
                <a:lnTo>
                  <a:pt x="178" y="26"/>
                </a:lnTo>
                <a:close/>
                <a:moveTo>
                  <a:pt x="38" y="119"/>
                </a:moveTo>
                <a:cubicBezTo>
                  <a:pt x="148" y="119"/>
                  <a:pt x="148" y="119"/>
                  <a:pt x="148" y="119"/>
                </a:cubicBezTo>
                <a:cubicBezTo>
                  <a:pt x="150" y="119"/>
                  <a:pt x="152" y="117"/>
                  <a:pt x="152" y="114"/>
                </a:cubicBezTo>
                <a:cubicBezTo>
                  <a:pt x="152" y="113"/>
                  <a:pt x="152" y="113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5" y="77"/>
                  <a:pt x="124" y="76"/>
                  <a:pt x="123" y="76"/>
                </a:cubicBezTo>
                <a:cubicBezTo>
                  <a:pt x="122" y="76"/>
                  <a:pt x="121" y="77"/>
                  <a:pt x="120" y="78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0"/>
                  <a:pt x="73" y="60"/>
                  <a:pt x="72" y="60"/>
                </a:cubicBezTo>
                <a:cubicBezTo>
                  <a:pt x="71" y="60"/>
                  <a:pt x="69" y="60"/>
                  <a:pt x="69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4" y="113"/>
                  <a:pt x="34" y="114"/>
                  <a:pt x="34" y="114"/>
                </a:cubicBezTo>
                <a:cubicBezTo>
                  <a:pt x="34" y="117"/>
                  <a:pt x="36" y="119"/>
                  <a:pt x="38" y="119"/>
                </a:cubicBezTo>
                <a:close/>
                <a:moveTo>
                  <a:pt x="73" y="70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4" y="101"/>
                  <a:pt x="105" y="102"/>
                  <a:pt x="106" y="102"/>
                </a:cubicBezTo>
                <a:cubicBezTo>
                  <a:pt x="107" y="102"/>
                  <a:pt x="108" y="101"/>
                  <a:pt x="109" y="101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46" y="110"/>
                  <a:pt x="46" y="110"/>
                  <a:pt x="46" y="110"/>
                </a:cubicBezTo>
                <a:lnTo>
                  <a:pt x="73" y="70"/>
                </a:ln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16" name="Freeform 139">
            <a:extLst>
              <a:ext uri="{FF2B5EF4-FFF2-40B4-BE49-F238E27FC236}">
                <a16:creationId xmlns="" xmlns:a16="http://schemas.microsoft.com/office/drawing/2014/main" id="{790DCA90-8EA9-4AAC-92AF-DD62F9A7F93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245788" y="2852280"/>
            <a:ext cx="456462" cy="375192"/>
          </a:xfrm>
          <a:custGeom>
            <a:avLst/>
            <a:gdLst>
              <a:gd name="T0" fmla="*/ 177 w 185"/>
              <a:gd name="T1" fmla="*/ 17 h 152"/>
              <a:gd name="T2" fmla="*/ 126 w 185"/>
              <a:gd name="T3" fmla="*/ 17 h 152"/>
              <a:gd name="T4" fmla="*/ 109 w 185"/>
              <a:gd name="T5" fmla="*/ 0 h 152"/>
              <a:gd name="T6" fmla="*/ 76 w 185"/>
              <a:gd name="T7" fmla="*/ 0 h 152"/>
              <a:gd name="T8" fmla="*/ 59 w 185"/>
              <a:gd name="T9" fmla="*/ 17 h 152"/>
              <a:gd name="T10" fmla="*/ 8 w 185"/>
              <a:gd name="T11" fmla="*/ 17 h 152"/>
              <a:gd name="T12" fmla="*/ 0 w 185"/>
              <a:gd name="T13" fmla="*/ 25 h 152"/>
              <a:gd name="T14" fmla="*/ 0 w 185"/>
              <a:gd name="T15" fmla="*/ 143 h 152"/>
              <a:gd name="T16" fmla="*/ 8 w 185"/>
              <a:gd name="T17" fmla="*/ 152 h 152"/>
              <a:gd name="T18" fmla="*/ 177 w 185"/>
              <a:gd name="T19" fmla="*/ 152 h 152"/>
              <a:gd name="T20" fmla="*/ 185 w 185"/>
              <a:gd name="T21" fmla="*/ 143 h 152"/>
              <a:gd name="T22" fmla="*/ 185 w 185"/>
              <a:gd name="T23" fmla="*/ 25 h 152"/>
              <a:gd name="T24" fmla="*/ 177 w 185"/>
              <a:gd name="T25" fmla="*/ 17 h 152"/>
              <a:gd name="T26" fmla="*/ 76 w 185"/>
              <a:gd name="T27" fmla="*/ 8 h 152"/>
              <a:gd name="T28" fmla="*/ 109 w 185"/>
              <a:gd name="T29" fmla="*/ 8 h 152"/>
              <a:gd name="T30" fmla="*/ 118 w 185"/>
              <a:gd name="T31" fmla="*/ 17 h 152"/>
              <a:gd name="T32" fmla="*/ 67 w 185"/>
              <a:gd name="T33" fmla="*/ 17 h 152"/>
              <a:gd name="T34" fmla="*/ 76 w 185"/>
              <a:gd name="T35" fmla="*/ 8 h 152"/>
              <a:gd name="T36" fmla="*/ 25 w 185"/>
              <a:gd name="T37" fmla="*/ 118 h 152"/>
              <a:gd name="T38" fmla="*/ 21 w 185"/>
              <a:gd name="T39" fmla="*/ 122 h 152"/>
              <a:gd name="T40" fmla="*/ 25 w 185"/>
              <a:gd name="T41" fmla="*/ 127 h 152"/>
              <a:gd name="T42" fmla="*/ 25 w 185"/>
              <a:gd name="T43" fmla="*/ 143 h 152"/>
              <a:gd name="T44" fmla="*/ 8 w 185"/>
              <a:gd name="T45" fmla="*/ 143 h 152"/>
              <a:gd name="T46" fmla="*/ 8 w 185"/>
              <a:gd name="T47" fmla="*/ 25 h 152"/>
              <a:gd name="T48" fmla="*/ 25 w 185"/>
              <a:gd name="T49" fmla="*/ 25 h 152"/>
              <a:gd name="T50" fmla="*/ 25 w 185"/>
              <a:gd name="T51" fmla="*/ 118 h 152"/>
              <a:gd name="T52" fmla="*/ 152 w 185"/>
              <a:gd name="T53" fmla="*/ 118 h 152"/>
              <a:gd name="T54" fmla="*/ 147 w 185"/>
              <a:gd name="T55" fmla="*/ 122 h 152"/>
              <a:gd name="T56" fmla="*/ 152 w 185"/>
              <a:gd name="T57" fmla="*/ 127 h 152"/>
              <a:gd name="T58" fmla="*/ 152 w 185"/>
              <a:gd name="T59" fmla="*/ 143 h 152"/>
              <a:gd name="T60" fmla="*/ 34 w 185"/>
              <a:gd name="T61" fmla="*/ 143 h 152"/>
              <a:gd name="T62" fmla="*/ 34 w 185"/>
              <a:gd name="T63" fmla="*/ 127 h 152"/>
              <a:gd name="T64" fmla="*/ 38 w 185"/>
              <a:gd name="T65" fmla="*/ 122 h 152"/>
              <a:gd name="T66" fmla="*/ 34 w 185"/>
              <a:gd name="T67" fmla="*/ 118 h 152"/>
              <a:gd name="T68" fmla="*/ 34 w 185"/>
              <a:gd name="T69" fmla="*/ 25 h 152"/>
              <a:gd name="T70" fmla="*/ 152 w 185"/>
              <a:gd name="T71" fmla="*/ 25 h 152"/>
              <a:gd name="T72" fmla="*/ 152 w 185"/>
              <a:gd name="T73" fmla="*/ 118 h 152"/>
              <a:gd name="T74" fmla="*/ 177 w 185"/>
              <a:gd name="T75" fmla="*/ 143 h 152"/>
              <a:gd name="T76" fmla="*/ 160 w 185"/>
              <a:gd name="T77" fmla="*/ 143 h 152"/>
              <a:gd name="T78" fmla="*/ 160 w 185"/>
              <a:gd name="T79" fmla="*/ 127 h 152"/>
              <a:gd name="T80" fmla="*/ 164 w 185"/>
              <a:gd name="T81" fmla="*/ 122 h 152"/>
              <a:gd name="T82" fmla="*/ 160 w 185"/>
              <a:gd name="T83" fmla="*/ 118 h 152"/>
              <a:gd name="T84" fmla="*/ 160 w 185"/>
              <a:gd name="T85" fmla="*/ 25 h 152"/>
              <a:gd name="T86" fmla="*/ 177 w 185"/>
              <a:gd name="T87" fmla="*/ 25 h 152"/>
              <a:gd name="T88" fmla="*/ 177 w 185"/>
              <a:gd name="T89" fmla="*/ 143 h 152"/>
              <a:gd name="T90" fmla="*/ 46 w 185"/>
              <a:gd name="T91" fmla="*/ 59 h 152"/>
              <a:gd name="T92" fmla="*/ 55 w 185"/>
              <a:gd name="T93" fmla="*/ 59 h 152"/>
              <a:gd name="T94" fmla="*/ 59 w 185"/>
              <a:gd name="T95" fmla="*/ 55 h 152"/>
              <a:gd name="T96" fmla="*/ 55 w 185"/>
              <a:gd name="T97" fmla="*/ 51 h 152"/>
              <a:gd name="T98" fmla="*/ 46 w 185"/>
              <a:gd name="T99" fmla="*/ 51 h 152"/>
              <a:gd name="T100" fmla="*/ 42 w 185"/>
              <a:gd name="T101" fmla="*/ 55 h 152"/>
              <a:gd name="T102" fmla="*/ 46 w 185"/>
              <a:gd name="T103" fmla="*/ 59 h 152"/>
              <a:gd name="T104" fmla="*/ 46 w 185"/>
              <a:gd name="T105" fmla="*/ 42 h 152"/>
              <a:gd name="T106" fmla="*/ 71 w 185"/>
              <a:gd name="T107" fmla="*/ 42 h 152"/>
              <a:gd name="T108" fmla="*/ 76 w 185"/>
              <a:gd name="T109" fmla="*/ 38 h 152"/>
              <a:gd name="T110" fmla="*/ 71 w 185"/>
              <a:gd name="T111" fmla="*/ 34 h 152"/>
              <a:gd name="T112" fmla="*/ 46 w 185"/>
              <a:gd name="T113" fmla="*/ 34 h 152"/>
              <a:gd name="T114" fmla="*/ 42 w 185"/>
              <a:gd name="T115" fmla="*/ 38 h 152"/>
              <a:gd name="T116" fmla="*/ 46 w 185"/>
              <a:gd name="T117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5" h="152">
                <a:moveTo>
                  <a:pt x="177" y="17"/>
                </a:moveTo>
                <a:cubicBezTo>
                  <a:pt x="126" y="17"/>
                  <a:pt x="126" y="17"/>
                  <a:pt x="126" y="17"/>
                </a:cubicBezTo>
                <a:cubicBezTo>
                  <a:pt x="126" y="8"/>
                  <a:pt x="119" y="0"/>
                  <a:pt x="109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6" y="0"/>
                  <a:pt x="59" y="8"/>
                  <a:pt x="5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21"/>
                  <a:pt x="0" y="2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8"/>
                  <a:pt x="4" y="152"/>
                  <a:pt x="8" y="152"/>
                </a:cubicBezTo>
                <a:cubicBezTo>
                  <a:pt x="177" y="152"/>
                  <a:pt x="177" y="152"/>
                  <a:pt x="177" y="152"/>
                </a:cubicBezTo>
                <a:cubicBezTo>
                  <a:pt x="182" y="152"/>
                  <a:pt x="185" y="148"/>
                  <a:pt x="185" y="143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21"/>
                  <a:pt x="182" y="17"/>
                  <a:pt x="177" y="17"/>
                </a:cubicBezTo>
                <a:close/>
                <a:moveTo>
                  <a:pt x="76" y="8"/>
                </a:moveTo>
                <a:cubicBezTo>
                  <a:pt x="109" y="8"/>
                  <a:pt x="109" y="8"/>
                  <a:pt x="109" y="8"/>
                </a:cubicBezTo>
                <a:cubicBezTo>
                  <a:pt x="114" y="8"/>
                  <a:pt x="118" y="12"/>
                  <a:pt x="118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2"/>
                  <a:pt x="71" y="8"/>
                  <a:pt x="76" y="8"/>
                </a:cubicBezTo>
                <a:close/>
                <a:moveTo>
                  <a:pt x="25" y="118"/>
                </a:moveTo>
                <a:cubicBezTo>
                  <a:pt x="23" y="118"/>
                  <a:pt x="21" y="120"/>
                  <a:pt x="21" y="122"/>
                </a:cubicBezTo>
                <a:cubicBezTo>
                  <a:pt x="21" y="125"/>
                  <a:pt x="23" y="127"/>
                  <a:pt x="25" y="127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25"/>
                  <a:pt x="8" y="25"/>
                  <a:pt x="8" y="25"/>
                </a:cubicBezTo>
                <a:cubicBezTo>
                  <a:pt x="25" y="25"/>
                  <a:pt x="25" y="25"/>
                  <a:pt x="25" y="25"/>
                </a:cubicBezTo>
                <a:lnTo>
                  <a:pt x="25" y="118"/>
                </a:lnTo>
                <a:close/>
                <a:moveTo>
                  <a:pt x="152" y="118"/>
                </a:moveTo>
                <a:cubicBezTo>
                  <a:pt x="149" y="118"/>
                  <a:pt x="147" y="120"/>
                  <a:pt x="147" y="122"/>
                </a:cubicBezTo>
                <a:cubicBezTo>
                  <a:pt x="147" y="125"/>
                  <a:pt x="149" y="127"/>
                  <a:pt x="152" y="127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6" y="127"/>
                  <a:pt x="38" y="125"/>
                  <a:pt x="38" y="122"/>
                </a:cubicBezTo>
                <a:cubicBezTo>
                  <a:pt x="38" y="120"/>
                  <a:pt x="36" y="118"/>
                  <a:pt x="34" y="118"/>
                </a:cubicBezTo>
                <a:cubicBezTo>
                  <a:pt x="34" y="25"/>
                  <a:pt x="34" y="25"/>
                  <a:pt x="34" y="25"/>
                </a:cubicBezTo>
                <a:cubicBezTo>
                  <a:pt x="152" y="25"/>
                  <a:pt x="152" y="25"/>
                  <a:pt x="152" y="25"/>
                </a:cubicBezTo>
                <a:lnTo>
                  <a:pt x="152" y="118"/>
                </a:lnTo>
                <a:close/>
                <a:moveTo>
                  <a:pt x="177" y="143"/>
                </a:moveTo>
                <a:cubicBezTo>
                  <a:pt x="160" y="143"/>
                  <a:pt x="160" y="143"/>
                  <a:pt x="160" y="143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62" y="127"/>
                  <a:pt x="164" y="125"/>
                  <a:pt x="164" y="122"/>
                </a:cubicBezTo>
                <a:cubicBezTo>
                  <a:pt x="164" y="120"/>
                  <a:pt x="162" y="118"/>
                  <a:pt x="160" y="118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77" y="25"/>
                  <a:pt x="177" y="25"/>
                  <a:pt x="177" y="25"/>
                </a:cubicBezTo>
                <a:lnTo>
                  <a:pt x="177" y="143"/>
                </a:lnTo>
                <a:close/>
                <a:moveTo>
                  <a:pt x="46" y="59"/>
                </a:moveTo>
                <a:cubicBezTo>
                  <a:pt x="55" y="59"/>
                  <a:pt x="55" y="59"/>
                  <a:pt x="55" y="59"/>
                </a:cubicBezTo>
                <a:cubicBezTo>
                  <a:pt x="57" y="59"/>
                  <a:pt x="59" y="57"/>
                  <a:pt x="59" y="55"/>
                </a:cubicBezTo>
                <a:cubicBezTo>
                  <a:pt x="59" y="52"/>
                  <a:pt x="57" y="51"/>
                  <a:pt x="55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4" y="51"/>
                  <a:pt x="42" y="52"/>
                  <a:pt x="42" y="55"/>
                </a:cubicBezTo>
                <a:cubicBezTo>
                  <a:pt x="42" y="57"/>
                  <a:pt x="44" y="59"/>
                  <a:pt x="46" y="59"/>
                </a:cubicBezTo>
                <a:close/>
                <a:moveTo>
                  <a:pt x="46" y="42"/>
                </a:moveTo>
                <a:cubicBezTo>
                  <a:pt x="71" y="42"/>
                  <a:pt x="71" y="42"/>
                  <a:pt x="71" y="42"/>
                </a:cubicBezTo>
                <a:cubicBezTo>
                  <a:pt x="74" y="42"/>
                  <a:pt x="76" y="40"/>
                  <a:pt x="76" y="38"/>
                </a:cubicBezTo>
                <a:cubicBezTo>
                  <a:pt x="76" y="36"/>
                  <a:pt x="74" y="34"/>
                  <a:pt x="71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4" y="34"/>
                  <a:pt x="42" y="36"/>
                  <a:pt x="42" y="38"/>
                </a:cubicBezTo>
                <a:cubicBezTo>
                  <a:pt x="42" y="40"/>
                  <a:pt x="44" y="42"/>
                  <a:pt x="46" y="42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DDE7F0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16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7" grpId="0"/>
      <p:bldP spid="7" grpId="1"/>
      <p:bldP spid="10" grpId="0"/>
      <p:bldP spid="10" grpId="1"/>
      <p:bldP spid="12" grpId="0"/>
      <p:bldP spid="13" grpId="0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0">
            <a:extLst>
              <a:ext uri="{FF2B5EF4-FFF2-40B4-BE49-F238E27FC236}">
                <a16:creationId xmlns="" xmlns:a16="http://schemas.microsoft.com/office/drawing/2014/main" id="{D52AC42C-1321-44F7-9E8D-0120EEDF3E6D}"/>
              </a:ext>
            </a:extLst>
          </p:cNvPr>
          <p:cNvSpPr txBox="1"/>
          <p:nvPr/>
        </p:nvSpPr>
        <p:spPr>
          <a:xfrm>
            <a:off x="4955241" y="3369119"/>
            <a:ext cx="2219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cs typeface="Calibri" panose="020F0502020204030204" charset="0"/>
              </a:rPr>
              <a:t>单击此处输入标题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61F049B-AA6D-4F8F-BA56-46C8814CEF49}"/>
              </a:ext>
            </a:extLst>
          </p:cNvPr>
          <p:cNvSpPr/>
          <p:nvPr/>
        </p:nvSpPr>
        <p:spPr>
          <a:xfrm>
            <a:off x="5688711" y="3993020"/>
            <a:ext cx="720000" cy="36000"/>
          </a:xfrm>
          <a:prstGeom prst="rect">
            <a:avLst/>
          </a:prstGeom>
          <a:solidFill>
            <a:srgbClr val="DD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DE7F0"/>
              </a:solidFill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="" xmlns:a16="http://schemas.microsoft.com/office/drawing/2014/main" id="{7126D88E-04EE-4895-856B-2688689538F9}"/>
              </a:ext>
            </a:extLst>
          </p:cNvPr>
          <p:cNvSpPr txBox="1"/>
          <p:nvPr/>
        </p:nvSpPr>
        <p:spPr>
          <a:xfrm>
            <a:off x="2038052" y="4225394"/>
            <a:ext cx="8049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200" dirty="0">
              <a:solidFill>
                <a:srgbClr val="DDE7F0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B7434EEC-E681-471A-8612-D63BE26874B9}"/>
              </a:ext>
            </a:extLst>
          </p:cNvPr>
          <p:cNvSpPr/>
          <p:nvPr/>
        </p:nvSpPr>
        <p:spPr>
          <a:xfrm>
            <a:off x="5070812" y="1202794"/>
            <a:ext cx="1983105" cy="1983105"/>
          </a:xfrm>
          <a:prstGeom prst="ellipse">
            <a:avLst/>
          </a:prstGeom>
          <a:blipFill dpi="0" rotWithShape="1">
            <a:blip r:embed="rId2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DE7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50FF6D3-C9CC-4DBC-998E-1F1A8F13F635}"/>
              </a:ext>
            </a:extLst>
          </p:cNvPr>
          <p:cNvGrpSpPr/>
          <p:nvPr/>
        </p:nvGrpSpPr>
        <p:grpSpPr>
          <a:xfrm>
            <a:off x="2596288" y="713222"/>
            <a:ext cx="5907035" cy="4640314"/>
            <a:chOff x="2596288" y="713222"/>
            <a:chExt cx="5907035" cy="4640314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E540E669-12F6-4AAF-9521-03253A65F32E}"/>
                </a:ext>
              </a:extLst>
            </p:cNvPr>
            <p:cNvSpPr/>
            <p:nvPr/>
          </p:nvSpPr>
          <p:spPr>
            <a:xfrm>
              <a:off x="3749351" y="730791"/>
              <a:ext cx="4522344" cy="4522344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67175B7-EA62-4801-A2A6-08D69B102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6288" y="713222"/>
              <a:ext cx="5907035" cy="4640314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5401189" y="13052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</a:rPr>
              <a:t>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72014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2">
            <a:extLst>
              <a:ext uri="{FF2B5EF4-FFF2-40B4-BE49-F238E27FC236}">
                <a16:creationId xmlns="" xmlns:a16="http://schemas.microsoft.com/office/drawing/2014/main" id="{AECFBA4B-0ADD-4CBD-9FA1-6E9202C74E09}"/>
              </a:ext>
            </a:extLst>
          </p:cNvPr>
          <p:cNvSpPr/>
          <p:nvPr/>
        </p:nvSpPr>
        <p:spPr>
          <a:xfrm>
            <a:off x="1442584" y="1552484"/>
            <a:ext cx="1679575" cy="1679575"/>
          </a:xfrm>
          <a:prstGeom prst="ellipse">
            <a:avLst/>
          </a:prstGeom>
          <a:blipFill dpi="0" rotWithShape="1">
            <a:blip r:embed="rId2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sym typeface="Calibri" panose="020F0502020204030204" charset="0"/>
            </a:endParaRPr>
          </a:p>
        </p:txBody>
      </p:sp>
      <p:sp>
        <p:nvSpPr>
          <p:cNvPr id="32" name="Oval 8">
            <a:extLst>
              <a:ext uri="{FF2B5EF4-FFF2-40B4-BE49-F238E27FC236}">
                <a16:creationId xmlns="" xmlns:a16="http://schemas.microsoft.com/office/drawing/2014/main" id="{10E781CC-CFC8-43F8-B732-0DE3E23F954E}"/>
              </a:ext>
            </a:extLst>
          </p:cNvPr>
          <p:cNvSpPr/>
          <p:nvPr/>
        </p:nvSpPr>
        <p:spPr>
          <a:xfrm>
            <a:off x="3910511" y="1552484"/>
            <a:ext cx="1679575" cy="1679575"/>
          </a:xfrm>
          <a:prstGeom prst="ellipse">
            <a:avLst/>
          </a:prstGeom>
          <a:blipFill dpi="0" rotWithShape="1">
            <a:blip r:embed="rId2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sym typeface="Calibri" panose="020F0502020204030204" charset="0"/>
            </a:endParaRPr>
          </a:p>
        </p:txBody>
      </p:sp>
      <p:sp>
        <p:nvSpPr>
          <p:cNvPr id="33" name="Oval 9">
            <a:extLst>
              <a:ext uri="{FF2B5EF4-FFF2-40B4-BE49-F238E27FC236}">
                <a16:creationId xmlns="" xmlns:a16="http://schemas.microsoft.com/office/drawing/2014/main" id="{BA1FD916-2790-4D32-B221-1C73CA5C2D4A}"/>
              </a:ext>
            </a:extLst>
          </p:cNvPr>
          <p:cNvSpPr/>
          <p:nvPr/>
        </p:nvSpPr>
        <p:spPr>
          <a:xfrm>
            <a:off x="8822236" y="1552484"/>
            <a:ext cx="1681163" cy="1679575"/>
          </a:xfrm>
          <a:prstGeom prst="ellipse">
            <a:avLst/>
          </a:prstGeom>
          <a:blipFill dpi="0" rotWithShape="1">
            <a:blip r:embed="rId2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sym typeface="Calibri" panose="020F0502020204030204" charset="0"/>
            </a:endParaRPr>
          </a:p>
        </p:txBody>
      </p:sp>
      <p:sp>
        <p:nvSpPr>
          <p:cNvPr id="34" name="Oval 13">
            <a:extLst>
              <a:ext uri="{FF2B5EF4-FFF2-40B4-BE49-F238E27FC236}">
                <a16:creationId xmlns="" xmlns:a16="http://schemas.microsoft.com/office/drawing/2014/main" id="{0AC0D925-00E0-4628-A698-75186141BD18}"/>
              </a:ext>
            </a:extLst>
          </p:cNvPr>
          <p:cNvSpPr/>
          <p:nvPr/>
        </p:nvSpPr>
        <p:spPr>
          <a:xfrm>
            <a:off x="6363199" y="1552484"/>
            <a:ext cx="1681162" cy="1679575"/>
          </a:xfrm>
          <a:prstGeom prst="ellipse">
            <a:avLst/>
          </a:prstGeom>
          <a:blipFill dpi="0" rotWithShape="1">
            <a:blip r:embed="rId2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sym typeface="Calibri" panose="020F050202020403020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E47396EA-D364-426D-83E7-0E6789693F2E}"/>
              </a:ext>
            </a:extLst>
          </p:cNvPr>
          <p:cNvSpPr/>
          <p:nvPr/>
        </p:nvSpPr>
        <p:spPr>
          <a:xfrm>
            <a:off x="1376512" y="3499367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7E8FEE5F-873D-4057-B072-1937C9FCC37B}"/>
              </a:ext>
            </a:extLst>
          </p:cNvPr>
          <p:cNvSpPr/>
          <p:nvPr/>
        </p:nvSpPr>
        <p:spPr>
          <a:xfrm>
            <a:off x="1160326" y="3851819"/>
            <a:ext cx="22459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E35D69E8-B958-4082-998E-374F26FC9E2D}"/>
              </a:ext>
            </a:extLst>
          </p:cNvPr>
          <p:cNvSpPr/>
          <p:nvPr/>
        </p:nvSpPr>
        <p:spPr>
          <a:xfrm>
            <a:off x="3846662" y="3499367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E2E2C88-736A-47B5-84FF-AE06B6064341}"/>
              </a:ext>
            </a:extLst>
          </p:cNvPr>
          <p:cNvSpPr/>
          <p:nvPr/>
        </p:nvSpPr>
        <p:spPr>
          <a:xfrm>
            <a:off x="3585391" y="3851819"/>
            <a:ext cx="2329180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0CD67063-0062-4263-BBA8-18D7FE47531E}"/>
              </a:ext>
            </a:extLst>
          </p:cNvPr>
          <p:cNvSpPr/>
          <p:nvPr/>
        </p:nvSpPr>
        <p:spPr>
          <a:xfrm>
            <a:off x="6299667" y="3499367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92E4EECF-F4D9-4B20-A95A-8C2B79B6BF17}"/>
              </a:ext>
            </a:extLst>
          </p:cNvPr>
          <p:cNvSpPr/>
          <p:nvPr/>
        </p:nvSpPr>
        <p:spPr>
          <a:xfrm>
            <a:off x="6042841" y="3851819"/>
            <a:ext cx="23221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32DAEED8-6D55-4D37-A929-650C52ED91C2}"/>
              </a:ext>
            </a:extLst>
          </p:cNvPr>
          <p:cNvSpPr/>
          <p:nvPr/>
        </p:nvSpPr>
        <p:spPr>
          <a:xfrm>
            <a:off x="8759022" y="3499367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9043607-0476-43AA-B958-98259EAFBC73}"/>
              </a:ext>
            </a:extLst>
          </p:cNvPr>
          <p:cNvSpPr/>
          <p:nvPr/>
        </p:nvSpPr>
        <p:spPr>
          <a:xfrm>
            <a:off x="8540296" y="3851819"/>
            <a:ext cx="22459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514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6">
            <a:extLst>
              <a:ext uri="{FF2B5EF4-FFF2-40B4-BE49-F238E27FC236}">
                <a16:creationId xmlns="" xmlns:a16="http://schemas.microsoft.com/office/drawing/2014/main" id="{D40E4887-430A-42B2-AC76-A6D7713532E6}"/>
              </a:ext>
            </a:extLst>
          </p:cNvPr>
          <p:cNvSpPr/>
          <p:nvPr/>
        </p:nvSpPr>
        <p:spPr>
          <a:xfrm>
            <a:off x="973360" y="2471907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12700">
            <a:solidFill>
              <a:srgbClr val="DDE7F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3" name="形状 2">
            <a:extLst>
              <a:ext uri="{FF2B5EF4-FFF2-40B4-BE49-F238E27FC236}">
                <a16:creationId xmlns="" xmlns:a16="http://schemas.microsoft.com/office/drawing/2014/main" id="{BD3E01FA-8A1F-4071-9D47-A28E60C49C21}"/>
              </a:ext>
            </a:extLst>
          </p:cNvPr>
          <p:cNvSpPr/>
          <p:nvPr/>
        </p:nvSpPr>
        <p:spPr>
          <a:xfrm>
            <a:off x="2155846" y="2964881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rgbClr val="DDE7F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任意形状 10">
            <a:extLst>
              <a:ext uri="{FF2B5EF4-FFF2-40B4-BE49-F238E27FC236}">
                <a16:creationId xmlns="" xmlns:a16="http://schemas.microsoft.com/office/drawing/2014/main" id="{591960A6-94E3-40C5-9015-61259C33F13B}"/>
              </a:ext>
            </a:extLst>
          </p:cNvPr>
          <p:cNvSpPr/>
          <p:nvPr/>
        </p:nvSpPr>
        <p:spPr>
          <a:xfrm>
            <a:off x="1431239" y="3807189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DDE7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000E2F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>
              <a:solidFill>
                <a:srgbClr val="000E2F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5" name="圆角矩形 14">
            <a:extLst>
              <a:ext uri="{FF2B5EF4-FFF2-40B4-BE49-F238E27FC236}">
                <a16:creationId xmlns="" xmlns:a16="http://schemas.microsoft.com/office/drawing/2014/main" id="{A7BBEF7B-02EB-443B-9B55-84A16198634B}"/>
              </a:ext>
            </a:extLst>
          </p:cNvPr>
          <p:cNvSpPr/>
          <p:nvPr/>
        </p:nvSpPr>
        <p:spPr>
          <a:xfrm>
            <a:off x="3522880" y="2471907"/>
            <a:ext cx="2060461" cy="1699449"/>
          </a:xfrm>
          <a:prstGeom prst="roundRect">
            <a:avLst>
              <a:gd name="adj" fmla="val 10000"/>
            </a:avLst>
          </a:prstGeom>
          <a:noFill/>
          <a:ln>
            <a:solidFill>
              <a:srgbClr val="DDE7F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环形箭头 15">
            <a:extLst>
              <a:ext uri="{FF2B5EF4-FFF2-40B4-BE49-F238E27FC236}">
                <a16:creationId xmlns="" xmlns:a16="http://schemas.microsoft.com/office/drawing/2014/main" id="{71F90EC8-C1CC-4A0B-821A-286E33553D93}"/>
              </a:ext>
            </a:extLst>
          </p:cNvPr>
          <p:cNvSpPr/>
          <p:nvPr/>
        </p:nvSpPr>
        <p:spPr>
          <a:xfrm>
            <a:off x="4688197" y="1469766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rgbClr val="DDE7F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形状 16">
            <a:extLst>
              <a:ext uri="{FF2B5EF4-FFF2-40B4-BE49-F238E27FC236}">
                <a16:creationId xmlns="" xmlns:a16="http://schemas.microsoft.com/office/drawing/2014/main" id="{192F906F-6E38-4192-BB5D-40C677453C90}"/>
              </a:ext>
            </a:extLst>
          </p:cNvPr>
          <p:cNvSpPr/>
          <p:nvPr/>
        </p:nvSpPr>
        <p:spPr>
          <a:xfrm>
            <a:off x="3980761" y="2107739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DDE7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000E2F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>
              <a:solidFill>
                <a:srgbClr val="000E2F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8" name="任意形状 20">
            <a:extLst>
              <a:ext uri="{FF2B5EF4-FFF2-40B4-BE49-F238E27FC236}">
                <a16:creationId xmlns="" xmlns:a16="http://schemas.microsoft.com/office/drawing/2014/main" id="{47099750-DB38-4D9D-A1D7-A734C4DB9B4A}"/>
              </a:ext>
            </a:extLst>
          </p:cNvPr>
          <p:cNvSpPr/>
          <p:nvPr/>
        </p:nvSpPr>
        <p:spPr>
          <a:xfrm>
            <a:off x="6072402" y="2471907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rgbClr val="DDE7F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9" name="形状 8">
            <a:extLst>
              <a:ext uri="{FF2B5EF4-FFF2-40B4-BE49-F238E27FC236}">
                <a16:creationId xmlns="" xmlns:a16="http://schemas.microsoft.com/office/drawing/2014/main" id="{520DF284-A96B-46D1-8661-9CBE8BBD0B6C}"/>
              </a:ext>
            </a:extLst>
          </p:cNvPr>
          <p:cNvSpPr/>
          <p:nvPr/>
        </p:nvSpPr>
        <p:spPr>
          <a:xfrm>
            <a:off x="7245364" y="2964881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rgbClr val="DDE7F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形状 28">
            <a:extLst>
              <a:ext uri="{FF2B5EF4-FFF2-40B4-BE49-F238E27FC236}">
                <a16:creationId xmlns="" xmlns:a16="http://schemas.microsoft.com/office/drawing/2014/main" id="{46A39DAF-DD8C-4B5D-958F-C6CE68B51F87}"/>
              </a:ext>
            </a:extLst>
          </p:cNvPr>
          <p:cNvSpPr/>
          <p:nvPr/>
        </p:nvSpPr>
        <p:spPr>
          <a:xfrm>
            <a:off x="6530282" y="3807189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DDE7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000E2F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>
              <a:solidFill>
                <a:srgbClr val="000E2F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1" name="任意形状 29">
            <a:extLst>
              <a:ext uri="{FF2B5EF4-FFF2-40B4-BE49-F238E27FC236}">
                <a16:creationId xmlns="" xmlns:a16="http://schemas.microsoft.com/office/drawing/2014/main" id="{68F60A1D-624E-4ABB-B612-4FFE4C831A9E}"/>
              </a:ext>
            </a:extLst>
          </p:cNvPr>
          <p:cNvSpPr/>
          <p:nvPr/>
        </p:nvSpPr>
        <p:spPr>
          <a:xfrm>
            <a:off x="8621923" y="2471907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rgbClr val="DDE7F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12" name="任意形状 30">
            <a:extLst>
              <a:ext uri="{FF2B5EF4-FFF2-40B4-BE49-F238E27FC236}">
                <a16:creationId xmlns="" xmlns:a16="http://schemas.microsoft.com/office/drawing/2014/main" id="{665733DB-1193-435D-8212-4CA79FDD30C1}"/>
              </a:ext>
            </a:extLst>
          </p:cNvPr>
          <p:cNvSpPr/>
          <p:nvPr/>
        </p:nvSpPr>
        <p:spPr>
          <a:xfrm>
            <a:off x="9079802" y="2107739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DDE7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000E2F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>
              <a:solidFill>
                <a:srgbClr val="000E2F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3" name="文本框 8">
            <a:extLst>
              <a:ext uri="{FF2B5EF4-FFF2-40B4-BE49-F238E27FC236}">
                <a16:creationId xmlns="" xmlns:a16="http://schemas.microsoft.com/office/drawing/2014/main" id="{B65D4711-DD43-4E57-BF4B-57F0DAFEF9D9}"/>
              </a:ext>
            </a:extLst>
          </p:cNvPr>
          <p:cNvSpPr txBox="1"/>
          <p:nvPr/>
        </p:nvSpPr>
        <p:spPr>
          <a:xfrm>
            <a:off x="1061603" y="2608502"/>
            <a:ext cx="1884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8">
            <a:extLst>
              <a:ext uri="{FF2B5EF4-FFF2-40B4-BE49-F238E27FC236}">
                <a16:creationId xmlns="" xmlns:a16="http://schemas.microsoft.com/office/drawing/2014/main" id="{D7B53A55-F363-4E61-B0DD-8A06266418A5}"/>
              </a:ext>
            </a:extLst>
          </p:cNvPr>
          <p:cNvSpPr txBox="1"/>
          <p:nvPr/>
        </p:nvSpPr>
        <p:spPr>
          <a:xfrm>
            <a:off x="6157478" y="2608502"/>
            <a:ext cx="1890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8">
            <a:extLst>
              <a:ext uri="{FF2B5EF4-FFF2-40B4-BE49-F238E27FC236}">
                <a16:creationId xmlns="" xmlns:a16="http://schemas.microsoft.com/office/drawing/2014/main" id="{2F2946FD-4470-4EF7-BDD8-D21689F0F049}"/>
              </a:ext>
            </a:extLst>
          </p:cNvPr>
          <p:cNvSpPr txBox="1"/>
          <p:nvPr/>
        </p:nvSpPr>
        <p:spPr>
          <a:xfrm>
            <a:off x="3632083" y="2835832"/>
            <a:ext cx="18421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8">
            <a:extLst>
              <a:ext uri="{FF2B5EF4-FFF2-40B4-BE49-F238E27FC236}">
                <a16:creationId xmlns="" xmlns:a16="http://schemas.microsoft.com/office/drawing/2014/main" id="{0EE207DD-EFB4-437D-9606-0026F120F0C9}"/>
              </a:ext>
            </a:extLst>
          </p:cNvPr>
          <p:cNvSpPr txBox="1"/>
          <p:nvPr/>
        </p:nvSpPr>
        <p:spPr>
          <a:xfrm>
            <a:off x="8735578" y="2835832"/>
            <a:ext cx="1833245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90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9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4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9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8">
            <a:extLst>
              <a:ext uri="{FF2B5EF4-FFF2-40B4-BE49-F238E27FC236}">
                <a16:creationId xmlns="" xmlns:a16="http://schemas.microsoft.com/office/drawing/2014/main" id="{EB1D4515-04B7-4E1E-9818-E543632132D4}"/>
              </a:ext>
            </a:extLst>
          </p:cNvPr>
          <p:cNvGrpSpPr/>
          <p:nvPr/>
        </p:nvGrpSpPr>
        <p:grpSpPr>
          <a:xfrm>
            <a:off x="1371859" y="1509459"/>
            <a:ext cx="2138314" cy="3490763"/>
            <a:chOff x="-1" y="1005595"/>
            <a:chExt cx="2138591" cy="3490762"/>
          </a:xfrm>
        </p:grpSpPr>
        <p:grpSp>
          <p:nvGrpSpPr>
            <p:cNvPr id="3" name="Group 520">
              <a:extLst>
                <a:ext uri="{FF2B5EF4-FFF2-40B4-BE49-F238E27FC236}">
                  <a16:creationId xmlns="" xmlns:a16="http://schemas.microsoft.com/office/drawing/2014/main" id="{55D897AB-95FB-4384-944B-0A88156958A8}"/>
                </a:ext>
              </a:extLst>
            </p:cNvPr>
            <p:cNvGrpSpPr/>
            <p:nvPr/>
          </p:nvGrpSpPr>
          <p:grpSpPr>
            <a:xfrm>
              <a:off x="-1" y="1005595"/>
              <a:ext cx="2138591" cy="3490762"/>
              <a:chOff x="0" y="1005595"/>
              <a:chExt cx="2138589" cy="3490761"/>
            </a:xfrm>
          </p:grpSpPr>
          <p:grpSp>
            <p:nvGrpSpPr>
              <p:cNvPr id="8" name="Group 507">
                <a:extLst>
                  <a:ext uri="{FF2B5EF4-FFF2-40B4-BE49-F238E27FC236}">
                    <a16:creationId xmlns="" xmlns:a16="http://schemas.microsoft.com/office/drawing/2014/main" id="{E41B451A-1837-4D3D-96EF-A56229EFEE48}"/>
                  </a:ext>
                </a:extLst>
              </p:cNvPr>
              <p:cNvGrpSpPr/>
              <p:nvPr/>
            </p:nvGrpSpPr>
            <p:grpSpPr>
              <a:xfrm>
                <a:off x="1035288" y="1005595"/>
                <a:ext cx="1103301" cy="1422269"/>
                <a:chOff x="0" y="0"/>
                <a:chExt cx="1103299" cy="1422267"/>
              </a:xfrm>
            </p:grpSpPr>
            <p:sp>
              <p:nvSpPr>
                <p:cNvPr id="15" name="Shape 505">
                  <a:extLst>
                    <a:ext uri="{FF2B5EF4-FFF2-40B4-BE49-F238E27FC236}">
                      <a16:creationId xmlns="" xmlns:a16="http://schemas.microsoft.com/office/drawing/2014/main" id="{1A43A936-84BF-464E-9A15-1A5B183B1CAD}"/>
                    </a:ext>
                  </a:extLst>
                </p:cNvPr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Shape 506">
                  <a:extLst>
                    <a:ext uri="{FF2B5EF4-FFF2-40B4-BE49-F238E27FC236}">
                      <a16:creationId xmlns="" xmlns:a16="http://schemas.microsoft.com/office/drawing/2014/main" id="{800A535B-A597-4730-94C1-C9E69F3F77A5}"/>
                    </a:ext>
                  </a:extLst>
                </p:cNvPr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9" name="Group 510">
                <a:extLst>
                  <a:ext uri="{FF2B5EF4-FFF2-40B4-BE49-F238E27FC236}">
                    <a16:creationId xmlns="" xmlns:a16="http://schemas.microsoft.com/office/drawing/2014/main" id="{1254D420-C9B5-4538-8D9C-7E3CC5727FB0}"/>
                  </a:ext>
                </a:extLst>
              </p:cNvPr>
              <p:cNvGrpSpPr/>
              <p:nvPr/>
            </p:nvGrpSpPr>
            <p:grpSpPr>
              <a:xfrm>
                <a:off x="0" y="2039841"/>
                <a:ext cx="1103300" cy="1422269"/>
                <a:chOff x="0" y="0"/>
                <a:chExt cx="1103299" cy="1422267"/>
              </a:xfrm>
            </p:grpSpPr>
            <p:sp>
              <p:nvSpPr>
                <p:cNvPr id="13" name="Shape 508">
                  <a:extLst>
                    <a:ext uri="{FF2B5EF4-FFF2-40B4-BE49-F238E27FC236}">
                      <a16:creationId xmlns="" xmlns:a16="http://schemas.microsoft.com/office/drawing/2014/main" id="{A6865915-0AB6-4460-9D1D-E58D81878632}"/>
                    </a:ext>
                  </a:extLst>
                </p:cNvPr>
                <p:cNvSpPr/>
                <p:nvPr/>
              </p:nvSpPr>
              <p:spPr>
                <a:xfrm flipH="1">
                  <a:off x="0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Shape 509">
                  <a:extLst>
                    <a:ext uri="{FF2B5EF4-FFF2-40B4-BE49-F238E27FC236}">
                      <a16:creationId xmlns="" xmlns:a16="http://schemas.microsoft.com/office/drawing/2014/main" id="{D26FB2D4-0C81-46A6-9733-BC3ABFC14CD7}"/>
                    </a:ext>
                  </a:extLst>
                </p:cNvPr>
                <p:cNvSpPr/>
                <p:nvPr/>
              </p:nvSpPr>
              <p:spPr>
                <a:xfrm rot="10800000">
                  <a:off x="0" y="759817"/>
                  <a:ext cx="1103300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0" name="Group 513">
                <a:extLst>
                  <a:ext uri="{FF2B5EF4-FFF2-40B4-BE49-F238E27FC236}">
                    <a16:creationId xmlns="" xmlns:a16="http://schemas.microsoft.com/office/drawing/2014/main" id="{095529E2-A074-41F8-AE34-A45EF330452A}"/>
                  </a:ext>
                </a:extLst>
              </p:cNvPr>
              <p:cNvGrpSpPr/>
              <p:nvPr/>
            </p:nvGrpSpPr>
            <p:grpSpPr>
              <a:xfrm>
                <a:off x="1035288" y="3074087"/>
                <a:ext cx="1103301" cy="1422269"/>
                <a:chOff x="0" y="0"/>
                <a:chExt cx="1103299" cy="1422267"/>
              </a:xfrm>
            </p:grpSpPr>
            <p:sp>
              <p:nvSpPr>
                <p:cNvPr id="11" name="Shape 511">
                  <a:extLst>
                    <a:ext uri="{FF2B5EF4-FFF2-40B4-BE49-F238E27FC236}">
                      <a16:creationId xmlns="" xmlns:a16="http://schemas.microsoft.com/office/drawing/2014/main" id="{5CA3FA51-EA3A-4059-A993-607B4BA3A281}"/>
                    </a:ext>
                  </a:extLst>
                </p:cNvPr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2" name="Shape 512">
                  <a:extLst>
                    <a:ext uri="{FF2B5EF4-FFF2-40B4-BE49-F238E27FC236}">
                      <a16:creationId xmlns="" xmlns:a16="http://schemas.microsoft.com/office/drawing/2014/main" id="{3C510332-6694-4BB3-9995-3F4B1EAA7EE1}"/>
                    </a:ext>
                  </a:extLst>
                </p:cNvPr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DDE7F0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rgbClr val="DDE7F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  <p:sp>
          <p:nvSpPr>
            <p:cNvPr id="4" name="Shape 521">
              <a:extLst>
                <a:ext uri="{FF2B5EF4-FFF2-40B4-BE49-F238E27FC236}">
                  <a16:creationId xmlns="" xmlns:a16="http://schemas.microsoft.com/office/drawing/2014/main" id="{C050C5F1-E93F-4F8C-AD40-7C7208A7F5FE}"/>
                </a:ext>
              </a:extLst>
            </p:cNvPr>
            <p:cNvSpPr/>
            <p:nvPr/>
          </p:nvSpPr>
          <p:spPr>
            <a:xfrm>
              <a:off x="1223991" y="1457589"/>
              <a:ext cx="598958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</a:p>
          </p:txBody>
        </p:sp>
        <p:sp>
          <p:nvSpPr>
            <p:cNvPr id="5" name="Shape 522">
              <a:extLst>
                <a:ext uri="{FF2B5EF4-FFF2-40B4-BE49-F238E27FC236}">
                  <a16:creationId xmlns="" xmlns:a16="http://schemas.microsoft.com/office/drawing/2014/main" id="{48B8374F-E3CA-4278-9C7E-21E1D036539F}"/>
                </a:ext>
              </a:extLst>
            </p:cNvPr>
            <p:cNvSpPr/>
            <p:nvPr/>
          </p:nvSpPr>
          <p:spPr>
            <a:xfrm>
              <a:off x="1223687" y="3489972"/>
              <a:ext cx="598958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3200" b="1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</a:p>
          </p:txBody>
        </p:sp>
        <p:sp>
          <p:nvSpPr>
            <p:cNvPr id="6" name="Shape 525">
              <a:extLst>
                <a:ext uri="{FF2B5EF4-FFF2-40B4-BE49-F238E27FC236}">
                  <a16:creationId xmlns="" xmlns:a16="http://schemas.microsoft.com/office/drawing/2014/main" id="{7CDBF218-A71D-4A8D-8BE5-D5A9521638D9}"/>
                </a:ext>
              </a:extLst>
            </p:cNvPr>
            <p:cNvSpPr/>
            <p:nvPr/>
          </p:nvSpPr>
          <p:spPr>
            <a:xfrm>
              <a:off x="354570" y="2484074"/>
              <a:ext cx="598958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3200" b="1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</a:p>
          </p:txBody>
        </p:sp>
        <p:sp>
          <p:nvSpPr>
            <p:cNvPr id="7" name="Shape 527">
              <a:extLst>
                <a:ext uri="{FF2B5EF4-FFF2-40B4-BE49-F238E27FC236}">
                  <a16:creationId xmlns="" xmlns:a16="http://schemas.microsoft.com/office/drawing/2014/main" id="{3E888FC1-5F5D-4E76-8586-743794B642FA}"/>
                </a:ext>
              </a:extLst>
            </p:cNvPr>
            <p:cNvSpPr/>
            <p:nvPr/>
          </p:nvSpPr>
          <p:spPr>
            <a:xfrm>
              <a:off x="1223572" y="2667418"/>
              <a:ext cx="228610" cy="216025"/>
            </a:xfrm>
            <a:prstGeom prst="chevron">
              <a:avLst>
                <a:gd name="adj" fmla="val 0"/>
              </a:avLst>
            </a:prstGeom>
            <a:solidFill>
              <a:srgbClr val="DDE7F0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Group 533">
            <a:extLst>
              <a:ext uri="{FF2B5EF4-FFF2-40B4-BE49-F238E27FC236}">
                <a16:creationId xmlns="" xmlns:a16="http://schemas.microsoft.com/office/drawing/2014/main" id="{9161F418-E4F7-4A28-8A24-8C2313A1ACBD}"/>
              </a:ext>
            </a:extLst>
          </p:cNvPr>
          <p:cNvGrpSpPr/>
          <p:nvPr/>
        </p:nvGrpSpPr>
        <p:grpSpPr>
          <a:xfrm>
            <a:off x="4132187" y="1957075"/>
            <a:ext cx="6813179" cy="861097"/>
            <a:chOff x="-1" y="29209"/>
            <a:chExt cx="6814064" cy="861095"/>
          </a:xfrm>
        </p:grpSpPr>
        <p:sp>
          <p:nvSpPr>
            <p:cNvPr id="18" name="Shape 529">
              <a:extLst>
                <a:ext uri="{FF2B5EF4-FFF2-40B4-BE49-F238E27FC236}">
                  <a16:creationId xmlns="" xmlns:a16="http://schemas.microsoft.com/office/drawing/2014/main" id="{1116E31B-2158-4239-A28A-B17FA5562612}"/>
                </a:ext>
              </a:extLst>
            </p:cNvPr>
            <p:cNvSpPr/>
            <p:nvPr/>
          </p:nvSpPr>
          <p:spPr>
            <a:xfrm>
              <a:off x="-1" y="89152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DDE7F0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9" name="Group 532">
              <a:extLst>
                <a:ext uri="{FF2B5EF4-FFF2-40B4-BE49-F238E27FC236}">
                  <a16:creationId xmlns="" xmlns:a16="http://schemas.microsoft.com/office/drawing/2014/main" id="{95FA6617-5BEE-4FBD-9618-04BAEE7A254B}"/>
                </a:ext>
              </a:extLst>
            </p:cNvPr>
            <p:cNvGrpSpPr/>
            <p:nvPr/>
          </p:nvGrpSpPr>
          <p:grpSpPr>
            <a:xfrm>
              <a:off x="382652" y="29209"/>
              <a:ext cx="6431411" cy="861095"/>
              <a:chOff x="-35565" y="29210"/>
              <a:chExt cx="6431410" cy="861093"/>
            </a:xfrm>
          </p:grpSpPr>
          <p:sp>
            <p:nvSpPr>
              <p:cNvPr id="20" name="Shape 530">
                <a:extLst>
                  <a:ext uri="{FF2B5EF4-FFF2-40B4-BE49-F238E27FC236}">
                    <a16:creationId xmlns="" xmlns:a16="http://schemas.microsoft.com/office/drawing/2014/main" id="{6165657D-3AE2-4E07-B9B2-F3E9AAAEA2D8}"/>
                  </a:ext>
                </a:extLst>
              </p:cNvPr>
              <p:cNvSpPr/>
              <p:nvPr/>
            </p:nvSpPr>
            <p:spPr>
              <a:xfrm>
                <a:off x="-35565" y="29210"/>
                <a:ext cx="1721073" cy="3359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b="1" dirty="0">
                    <a:solidFill>
                      <a:srgbClr val="DDE7F0"/>
                    </a:solidFill>
                    <a:latin typeface="汉仪全唐诗简" panose="00020600040101010101" charset="-122"/>
                    <a:ea typeface="汉仪全唐诗简" panose="00020600040101010101" charset="-122"/>
                    <a:cs typeface="+mn-cs"/>
                    <a:sym typeface="+mn-ea"/>
                  </a:rPr>
                  <a:t>单击此处输入标题</a:t>
                </a:r>
              </a:p>
            </p:txBody>
          </p:sp>
          <p:sp>
            <p:nvSpPr>
              <p:cNvPr id="21" name="Shape 531">
                <a:extLst>
                  <a:ext uri="{FF2B5EF4-FFF2-40B4-BE49-F238E27FC236}">
                    <a16:creationId xmlns="" xmlns:a16="http://schemas.microsoft.com/office/drawing/2014/main" id="{66C59E18-2B66-401E-9CDA-27B44B981DA4}"/>
                  </a:ext>
                </a:extLst>
              </p:cNvPr>
              <p:cNvSpPr/>
              <p:nvPr/>
            </p:nvSpPr>
            <p:spPr>
              <a:xfrm>
                <a:off x="-35565" y="243977"/>
                <a:ext cx="6431410" cy="64632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DDE7F0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sz="1400" b="1" i="1" dirty="0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22" name="Group 536">
            <a:extLst>
              <a:ext uri="{FF2B5EF4-FFF2-40B4-BE49-F238E27FC236}">
                <a16:creationId xmlns="" xmlns:a16="http://schemas.microsoft.com/office/drawing/2014/main" id="{06D5D46E-85E7-4AD7-954E-F552CAAC9A20}"/>
              </a:ext>
            </a:extLst>
          </p:cNvPr>
          <p:cNvGrpSpPr/>
          <p:nvPr/>
        </p:nvGrpSpPr>
        <p:grpSpPr>
          <a:xfrm>
            <a:off x="4514789" y="2931529"/>
            <a:ext cx="6430574" cy="886496"/>
            <a:chOff x="-35565" y="-26035"/>
            <a:chExt cx="6431410" cy="886495"/>
          </a:xfrm>
        </p:grpSpPr>
        <p:sp>
          <p:nvSpPr>
            <p:cNvPr id="23" name="Shape 534">
              <a:extLst>
                <a:ext uri="{FF2B5EF4-FFF2-40B4-BE49-F238E27FC236}">
                  <a16:creationId xmlns="" xmlns:a16="http://schemas.microsoft.com/office/drawing/2014/main" id="{4D039982-E38F-4D13-88C6-CADB03A5B712}"/>
                </a:ext>
              </a:extLst>
            </p:cNvPr>
            <p:cNvSpPr/>
            <p:nvPr/>
          </p:nvSpPr>
          <p:spPr>
            <a:xfrm>
              <a:off x="-35565" y="-26035"/>
              <a:ext cx="1721074" cy="3359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rgbClr val="DDE7F0"/>
                  </a:solidFill>
                  <a:latin typeface="汉仪全唐诗简" panose="00020600040101010101" charset="-122"/>
                  <a:ea typeface="汉仪全唐诗简" panose="00020600040101010101" charset="-122"/>
                  <a:cs typeface="+mn-cs"/>
                  <a:sym typeface="+mn-ea"/>
                </a:rPr>
                <a:t>单击此处输入标题</a:t>
              </a:r>
            </a:p>
          </p:txBody>
        </p:sp>
        <p:sp>
          <p:nvSpPr>
            <p:cNvPr id="24" name="Shape 535">
              <a:extLst>
                <a:ext uri="{FF2B5EF4-FFF2-40B4-BE49-F238E27FC236}">
                  <a16:creationId xmlns="" xmlns:a16="http://schemas.microsoft.com/office/drawing/2014/main" id="{A3193707-7C91-4318-83F2-4948FB3B41B5}"/>
                </a:ext>
              </a:extLst>
            </p:cNvPr>
            <p:cNvSpPr/>
            <p:nvPr/>
          </p:nvSpPr>
          <p:spPr>
            <a:xfrm>
              <a:off x="-35565" y="214132"/>
              <a:ext cx="6431410" cy="6463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DDE7F0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sz="1400" dirty="0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Group 541">
            <a:extLst>
              <a:ext uri="{FF2B5EF4-FFF2-40B4-BE49-F238E27FC236}">
                <a16:creationId xmlns="" xmlns:a16="http://schemas.microsoft.com/office/drawing/2014/main" id="{3EAA11D1-B00A-410A-AF32-EE87A14E3CDE}"/>
              </a:ext>
            </a:extLst>
          </p:cNvPr>
          <p:cNvGrpSpPr/>
          <p:nvPr/>
        </p:nvGrpSpPr>
        <p:grpSpPr>
          <a:xfrm>
            <a:off x="4132187" y="4005772"/>
            <a:ext cx="6848739" cy="880781"/>
            <a:chOff x="-1" y="-1"/>
            <a:chExt cx="6849629" cy="880780"/>
          </a:xfrm>
        </p:grpSpPr>
        <p:sp>
          <p:nvSpPr>
            <p:cNvPr id="26" name="Shape 537">
              <a:extLst>
                <a:ext uri="{FF2B5EF4-FFF2-40B4-BE49-F238E27FC236}">
                  <a16:creationId xmlns="" xmlns:a16="http://schemas.microsoft.com/office/drawing/2014/main" id="{16DB850F-67A9-47AF-8A5A-F36115002249}"/>
                </a:ext>
              </a:extLst>
            </p:cNvPr>
            <p:cNvSpPr/>
            <p:nvPr/>
          </p:nvSpPr>
          <p:spPr>
            <a:xfrm>
              <a:off x="-1" y="101250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DDE7F0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27" name="Group 540">
              <a:extLst>
                <a:ext uri="{FF2B5EF4-FFF2-40B4-BE49-F238E27FC236}">
                  <a16:creationId xmlns="" xmlns:a16="http://schemas.microsoft.com/office/drawing/2014/main" id="{9A4614FB-6296-41EC-B832-A06960BFCA92}"/>
                </a:ext>
              </a:extLst>
            </p:cNvPr>
            <p:cNvGrpSpPr/>
            <p:nvPr/>
          </p:nvGrpSpPr>
          <p:grpSpPr>
            <a:xfrm>
              <a:off x="418217" y="-1"/>
              <a:ext cx="6431411" cy="880780"/>
              <a:chOff x="0" y="0"/>
              <a:chExt cx="6431410" cy="880779"/>
            </a:xfrm>
          </p:grpSpPr>
          <p:sp>
            <p:nvSpPr>
              <p:cNvPr id="28" name="Shape 538">
                <a:extLst>
                  <a:ext uri="{FF2B5EF4-FFF2-40B4-BE49-F238E27FC236}">
                    <a16:creationId xmlns="" xmlns:a16="http://schemas.microsoft.com/office/drawing/2014/main" id="{D35AC66C-F328-4974-8796-EC2A62B9232C}"/>
                  </a:ext>
                </a:extLst>
              </p:cNvPr>
              <p:cNvSpPr/>
              <p:nvPr/>
            </p:nvSpPr>
            <p:spPr>
              <a:xfrm>
                <a:off x="0" y="0"/>
                <a:ext cx="1517847" cy="30543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400" b="1" dirty="0">
                    <a:solidFill>
                      <a:srgbClr val="DDE7F0"/>
                    </a:solidFill>
                    <a:latin typeface="汉仪全唐诗简" panose="00020600040101010101" charset="-122"/>
                    <a:ea typeface="汉仪全唐诗简" panose="00020600040101010101" charset="-122"/>
                    <a:cs typeface="+mn-cs"/>
                    <a:sym typeface="+mn-ea"/>
                  </a:rPr>
                  <a:t>单击此处输入标题</a:t>
                </a:r>
              </a:p>
            </p:txBody>
          </p:sp>
          <p:sp>
            <p:nvSpPr>
              <p:cNvPr id="29" name="Shape 539">
                <a:extLst>
                  <a:ext uri="{FF2B5EF4-FFF2-40B4-BE49-F238E27FC236}">
                    <a16:creationId xmlns="" xmlns:a16="http://schemas.microsoft.com/office/drawing/2014/main" id="{1E0D79AB-8744-451E-B2BD-3540C484511A}"/>
                  </a:ext>
                </a:extLst>
              </p:cNvPr>
              <p:cNvSpPr/>
              <p:nvPr/>
            </p:nvSpPr>
            <p:spPr>
              <a:xfrm>
                <a:off x="0" y="234452"/>
                <a:ext cx="6431410" cy="6463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DDE7F0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sz="1400" b="1" i="1" dirty="0">
                  <a:solidFill>
                    <a:srgbClr val="DDE7F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660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dvAuto="0"/>
      <p:bldP spid="17" grpId="0" bldLvl="0" advAuto="0"/>
      <p:bldP spid="22" grpId="0" bldLvl="0" advAuto="0"/>
      <p:bldP spid="25" grpId="0" bldLvl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9435061-BCAD-42AE-B8E8-F4EB589B103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82945" y="4430421"/>
            <a:ext cx="1117420" cy="5986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376E028-E2A8-49CB-A9EE-7E5D995DB0F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contrast="-40000"/>
          </a:blip>
          <a:stretch>
            <a:fillRect/>
          </a:stretch>
        </p:blipFill>
        <p:spPr>
          <a:xfrm>
            <a:off x="3725149" y="3648736"/>
            <a:ext cx="1416506" cy="7588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3B2B828-D50E-407E-B56E-2B999154588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-40000"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4569" y="2649520"/>
            <a:ext cx="1675130" cy="89739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A2E33E0-5504-4711-944A-447CA437025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contrast="-40000"/>
          </a:blip>
          <a:stretch>
            <a:fillRect/>
          </a:stretch>
        </p:blipFill>
        <p:spPr>
          <a:xfrm>
            <a:off x="1966047" y="1785606"/>
            <a:ext cx="1759103" cy="94237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C168445-AB79-4104-906C-CF4FFF6CEAA2}"/>
              </a:ext>
            </a:extLst>
          </p:cNvPr>
          <p:cNvSpPr/>
          <p:nvPr/>
        </p:nvSpPr>
        <p:spPr>
          <a:xfrm>
            <a:off x="3704547" y="1887261"/>
            <a:ext cx="5184725" cy="48474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134779" indent="-128588" algn="just" defTabSz="685324">
              <a:lnSpc>
                <a:spcPct val="150000"/>
              </a:lnSpc>
              <a:spcBef>
                <a:spcPts val="450"/>
              </a:spcBef>
              <a:buFont typeface="Arial" pitchFamily="34" charset="0"/>
              <a:buChar char="•"/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E08483C-52C8-4631-B5AE-A9249C094F2A}"/>
              </a:ext>
            </a:extLst>
          </p:cNvPr>
          <p:cNvSpPr/>
          <p:nvPr/>
        </p:nvSpPr>
        <p:spPr>
          <a:xfrm>
            <a:off x="4519698" y="2706786"/>
            <a:ext cx="4606523" cy="69249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134779" indent="-128588" algn="just" defTabSz="685324">
              <a:lnSpc>
                <a:spcPct val="150000"/>
              </a:lnSpc>
              <a:spcBef>
                <a:spcPts val="450"/>
              </a:spcBef>
              <a:buFont typeface="Arial" pitchFamily="34" charset="0"/>
              <a:buChar char="•"/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B5F11DD-6A16-4FF9-A610-3DE9D1B8E371}"/>
              </a:ext>
            </a:extLst>
          </p:cNvPr>
          <p:cNvSpPr/>
          <p:nvPr/>
        </p:nvSpPr>
        <p:spPr>
          <a:xfrm>
            <a:off x="5198805" y="3663452"/>
            <a:ext cx="4606523" cy="69249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134779" indent="-128588" algn="just" defTabSz="685324">
              <a:lnSpc>
                <a:spcPct val="150000"/>
              </a:lnSpc>
              <a:spcBef>
                <a:spcPts val="450"/>
              </a:spcBef>
              <a:buFont typeface="Arial" pitchFamily="34" charset="0"/>
              <a:buChar char="•"/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A664AF6-3AA7-44B1-9EE4-D353436352B5}"/>
              </a:ext>
            </a:extLst>
          </p:cNvPr>
          <p:cNvSpPr/>
          <p:nvPr/>
        </p:nvSpPr>
        <p:spPr>
          <a:xfrm>
            <a:off x="5700364" y="4473314"/>
            <a:ext cx="4676831" cy="48474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134779" indent="-128588" algn="just" defTabSz="685324">
              <a:lnSpc>
                <a:spcPct val="150000"/>
              </a:lnSpc>
              <a:spcBef>
                <a:spcPts val="450"/>
              </a:spcBef>
              <a:buFont typeface="Arial" pitchFamily="34" charset="0"/>
              <a:buChar char="•"/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794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EBC0E43-F8EE-40BA-B0CF-CC99BF8DAEC0}"/>
              </a:ext>
            </a:extLst>
          </p:cNvPr>
          <p:cNvGrpSpPr/>
          <p:nvPr/>
        </p:nvGrpSpPr>
        <p:grpSpPr>
          <a:xfrm>
            <a:off x="804385" y="2258008"/>
            <a:ext cx="2293377" cy="1877119"/>
            <a:chOff x="804385" y="2258008"/>
            <a:chExt cx="2293377" cy="1877119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DEBDEDA2-EC44-4BF8-8514-75332F3BE464}"/>
                </a:ext>
              </a:extLst>
            </p:cNvPr>
            <p:cNvGrpSpPr/>
            <p:nvPr/>
          </p:nvGrpSpPr>
          <p:grpSpPr>
            <a:xfrm>
              <a:off x="804385" y="2258008"/>
              <a:ext cx="2293377" cy="1877119"/>
              <a:chOff x="2771181" y="833245"/>
              <a:chExt cx="5669635" cy="4640571"/>
            </a:xfrm>
          </p:grpSpPr>
          <p:pic>
            <p:nvPicPr>
              <p:cNvPr id="6" name="图片 5">
                <a:extLst>
                  <a:ext uri="{FF2B5EF4-FFF2-40B4-BE49-F238E27FC236}">
                    <a16:creationId xmlns="" xmlns:a16="http://schemas.microsoft.com/office/drawing/2014/main" id="{8D46EC83-E7E3-4666-8FC3-ED91A639F5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24712" y="833245"/>
                <a:ext cx="4519842" cy="4640571"/>
              </a:xfrm>
              <a:prstGeom prst="rect">
                <a:avLst/>
              </a:prstGeom>
            </p:spPr>
          </p:pic>
          <p:pic>
            <p:nvPicPr>
              <p:cNvPr id="8" name="图形 7">
                <a:extLst>
                  <a:ext uri="{FF2B5EF4-FFF2-40B4-BE49-F238E27FC236}">
                    <a16:creationId xmlns="" xmlns:a16="http://schemas.microsoft.com/office/drawing/2014/main" id="{0A826ED2-E32F-4349-96E0-8F49E9DCF9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67528" y="1052758"/>
                <a:ext cx="4055056" cy="4156806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267175B7-EA62-4801-A2A6-08D69B102D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181" y="931178"/>
                <a:ext cx="5669635" cy="4453823"/>
              </a:xfrm>
              <a:prstGeom prst="rect">
                <a:avLst/>
              </a:prstGeom>
            </p:spPr>
          </p:pic>
        </p:grp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3AFB88B3-6A97-42A0-A936-EE550445B5F9}"/>
                </a:ext>
              </a:extLst>
            </p:cNvPr>
            <p:cNvSpPr txBox="1"/>
            <p:nvPr/>
          </p:nvSpPr>
          <p:spPr>
            <a:xfrm>
              <a:off x="1609354" y="249432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37C302F-CD67-4C1A-BD19-BBF8BACC9DFD}"/>
              </a:ext>
            </a:extLst>
          </p:cNvPr>
          <p:cNvGrpSpPr/>
          <p:nvPr/>
        </p:nvGrpSpPr>
        <p:grpSpPr>
          <a:xfrm>
            <a:off x="3586187" y="2293208"/>
            <a:ext cx="2293377" cy="1877119"/>
            <a:chOff x="3586187" y="2293208"/>
            <a:chExt cx="2293377" cy="1877119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527F66F3-2E25-4B39-A23D-3431CCD7985F}"/>
                </a:ext>
              </a:extLst>
            </p:cNvPr>
            <p:cNvGrpSpPr/>
            <p:nvPr/>
          </p:nvGrpSpPr>
          <p:grpSpPr>
            <a:xfrm>
              <a:off x="3586187" y="2293208"/>
              <a:ext cx="2293377" cy="1877119"/>
              <a:chOff x="2771181" y="833245"/>
              <a:chExt cx="5669635" cy="4640571"/>
            </a:xfrm>
          </p:grpSpPr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19EE7E64-86C3-4B93-8DB6-D5CD4ED6EE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24712" y="833245"/>
                <a:ext cx="4519842" cy="4640571"/>
              </a:xfrm>
              <a:prstGeom prst="rect">
                <a:avLst/>
              </a:prstGeom>
            </p:spPr>
          </p:pic>
          <p:pic>
            <p:nvPicPr>
              <p:cNvPr id="18" name="图形 17">
                <a:extLst>
                  <a:ext uri="{FF2B5EF4-FFF2-40B4-BE49-F238E27FC236}">
                    <a16:creationId xmlns="" xmlns:a16="http://schemas.microsoft.com/office/drawing/2014/main" id="{25996469-C4DE-44DA-AF41-D088B0DFCE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67528" y="1052758"/>
                <a:ext cx="4055056" cy="4156806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="" xmlns:a16="http://schemas.microsoft.com/office/drawing/2014/main" id="{10A5779C-1DE4-42DD-8D2B-394D7B302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181" y="931178"/>
                <a:ext cx="5669635" cy="4453823"/>
              </a:xfrm>
              <a:prstGeom prst="rect">
                <a:avLst/>
              </a:prstGeom>
            </p:spPr>
          </p:pic>
        </p:grp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74CD1682-A9E7-43DB-8F00-7D275873B1CE}"/>
                </a:ext>
              </a:extLst>
            </p:cNvPr>
            <p:cNvSpPr txBox="1"/>
            <p:nvPr/>
          </p:nvSpPr>
          <p:spPr>
            <a:xfrm>
              <a:off x="4405068" y="2517886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ABDEDD0-B265-4BF7-829F-E9F136C79F31}"/>
              </a:ext>
            </a:extLst>
          </p:cNvPr>
          <p:cNvGrpSpPr/>
          <p:nvPr/>
        </p:nvGrpSpPr>
        <p:grpSpPr>
          <a:xfrm>
            <a:off x="6185605" y="2258008"/>
            <a:ext cx="2293377" cy="1877119"/>
            <a:chOff x="6185605" y="2258008"/>
            <a:chExt cx="2293377" cy="1877119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53B8CF01-C687-412C-AE16-FFA107E60DD8}"/>
                </a:ext>
              </a:extLst>
            </p:cNvPr>
            <p:cNvGrpSpPr/>
            <p:nvPr/>
          </p:nvGrpSpPr>
          <p:grpSpPr>
            <a:xfrm>
              <a:off x="6185605" y="2258008"/>
              <a:ext cx="2293377" cy="1877119"/>
              <a:chOff x="2771181" y="833245"/>
              <a:chExt cx="5669635" cy="4640571"/>
            </a:xfrm>
          </p:grpSpPr>
          <p:pic>
            <p:nvPicPr>
              <p:cNvPr id="21" name="图片 20">
                <a:extLst>
                  <a:ext uri="{FF2B5EF4-FFF2-40B4-BE49-F238E27FC236}">
                    <a16:creationId xmlns="" xmlns:a16="http://schemas.microsoft.com/office/drawing/2014/main" id="{BF2A3FFF-5B77-4CDF-B7A0-B9756AAA63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24712" y="833245"/>
                <a:ext cx="4519842" cy="4640571"/>
              </a:xfrm>
              <a:prstGeom prst="rect">
                <a:avLst/>
              </a:prstGeom>
            </p:spPr>
          </p:pic>
          <p:pic>
            <p:nvPicPr>
              <p:cNvPr id="22" name="图形 21">
                <a:extLst>
                  <a:ext uri="{FF2B5EF4-FFF2-40B4-BE49-F238E27FC236}">
                    <a16:creationId xmlns="" xmlns:a16="http://schemas.microsoft.com/office/drawing/2014/main" id="{4EE48330-341F-4EC2-BD3B-CBF37CE519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67528" y="1052758"/>
                <a:ext cx="4055056" cy="4156806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C8B8091F-98FE-4467-A428-F01010990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181" y="931178"/>
                <a:ext cx="5669635" cy="4453823"/>
              </a:xfrm>
              <a:prstGeom prst="rect">
                <a:avLst/>
              </a:prstGeom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F7090D9A-3E11-4818-A260-FDF1F4C38020}"/>
                </a:ext>
              </a:extLst>
            </p:cNvPr>
            <p:cNvSpPr txBox="1"/>
            <p:nvPr/>
          </p:nvSpPr>
          <p:spPr>
            <a:xfrm>
              <a:off x="7033260" y="249432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1549AF3-8E78-46F5-AA67-A22FBA6E62CB}"/>
              </a:ext>
            </a:extLst>
          </p:cNvPr>
          <p:cNvGrpSpPr/>
          <p:nvPr/>
        </p:nvGrpSpPr>
        <p:grpSpPr>
          <a:xfrm>
            <a:off x="8916657" y="2257282"/>
            <a:ext cx="2293377" cy="1877119"/>
            <a:chOff x="8916657" y="2257282"/>
            <a:chExt cx="2293377" cy="1877119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F39BBAE-F350-4A42-856E-64214BA0C073}"/>
                </a:ext>
              </a:extLst>
            </p:cNvPr>
            <p:cNvGrpSpPr/>
            <p:nvPr/>
          </p:nvGrpSpPr>
          <p:grpSpPr>
            <a:xfrm>
              <a:off x="8916657" y="2257282"/>
              <a:ext cx="2293377" cy="1877119"/>
              <a:chOff x="2771181" y="833245"/>
              <a:chExt cx="5669635" cy="4640571"/>
            </a:xfrm>
          </p:grpSpPr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37018884-E8E0-4ABD-BFF8-B44D3F93CA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24712" y="833245"/>
                <a:ext cx="4519842" cy="4640571"/>
              </a:xfrm>
              <a:prstGeom prst="rect">
                <a:avLst/>
              </a:prstGeom>
            </p:spPr>
          </p:pic>
          <p:pic>
            <p:nvPicPr>
              <p:cNvPr id="26" name="图形 25">
                <a:extLst>
                  <a:ext uri="{FF2B5EF4-FFF2-40B4-BE49-F238E27FC236}">
                    <a16:creationId xmlns="" xmlns:a16="http://schemas.microsoft.com/office/drawing/2014/main" id="{282EDE6E-2514-4213-B877-2B9D5299E6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67528" y="1052758"/>
                <a:ext cx="4055056" cy="4156806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="" xmlns:a16="http://schemas.microsoft.com/office/drawing/2014/main" id="{73D88C06-59DC-4B34-AA66-E0E53D909E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181" y="931178"/>
                <a:ext cx="5669635" cy="4453823"/>
              </a:xfrm>
              <a:prstGeom prst="rect">
                <a:avLst/>
              </a:prstGeom>
            </p:spPr>
          </p:pic>
        </p:grp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010C3A84-6E63-4D48-802E-FDBEA380D163}"/>
                </a:ext>
              </a:extLst>
            </p:cNvPr>
            <p:cNvSpPr txBox="1"/>
            <p:nvPr/>
          </p:nvSpPr>
          <p:spPr>
            <a:xfrm>
              <a:off x="9738107" y="249432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EF68B86-BE78-4FBA-86F6-4211CB50B64B}"/>
              </a:ext>
            </a:extLst>
          </p:cNvPr>
          <p:cNvSpPr txBox="1"/>
          <p:nvPr/>
        </p:nvSpPr>
        <p:spPr>
          <a:xfrm>
            <a:off x="4810013" y="406805"/>
            <a:ext cx="2223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DDE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12205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50FF6D3-C9CC-4DBC-998E-1F1A8F13F635}"/>
              </a:ext>
            </a:extLst>
          </p:cNvPr>
          <p:cNvGrpSpPr/>
          <p:nvPr/>
        </p:nvGrpSpPr>
        <p:grpSpPr>
          <a:xfrm>
            <a:off x="2596288" y="713222"/>
            <a:ext cx="5907035" cy="4640314"/>
            <a:chOff x="2596288" y="713222"/>
            <a:chExt cx="5907035" cy="4640314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E540E669-12F6-4AAF-9521-03253A65F32E}"/>
                </a:ext>
              </a:extLst>
            </p:cNvPr>
            <p:cNvSpPr/>
            <p:nvPr/>
          </p:nvSpPr>
          <p:spPr>
            <a:xfrm>
              <a:off x="3749351" y="730791"/>
              <a:ext cx="4522344" cy="4522344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67175B7-EA62-4801-A2A6-08D69B102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6288" y="713222"/>
              <a:ext cx="5907035" cy="4640314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5401189" y="13052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</a:rPr>
              <a:t>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88957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54D2BFE-1D11-4C64-A2A2-C6B5E1DA515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07623" y="2442921"/>
            <a:ext cx="2050313" cy="49781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29C4CA6-7F26-4E58-9C0A-4DAF2CA980D2}"/>
              </a:ext>
            </a:extLst>
          </p:cNvPr>
          <p:cNvGrpSpPr/>
          <p:nvPr/>
        </p:nvGrpSpPr>
        <p:grpSpPr>
          <a:xfrm>
            <a:off x="3288239" y="3171584"/>
            <a:ext cx="2969697" cy="497813"/>
            <a:chOff x="6196322" y="3116664"/>
            <a:chExt cx="3959596" cy="66375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C4B46C7A-C288-4C72-9D53-D0B391BBC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44051708-F043-459F-A461-67A573867D2F}"/>
                </a:ext>
              </a:extLst>
            </p:cNvPr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D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DDE7F0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728A21F-A22F-4F9C-94B0-132C19425DB2}"/>
              </a:ext>
            </a:extLst>
          </p:cNvPr>
          <p:cNvGrpSpPr/>
          <p:nvPr/>
        </p:nvGrpSpPr>
        <p:grpSpPr>
          <a:xfrm>
            <a:off x="3499268" y="4013081"/>
            <a:ext cx="2758668" cy="497813"/>
            <a:chOff x="6196322" y="3116664"/>
            <a:chExt cx="3678224" cy="66375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AE890393-7C8A-417A-AB85-C5F384D8B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D256BB5B-0C9B-4F71-88FF-D6ED3713990F}"/>
                </a:ext>
              </a:extLst>
            </p:cNvPr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D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DDE7F0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C984F81-823F-4861-9BF1-D304DDF6A84B}"/>
              </a:ext>
            </a:extLst>
          </p:cNvPr>
          <p:cNvSpPr txBox="1"/>
          <p:nvPr/>
        </p:nvSpPr>
        <p:spPr>
          <a:xfrm>
            <a:off x="6285150" y="2518703"/>
            <a:ext cx="75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2016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30539E6-87D6-4F6C-923C-60FEBC796501}"/>
              </a:ext>
            </a:extLst>
          </p:cNvPr>
          <p:cNvSpPr txBox="1"/>
          <p:nvPr/>
        </p:nvSpPr>
        <p:spPr>
          <a:xfrm>
            <a:off x="6285150" y="3247366"/>
            <a:ext cx="75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2017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170D84-B9C1-470F-B328-391BD0F3B2FF}"/>
              </a:ext>
            </a:extLst>
          </p:cNvPr>
          <p:cNvSpPr txBox="1"/>
          <p:nvPr/>
        </p:nvSpPr>
        <p:spPr>
          <a:xfrm>
            <a:off x="6285151" y="4091689"/>
            <a:ext cx="75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2018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35D4BA3-586D-48B9-97EE-7A38B398CA94}"/>
              </a:ext>
            </a:extLst>
          </p:cNvPr>
          <p:cNvSpPr txBox="1"/>
          <p:nvPr/>
        </p:nvSpPr>
        <p:spPr>
          <a:xfrm>
            <a:off x="3615039" y="2505863"/>
            <a:ext cx="65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56%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368188E-8097-4B6C-A8AD-18777FE17DAA}"/>
              </a:ext>
            </a:extLst>
          </p:cNvPr>
          <p:cNvSpPr txBox="1"/>
          <p:nvPr/>
        </p:nvSpPr>
        <p:spPr>
          <a:xfrm>
            <a:off x="2671184" y="3242152"/>
            <a:ext cx="65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73%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628906A-3D53-4250-AD2A-B9D4245F27B3}"/>
              </a:ext>
            </a:extLst>
          </p:cNvPr>
          <p:cNvSpPr txBox="1"/>
          <p:nvPr/>
        </p:nvSpPr>
        <p:spPr>
          <a:xfrm>
            <a:off x="2961438" y="4125846"/>
            <a:ext cx="65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DDE7F0"/>
                </a:solidFill>
              </a:rPr>
              <a:t>69%</a:t>
            </a:r>
            <a:endParaRPr lang="zh-CN" altLang="en-US" sz="1800" b="1" dirty="0">
              <a:solidFill>
                <a:srgbClr val="DDE7F0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862F839-DB19-4286-AE0B-415E8F2624F1}"/>
              </a:ext>
            </a:extLst>
          </p:cNvPr>
          <p:cNvSpPr/>
          <p:nvPr/>
        </p:nvSpPr>
        <p:spPr>
          <a:xfrm>
            <a:off x="7035283" y="2459696"/>
            <a:ext cx="323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DDE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32BAFCE-4EA7-41C4-A33D-DDA44A3E7B93}"/>
              </a:ext>
            </a:extLst>
          </p:cNvPr>
          <p:cNvSpPr/>
          <p:nvPr/>
        </p:nvSpPr>
        <p:spPr>
          <a:xfrm>
            <a:off x="7035283" y="3189657"/>
            <a:ext cx="323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DDE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AF8A978-3281-42A5-A12E-81EF604B9B62}"/>
              </a:ext>
            </a:extLst>
          </p:cNvPr>
          <p:cNvSpPr/>
          <p:nvPr/>
        </p:nvSpPr>
        <p:spPr>
          <a:xfrm>
            <a:off x="7006720" y="4091689"/>
            <a:ext cx="323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DDE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38948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>
            <a:extLst>
              <a:ext uri="{FF2B5EF4-FFF2-40B4-BE49-F238E27FC236}">
                <a16:creationId xmlns="" xmlns:a16="http://schemas.microsoft.com/office/drawing/2014/main" id="{2E52363A-5C53-43CA-85A1-EDCDBCF3C54C}"/>
              </a:ext>
            </a:extLst>
          </p:cNvPr>
          <p:cNvSpPr txBox="1"/>
          <p:nvPr/>
        </p:nvSpPr>
        <p:spPr>
          <a:xfrm>
            <a:off x="2502773" y="3378168"/>
            <a:ext cx="1966050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6940BFB-17C9-4697-90C7-D09F7F05A9A5}"/>
              </a:ext>
            </a:extLst>
          </p:cNvPr>
          <p:cNvSpPr/>
          <p:nvPr/>
        </p:nvSpPr>
        <p:spPr>
          <a:xfrm>
            <a:off x="2483256" y="3087109"/>
            <a:ext cx="1508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DDE7F0"/>
                </a:solidFill>
              </a:rPr>
              <a:t>TEXT HERE</a:t>
            </a:r>
          </a:p>
        </p:txBody>
      </p:sp>
      <p:sp>
        <p:nvSpPr>
          <p:cNvPr id="4" name="文本框 8">
            <a:extLst>
              <a:ext uri="{FF2B5EF4-FFF2-40B4-BE49-F238E27FC236}">
                <a16:creationId xmlns="" xmlns:a16="http://schemas.microsoft.com/office/drawing/2014/main" id="{1CE56D83-BFB6-42FB-8B74-B0B993BB9C6D}"/>
              </a:ext>
            </a:extLst>
          </p:cNvPr>
          <p:cNvSpPr txBox="1"/>
          <p:nvPr/>
        </p:nvSpPr>
        <p:spPr>
          <a:xfrm>
            <a:off x="7342900" y="3313013"/>
            <a:ext cx="1954999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675D7ED-9B90-4419-9536-C4CC3E58D5EB}"/>
              </a:ext>
            </a:extLst>
          </p:cNvPr>
          <p:cNvSpPr/>
          <p:nvPr/>
        </p:nvSpPr>
        <p:spPr>
          <a:xfrm>
            <a:off x="7789153" y="2972041"/>
            <a:ext cx="1508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100" b="1" dirty="0">
                <a:solidFill>
                  <a:srgbClr val="DDE7F0"/>
                </a:solidFill>
              </a:rPr>
              <a:t>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742427D-9D8F-4FED-BE81-A7C41846CE44}"/>
              </a:ext>
            </a:extLst>
          </p:cNvPr>
          <p:cNvGrpSpPr/>
          <p:nvPr/>
        </p:nvGrpSpPr>
        <p:grpSpPr>
          <a:xfrm>
            <a:off x="3821946" y="2364808"/>
            <a:ext cx="2846741" cy="1500089"/>
            <a:chOff x="3123306" y="2337606"/>
            <a:chExt cx="3795654" cy="200011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CD6ADC6-F966-42C6-9D73-70BFCDA27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9E0FDA5A-CC9B-406E-932C-776A195F7D47}"/>
                </a:ext>
              </a:extLst>
            </p:cNvPr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779F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E80515C-C711-40E5-960C-1FAACE02B098}"/>
              </a:ext>
            </a:extLst>
          </p:cNvPr>
          <p:cNvGrpSpPr/>
          <p:nvPr/>
        </p:nvGrpSpPr>
        <p:grpSpPr>
          <a:xfrm flipH="1" flipV="1">
            <a:off x="5112468" y="3125788"/>
            <a:ext cx="2832453" cy="1500089"/>
            <a:chOff x="3123306" y="2337606"/>
            <a:chExt cx="3776604" cy="2000119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A1DB925E-E772-4244-92B2-62131D159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C1AE747D-52E8-4B5E-A734-DDCB19E76113}"/>
                </a:ext>
              </a:extLst>
            </p:cNvPr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C2C2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2" name="Freeform 183">
            <a:extLst>
              <a:ext uri="{FF2B5EF4-FFF2-40B4-BE49-F238E27FC236}">
                <a16:creationId xmlns="" xmlns:a16="http://schemas.microsoft.com/office/drawing/2014/main" id="{8F566FD0-B30C-491E-A219-6D9D62B0C311}"/>
              </a:ext>
            </a:extLst>
          </p:cNvPr>
          <p:cNvSpPr>
            <a:spLocks noEditPoints="1"/>
          </p:cNvSpPr>
          <p:nvPr/>
        </p:nvSpPr>
        <p:spPr bwMode="auto">
          <a:xfrm>
            <a:off x="2945682" y="2353355"/>
            <a:ext cx="559594" cy="5572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779FC4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13" name="Freeform 208">
            <a:extLst>
              <a:ext uri="{FF2B5EF4-FFF2-40B4-BE49-F238E27FC236}">
                <a16:creationId xmlns="" xmlns:a16="http://schemas.microsoft.com/office/drawing/2014/main" id="{EE2056D5-9DC5-46CE-8993-97BB8EF824D0}"/>
              </a:ext>
            </a:extLst>
          </p:cNvPr>
          <p:cNvSpPr>
            <a:spLocks noEditPoints="1"/>
          </p:cNvSpPr>
          <p:nvPr/>
        </p:nvSpPr>
        <p:spPr bwMode="auto">
          <a:xfrm>
            <a:off x="8389934" y="2304556"/>
            <a:ext cx="609305" cy="606012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C2C2C2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607647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0F817A4-CF71-4341-ADE4-170D8E5FA70D}"/>
              </a:ext>
            </a:extLst>
          </p:cNvPr>
          <p:cNvSpPr/>
          <p:nvPr/>
        </p:nvSpPr>
        <p:spPr>
          <a:xfrm>
            <a:off x="3083241" y="2025052"/>
            <a:ext cx="2078258" cy="25944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26E73F3-80AD-4ED0-A64A-CD920B8FB0F1}"/>
              </a:ext>
            </a:extLst>
          </p:cNvPr>
          <p:cNvSpPr txBox="1"/>
          <p:nvPr/>
        </p:nvSpPr>
        <p:spPr>
          <a:xfrm>
            <a:off x="5297236" y="3132881"/>
            <a:ext cx="1455783" cy="611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14350"/>
            <a:r>
              <a:rPr lang="en-US" altLang="zh-CN" sz="3375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endParaRPr lang="zh-CN" altLang="en-US" sz="3375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CECF87-AFBB-4E6B-AAE9-83B166D3D331}"/>
              </a:ext>
            </a:extLst>
          </p:cNvPr>
          <p:cNvSpPr txBox="1"/>
          <p:nvPr/>
        </p:nvSpPr>
        <p:spPr>
          <a:xfrm>
            <a:off x="2999413" y="2387337"/>
            <a:ext cx="2297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/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7B580EE-C69B-43D7-8532-5D974CA6CEA0}"/>
              </a:ext>
            </a:extLst>
          </p:cNvPr>
          <p:cNvSpPr txBox="1"/>
          <p:nvPr/>
        </p:nvSpPr>
        <p:spPr>
          <a:xfrm>
            <a:off x="6704832" y="2387337"/>
            <a:ext cx="2297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/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CB7E7EC-6E1B-43EA-874F-F78C27F3512C}"/>
              </a:ext>
            </a:extLst>
          </p:cNvPr>
          <p:cNvSpPr txBox="1"/>
          <p:nvPr/>
        </p:nvSpPr>
        <p:spPr>
          <a:xfrm>
            <a:off x="2999413" y="4388106"/>
            <a:ext cx="2297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/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800652B-F18B-4DF1-9C22-4653CAA8CACB}"/>
              </a:ext>
            </a:extLst>
          </p:cNvPr>
          <p:cNvSpPr txBox="1"/>
          <p:nvPr/>
        </p:nvSpPr>
        <p:spPr>
          <a:xfrm>
            <a:off x="6704832" y="4388106"/>
            <a:ext cx="2297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/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BD7C6E9-35C6-468C-AC4C-F4AEDFD007EB}"/>
              </a:ext>
            </a:extLst>
          </p:cNvPr>
          <p:cNvSpPr txBox="1"/>
          <p:nvPr/>
        </p:nvSpPr>
        <p:spPr>
          <a:xfrm>
            <a:off x="3080815" y="2025053"/>
            <a:ext cx="2107607" cy="248209"/>
          </a:xfrm>
          <a:prstGeom prst="rect">
            <a:avLst/>
          </a:prstGeom>
          <a:solidFill>
            <a:srgbClr val="779FC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514350"/>
            <a:r>
              <a:rPr lang="en-US" altLang="zh-CN" sz="1013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STRENGTHS</a:t>
            </a:r>
            <a:endParaRPr lang="zh-CN" altLang="en-US" sz="1013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118CAF0-5C45-480F-AF82-EB59BF7EE5D2}"/>
              </a:ext>
            </a:extLst>
          </p:cNvPr>
          <p:cNvSpPr/>
          <p:nvPr/>
        </p:nvSpPr>
        <p:spPr>
          <a:xfrm>
            <a:off x="6775204" y="2025052"/>
            <a:ext cx="2078258" cy="25944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3B383F6-9A2B-4F05-A556-30B55C4B8464}"/>
              </a:ext>
            </a:extLst>
          </p:cNvPr>
          <p:cNvSpPr txBox="1"/>
          <p:nvPr/>
        </p:nvSpPr>
        <p:spPr>
          <a:xfrm>
            <a:off x="6772778" y="2025053"/>
            <a:ext cx="2107607" cy="248209"/>
          </a:xfrm>
          <a:prstGeom prst="rect">
            <a:avLst/>
          </a:prstGeom>
          <a:solidFill>
            <a:srgbClr val="779FC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514350"/>
            <a:r>
              <a:rPr lang="en-US" altLang="zh-CN" sz="1013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WEAKNESS</a:t>
            </a:r>
            <a:endParaRPr lang="zh-CN" altLang="en-US" sz="1013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CC97813-8A8E-4722-B0E1-3FF81FFBBB9A}"/>
              </a:ext>
            </a:extLst>
          </p:cNvPr>
          <p:cNvSpPr/>
          <p:nvPr/>
        </p:nvSpPr>
        <p:spPr>
          <a:xfrm>
            <a:off x="3083241" y="3924841"/>
            <a:ext cx="2078258" cy="25944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3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C23BE1C-6CC8-40AD-8AC3-225EECED1B1F}"/>
              </a:ext>
            </a:extLst>
          </p:cNvPr>
          <p:cNvSpPr txBox="1"/>
          <p:nvPr/>
        </p:nvSpPr>
        <p:spPr>
          <a:xfrm>
            <a:off x="3080815" y="3924842"/>
            <a:ext cx="2107607" cy="248209"/>
          </a:xfrm>
          <a:prstGeom prst="rect">
            <a:avLst/>
          </a:prstGeom>
          <a:solidFill>
            <a:srgbClr val="779FC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514350"/>
            <a:r>
              <a:rPr lang="en-US" altLang="zh-CN" sz="1013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OPPORTUNITY</a:t>
            </a:r>
            <a:endParaRPr lang="zh-CN" altLang="en-US" sz="1013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B08BA58-78CC-4539-B9D1-655E2AA206A6}"/>
              </a:ext>
            </a:extLst>
          </p:cNvPr>
          <p:cNvSpPr/>
          <p:nvPr/>
        </p:nvSpPr>
        <p:spPr>
          <a:xfrm>
            <a:off x="6775204" y="3924841"/>
            <a:ext cx="2078258" cy="25944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51D4A2F-F218-4C0E-BF6A-36D298E33AC1}"/>
              </a:ext>
            </a:extLst>
          </p:cNvPr>
          <p:cNvSpPr txBox="1"/>
          <p:nvPr/>
        </p:nvSpPr>
        <p:spPr>
          <a:xfrm>
            <a:off x="6772778" y="3924842"/>
            <a:ext cx="2107607" cy="248209"/>
          </a:xfrm>
          <a:prstGeom prst="rect">
            <a:avLst/>
          </a:prstGeom>
          <a:solidFill>
            <a:srgbClr val="779FC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514350"/>
            <a:r>
              <a:rPr lang="en-US" altLang="zh-CN" sz="1013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THREATS</a:t>
            </a:r>
            <a:endParaRPr lang="zh-CN" altLang="en-US" sz="1013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1C3BDC0-3782-4AAB-BF09-1DB4785EA83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5872" y="3352901"/>
            <a:ext cx="2755627" cy="17061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E6D5C95-D29B-4E66-AF86-8A2918F6274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6790071" y="3370198"/>
            <a:ext cx="2755627" cy="17061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B1A8F2E-0A37-43FE-AEE4-DCB94B221B1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 flipH="1">
            <a:off x="5272655" y="2447652"/>
            <a:ext cx="1371818" cy="849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FB8A0E-8825-4289-8AFF-FEA117D048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 flipH="1" flipV="1">
            <a:off x="5272655" y="4462231"/>
            <a:ext cx="1371818" cy="849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48A4776-841C-4AD1-B06B-E3353CCE611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94515" flipH="1">
            <a:off x="2419978" y="1991670"/>
            <a:ext cx="624479" cy="33454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FFC63CC-819E-4361-AF95-2075254D423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94515" flipH="1">
            <a:off x="2419978" y="3872583"/>
            <a:ext cx="624479" cy="3345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E510FB77-66D8-4EA5-94A3-1E2923ED6C3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94515" flipH="1">
            <a:off x="6108979" y="3872583"/>
            <a:ext cx="624479" cy="33454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C931471-CB0F-4B03-A993-15F62D5E3ED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94515" flipH="1">
            <a:off x="6108979" y="2018363"/>
            <a:ext cx="624479" cy="33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29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54">
            <a:extLst>
              <a:ext uri="{FF2B5EF4-FFF2-40B4-BE49-F238E27FC236}">
                <a16:creationId xmlns="" xmlns:a16="http://schemas.microsoft.com/office/drawing/2014/main" id="{4489EF01-2ED4-4026-A01C-C5951F165DF4}"/>
              </a:ext>
            </a:extLst>
          </p:cNvPr>
          <p:cNvSpPr/>
          <p:nvPr/>
        </p:nvSpPr>
        <p:spPr>
          <a:xfrm>
            <a:off x="6094025" y="2064082"/>
            <a:ext cx="1337453" cy="1337453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779F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3B58F9B8-7B74-4753-97C3-53A5D57FE915}"/>
              </a:ext>
            </a:extLst>
          </p:cNvPr>
          <p:cNvSpPr/>
          <p:nvPr/>
        </p:nvSpPr>
        <p:spPr>
          <a:xfrm>
            <a:off x="5022186" y="2329695"/>
            <a:ext cx="2143679" cy="2143679"/>
          </a:xfrm>
          <a:prstGeom prst="ellipse">
            <a:avLst/>
          </a:prstGeom>
          <a:noFill/>
          <a:ln w="38100">
            <a:solidFill>
              <a:srgbClr val="DDE7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4" name="同心圆 49">
            <a:extLst>
              <a:ext uri="{FF2B5EF4-FFF2-40B4-BE49-F238E27FC236}">
                <a16:creationId xmlns="" xmlns:a16="http://schemas.microsoft.com/office/drawing/2014/main" id="{FB3B19F6-767A-409C-8119-8B9A4457F79A}"/>
              </a:ext>
            </a:extLst>
          </p:cNvPr>
          <p:cNvSpPr/>
          <p:nvPr/>
        </p:nvSpPr>
        <p:spPr>
          <a:xfrm>
            <a:off x="6094025" y="3401534"/>
            <a:ext cx="1337453" cy="1337453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5" name="同心圆 50">
            <a:extLst>
              <a:ext uri="{FF2B5EF4-FFF2-40B4-BE49-F238E27FC236}">
                <a16:creationId xmlns="" xmlns:a16="http://schemas.microsoft.com/office/drawing/2014/main" id="{824D4CB2-419D-4830-AEAD-2FD73849F4B1}"/>
              </a:ext>
            </a:extLst>
          </p:cNvPr>
          <p:cNvSpPr/>
          <p:nvPr/>
        </p:nvSpPr>
        <p:spPr>
          <a:xfrm>
            <a:off x="4756573" y="3401534"/>
            <a:ext cx="1337453" cy="1337453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79F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6" name="同心圆 51">
            <a:extLst>
              <a:ext uri="{FF2B5EF4-FFF2-40B4-BE49-F238E27FC236}">
                <a16:creationId xmlns="" xmlns:a16="http://schemas.microsoft.com/office/drawing/2014/main" id="{2ECD4A39-D174-4C50-A986-6474CEF26CF8}"/>
              </a:ext>
            </a:extLst>
          </p:cNvPr>
          <p:cNvSpPr/>
          <p:nvPr/>
        </p:nvSpPr>
        <p:spPr>
          <a:xfrm>
            <a:off x="4756573" y="2064082"/>
            <a:ext cx="1337453" cy="1337453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DDE7F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F81CD3-6D49-4BBC-8990-EBD26FC66717}"/>
              </a:ext>
            </a:extLst>
          </p:cNvPr>
          <p:cNvSpPr/>
          <p:nvPr/>
        </p:nvSpPr>
        <p:spPr>
          <a:xfrm>
            <a:off x="5186592" y="3153858"/>
            <a:ext cx="181486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顶部“开始”面板中可以对字体、字号、颜色、行距等进行修改。顶部“开始”面板中可以对字体、字号、颜色、行距等进行修改。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58">
            <a:extLst>
              <a:ext uri="{FF2B5EF4-FFF2-40B4-BE49-F238E27FC236}">
                <a16:creationId xmlns="" xmlns:a16="http://schemas.microsoft.com/office/drawing/2014/main" id="{C33518B0-0E48-4C74-9DC4-DA20BA6290C7}"/>
              </a:ext>
            </a:extLst>
          </p:cNvPr>
          <p:cNvSpPr txBox="1"/>
          <p:nvPr/>
        </p:nvSpPr>
        <p:spPr>
          <a:xfrm>
            <a:off x="5186592" y="2815100"/>
            <a:ext cx="1814868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lvl="0"/>
            <a:r>
              <a:rPr lang="zh-CN" altLang="en-US" sz="1500" b="1" dirty="0">
                <a:solidFill>
                  <a:srgbClr val="DDE7F0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E65EBF7-1A2D-4D3D-B58C-F2A9C5FFDE25}"/>
              </a:ext>
            </a:extLst>
          </p:cNvPr>
          <p:cNvSpPr txBox="1"/>
          <p:nvPr/>
        </p:nvSpPr>
        <p:spPr>
          <a:xfrm>
            <a:off x="2450598" y="2522065"/>
            <a:ext cx="1958934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7C7BB10-CD97-43C2-BE4A-40012D5AF1D2}"/>
              </a:ext>
            </a:extLst>
          </p:cNvPr>
          <p:cNvSpPr/>
          <p:nvPr/>
        </p:nvSpPr>
        <p:spPr>
          <a:xfrm>
            <a:off x="2450599" y="2239767"/>
            <a:ext cx="207300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01.</a:t>
            </a:r>
            <a:r>
              <a:rPr lang="zh-CN" altLang="en-US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</a:p>
        </p:txBody>
      </p:sp>
      <p:sp>
        <p:nvSpPr>
          <p:cNvPr id="11" name="文本框 8">
            <a:extLst>
              <a:ext uri="{FF2B5EF4-FFF2-40B4-BE49-F238E27FC236}">
                <a16:creationId xmlns="" xmlns:a16="http://schemas.microsoft.com/office/drawing/2014/main" id="{3375E908-2DAE-40F5-8AA7-694688D4A5C3}"/>
              </a:ext>
            </a:extLst>
          </p:cNvPr>
          <p:cNvSpPr txBox="1"/>
          <p:nvPr/>
        </p:nvSpPr>
        <p:spPr>
          <a:xfrm>
            <a:off x="2450598" y="4156016"/>
            <a:ext cx="1958934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A1EE5FF-64AA-46CB-9D63-E3AF390A73DE}"/>
              </a:ext>
            </a:extLst>
          </p:cNvPr>
          <p:cNvSpPr/>
          <p:nvPr/>
        </p:nvSpPr>
        <p:spPr>
          <a:xfrm>
            <a:off x="2450599" y="3873718"/>
            <a:ext cx="207300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03.</a:t>
            </a:r>
            <a:r>
              <a:rPr lang="zh-CN" altLang="en-US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</a:p>
        </p:txBody>
      </p:sp>
      <p:sp>
        <p:nvSpPr>
          <p:cNvPr id="13" name="文本框 8">
            <a:extLst>
              <a:ext uri="{FF2B5EF4-FFF2-40B4-BE49-F238E27FC236}">
                <a16:creationId xmlns="" xmlns:a16="http://schemas.microsoft.com/office/drawing/2014/main" id="{AFA152A6-3763-491E-84C3-E1F7A15AA1A5}"/>
              </a:ext>
            </a:extLst>
          </p:cNvPr>
          <p:cNvSpPr txBox="1"/>
          <p:nvPr/>
        </p:nvSpPr>
        <p:spPr>
          <a:xfrm>
            <a:off x="8041985" y="2531960"/>
            <a:ext cx="1958934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D67AC4D-EC6C-4147-B4A5-F9ED83E9222E}"/>
              </a:ext>
            </a:extLst>
          </p:cNvPr>
          <p:cNvSpPr/>
          <p:nvPr/>
        </p:nvSpPr>
        <p:spPr>
          <a:xfrm>
            <a:off x="8041985" y="2249662"/>
            <a:ext cx="207300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02.</a:t>
            </a:r>
            <a:r>
              <a:rPr lang="zh-CN" altLang="en-US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</a:p>
        </p:txBody>
      </p:sp>
      <p:sp>
        <p:nvSpPr>
          <p:cNvPr id="15" name="文本框 8">
            <a:extLst>
              <a:ext uri="{FF2B5EF4-FFF2-40B4-BE49-F238E27FC236}">
                <a16:creationId xmlns="" xmlns:a16="http://schemas.microsoft.com/office/drawing/2014/main" id="{156C2A3A-DB7F-45FC-A980-53F0ACF12F14}"/>
              </a:ext>
            </a:extLst>
          </p:cNvPr>
          <p:cNvSpPr txBox="1"/>
          <p:nvPr/>
        </p:nvSpPr>
        <p:spPr>
          <a:xfrm>
            <a:off x="8041985" y="4165911"/>
            <a:ext cx="1958934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900" dirty="0">
              <a:solidFill>
                <a:srgbClr val="DDE7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B2DE7BFC-64F3-4205-AC73-27D4F79876B1}"/>
              </a:ext>
            </a:extLst>
          </p:cNvPr>
          <p:cNvSpPr/>
          <p:nvPr/>
        </p:nvSpPr>
        <p:spPr>
          <a:xfrm>
            <a:off x="8041985" y="3883613"/>
            <a:ext cx="207300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04.</a:t>
            </a:r>
            <a:r>
              <a:rPr lang="zh-CN" altLang="en-US" sz="1500" b="1" dirty="0">
                <a:solidFill>
                  <a:srgbClr val="DDE7F0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36E7754-8DD8-446F-89D6-7CA5C0EDB9C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19300" y="1953851"/>
            <a:ext cx="789314" cy="42284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40CC89E-1BCD-48CC-87EF-FD7F46E8956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19299" y="3610807"/>
            <a:ext cx="789314" cy="42284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F347388-C7C2-4CC0-AB59-7D03CF6A83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10687" y="3610807"/>
            <a:ext cx="789314" cy="42284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080B30DA-AAE5-401B-B785-0DE6B33B62B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10687" y="1968206"/>
            <a:ext cx="789314" cy="4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59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33B95A2-31AE-4F7E-8A81-055EBE22B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D46EC83-E7E3-4666-8FC3-ED91A639F5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9354" y="805253"/>
            <a:ext cx="4519842" cy="464057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="" xmlns:a16="http://schemas.microsoft.com/office/drawing/2014/main" id="{0A826ED2-E32F-4349-96E0-8F49E9DCF9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32170" y="1024766"/>
            <a:ext cx="4055056" cy="41568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67175B7-EA62-4801-A2A6-08D69B102D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7893" y="928832"/>
            <a:ext cx="5669635" cy="445382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4586762" y="185100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2">
                    <a:lumMod val="75000"/>
                  </a:schemeClr>
                </a:solidFill>
              </a:rPr>
              <a:t>谢谢聆听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09978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50FF6D3-C9CC-4DBC-998E-1F1A8F13F635}"/>
              </a:ext>
            </a:extLst>
          </p:cNvPr>
          <p:cNvGrpSpPr/>
          <p:nvPr/>
        </p:nvGrpSpPr>
        <p:grpSpPr>
          <a:xfrm>
            <a:off x="2596288" y="713222"/>
            <a:ext cx="5907035" cy="4640314"/>
            <a:chOff x="2596288" y="713222"/>
            <a:chExt cx="5907035" cy="4640314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E540E669-12F6-4AAF-9521-03253A65F32E}"/>
                </a:ext>
              </a:extLst>
            </p:cNvPr>
            <p:cNvSpPr/>
            <p:nvPr/>
          </p:nvSpPr>
          <p:spPr>
            <a:xfrm>
              <a:off x="3749351" y="730791"/>
              <a:ext cx="4522344" cy="4522344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67175B7-EA62-4801-A2A6-08D69B102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6288" y="713222"/>
              <a:ext cx="5907035" cy="4640314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5401189" y="13052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</a:rPr>
              <a:t>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345679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9">
            <a:extLst>
              <a:ext uri="{FF2B5EF4-FFF2-40B4-BE49-F238E27FC236}">
                <a16:creationId xmlns="" xmlns:a16="http://schemas.microsoft.com/office/drawing/2014/main" id="{927AF356-A151-4A18-BC62-8F8F88AB06B2}"/>
              </a:ext>
            </a:extLst>
          </p:cNvPr>
          <p:cNvCxnSpPr/>
          <p:nvPr/>
        </p:nvCxnSpPr>
        <p:spPr>
          <a:xfrm>
            <a:off x="6122282" y="2218573"/>
            <a:ext cx="17463" cy="1803400"/>
          </a:xfrm>
          <a:prstGeom prst="line">
            <a:avLst/>
          </a:prstGeom>
          <a:ln w="9525" cap="flat" cmpd="sng">
            <a:solidFill>
              <a:srgbClr val="DDE7F0"/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3" name="Freeform 32">
            <a:extLst>
              <a:ext uri="{FF2B5EF4-FFF2-40B4-BE49-F238E27FC236}">
                <a16:creationId xmlns="" xmlns:a16="http://schemas.microsoft.com/office/drawing/2014/main" id="{9C002564-3F6F-4FA6-A5FD-4186FE9B3F72}"/>
              </a:ext>
            </a:extLst>
          </p:cNvPr>
          <p:cNvSpPr>
            <a:spLocks noEditPoints="1"/>
          </p:cNvSpPr>
          <p:nvPr/>
        </p:nvSpPr>
        <p:spPr>
          <a:xfrm>
            <a:off x="5849232" y="1832811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rect l="0" t="0" r="0" b="0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rgbClr val="DDE7F0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Freeform 35">
            <a:extLst>
              <a:ext uri="{FF2B5EF4-FFF2-40B4-BE49-F238E27FC236}">
                <a16:creationId xmlns="" xmlns:a16="http://schemas.microsoft.com/office/drawing/2014/main" id="{ACD01548-70C7-44F4-A5B0-4DD43652382A}"/>
              </a:ext>
            </a:extLst>
          </p:cNvPr>
          <p:cNvSpPr>
            <a:spLocks noEditPoints="1"/>
          </p:cNvSpPr>
          <p:nvPr/>
        </p:nvSpPr>
        <p:spPr>
          <a:xfrm>
            <a:off x="5971470" y="2934536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rect l="0" t="0" r="0" b="0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rgbClr val="DDE7F0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Freeform 33">
            <a:extLst>
              <a:ext uri="{FF2B5EF4-FFF2-40B4-BE49-F238E27FC236}">
                <a16:creationId xmlns="" xmlns:a16="http://schemas.microsoft.com/office/drawing/2014/main" id="{8F8E3974-0D14-4563-9297-8F6354A8324D}"/>
              </a:ext>
            </a:extLst>
          </p:cNvPr>
          <p:cNvSpPr>
            <a:spLocks noEditPoints="1"/>
          </p:cNvSpPr>
          <p:nvPr/>
        </p:nvSpPr>
        <p:spPr>
          <a:xfrm>
            <a:off x="5947657" y="4109286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5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5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rect l="0" t="0" r="0" b="0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rgbClr val="DDE7F0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6D21DE-8A81-4D9A-AE04-64303D980D03}"/>
              </a:ext>
            </a:extLst>
          </p:cNvPr>
          <p:cNvSpPr/>
          <p:nvPr/>
        </p:nvSpPr>
        <p:spPr>
          <a:xfrm>
            <a:off x="3773068" y="1833101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B8EA7A9-AD4C-47C4-909E-F1EC04AB404B}"/>
              </a:ext>
            </a:extLst>
          </p:cNvPr>
          <p:cNvSpPr/>
          <p:nvPr/>
        </p:nvSpPr>
        <p:spPr>
          <a:xfrm>
            <a:off x="1627117" y="2170313"/>
            <a:ext cx="395922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F3AC637-2140-4D3B-8C06-703E058D79DD}"/>
              </a:ext>
            </a:extLst>
          </p:cNvPr>
          <p:cNvSpPr/>
          <p:nvPr/>
        </p:nvSpPr>
        <p:spPr>
          <a:xfrm>
            <a:off x="6646443" y="2934826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1DDE59D-C8BB-4C1A-AB09-32B2C9767D9C}"/>
              </a:ext>
            </a:extLst>
          </p:cNvPr>
          <p:cNvSpPr/>
          <p:nvPr/>
        </p:nvSpPr>
        <p:spPr>
          <a:xfrm>
            <a:off x="6646157" y="3272038"/>
            <a:ext cx="395922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3EC8FF0-E7C4-403D-9D2C-E6DC8EFB93AB}"/>
              </a:ext>
            </a:extLst>
          </p:cNvPr>
          <p:cNvSpPr/>
          <p:nvPr/>
        </p:nvSpPr>
        <p:spPr>
          <a:xfrm>
            <a:off x="3778148" y="4123546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A159109-E966-457C-9CC6-BBBB9B75DC7E}"/>
              </a:ext>
            </a:extLst>
          </p:cNvPr>
          <p:cNvSpPr/>
          <p:nvPr/>
        </p:nvSpPr>
        <p:spPr>
          <a:xfrm>
            <a:off x="1627117" y="4460758"/>
            <a:ext cx="395922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858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67398B4-80A9-48D3-BF5C-C31EB5691E2D}"/>
              </a:ext>
            </a:extLst>
          </p:cNvPr>
          <p:cNvSpPr/>
          <p:nvPr/>
        </p:nvSpPr>
        <p:spPr>
          <a:xfrm>
            <a:off x="1055548" y="2570910"/>
            <a:ext cx="3340961" cy="2451013"/>
          </a:xfrm>
          <a:prstGeom prst="rect">
            <a:avLst/>
          </a:prstGeom>
          <a:blipFill dpi="0" rotWithShape="1">
            <a:blip r:embed="rId2"/>
            <a:srcRect/>
            <a:stretch>
              <a:fillRect l="-20000" t="-20000" r="-20000" b="-20000"/>
            </a:stretch>
          </a:blipFill>
          <a:ln w="12700">
            <a:solidFill>
              <a:srgbClr val="64443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E362817-D87B-4A62-BB9F-8308669EF8F1}"/>
              </a:ext>
            </a:extLst>
          </p:cNvPr>
          <p:cNvSpPr/>
          <p:nvPr/>
        </p:nvSpPr>
        <p:spPr>
          <a:xfrm>
            <a:off x="2756478" y="3929490"/>
            <a:ext cx="2915044" cy="1488673"/>
          </a:xfrm>
          <a:prstGeom prst="rect">
            <a:avLst/>
          </a:prstGeom>
          <a:solidFill>
            <a:srgbClr val="DDE7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rgbClr val="000E2F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4A6D096-60B2-4B35-8EF0-7E14C35A4799}"/>
              </a:ext>
            </a:extLst>
          </p:cNvPr>
          <p:cNvSpPr/>
          <p:nvPr/>
        </p:nvSpPr>
        <p:spPr>
          <a:xfrm>
            <a:off x="6245860" y="19354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43CE188-EEA0-4AFA-8DDC-4634344088C8}"/>
              </a:ext>
            </a:extLst>
          </p:cNvPr>
          <p:cNvSpPr/>
          <p:nvPr/>
        </p:nvSpPr>
        <p:spPr>
          <a:xfrm>
            <a:off x="6245860" y="2272665"/>
            <a:ext cx="503047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A8B525E-0E5D-4287-9FB9-88CE0047DC44}"/>
              </a:ext>
            </a:extLst>
          </p:cNvPr>
          <p:cNvSpPr/>
          <p:nvPr/>
        </p:nvSpPr>
        <p:spPr>
          <a:xfrm>
            <a:off x="6245860" y="324040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4ED0DD6-12B9-4FFE-A70F-5AA3F8F18DBF}"/>
              </a:ext>
            </a:extLst>
          </p:cNvPr>
          <p:cNvSpPr/>
          <p:nvPr/>
        </p:nvSpPr>
        <p:spPr>
          <a:xfrm>
            <a:off x="6245860" y="3577590"/>
            <a:ext cx="503047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B6E9F54-B98A-4D79-8A32-AF0B3E8FF8DE}"/>
              </a:ext>
            </a:extLst>
          </p:cNvPr>
          <p:cNvSpPr/>
          <p:nvPr/>
        </p:nvSpPr>
        <p:spPr>
          <a:xfrm>
            <a:off x="6245860" y="45453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D39A1B7-D7D3-49EA-ADF3-E388188271A2}"/>
              </a:ext>
            </a:extLst>
          </p:cNvPr>
          <p:cNvSpPr/>
          <p:nvPr/>
        </p:nvSpPr>
        <p:spPr>
          <a:xfrm>
            <a:off x="6245860" y="4882515"/>
            <a:ext cx="503047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710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06B6DDF-D7FA-4473-9F3E-FC42CDC8E585}"/>
              </a:ext>
            </a:extLst>
          </p:cNvPr>
          <p:cNvSpPr/>
          <p:nvPr/>
        </p:nvSpPr>
        <p:spPr>
          <a:xfrm>
            <a:off x="1587500" y="3406140"/>
            <a:ext cx="843915" cy="844550"/>
          </a:xfrm>
          <a:prstGeom prst="ellipse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0E2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3" name="虚尾箭头 19">
            <a:extLst>
              <a:ext uri="{FF2B5EF4-FFF2-40B4-BE49-F238E27FC236}">
                <a16:creationId xmlns="" xmlns:a16="http://schemas.microsoft.com/office/drawing/2014/main" id="{91732EB6-41DC-4F85-9D87-C1D5C992675F}"/>
              </a:ext>
            </a:extLst>
          </p:cNvPr>
          <p:cNvSpPr/>
          <p:nvPr/>
        </p:nvSpPr>
        <p:spPr>
          <a:xfrm>
            <a:off x="2664460" y="3668395"/>
            <a:ext cx="490855" cy="319405"/>
          </a:xfrm>
          <a:prstGeom prst="stripedRightArrow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0C985E02-715D-440F-A67C-A2DD05041887}"/>
              </a:ext>
            </a:extLst>
          </p:cNvPr>
          <p:cNvSpPr/>
          <p:nvPr/>
        </p:nvSpPr>
        <p:spPr>
          <a:xfrm>
            <a:off x="3388360" y="3406140"/>
            <a:ext cx="843915" cy="844550"/>
          </a:xfrm>
          <a:prstGeom prst="ellipse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0E2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000E2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虚尾箭头 15">
            <a:extLst>
              <a:ext uri="{FF2B5EF4-FFF2-40B4-BE49-F238E27FC236}">
                <a16:creationId xmlns="" xmlns:a16="http://schemas.microsoft.com/office/drawing/2014/main" id="{B54A9F9A-12F5-420F-9BC9-3B15D6CC9801}"/>
              </a:ext>
            </a:extLst>
          </p:cNvPr>
          <p:cNvSpPr/>
          <p:nvPr/>
        </p:nvSpPr>
        <p:spPr>
          <a:xfrm>
            <a:off x="4465320" y="3668395"/>
            <a:ext cx="490855" cy="319405"/>
          </a:xfrm>
          <a:prstGeom prst="stripedRightArrow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895F911-4B1E-4521-A9C0-596FEA0BE0DB}"/>
              </a:ext>
            </a:extLst>
          </p:cNvPr>
          <p:cNvSpPr/>
          <p:nvPr/>
        </p:nvSpPr>
        <p:spPr>
          <a:xfrm>
            <a:off x="5188585" y="3406140"/>
            <a:ext cx="843915" cy="844550"/>
          </a:xfrm>
          <a:prstGeom prst="ellipse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0E2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000E2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虚尾箭头 23">
            <a:extLst>
              <a:ext uri="{FF2B5EF4-FFF2-40B4-BE49-F238E27FC236}">
                <a16:creationId xmlns="" xmlns:a16="http://schemas.microsoft.com/office/drawing/2014/main" id="{881F6169-2F2F-410B-94D9-AA482F8C4424}"/>
              </a:ext>
            </a:extLst>
          </p:cNvPr>
          <p:cNvSpPr/>
          <p:nvPr/>
        </p:nvSpPr>
        <p:spPr>
          <a:xfrm>
            <a:off x="6265545" y="3668395"/>
            <a:ext cx="490855" cy="319405"/>
          </a:xfrm>
          <a:prstGeom prst="stripedRightArrow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D4490DA-05A8-45E6-AAAF-97AF77D8B893}"/>
              </a:ext>
            </a:extLst>
          </p:cNvPr>
          <p:cNvSpPr/>
          <p:nvPr/>
        </p:nvSpPr>
        <p:spPr>
          <a:xfrm>
            <a:off x="6988810" y="3055620"/>
            <a:ext cx="1544955" cy="1544955"/>
          </a:xfrm>
          <a:prstGeom prst="ellipse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E2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9" name="虚尾箭头 26">
            <a:extLst>
              <a:ext uri="{FF2B5EF4-FFF2-40B4-BE49-F238E27FC236}">
                <a16:creationId xmlns="" xmlns:a16="http://schemas.microsoft.com/office/drawing/2014/main" id="{016F836F-93BB-41ED-8BC7-D0C96AF2B3AB}"/>
              </a:ext>
            </a:extLst>
          </p:cNvPr>
          <p:cNvSpPr/>
          <p:nvPr/>
        </p:nvSpPr>
        <p:spPr>
          <a:xfrm>
            <a:off x="8766810" y="3668395"/>
            <a:ext cx="490855" cy="319405"/>
          </a:xfrm>
          <a:prstGeom prst="stripedRightArrow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97BF5257-7744-40D8-B12F-692E512E0221}"/>
              </a:ext>
            </a:extLst>
          </p:cNvPr>
          <p:cNvSpPr/>
          <p:nvPr/>
        </p:nvSpPr>
        <p:spPr>
          <a:xfrm>
            <a:off x="9394825" y="3341370"/>
            <a:ext cx="973455" cy="973455"/>
          </a:xfrm>
          <a:prstGeom prst="ellipse">
            <a:avLst/>
          </a:prstGeom>
          <a:solidFill>
            <a:srgbClr val="DDE7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0E2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b="1" dirty="0">
              <a:solidFill>
                <a:srgbClr val="000E2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CAC96C5-BF73-40D4-8EF9-1A2E1EC5C40C}"/>
              </a:ext>
            </a:extLst>
          </p:cNvPr>
          <p:cNvGrpSpPr/>
          <p:nvPr/>
        </p:nvGrpSpPr>
        <p:grpSpPr>
          <a:xfrm>
            <a:off x="1966595" y="1733550"/>
            <a:ext cx="114300" cy="1550035"/>
            <a:chOff x="3097" y="2730"/>
            <a:chExt cx="180" cy="2441"/>
          </a:xfrm>
          <a:solidFill>
            <a:srgbClr val="DDE7F0"/>
          </a:solidFill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85CF7B9-1433-48FC-B46A-7D1397285558}"/>
                </a:ext>
              </a:extLst>
            </p:cNvPr>
            <p:cNvSpPr/>
            <p:nvPr/>
          </p:nvSpPr>
          <p:spPr>
            <a:xfrm>
              <a:off x="3097" y="4991"/>
              <a:ext cx="180" cy="180"/>
            </a:xfrm>
            <a:prstGeom prst="ellips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3DDD370-98EE-4DC9-9170-20FF8F87EC3C}"/>
                </a:ext>
              </a:extLst>
            </p:cNvPr>
            <p:cNvCxnSpPr/>
            <p:nvPr/>
          </p:nvCxnSpPr>
          <p:spPr>
            <a:xfrm flipV="1">
              <a:off x="3164" y="2730"/>
              <a:ext cx="0" cy="2441"/>
            </a:xfrm>
            <a:prstGeom prst="lin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98410A1-3B29-4C60-84B9-C6B29AE2688E}"/>
              </a:ext>
            </a:extLst>
          </p:cNvPr>
          <p:cNvGrpSpPr/>
          <p:nvPr/>
        </p:nvGrpSpPr>
        <p:grpSpPr>
          <a:xfrm>
            <a:off x="7703820" y="1370330"/>
            <a:ext cx="114300" cy="1550035"/>
            <a:chOff x="12132" y="2158"/>
            <a:chExt cx="180" cy="2441"/>
          </a:xfrm>
          <a:solidFill>
            <a:srgbClr val="DDE7F0"/>
          </a:solidFill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627059DA-9F91-4AFD-872D-933C98648DD7}"/>
                </a:ext>
              </a:extLst>
            </p:cNvPr>
            <p:cNvSpPr/>
            <p:nvPr/>
          </p:nvSpPr>
          <p:spPr>
            <a:xfrm>
              <a:off x="12132" y="4419"/>
              <a:ext cx="180" cy="180"/>
            </a:xfrm>
            <a:prstGeom prst="ellips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5E1A7216-A99A-457D-BD8F-372D3F7DC6B9}"/>
                </a:ext>
              </a:extLst>
            </p:cNvPr>
            <p:cNvCxnSpPr/>
            <p:nvPr/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C8661A1-84CB-40F0-910B-368074649BF2}"/>
              </a:ext>
            </a:extLst>
          </p:cNvPr>
          <p:cNvGrpSpPr/>
          <p:nvPr/>
        </p:nvGrpSpPr>
        <p:grpSpPr>
          <a:xfrm>
            <a:off x="3753485" y="4389755"/>
            <a:ext cx="114300" cy="1441450"/>
            <a:chOff x="5796760" y="3373545"/>
            <a:chExt cx="83023" cy="1048962"/>
          </a:xfrm>
          <a:solidFill>
            <a:srgbClr val="DDE7F0"/>
          </a:solidFill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CA977ADF-8FE0-428F-B20F-7B53905EB311}"/>
                </a:ext>
              </a:extLst>
            </p:cNvPr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68C72D74-234C-4B26-9C0E-39ABD16FB17D}"/>
                </a:ext>
              </a:extLst>
            </p:cNvPr>
            <p:cNvCxnSpPr/>
            <p:nvPr/>
          </p:nvCxnSpPr>
          <p:spPr>
            <a:xfrm>
              <a:off x="5838271" y="3373545"/>
              <a:ext cx="0" cy="1048962"/>
            </a:xfrm>
            <a:prstGeom prst="line">
              <a:avLst/>
            </a:prstGeom>
            <a:grpFill/>
            <a:ln>
              <a:solidFill>
                <a:srgbClr val="DDE7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4D03912-A5BB-4488-82CF-8DC95294136F}"/>
              </a:ext>
            </a:extLst>
          </p:cNvPr>
          <p:cNvSpPr/>
          <p:nvPr/>
        </p:nvSpPr>
        <p:spPr>
          <a:xfrm>
            <a:off x="2217706" y="173352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E6A2147-40F3-4CA5-9A26-D9B6209A2AFB}"/>
              </a:ext>
            </a:extLst>
          </p:cNvPr>
          <p:cNvSpPr/>
          <p:nvPr/>
        </p:nvSpPr>
        <p:spPr>
          <a:xfrm>
            <a:off x="2217420" y="2070735"/>
            <a:ext cx="304546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BD29F8C-4666-4C66-A33C-2A557196CDD9}"/>
              </a:ext>
            </a:extLst>
          </p:cNvPr>
          <p:cNvSpPr/>
          <p:nvPr/>
        </p:nvSpPr>
        <p:spPr>
          <a:xfrm>
            <a:off x="4026186" y="460054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88027B4-36BC-4234-B0AA-B514C405A0D9}"/>
              </a:ext>
            </a:extLst>
          </p:cNvPr>
          <p:cNvSpPr/>
          <p:nvPr/>
        </p:nvSpPr>
        <p:spPr>
          <a:xfrm>
            <a:off x="4025900" y="4937760"/>
            <a:ext cx="304546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331F4CD2-EBA2-4716-9B7C-D3D8C8E2D239}"/>
              </a:ext>
            </a:extLst>
          </p:cNvPr>
          <p:cNvSpPr/>
          <p:nvPr/>
        </p:nvSpPr>
        <p:spPr>
          <a:xfrm>
            <a:off x="7978426" y="139633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60BB476-A054-4199-A8F5-4D8CA90238D8}"/>
              </a:ext>
            </a:extLst>
          </p:cNvPr>
          <p:cNvSpPr/>
          <p:nvPr/>
        </p:nvSpPr>
        <p:spPr>
          <a:xfrm>
            <a:off x="7978140" y="1733550"/>
            <a:ext cx="304546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46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80">
            <a:extLst>
              <a:ext uri="{FF2B5EF4-FFF2-40B4-BE49-F238E27FC236}">
                <a16:creationId xmlns="" xmlns:a16="http://schemas.microsoft.com/office/drawing/2014/main" id="{4ACFAE16-26E9-49E6-975C-9D3F3796F3C3}"/>
              </a:ext>
            </a:extLst>
          </p:cNvPr>
          <p:cNvSpPr/>
          <p:nvPr/>
        </p:nvSpPr>
        <p:spPr>
          <a:xfrm>
            <a:off x="1600693" y="1429553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DDE7F0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3" name="Shape 284">
            <a:extLst>
              <a:ext uri="{FF2B5EF4-FFF2-40B4-BE49-F238E27FC236}">
                <a16:creationId xmlns="" xmlns:a16="http://schemas.microsoft.com/office/drawing/2014/main" id="{BEEE15B1-CB0D-4502-B271-64BC655CD610}"/>
              </a:ext>
            </a:extLst>
          </p:cNvPr>
          <p:cNvSpPr/>
          <p:nvPr/>
        </p:nvSpPr>
        <p:spPr>
          <a:xfrm>
            <a:off x="1600693" y="2691842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DDE7F0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4" name="Shape 288">
            <a:extLst>
              <a:ext uri="{FF2B5EF4-FFF2-40B4-BE49-F238E27FC236}">
                <a16:creationId xmlns="" xmlns:a16="http://schemas.microsoft.com/office/drawing/2014/main" id="{03B8F5BB-167F-48B4-8DE4-2D58F9BF6591}"/>
              </a:ext>
            </a:extLst>
          </p:cNvPr>
          <p:cNvSpPr/>
          <p:nvPr/>
        </p:nvSpPr>
        <p:spPr>
          <a:xfrm>
            <a:off x="1600693" y="4017658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DDE7F0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rgbClr val="DDE7F0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B1D626-BE34-4045-9C09-4F9AE92EC300}"/>
              </a:ext>
            </a:extLst>
          </p:cNvPr>
          <p:cNvSpPr/>
          <p:nvPr/>
        </p:nvSpPr>
        <p:spPr>
          <a:xfrm>
            <a:off x="2126124" y="1368566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ECB3053-45BC-4578-8826-101043440BBB}"/>
              </a:ext>
            </a:extLst>
          </p:cNvPr>
          <p:cNvSpPr/>
          <p:nvPr/>
        </p:nvSpPr>
        <p:spPr>
          <a:xfrm>
            <a:off x="2125838" y="1705778"/>
            <a:ext cx="7251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55B4858-E7D2-479D-8AD3-C45E8334C6E7}"/>
              </a:ext>
            </a:extLst>
          </p:cNvPr>
          <p:cNvSpPr/>
          <p:nvPr/>
        </p:nvSpPr>
        <p:spPr>
          <a:xfrm>
            <a:off x="2126124" y="263085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8FCE83F-B1DE-4BB8-A4DA-96C95EC98797}"/>
              </a:ext>
            </a:extLst>
          </p:cNvPr>
          <p:cNvSpPr/>
          <p:nvPr/>
        </p:nvSpPr>
        <p:spPr>
          <a:xfrm>
            <a:off x="2125838" y="2968067"/>
            <a:ext cx="7251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1939391-46B4-4FB1-B7A9-070C60F0BC5D}"/>
              </a:ext>
            </a:extLst>
          </p:cNvPr>
          <p:cNvSpPr/>
          <p:nvPr/>
        </p:nvSpPr>
        <p:spPr>
          <a:xfrm>
            <a:off x="2126124" y="3956671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FA9C3D4-998B-4F3B-A2D5-3EE7144B4F44}"/>
              </a:ext>
            </a:extLst>
          </p:cNvPr>
          <p:cNvSpPr/>
          <p:nvPr/>
        </p:nvSpPr>
        <p:spPr>
          <a:xfrm>
            <a:off x="2125838" y="4293883"/>
            <a:ext cx="7251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06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6C99B75-0109-4791-9CF5-0B354F0FE27F}"/>
              </a:ext>
            </a:extLst>
          </p:cNvPr>
          <p:cNvGrpSpPr/>
          <p:nvPr/>
        </p:nvGrpSpPr>
        <p:grpSpPr>
          <a:xfrm>
            <a:off x="1922145" y="1637665"/>
            <a:ext cx="684530" cy="684530"/>
            <a:chOff x="4000" y="2769"/>
            <a:chExt cx="1078" cy="1078"/>
          </a:xfrm>
        </p:grpSpPr>
        <p:sp>
          <p:nvSpPr>
            <p:cNvPr id="3" name="Oval 117">
              <a:extLst>
                <a:ext uri="{FF2B5EF4-FFF2-40B4-BE49-F238E27FC236}">
                  <a16:creationId xmlns="" xmlns:a16="http://schemas.microsoft.com/office/drawing/2014/main" id="{33661F03-C13A-4936-8FCB-8F37B31EC47C}"/>
                </a:ext>
              </a:extLst>
            </p:cNvPr>
            <p:cNvSpPr/>
            <p:nvPr/>
          </p:nvSpPr>
          <p:spPr>
            <a:xfrm>
              <a:off x="4000" y="2769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4" name="Group 128">
              <a:extLst>
                <a:ext uri="{FF2B5EF4-FFF2-40B4-BE49-F238E27FC236}">
                  <a16:creationId xmlns="" xmlns:a16="http://schemas.microsoft.com/office/drawing/2014/main" id="{88B93154-45B0-4AF9-AD12-2BE482149DB4}"/>
                </a:ext>
              </a:extLst>
            </p:cNvPr>
            <p:cNvGrpSpPr/>
            <p:nvPr/>
          </p:nvGrpSpPr>
          <p:grpSpPr>
            <a:xfrm>
              <a:off x="4300" y="3035"/>
              <a:ext cx="532" cy="538"/>
              <a:chOff x="7683814" y="5017638"/>
              <a:chExt cx="940329" cy="949796"/>
            </a:xfrm>
          </p:grpSpPr>
          <p:sp>
            <p:nvSpPr>
              <p:cNvPr id="5" name="Freeform 82">
                <a:extLst>
                  <a:ext uri="{FF2B5EF4-FFF2-40B4-BE49-F238E27FC236}">
                    <a16:creationId xmlns="" xmlns:a16="http://schemas.microsoft.com/office/drawing/2014/main" id="{776F5C70-D335-49BD-BE54-BB9675CA7B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3814" y="5105408"/>
                <a:ext cx="855699" cy="862026"/>
              </a:xfrm>
              <a:custGeom>
                <a:avLst/>
                <a:gdLst>
                  <a:gd name="T0" fmla="*/ 1202 w 1203"/>
                  <a:gd name="T1" fmla="*/ 599 h 1212"/>
                  <a:gd name="T2" fmla="*/ 1202 w 1203"/>
                  <a:gd name="T3" fmla="*/ 599 h 1212"/>
                  <a:gd name="T4" fmla="*/ 1202 w 1203"/>
                  <a:gd name="T5" fmla="*/ 1042 h 1212"/>
                  <a:gd name="T6" fmla="*/ 1034 w 1203"/>
                  <a:gd name="T7" fmla="*/ 1211 h 1212"/>
                  <a:gd name="T8" fmla="*/ 171 w 1203"/>
                  <a:gd name="T9" fmla="*/ 1211 h 1212"/>
                  <a:gd name="T10" fmla="*/ 0 w 1203"/>
                  <a:gd name="T11" fmla="*/ 1042 h 1212"/>
                  <a:gd name="T12" fmla="*/ 0 w 1203"/>
                  <a:gd name="T13" fmla="*/ 168 h 1212"/>
                  <a:gd name="T14" fmla="*/ 171 w 1203"/>
                  <a:gd name="T15" fmla="*/ 0 h 1212"/>
                  <a:gd name="T16" fmla="*/ 603 w 1203"/>
                  <a:gd name="T17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212">
                    <a:moveTo>
                      <a:pt x="1202" y="599"/>
                    </a:moveTo>
                    <a:lnTo>
                      <a:pt x="1202" y="599"/>
                    </a:lnTo>
                    <a:cubicBezTo>
                      <a:pt x="1202" y="1042"/>
                      <a:pt x="1202" y="1042"/>
                      <a:pt x="1202" y="1042"/>
                    </a:cubicBezTo>
                    <a:cubicBezTo>
                      <a:pt x="1202" y="1131"/>
                      <a:pt x="1123" y="1211"/>
                      <a:pt x="1034" y="1211"/>
                    </a:cubicBezTo>
                    <a:cubicBezTo>
                      <a:pt x="171" y="1211"/>
                      <a:pt x="171" y="1211"/>
                      <a:pt x="171" y="1211"/>
                    </a:cubicBezTo>
                    <a:cubicBezTo>
                      <a:pt x="71" y="1211"/>
                      <a:pt x="0" y="1131"/>
                      <a:pt x="0" y="104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79"/>
                      <a:pt x="71" y="0"/>
                      <a:pt x="171" y="0"/>
                    </a:cubicBezTo>
                    <a:cubicBezTo>
                      <a:pt x="603" y="0"/>
                      <a:pt x="603" y="0"/>
                      <a:pt x="603" y="0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6" name="Freeform 83">
                <a:extLst>
                  <a:ext uri="{FF2B5EF4-FFF2-40B4-BE49-F238E27FC236}">
                    <a16:creationId xmlns="" xmlns:a16="http://schemas.microsoft.com/office/drawing/2014/main" id="{1517D843-4DF3-4FF3-81F7-0D929C03C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96954" y="5017638"/>
                <a:ext cx="727189" cy="727236"/>
              </a:xfrm>
              <a:custGeom>
                <a:avLst/>
                <a:gdLst>
                  <a:gd name="T0" fmla="*/ 0 w 1023"/>
                  <a:gd name="T1" fmla="*/ 1022 h 1023"/>
                  <a:gd name="T2" fmla="*/ 60 w 1023"/>
                  <a:gd name="T3" fmla="*/ 720 h 1023"/>
                  <a:gd name="T4" fmla="*/ 783 w 1023"/>
                  <a:gd name="T5" fmla="*/ 0 h 1023"/>
                  <a:gd name="T6" fmla="*/ 1022 w 1023"/>
                  <a:gd name="T7" fmla="*/ 239 h 1023"/>
                  <a:gd name="T8" fmla="*/ 302 w 1023"/>
                  <a:gd name="T9" fmla="*/ 962 h 1023"/>
                  <a:gd name="T10" fmla="*/ 0 w 1023"/>
                  <a:gd name="T11" fmla="*/ 1022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3" h="1023">
                    <a:moveTo>
                      <a:pt x="0" y="1022"/>
                    </a:moveTo>
                    <a:lnTo>
                      <a:pt x="60" y="720"/>
                    </a:lnTo>
                    <a:lnTo>
                      <a:pt x="783" y="0"/>
                    </a:lnTo>
                    <a:lnTo>
                      <a:pt x="1022" y="239"/>
                    </a:lnTo>
                    <a:lnTo>
                      <a:pt x="302" y="962"/>
                    </a:lnTo>
                    <a:lnTo>
                      <a:pt x="0" y="1022"/>
                    </a:ln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A5F3A9A-8422-4CCF-8BA4-9C27201D8057}"/>
              </a:ext>
            </a:extLst>
          </p:cNvPr>
          <p:cNvGrpSpPr/>
          <p:nvPr/>
        </p:nvGrpSpPr>
        <p:grpSpPr>
          <a:xfrm>
            <a:off x="6260465" y="1646555"/>
            <a:ext cx="684530" cy="684530"/>
            <a:chOff x="11018" y="2769"/>
            <a:chExt cx="1078" cy="1078"/>
          </a:xfrm>
        </p:grpSpPr>
        <p:sp>
          <p:nvSpPr>
            <p:cNvPr id="8" name="Oval 123">
              <a:extLst>
                <a:ext uri="{FF2B5EF4-FFF2-40B4-BE49-F238E27FC236}">
                  <a16:creationId xmlns="" xmlns:a16="http://schemas.microsoft.com/office/drawing/2014/main" id="{77CDA285-F764-4628-BF8A-AE0F0BEC81E0}"/>
                </a:ext>
              </a:extLst>
            </p:cNvPr>
            <p:cNvSpPr/>
            <p:nvPr/>
          </p:nvSpPr>
          <p:spPr>
            <a:xfrm>
              <a:off x="11018" y="2769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solidFill>
                <a:srgbClr val="000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9" name="Group 132">
              <a:extLst>
                <a:ext uri="{FF2B5EF4-FFF2-40B4-BE49-F238E27FC236}">
                  <a16:creationId xmlns="" xmlns:a16="http://schemas.microsoft.com/office/drawing/2014/main" id="{CA7D4F33-4473-4527-AB04-68C5C976485D}"/>
                </a:ext>
              </a:extLst>
            </p:cNvPr>
            <p:cNvGrpSpPr/>
            <p:nvPr/>
          </p:nvGrpSpPr>
          <p:grpSpPr>
            <a:xfrm>
              <a:off x="11278" y="3005"/>
              <a:ext cx="598" cy="596"/>
              <a:chOff x="5624491" y="5017638"/>
              <a:chExt cx="949734" cy="946660"/>
            </a:xfrm>
          </p:grpSpPr>
          <p:sp>
            <p:nvSpPr>
              <p:cNvPr id="10" name="Freeform 78">
                <a:extLst>
                  <a:ext uri="{FF2B5EF4-FFF2-40B4-BE49-F238E27FC236}">
                    <a16:creationId xmlns="" xmlns:a16="http://schemas.microsoft.com/office/drawing/2014/main" id="{CE5C6C18-A07E-4624-B384-F00006505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4491" y="5017638"/>
                <a:ext cx="949734" cy="946660"/>
              </a:xfrm>
              <a:custGeom>
                <a:avLst/>
                <a:gdLst>
                  <a:gd name="T0" fmla="*/ 1333 w 1334"/>
                  <a:gd name="T1" fmla="*/ 661 h 1333"/>
                  <a:gd name="T2" fmla="*/ 1333 w 1334"/>
                  <a:gd name="T3" fmla="*/ 661 h 1333"/>
                  <a:gd name="T4" fmla="*/ 671 w 1334"/>
                  <a:gd name="T5" fmla="*/ 1332 h 1333"/>
                  <a:gd name="T6" fmla="*/ 0 w 1334"/>
                  <a:gd name="T7" fmla="*/ 661 h 1333"/>
                  <a:gd name="T8" fmla="*/ 671 w 1334"/>
                  <a:gd name="T9" fmla="*/ 0 h 1333"/>
                  <a:gd name="T10" fmla="*/ 1333 w 1334"/>
                  <a:gd name="T11" fmla="*/ 661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4" h="1333">
                    <a:moveTo>
                      <a:pt x="1333" y="661"/>
                    </a:moveTo>
                    <a:lnTo>
                      <a:pt x="1333" y="661"/>
                    </a:lnTo>
                    <a:cubicBezTo>
                      <a:pt x="1333" y="1033"/>
                      <a:pt x="1034" y="1332"/>
                      <a:pt x="671" y="1332"/>
                    </a:cubicBezTo>
                    <a:cubicBezTo>
                      <a:pt x="302" y="1332"/>
                      <a:pt x="0" y="1033"/>
                      <a:pt x="0" y="661"/>
                    </a:cubicBezTo>
                    <a:cubicBezTo>
                      <a:pt x="0" y="301"/>
                      <a:pt x="302" y="0"/>
                      <a:pt x="671" y="0"/>
                    </a:cubicBezTo>
                    <a:cubicBezTo>
                      <a:pt x="1034" y="0"/>
                      <a:pt x="1333" y="301"/>
                      <a:pt x="1333" y="661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11" name="Line 79">
                <a:extLst>
                  <a:ext uri="{FF2B5EF4-FFF2-40B4-BE49-F238E27FC236}">
                    <a16:creationId xmlns="" xmlns:a16="http://schemas.microsoft.com/office/drawing/2014/main" id="{3FFEE505-1FD3-4C6E-93D9-090DA92B2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0924" y="5017639"/>
                <a:ext cx="3136" cy="470195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12" name="Line 80">
                <a:extLst>
                  <a:ext uri="{FF2B5EF4-FFF2-40B4-BE49-F238E27FC236}">
                    <a16:creationId xmlns="" xmlns:a16="http://schemas.microsoft.com/office/drawing/2014/main" id="{98E5FD4D-1E30-4B47-846E-EBE9804374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097791" y="5484700"/>
                <a:ext cx="335383" cy="341674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13" name="Line 81">
                <a:extLst>
                  <a:ext uri="{FF2B5EF4-FFF2-40B4-BE49-F238E27FC236}">
                    <a16:creationId xmlns="" xmlns:a16="http://schemas.microsoft.com/office/drawing/2014/main" id="{41458642-046E-4A4A-AA5E-522990D3DC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97791" y="5161831"/>
                <a:ext cx="335383" cy="329138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3487157-A285-4243-8C35-4824B759CF8B}"/>
              </a:ext>
            </a:extLst>
          </p:cNvPr>
          <p:cNvGrpSpPr/>
          <p:nvPr/>
        </p:nvGrpSpPr>
        <p:grpSpPr>
          <a:xfrm>
            <a:off x="1928495" y="3075940"/>
            <a:ext cx="684530" cy="684530"/>
            <a:chOff x="4000" y="4861"/>
            <a:chExt cx="1078" cy="1078"/>
          </a:xfrm>
        </p:grpSpPr>
        <p:sp>
          <p:nvSpPr>
            <p:cNvPr id="15" name="Oval 114">
              <a:extLst>
                <a:ext uri="{FF2B5EF4-FFF2-40B4-BE49-F238E27FC236}">
                  <a16:creationId xmlns="" xmlns:a16="http://schemas.microsoft.com/office/drawing/2014/main" id="{5D5370BB-14FA-4E75-A18C-9CA5F705D450}"/>
                </a:ext>
              </a:extLst>
            </p:cNvPr>
            <p:cNvSpPr/>
            <p:nvPr/>
          </p:nvSpPr>
          <p:spPr>
            <a:xfrm>
              <a:off x="4000" y="4861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solidFill>
                <a:srgbClr val="000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16" name="Group 137">
              <a:extLst>
                <a:ext uri="{FF2B5EF4-FFF2-40B4-BE49-F238E27FC236}">
                  <a16:creationId xmlns="" xmlns:a16="http://schemas.microsoft.com/office/drawing/2014/main" id="{C995920B-031D-40D0-9C5C-9DB1358AD4F1}"/>
                </a:ext>
              </a:extLst>
            </p:cNvPr>
            <p:cNvGrpSpPr/>
            <p:nvPr/>
          </p:nvGrpSpPr>
          <p:grpSpPr>
            <a:xfrm>
              <a:off x="4245" y="5124"/>
              <a:ext cx="587" cy="538"/>
              <a:chOff x="11793053" y="5061523"/>
              <a:chExt cx="940330" cy="862026"/>
            </a:xfrm>
          </p:grpSpPr>
          <p:sp>
            <p:nvSpPr>
              <p:cNvPr id="17" name="Freeform 489">
                <a:extLst>
                  <a:ext uri="{FF2B5EF4-FFF2-40B4-BE49-F238E27FC236}">
                    <a16:creationId xmlns="" xmlns:a16="http://schemas.microsoft.com/office/drawing/2014/main" id="{9AA6A41C-944A-4393-81C9-65FEBFAE82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3053" y="5146159"/>
                <a:ext cx="940330" cy="777390"/>
              </a:xfrm>
              <a:custGeom>
                <a:avLst/>
                <a:gdLst>
                  <a:gd name="T0" fmla="*/ 1204 w 1324"/>
                  <a:gd name="T1" fmla="*/ 1092 h 1093"/>
                  <a:gd name="T2" fmla="*/ 1204 w 1324"/>
                  <a:gd name="T3" fmla="*/ 1092 h 1093"/>
                  <a:gd name="T4" fmla="*/ 121 w 1324"/>
                  <a:gd name="T5" fmla="*/ 1092 h 1093"/>
                  <a:gd name="T6" fmla="*/ 0 w 1324"/>
                  <a:gd name="T7" fmla="*/ 962 h 1093"/>
                  <a:gd name="T8" fmla="*/ 0 w 1324"/>
                  <a:gd name="T9" fmla="*/ 121 h 1093"/>
                  <a:gd name="T10" fmla="*/ 121 w 1324"/>
                  <a:gd name="T11" fmla="*/ 0 h 1093"/>
                  <a:gd name="T12" fmla="*/ 1204 w 1324"/>
                  <a:gd name="T13" fmla="*/ 0 h 1093"/>
                  <a:gd name="T14" fmla="*/ 1323 w 1324"/>
                  <a:gd name="T15" fmla="*/ 121 h 1093"/>
                  <a:gd name="T16" fmla="*/ 1323 w 1324"/>
                  <a:gd name="T17" fmla="*/ 962 h 1093"/>
                  <a:gd name="T18" fmla="*/ 1204 w 1324"/>
                  <a:gd name="T19" fmla="*/ 1092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4" h="1093">
                    <a:moveTo>
                      <a:pt x="1204" y="1092"/>
                    </a:moveTo>
                    <a:lnTo>
                      <a:pt x="1204" y="1092"/>
                    </a:lnTo>
                    <a:cubicBezTo>
                      <a:pt x="121" y="1092"/>
                      <a:pt x="121" y="1092"/>
                      <a:pt x="121" y="1092"/>
                    </a:cubicBezTo>
                    <a:cubicBezTo>
                      <a:pt x="50" y="1092"/>
                      <a:pt x="0" y="1033"/>
                      <a:pt x="0" y="962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59"/>
                      <a:pt x="50" y="0"/>
                      <a:pt x="121" y="0"/>
                    </a:cubicBezTo>
                    <a:cubicBezTo>
                      <a:pt x="1204" y="0"/>
                      <a:pt x="1204" y="0"/>
                      <a:pt x="1204" y="0"/>
                    </a:cubicBezTo>
                    <a:cubicBezTo>
                      <a:pt x="1264" y="0"/>
                      <a:pt x="1323" y="59"/>
                      <a:pt x="1323" y="121"/>
                    </a:cubicBezTo>
                    <a:cubicBezTo>
                      <a:pt x="1323" y="962"/>
                      <a:pt x="1323" y="962"/>
                      <a:pt x="1323" y="962"/>
                    </a:cubicBezTo>
                    <a:cubicBezTo>
                      <a:pt x="1323" y="1033"/>
                      <a:pt x="1264" y="1092"/>
                      <a:pt x="1204" y="1092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18" name="Line 490">
                <a:extLst>
                  <a:ext uri="{FF2B5EF4-FFF2-40B4-BE49-F238E27FC236}">
                    <a16:creationId xmlns="" xmlns:a16="http://schemas.microsoft.com/office/drawing/2014/main" id="{DBA320B5-DEA5-4A3C-B1FA-6BE937B59F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9330" y="5061523"/>
                <a:ext cx="3134" cy="172406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19" name="Line 491">
                <a:extLst>
                  <a:ext uri="{FF2B5EF4-FFF2-40B4-BE49-F238E27FC236}">
                    <a16:creationId xmlns="" xmlns:a16="http://schemas.microsoft.com/office/drawing/2014/main" id="{2F1E9CFD-B36C-4013-BE32-DDE4C7E92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523376" y="5061523"/>
                <a:ext cx="3134" cy="172406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0" name="Line 492">
                <a:extLst>
                  <a:ext uri="{FF2B5EF4-FFF2-40B4-BE49-F238E27FC236}">
                    <a16:creationId xmlns="" xmlns:a16="http://schemas.microsoft.com/office/drawing/2014/main" id="{282AFE32-F381-4ACB-B75F-75DB077089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793053" y="5403199"/>
                <a:ext cx="940330" cy="3134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1" name="Freeform 493">
                <a:extLst>
                  <a:ext uri="{FF2B5EF4-FFF2-40B4-BE49-F238E27FC236}">
                    <a16:creationId xmlns="" xmlns:a16="http://schemas.microsoft.com/office/drawing/2014/main" id="{D1332E3F-45E3-4A68-89E0-2FAF0A081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5448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59 w 122"/>
                  <a:gd name="T5" fmla="*/ 121 h 122"/>
                  <a:gd name="T6" fmla="*/ 0 w 122"/>
                  <a:gd name="T7" fmla="*/ 62 h 122"/>
                  <a:gd name="T8" fmla="*/ 59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89" y="121"/>
                      <a:pt x="59" y="121"/>
                    </a:cubicBezTo>
                    <a:cubicBezTo>
                      <a:pt x="20" y="121"/>
                      <a:pt x="0" y="101"/>
                      <a:pt x="0" y="62"/>
                    </a:cubicBezTo>
                    <a:cubicBezTo>
                      <a:pt x="0" y="30"/>
                      <a:pt x="20" y="0"/>
                      <a:pt x="59" y="0"/>
                    </a:cubicBezTo>
                    <a:cubicBezTo>
                      <a:pt x="89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2" name="Freeform 494">
                <a:extLst>
                  <a:ext uri="{FF2B5EF4-FFF2-40B4-BE49-F238E27FC236}">
                    <a16:creationId xmlns="" xmlns:a16="http://schemas.microsoft.com/office/drawing/2014/main" id="{BE490A65-DDCD-45FB-B172-781F76F90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5448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59 w 122"/>
                  <a:gd name="T5" fmla="*/ 119 h 120"/>
                  <a:gd name="T6" fmla="*/ 0 w 122"/>
                  <a:gd name="T7" fmla="*/ 60 h 120"/>
                  <a:gd name="T8" fmla="*/ 59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89" y="119"/>
                      <a:pt x="59" y="119"/>
                    </a:cubicBezTo>
                    <a:cubicBezTo>
                      <a:pt x="20" y="119"/>
                      <a:pt x="0" y="101"/>
                      <a:pt x="0" y="60"/>
                    </a:cubicBezTo>
                    <a:cubicBezTo>
                      <a:pt x="0" y="30"/>
                      <a:pt x="20" y="0"/>
                      <a:pt x="59" y="0"/>
                    </a:cubicBezTo>
                    <a:cubicBezTo>
                      <a:pt x="89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3" name="Freeform 495">
                <a:extLst>
                  <a:ext uri="{FF2B5EF4-FFF2-40B4-BE49-F238E27FC236}">
                    <a16:creationId xmlns="" xmlns:a16="http://schemas.microsoft.com/office/drawing/2014/main" id="{B370739C-7902-4511-AD0A-F544431C9D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7840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62 w 122"/>
                  <a:gd name="T5" fmla="*/ 119 h 120"/>
                  <a:gd name="T6" fmla="*/ 0 w 122"/>
                  <a:gd name="T7" fmla="*/ 60 h 120"/>
                  <a:gd name="T8" fmla="*/ 62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91" y="119"/>
                      <a:pt x="62" y="119"/>
                    </a:cubicBezTo>
                    <a:cubicBezTo>
                      <a:pt x="21" y="119"/>
                      <a:pt x="0" y="101"/>
                      <a:pt x="0" y="60"/>
                    </a:cubicBezTo>
                    <a:cubicBezTo>
                      <a:pt x="0" y="30"/>
                      <a:pt x="21" y="0"/>
                      <a:pt x="62" y="0"/>
                    </a:cubicBezTo>
                    <a:cubicBezTo>
                      <a:pt x="91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4" name="Freeform 496">
                <a:extLst>
                  <a:ext uri="{FF2B5EF4-FFF2-40B4-BE49-F238E27FC236}">
                    <a16:creationId xmlns="" xmlns:a16="http://schemas.microsoft.com/office/drawing/2014/main" id="{2908BB2B-7EF4-4E79-B81E-1F797C71D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7840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62 w 122"/>
                  <a:gd name="T5" fmla="*/ 121 h 122"/>
                  <a:gd name="T6" fmla="*/ 0 w 122"/>
                  <a:gd name="T7" fmla="*/ 62 h 122"/>
                  <a:gd name="T8" fmla="*/ 62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91" y="121"/>
                      <a:pt x="62" y="121"/>
                    </a:cubicBezTo>
                    <a:cubicBezTo>
                      <a:pt x="21" y="121"/>
                      <a:pt x="0" y="101"/>
                      <a:pt x="0" y="62"/>
                    </a:cubicBezTo>
                    <a:cubicBezTo>
                      <a:pt x="0" y="30"/>
                      <a:pt x="21" y="0"/>
                      <a:pt x="62" y="0"/>
                    </a:cubicBezTo>
                    <a:cubicBezTo>
                      <a:pt x="91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5" name="Freeform 497">
                <a:extLst>
                  <a:ext uri="{FF2B5EF4-FFF2-40B4-BE49-F238E27FC236}">
                    <a16:creationId xmlns="" xmlns:a16="http://schemas.microsoft.com/office/drawing/2014/main" id="{CBC10DD0-A2AC-447C-A835-1F22FD970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07099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59 w 122"/>
                  <a:gd name="T5" fmla="*/ 121 h 122"/>
                  <a:gd name="T6" fmla="*/ 0 w 122"/>
                  <a:gd name="T7" fmla="*/ 62 h 122"/>
                  <a:gd name="T8" fmla="*/ 59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89" y="121"/>
                      <a:pt x="59" y="121"/>
                    </a:cubicBezTo>
                    <a:cubicBezTo>
                      <a:pt x="21" y="121"/>
                      <a:pt x="0" y="101"/>
                      <a:pt x="0" y="62"/>
                    </a:cubicBezTo>
                    <a:cubicBezTo>
                      <a:pt x="0" y="30"/>
                      <a:pt x="21" y="0"/>
                      <a:pt x="59" y="0"/>
                    </a:cubicBezTo>
                    <a:cubicBezTo>
                      <a:pt x="89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6" name="Freeform 498">
                <a:extLst>
                  <a:ext uri="{FF2B5EF4-FFF2-40B4-BE49-F238E27FC236}">
                    <a16:creationId xmlns="" xmlns:a16="http://schemas.microsoft.com/office/drawing/2014/main" id="{F87E0C7D-D53C-4D78-8CB4-D8B41374F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07099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59 w 122"/>
                  <a:gd name="T5" fmla="*/ 119 h 120"/>
                  <a:gd name="T6" fmla="*/ 0 w 122"/>
                  <a:gd name="T7" fmla="*/ 60 h 120"/>
                  <a:gd name="T8" fmla="*/ 59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89" y="119"/>
                      <a:pt x="59" y="119"/>
                    </a:cubicBezTo>
                    <a:cubicBezTo>
                      <a:pt x="21" y="119"/>
                      <a:pt x="0" y="101"/>
                      <a:pt x="0" y="60"/>
                    </a:cubicBezTo>
                    <a:cubicBezTo>
                      <a:pt x="0" y="30"/>
                      <a:pt x="21" y="0"/>
                      <a:pt x="59" y="0"/>
                    </a:cubicBezTo>
                    <a:cubicBezTo>
                      <a:pt x="89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7" name="Freeform 499">
                <a:extLst>
                  <a:ext uri="{FF2B5EF4-FFF2-40B4-BE49-F238E27FC236}">
                    <a16:creationId xmlns="" xmlns:a16="http://schemas.microsoft.com/office/drawing/2014/main" id="{65A97506-4474-4037-8A12-0C37733C1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9494" y="5704124"/>
                <a:ext cx="84628" cy="84634"/>
              </a:xfrm>
              <a:custGeom>
                <a:avLst/>
                <a:gdLst>
                  <a:gd name="T0" fmla="*/ 120 w 121"/>
                  <a:gd name="T1" fmla="*/ 60 h 120"/>
                  <a:gd name="T2" fmla="*/ 120 w 121"/>
                  <a:gd name="T3" fmla="*/ 60 h 120"/>
                  <a:gd name="T4" fmla="*/ 61 w 121"/>
                  <a:gd name="T5" fmla="*/ 119 h 120"/>
                  <a:gd name="T6" fmla="*/ 0 w 121"/>
                  <a:gd name="T7" fmla="*/ 60 h 120"/>
                  <a:gd name="T8" fmla="*/ 61 w 121"/>
                  <a:gd name="T9" fmla="*/ 0 h 120"/>
                  <a:gd name="T10" fmla="*/ 120 w 121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0">
                    <a:moveTo>
                      <a:pt x="120" y="60"/>
                    </a:moveTo>
                    <a:lnTo>
                      <a:pt x="120" y="60"/>
                    </a:lnTo>
                    <a:cubicBezTo>
                      <a:pt x="120" y="101"/>
                      <a:pt x="91" y="119"/>
                      <a:pt x="61" y="119"/>
                    </a:cubicBezTo>
                    <a:cubicBezTo>
                      <a:pt x="20" y="119"/>
                      <a:pt x="0" y="101"/>
                      <a:pt x="0" y="60"/>
                    </a:cubicBezTo>
                    <a:cubicBezTo>
                      <a:pt x="0" y="30"/>
                      <a:pt x="20" y="0"/>
                      <a:pt x="61" y="0"/>
                    </a:cubicBezTo>
                    <a:cubicBezTo>
                      <a:pt x="91" y="0"/>
                      <a:pt x="120" y="30"/>
                      <a:pt x="120" y="60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28" name="Freeform 500">
                <a:extLst>
                  <a:ext uri="{FF2B5EF4-FFF2-40B4-BE49-F238E27FC236}">
                    <a16:creationId xmlns="" xmlns:a16="http://schemas.microsoft.com/office/drawing/2014/main" id="{B85A83CB-B25E-4052-A898-5263FEBDB8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9494" y="5531718"/>
                <a:ext cx="84628" cy="87770"/>
              </a:xfrm>
              <a:custGeom>
                <a:avLst/>
                <a:gdLst>
                  <a:gd name="T0" fmla="*/ 120 w 121"/>
                  <a:gd name="T1" fmla="*/ 62 h 122"/>
                  <a:gd name="T2" fmla="*/ 120 w 121"/>
                  <a:gd name="T3" fmla="*/ 62 h 122"/>
                  <a:gd name="T4" fmla="*/ 61 w 121"/>
                  <a:gd name="T5" fmla="*/ 121 h 122"/>
                  <a:gd name="T6" fmla="*/ 0 w 121"/>
                  <a:gd name="T7" fmla="*/ 62 h 122"/>
                  <a:gd name="T8" fmla="*/ 61 w 121"/>
                  <a:gd name="T9" fmla="*/ 0 h 122"/>
                  <a:gd name="T10" fmla="*/ 120 w 121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20" y="62"/>
                    </a:moveTo>
                    <a:lnTo>
                      <a:pt x="120" y="62"/>
                    </a:lnTo>
                    <a:cubicBezTo>
                      <a:pt x="120" y="101"/>
                      <a:pt x="91" y="121"/>
                      <a:pt x="61" y="121"/>
                    </a:cubicBezTo>
                    <a:cubicBezTo>
                      <a:pt x="20" y="121"/>
                      <a:pt x="0" y="101"/>
                      <a:pt x="0" y="62"/>
                    </a:cubicBezTo>
                    <a:cubicBezTo>
                      <a:pt x="0" y="30"/>
                      <a:pt x="20" y="0"/>
                      <a:pt x="61" y="0"/>
                    </a:cubicBezTo>
                    <a:cubicBezTo>
                      <a:pt x="91" y="0"/>
                      <a:pt x="120" y="30"/>
                      <a:pt x="120" y="62"/>
                    </a:cubicBez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D4A4039-D88A-49C4-87C6-9887936FB0EE}"/>
              </a:ext>
            </a:extLst>
          </p:cNvPr>
          <p:cNvGrpSpPr/>
          <p:nvPr/>
        </p:nvGrpSpPr>
        <p:grpSpPr>
          <a:xfrm>
            <a:off x="6263005" y="3073400"/>
            <a:ext cx="684530" cy="684530"/>
            <a:chOff x="11018" y="4861"/>
            <a:chExt cx="1078" cy="1078"/>
          </a:xfrm>
        </p:grpSpPr>
        <p:sp>
          <p:nvSpPr>
            <p:cNvPr id="30" name="Oval 108">
              <a:extLst>
                <a:ext uri="{FF2B5EF4-FFF2-40B4-BE49-F238E27FC236}">
                  <a16:creationId xmlns="" xmlns:a16="http://schemas.microsoft.com/office/drawing/2014/main" id="{CCFBAD98-8695-4A1E-A8C1-05B4D5189CD9}"/>
                </a:ext>
              </a:extLst>
            </p:cNvPr>
            <p:cNvSpPr/>
            <p:nvPr/>
          </p:nvSpPr>
          <p:spPr>
            <a:xfrm>
              <a:off x="11018" y="4861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solidFill>
                <a:srgbClr val="000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31" name="Group 150">
              <a:extLst>
                <a:ext uri="{FF2B5EF4-FFF2-40B4-BE49-F238E27FC236}">
                  <a16:creationId xmlns="" xmlns:a16="http://schemas.microsoft.com/office/drawing/2014/main" id="{B017D42C-6104-4AD1-A037-1BA3DDD0BEA5}"/>
                </a:ext>
              </a:extLst>
            </p:cNvPr>
            <p:cNvGrpSpPr/>
            <p:nvPr/>
          </p:nvGrpSpPr>
          <p:grpSpPr>
            <a:xfrm>
              <a:off x="11326" y="5062"/>
              <a:ext cx="494" cy="611"/>
              <a:chOff x="13933871" y="5017639"/>
              <a:chExt cx="767935" cy="949795"/>
            </a:xfrm>
          </p:grpSpPr>
          <p:sp>
            <p:nvSpPr>
              <p:cNvPr id="32" name="Freeform 86">
                <a:extLst>
                  <a:ext uri="{FF2B5EF4-FFF2-40B4-BE49-F238E27FC236}">
                    <a16:creationId xmlns="" xmlns:a16="http://schemas.microsoft.com/office/drawing/2014/main" id="{10140180-C7BA-49DC-AC8F-6B3C40F0A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62382" y="5146159"/>
                <a:ext cx="514047" cy="257040"/>
              </a:xfrm>
              <a:custGeom>
                <a:avLst/>
                <a:gdLst>
                  <a:gd name="T0" fmla="*/ 0 w 722"/>
                  <a:gd name="T1" fmla="*/ 360 h 361"/>
                  <a:gd name="T2" fmla="*/ 0 w 722"/>
                  <a:gd name="T3" fmla="*/ 360 h 361"/>
                  <a:gd name="T4" fmla="*/ 360 w 722"/>
                  <a:gd name="T5" fmla="*/ 0 h 361"/>
                  <a:gd name="T6" fmla="*/ 721 w 722"/>
                  <a:gd name="T7" fmla="*/ 36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2" h="361">
                    <a:moveTo>
                      <a:pt x="0" y="360"/>
                    </a:moveTo>
                    <a:lnTo>
                      <a:pt x="0" y="360"/>
                    </a:lnTo>
                    <a:cubicBezTo>
                      <a:pt x="0" y="171"/>
                      <a:pt x="160" y="0"/>
                      <a:pt x="360" y="0"/>
                    </a:cubicBezTo>
                    <a:cubicBezTo>
                      <a:pt x="561" y="0"/>
                      <a:pt x="721" y="171"/>
                      <a:pt x="721" y="360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3" name="Freeform 87">
                <a:extLst>
                  <a:ext uri="{FF2B5EF4-FFF2-40B4-BE49-F238E27FC236}">
                    <a16:creationId xmlns="" xmlns:a16="http://schemas.microsoft.com/office/drawing/2014/main" id="{2C18E0BA-4CF9-44F9-BEC9-9D499389A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73295" y="5575604"/>
                <a:ext cx="128511" cy="213155"/>
              </a:xfrm>
              <a:custGeom>
                <a:avLst/>
                <a:gdLst>
                  <a:gd name="T0" fmla="*/ 0 w 181"/>
                  <a:gd name="T1" fmla="*/ 0 h 300"/>
                  <a:gd name="T2" fmla="*/ 0 w 181"/>
                  <a:gd name="T3" fmla="*/ 0 h 300"/>
                  <a:gd name="T4" fmla="*/ 180 w 181"/>
                  <a:gd name="T5" fmla="*/ 29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30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69"/>
                      <a:pt x="79" y="299"/>
                      <a:pt x="180" y="299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4" name="Freeform 88">
                <a:extLst>
                  <a:ext uri="{FF2B5EF4-FFF2-40B4-BE49-F238E27FC236}">
                    <a16:creationId xmlns="" xmlns:a16="http://schemas.microsoft.com/office/drawing/2014/main" id="{996CF9B7-80F6-4923-A78E-08CDF780A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33871" y="5575604"/>
                <a:ext cx="128511" cy="213155"/>
              </a:xfrm>
              <a:custGeom>
                <a:avLst/>
                <a:gdLst>
                  <a:gd name="T0" fmla="*/ 0 w 181"/>
                  <a:gd name="T1" fmla="*/ 299 h 300"/>
                  <a:gd name="T2" fmla="*/ 0 w 181"/>
                  <a:gd name="T3" fmla="*/ 299 h 300"/>
                  <a:gd name="T4" fmla="*/ 180 w 181"/>
                  <a:gd name="T5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300">
                    <a:moveTo>
                      <a:pt x="0" y="299"/>
                    </a:moveTo>
                    <a:lnTo>
                      <a:pt x="0" y="299"/>
                    </a:lnTo>
                    <a:cubicBezTo>
                      <a:pt x="100" y="299"/>
                      <a:pt x="180" y="169"/>
                      <a:pt x="180" y="0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5" name="Line 89">
                <a:extLst>
                  <a:ext uri="{FF2B5EF4-FFF2-40B4-BE49-F238E27FC236}">
                    <a16:creationId xmlns="" xmlns:a16="http://schemas.microsoft.com/office/drawing/2014/main" id="{A0E070FC-40B7-4CA6-85F0-F283E8240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33871" y="5788758"/>
                <a:ext cx="767935" cy="3136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6" name="Line 90">
                <a:extLst>
                  <a:ext uri="{FF2B5EF4-FFF2-40B4-BE49-F238E27FC236}">
                    <a16:creationId xmlns="" xmlns:a16="http://schemas.microsoft.com/office/drawing/2014/main" id="{937BED52-F791-4282-B4BC-F03CD56552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2382" y="5400064"/>
                <a:ext cx="3136" cy="178675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7" name="Line 91">
                <a:extLst>
                  <a:ext uri="{FF2B5EF4-FFF2-40B4-BE49-F238E27FC236}">
                    <a16:creationId xmlns="" xmlns:a16="http://schemas.microsoft.com/office/drawing/2014/main" id="{AC0F5C15-C8AF-4D2E-975F-4A98765498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573295" y="5400064"/>
                <a:ext cx="3134" cy="178675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8" name="Freeform 92">
                <a:extLst>
                  <a:ext uri="{FF2B5EF4-FFF2-40B4-BE49-F238E27FC236}">
                    <a16:creationId xmlns="" xmlns:a16="http://schemas.microsoft.com/office/drawing/2014/main" id="{40D24AB1-645D-46D0-98EB-360626D225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87759" y="5788759"/>
                <a:ext cx="257023" cy="178675"/>
              </a:xfrm>
              <a:custGeom>
                <a:avLst/>
                <a:gdLst>
                  <a:gd name="T0" fmla="*/ 351 w 361"/>
                  <a:gd name="T1" fmla="*/ 0 h 252"/>
                  <a:gd name="T2" fmla="*/ 351 w 361"/>
                  <a:gd name="T3" fmla="*/ 0 h 252"/>
                  <a:gd name="T4" fmla="*/ 360 w 361"/>
                  <a:gd name="T5" fmla="*/ 61 h 252"/>
                  <a:gd name="T6" fmla="*/ 180 w 361"/>
                  <a:gd name="T7" fmla="*/ 251 h 252"/>
                  <a:gd name="T8" fmla="*/ 0 w 361"/>
                  <a:gd name="T9" fmla="*/ 61 h 252"/>
                  <a:gd name="T10" fmla="*/ 9 w 361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1" h="252">
                    <a:moveTo>
                      <a:pt x="351" y="0"/>
                    </a:moveTo>
                    <a:lnTo>
                      <a:pt x="351" y="0"/>
                    </a:lnTo>
                    <a:cubicBezTo>
                      <a:pt x="360" y="20"/>
                      <a:pt x="360" y="41"/>
                      <a:pt x="360" y="61"/>
                    </a:cubicBezTo>
                    <a:cubicBezTo>
                      <a:pt x="360" y="162"/>
                      <a:pt x="281" y="251"/>
                      <a:pt x="180" y="251"/>
                    </a:cubicBezTo>
                    <a:cubicBezTo>
                      <a:pt x="80" y="251"/>
                      <a:pt x="0" y="162"/>
                      <a:pt x="0" y="61"/>
                    </a:cubicBezTo>
                    <a:cubicBezTo>
                      <a:pt x="0" y="41"/>
                      <a:pt x="0" y="20"/>
                      <a:pt x="9" y="0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39" name="Line 93">
                <a:extLst>
                  <a:ext uri="{FF2B5EF4-FFF2-40B4-BE49-F238E27FC236}">
                    <a16:creationId xmlns="" xmlns:a16="http://schemas.microsoft.com/office/drawing/2014/main" id="{DED35D89-BC17-40A8-91A9-C2F3FC48E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16271" y="5017639"/>
                <a:ext cx="3134" cy="128521"/>
              </a:xfrm>
              <a:prstGeom prst="line">
                <a:avLst/>
              </a:pr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12B38A9-DD27-4FDF-A72D-E53A59A99131}"/>
              </a:ext>
            </a:extLst>
          </p:cNvPr>
          <p:cNvGrpSpPr/>
          <p:nvPr/>
        </p:nvGrpSpPr>
        <p:grpSpPr>
          <a:xfrm>
            <a:off x="1923415" y="4514850"/>
            <a:ext cx="684530" cy="684530"/>
            <a:chOff x="4000" y="7021"/>
            <a:chExt cx="1078" cy="1078"/>
          </a:xfrm>
        </p:grpSpPr>
        <p:sp>
          <p:nvSpPr>
            <p:cNvPr id="41" name="Oval 111">
              <a:extLst>
                <a:ext uri="{FF2B5EF4-FFF2-40B4-BE49-F238E27FC236}">
                  <a16:creationId xmlns="" xmlns:a16="http://schemas.microsoft.com/office/drawing/2014/main" id="{8D989CE1-D0AF-4623-A3CA-C93E8A9B317A}"/>
                </a:ext>
              </a:extLst>
            </p:cNvPr>
            <p:cNvSpPr/>
            <p:nvPr/>
          </p:nvSpPr>
          <p:spPr>
            <a:xfrm>
              <a:off x="4000" y="7021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solidFill>
                <a:srgbClr val="000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42" name="Group 159">
              <a:extLst>
                <a:ext uri="{FF2B5EF4-FFF2-40B4-BE49-F238E27FC236}">
                  <a16:creationId xmlns="" xmlns:a16="http://schemas.microsoft.com/office/drawing/2014/main" id="{178F93DA-C417-4DE7-9673-9BEC2077D9E9}"/>
                </a:ext>
              </a:extLst>
            </p:cNvPr>
            <p:cNvGrpSpPr/>
            <p:nvPr/>
          </p:nvGrpSpPr>
          <p:grpSpPr>
            <a:xfrm>
              <a:off x="4316" y="7335"/>
              <a:ext cx="473" cy="476"/>
              <a:chOff x="1521520" y="5017638"/>
              <a:chExt cx="940330" cy="946660"/>
            </a:xfrm>
          </p:grpSpPr>
          <p:sp>
            <p:nvSpPr>
              <p:cNvPr id="43" name="Freeform 70">
                <a:extLst>
                  <a:ext uri="{FF2B5EF4-FFF2-40B4-BE49-F238E27FC236}">
                    <a16:creationId xmlns="" xmlns:a16="http://schemas.microsoft.com/office/drawing/2014/main" id="{F92C314B-B838-42D8-B50B-D6FBEF7032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1520" y="5017638"/>
                <a:ext cx="940330" cy="946660"/>
              </a:xfrm>
              <a:custGeom>
                <a:avLst/>
                <a:gdLst>
                  <a:gd name="T0" fmla="*/ 1323 w 1324"/>
                  <a:gd name="T1" fmla="*/ 1142 h 1333"/>
                  <a:gd name="T2" fmla="*/ 1323 w 1324"/>
                  <a:gd name="T3" fmla="*/ 1142 h 1333"/>
                  <a:gd name="T4" fmla="*/ 1143 w 1324"/>
                  <a:gd name="T5" fmla="*/ 1332 h 1333"/>
                  <a:gd name="T6" fmla="*/ 180 w 1324"/>
                  <a:gd name="T7" fmla="*/ 1332 h 1333"/>
                  <a:gd name="T8" fmla="*/ 0 w 1324"/>
                  <a:gd name="T9" fmla="*/ 1142 h 1333"/>
                  <a:gd name="T10" fmla="*/ 0 w 1324"/>
                  <a:gd name="T11" fmla="*/ 180 h 1333"/>
                  <a:gd name="T12" fmla="*/ 180 w 1324"/>
                  <a:gd name="T13" fmla="*/ 0 h 1333"/>
                  <a:gd name="T14" fmla="*/ 1143 w 1324"/>
                  <a:gd name="T15" fmla="*/ 0 h 1333"/>
                  <a:gd name="T16" fmla="*/ 1323 w 1324"/>
                  <a:gd name="T17" fmla="*/ 180 h 1333"/>
                  <a:gd name="T18" fmla="*/ 1323 w 1324"/>
                  <a:gd name="T19" fmla="*/ 1142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4" h="1333">
                    <a:moveTo>
                      <a:pt x="1323" y="1142"/>
                    </a:moveTo>
                    <a:lnTo>
                      <a:pt x="1323" y="1142"/>
                    </a:lnTo>
                    <a:cubicBezTo>
                      <a:pt x="1323" y="1243"/>
                      <a:pt x="1243" y="1332"/>
                      <a:pt x="1143" y="1332"/>
                    </a:cubicBezTo>
                    <a:cubicBezTo>
                      <a:pt x="180" y="1332"/>
                      <a:pt x="180" y="1332"/>
                      <a:pt x="180" y="1332"/>
                    </a:cubicBezTo>
                    <a:cubicBezTo>
                      <a:pt x="80" y="1332"/>
                      <a:pt x="0" y="1243"/>
                      <a:pt x="0" y="1142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79"/>
                      <a:pt x="80" y="0"/>
                      <a:pt x="180" y="0"/>
                    </a:cubicBezTo>
                    <a:cubicBezTo>
                      <a:pt x="1143" y="0"/>
                      <a:pt x="1143" y="0"/>
                      <a:pt x="1143" y="0"/>
                    </a:cubicBezTo>
                    <a:cubicBezTo>
                      <a:pt x="1243" y="0"/>
                      <a:pt x="1323" y="79"/>
                      <a:pt x="1323" y="180"/>
                    </a:cubicBezTo>
                    <a:lnTo>
                      <a:pt x="1323" y="1142"/>
                    </a:ln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44" name="Freeform 71">
                <a:extLst>
                  <a:ext uri="{FF2B5EF4-FFF2-40B4-BE49-F238E27FC236}">
                    <a16:creationId xmlns="" xmlns:a16="http://schemas.microsoft.com/office/drawing/2014/main" id="{F1594010-4F5C-4FF2-8363-B60B0E2D9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3172" y="5318563"/>
                <a:ext cx="297772" cy="341676"/>
              </a:xfrm>
              <a:custGeom>
                <a:avLst/>
                <a:gdLst>
                  <a:gd name="T0" fmla="*/ 0 w 421"/>
                  <a:gd name="T1" fmla="*/ 0 h 480"/>
                  <a:gd name="T2" fmla="*/ 420 w 421"/>
                  <a:gd name="T3" fmla="*/ 239 h 480"/>
                  <a:gd name="T4" fmla="*/ 0 w 421"/>
                  <a:gd name="T5" fmla="*/ 479 h 480"/>
                  <a:gd name="T6" fmla="*/ 0 w 421"/>
                  <a:gd name="T7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480">
                    <a:moveTo>
                      <a:pt x="0" y="0"/>
                    </a:moveTo>
                    <a:lnTo>
                      <a:pt x="420" y="239"/>
                    </a:lnTo>
                    <a:lnTo>
                      <a:pt x="0" y="479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E2F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683D3223-B063-4D4E-9050-F4B2E27AAA7C}"/>
              </a:ext>
            </a:extLst>
          </p:cNvPr>
          <p:cNvGrpSpPr/>
          <p:nvPr/>
        </p:nvGrpSpPr>
        <p:grpSpPr>
          <a:xfrm>
            <a:off x="6263005" y="4525010"/>
            <a:ext cx="684530" cy="684530"/>
            <a:chOff x="11018" y="7021"/>
            <a:chExt cx="1078" cy="1078"/>
          </a:xfrm>
        </p:grpSpPr>
        <p:sp>
          <p:nvSpPr>
            <p:cNvPr id="46" name="Oval 120">
              <a:extLst>
                <a:ext uri="{FF2B5EF4-FFF2-40B4-BE49-F238E27FC236}">
                  <a16:creationId xmlns="" xmlns:a16="http://schemas.microsoft.com/office/drawing/2014/main" id="{681F6A55-204E-45D8-8194-A4AB1A9CF4AC}"/>
                </a:ext>
              </a:extLst>
            </p:cNvPr>
            <p:cNvSpPr/>
            <p:nvPr/>
          </p:nvSpPr>
          <p:spPr>
            <a:xfrm>
              <a:off x="11018" y="7021"/>
              <a:ext cx="1078" cy="1078"/>
            </a:xfrm>
            <a:prstGeom prst="ellipse">
              <a:avLst/>
            </a:prstGeom>
            <a:solidFill>
              <a:srgbClr val="DDE7F0">
                <a:alpha val="70000"/>
              </a:srgbClr>
            </a:solidFill>
            <a:ln w="12700">
              <a:solidFill>
                <a:srgbClr val="000E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DE7F0"/>
                </a:solidFill>
              </a:endParaRPr>
            </a:p>
          </p:txBody>
        </p:sp>
        <p:grpSp>
          <p:nvGrpSpPr>
            <p:cNvPr id="47" name="Group 162">
              <a:extLst>
                <a:ext uri="{FF2B5EF4-FFF2-40B4-BE49-F238E27FC236}">
                  <a16:creationId xmlns="" xmlns:a16="http://schemas.microsoft.com/office/drawing/2014/main" id="{F0471CD9-726C-4F58-9A69-22A6F902A1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379" y="7248"/>
              <a:ext cx="367" cy="586"/>
              <a:chOff x="9906125" y="2951915"/>
              <a:chExt cx="598678" cy="956061"/>
            </a:xfrm>
          </p:grpSpPr>
          <p:sp>
            <p:nvSpPr>
              <p:cNvPr id="48" name="Freeform 37">
                <a:extLst>
                  <a:ext uri="{FF2B5EF4-FFF2-40B4-BE49-F238E27FC236}">
                    <a16:creationId xmlns="" xmlns:a16="http://schemas.microsoft.com/office/drawing/2014/main" id="{3AC25B9D-0A1C-4122-93E1-A72EBF2CD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1798" y="2951915"/>
                <a:ext cx="576735" cy="783659"/>
              </a:xfrm>
              <a:custGeom>
                <a:avLst/>
                <a:gdLst>
                  <a:gd name="T0" fmla="*/ 399 w 813"/>
                  <a:gd name="T1" fmla="*/ 1102 h 1103"/>
                  <a:gd name="T2" fmla="*/ 399 w 813"/>
                  <a:gd name="T3" fmla="*/ 1102 h 1103"/>
                  <a:gd name="T4" fmla="*/ 89 w 813"/>
                  <a:gd name="T5" fmla="*/ 562 h 1103"/>
                  <a:gd name="T6" fmla="*/ 210 w 813"/>
                  <a:gd name="T7" fmla="*/ 80 h 1103"/>
                  <a:gd name="T8" fmla="*/ 219 w 813"/>
                  <a:gd name="T9" fmla="*/ 80 h 1103"/>
                  <a:gd name="T10" fmla="*/ 591 w 813"/>
                  <a:gd name="T11" fmla="*/ 80 h 1103"/>
                  <a:gd name="T12" fmla="*/ 600 w 813"/>
                  <a:gd name="T13" fmla="*/ 80 h 1103"/>
                  <a:gd name="T14" fmla="*/ 721 w 813"/>
                  <a:gd name="T15" fmla="*/ 562 h 1103"/>
                  <a:gd name="T16" fmla="*/ 399 w 813"/>
                  <a:gd name="T17" fmla="*/ 1102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3" h="1103">
                    <a:moveTo>
                      <a:pt x="399" y="1102"/>
                    </a:moveTo>
                    <a:lnTo>
                      <a:pt x="399" y="1102"/>
                    </a:lnTo>
                    <a:cubicBezTo>
                      <a:pt x="89" y="562"/>
                      <a:pt x="89" y="562"/>
                      <a:pt x="89" y="562"/>
                    </a:cubicBezTo>
                    <a:cubicBezTo>
                      <a:pt x="0" y="390"/>
                      <a:pt x="50" y="181"/>
                      <a:pt x="210" y="80"/>
                    </a:cubicBezTo>
                    <a:cubicBezTo>
                      <a:pt x="219" y="80"/>
                      <a:pt x="219" y="80"/>
                      <a:pt x="219" y="80"/>
                    </a:cubicBezTo>
                    <a:cubicBezTo>
                      <a:pt x="331" y="0"/>
                      <a:pt x="482" y="0"/>
                      <a:pt x="591" y="80"/>
                    </a:cubicBezTo>
                    <a:cubicBezTo>
                      <a:pt x="600" y="80"/>
                      <a:pt x="600" y="80"/>
                      <a:pt x="600" y="80"/>
                    </a:cubicBezTo>
                    <a:cubicBezTo>
                      <a:pt x="762" y="181"/>
                      <a:pt x="812" y="390"/>
                      <a:pt x="721" y="562"/>
                    </a:cubicBezTo>
                    <a:lnTo>
                      <a:pt x="399" y="1102"/>
                    </a:ln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="" xmlns:a16="http://schemas.microsoft.com/office/drawing/2014/main" id="{4829E49D-1872-4D30-9121-FD8E6A4F6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402" y="3136856"/>
                <a:ext cx="169259" cy="172406"/>
              </a:xfrm>
              <a:custGeom>
                <a:avLst/>
                <a:gdLst>
                  <a:gd name="T0" fmla="*/ 239 w 240"/>
                  <a:gd name="T1" fmla="*/ 119 h 241"/>
                  <a:gd name="T2" fmla="*/ 239 w 240"/>
                  <a:gd name="T3" fmla="*/ 119 h 241"/>
                  <a:gd name="T4" fmla="*/ 118 w 240"/>
                  <a:gd name="T5" fmla="*/ 0 h 241"/>
                  <a:gd name="T6" fmla="*/ 0 w 240"/>
                  <a:gd name="T7" fmla="*/ 119 h 241"/>
                  <a:gd name="T8" fmla="*/ 118 w 240"/>
                  <a:gd name="T9" fmla="*/ 240 h 241"/>
                  <a:gd name="T10" fmla="*/ 239 w 240"/>
                  <a:gd name="T11" fmla="*/ 11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1">
                    <a:moveTo>
                      <a:pt x="239" y="119"/>
                    </a:moveTo>
                    <a:lnTo>
                      <a:pt x="239" y="119"/>
                    </a:lnTo>
                    <a:cubicBezTo>
                      <a:pt x="239" y="51"/>
                      <a:pt x="189" y="0"/>
                      <a:pt x="118" y="0"/>
                    </a:cubicBezTo>
                    <a:cubicBezTo>
                      <a:pt x="59" y="0"/>
                      <a:pt x="0" y="51"/>
                      <a:pt x="0" y="119"/>
                    </a:cubicBezTo>
                    <a:cubicBezTo>
                      <a:pt x="0" y="190"/>
                      <a:pt x="59" y="240"/>
                      <a:pt x="118" y="240"/>
                    </a:cubicBezTo>
                    <a:cubicBezTo>
                      <a:pt x="189" y="240"/>
                      <a:pt x="239" y="190"/>
                      <a:pt x="239" y="119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="" xmlns:a16="http://schemas.microsoft.com/office/drawing/2014/main" id="{F9F7DFC5-1F7C-4967-B6E2-4EE0EDFA7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6125" y="3650936"/>
                <a:ext cx="598678" cy="257040"/>
              </a:xfrm>
              <a:custGeom>
                <a:avLst/>
                <a:gdLst>
                  <a:gd name="T0" fmla="*/ 490 w 842"/>
                  <a:gd name="T1" fmla="*/ 0 h 362"/>
                  <a:gd name="T2" fmla="*/ 490 w 842"/>
                  <a:gd name="T3" fmla="*/ 0 h 362"/>
                  <a:gd name="T4" fmla="*/ 841 w 842"/>
                  <a:gd name="T5" fmla="*/ 181 h 362"/>
                  <a:gd name="T6" fmla="*/ 419 w 842"/>
                  <a:gd name="T7" fmla="*/ 361 h 362"/>
                  <a:gd name="T8" fmla="*/ 0 w 842"/>
                  <a:gd name="T9" fmla="*/ 181 h 362"/>
                  <a:gd name="T10" fmla="*/ 360 w 842"/>
                  <a:gd name="T1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2" h="362">
                    <a:moveTo>
                      <a:pt x="490" y="0"/>
                    </a:moveTo>
                    <a:lnTo>
                      <a:pt x="490" y="0"/>
                    </a:lnTo>
                    <a:cubicBezTo>
                      <a:pt x="691" y="21"/>
                      <a:pt x="841" y="92"/>
                      <a:pt x="841" y="181"/>
                    </a:cubicBezTo>
                    <a:cubicBezTo>
                      <a:pt x="841" y="281"/>
                      <a:pt x="661" y="361"/>
                      <a:pt x="419" y="361"/>
                    </a:cubicBezTo>
                    <a:cubicBezTo>
                      <a:pt x="189" y="361"/>
                      <a:pt x="0" y="281"/>
                      <a:pt x="0" y="181"/>
                    </a:cubicBezTo>
                    <a:cubicBezTo>
                      <a:pt x="0" y="92"/>
                      <a:pt x="159" y="21"/>
                      <a:pt x="360" y="0"/>
                    </a:cubicBezTo>
                  </a:path>
                </a:pathLst>
              </a:custGeom>
              <a:noFill/>
              <a:ln w="4680" cap="flat">
                <a:solidFill>
                  <a:srgbClr val="000E2F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DDE7F0"/>
                  </a:solidFill>
                </a:endParaRPr>
              </a:p>
            </p:txBody>
          </p:sp>
        </p:grpSp>
      </p:grp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2D0C5CA-5CAF-4D24-8FFF-9D5445088C7B}"/>
              </a:ext>
            </a:extLst>
          </p:cNvPr>
          <p:cNvSpPr/>
          <p:nvPr/>
        </p:nvSpPr>
        <p:spPr>
          <a:xfrm>
            <a:off x="2761615" y="159194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36CAB2EC-5D76-4D49-A4E7-3D97AD16E78E}"/>
              </a:ext>
            </a:extLst>
          </p:cNvPr>
          <p:cNvSpPr/>
          <p:nvPr/>
        </p:nvSpPr>
        <p:spPr>
          <a:xfrm>
            <a:off x="2761615" y="1929130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3D6CAF42-62DC-43A9-9911-C2DE924CD53F}"/>
              </a:ext>
            </a:extLst>
          </p:cNvPr>
          <p:cNvSpPr/>
          <p:nvPr/>
        </p:nvSpPr>
        <p:spPr>
          <a:xfrm>
            <a:off x="2761615" y="30276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356A8922-E0D3-4837-ABD6-3787C2A0E5FE}"/>
              </a:ext>
            </a:extLst>
          </p:cNvPr>
          <p:cNvSpPr/>
          <p:nvPr/>
        </p:nvSpPr>
        <p:spPr>
          <a:xfrm>
            <a:off x="2761615" y="3364865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083E3AC-4EDA-4785-B002-725B5B3F7AE1}"/>
              </a:ext>
            </a:extLst>
          </p:cNvPr>
          <p:cNvSpPr/>
          <p:nvPr/>
        </p:nvSpPr>
        <p:spPr>
          <a:xfrm>
            <a:off x="2761615" y="44691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9CBA7FF8-D384-4C64-A57D-7C86B543EF73}"/>
              </a:ext>
            </a:extLst>
          </p:cNvPr>
          <p:cNvSpPr/>
          <p:nvPr/>
        </p:nvSpPr>
        <p:spPr>
          <a:xfrm>
            <a:off x="2761615" y="4806315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5794FADD-6DBC-4792-BC12-CA3A0A4DF12D}"/>
              </a:ext>
            </a:extLst>
          </p:cNvPr>
          <p:cNvSpPr/>
          <p:nvPr/>
        </p:nvSpPr>
        <p:spPr>
          <a:xfrm>
            <a:off x="7164705" y="159194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293B08E1-15A2-443E-9432-6D15479926B2}"/>
              </a:ext>
            </a:extLst>
          </p:cNvPr>
          <p:cNvSpPr/>
          <p:nvPr/>
        </p:nvSpPr>
        <p:spPr>
          <a:xfrm>
            <a:off x="7164705" y="1929130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F4A27452-E3A6-47C0-BF0F-5DBA90BDACE0}"/>
              </a:ext>
            </a:extLst>
          </p:cNvPr>
          <p:cNvSpPr/>
          <p:nvPr/>
        </p:nvSpPr>
        <p:spPr>
          <a:xfrm>
            <a:off x="7164705" y="30276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F93D120B-D49A-4766-99BC-8E83FB69E776}"/>
              </a:ext>
            </a:extLst>
          </p:cNvPr>
          <p:cNvSpPr/>
          <p:nvPr/>
        </p:nvSpPr>
        <p:spPr>
          <a:xfrm>
            <a:off x="7164705" y="3364865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1C975680-2196-4F63-931A-6649C71AC3A5}"/>
              </a:ext>
            </a:extLst>
          </p:cNvPr>
          <p:cNvSpPr/>
          <p:nvPr/>
        </p:nvSpPr>
        <p:spPr>
          <a:xfrm>
            <a:off x="7164705" y="44691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DDE7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37FB0EC9-E0B3-4147-9628-817C7DDA5AF7}"/>
              </a:ext>
            </a:extLst>
          </p:cNvPr>
          <p:cNvSpPr/>
          <p:nvPr/>
        </p:nvSpPr>
        <p:spPr>
          <a:xfrm>
            <a:off x="7164705" y="4806315"/>
            <a:ext cx="318706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DDE7F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rgbClr val="DDE7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69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6C82C17-8316-4A14-B39A-F1AD3906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622277" y="218114"/>
            <a:ext cx="3345251" cy="25971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850CD04-7F51-4C0F-BCD2-BB58C58F91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8281448" y="2258008"/>
            <a:ext cx="5682815" cy="44133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FBF7E0-7B7B-4E3C-BDD7-6F090F4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40000"/>
          </a:blip>
          <a:stretch>
            <a:fillRect/>
          </a:stretch>
        </p:blipFill>
        <p:spPr>
          <a:xfrm>
            <a:off x="279918" y="4322018"/>
            <a:ext cx="2269293" cy="17618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50FF6D3-C9CC-4DBC-998E-1F1A8F13F635}"/>
              </a:ext>
            </a:extLst>
          </p:cNvPr>
          <p:cNvGrpSpPr/>
          <p:nvPr/>
        </p:nvGrpSpPr>
        <p:grpSpPr>
          <a:xfrm>
            <a:off x="2596288" y="713222"/>
            <a:ext cx="5907035" cy="4640314"/>
            <a:chOff x="2596288" y="713222"/>
            <a:chExt cx="5907035" cy="4640314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E540E669-12F6-4AAF-9521-03253A65F32E}"/>
                </a:ext>
              </a:extLst>
            </p:cNvPr>
            <p:cNvSpPr/>
            <p:nvPr/>
          </p:nvSpPr>
          <p:spPr>
            <a:xfrm>
              <a:off x="3749351" y="730791"/>
              <a:ext cx="4522344" cy="4522344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267175B7-EA62-4801-A2A6-08D69B102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6288" y="713222"/>
              <a:ext cx="5907035" cy="4640314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B1D2D0D-1FAD-4882-95FF-4A63D9AD8AF8}"/>
              </a:ext>
            </a:extLst>
          </p:cNvPr>
          <p:cNvSpPr txBox="1"/>
          <p:nvPr/>
        </p:nvSpPr>
        <p:spPr>
          <a:xfrm>
            <a:off x="5401189" y="13052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</a:rPr>
              <a:t>贰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22E9285-AF24-4652-A601-E5515C4EF93C}"/>
              </a:ext>
            </a:extLst>
          </p:cNvPr>
          <p:cNvSpPr/>
          <p:nvPr/>
        </p:nvSpPr>
        <p:spPr>
          <a:xfrm>
            <a:off x="4523885" y="2669126"/>
            <a:ext cx="2850780" cy="9732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53940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2298</Words>
  <Application>Microsoft Office PowerPoint</Application>
  <PresentationFormat>宽屏</PresentationFormat>
  <Paragraphs>145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Lato</vt:lpstr>
      <vt:lpstr>等线</vt:lpstr>
      <vt:lpstr>等线 Light</vt:lpstr>
      <vt:lpstr>汉仪全唐诗简</vt:lpstr>
      <vt:lpstr>黑体</vt:lpstr>
      <vt:lpstr>微软雅黑</vt:lpstr>
      <vt:lpstr>叶立群几何极简体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Administrator</cp:lastModifiedBy>
  <cp:revision>12</cp:revision>
  <dcterms:created xsi:type="dcterms:W3CDTF">2017-08-17T03:25:03Z</dcterms:created>
  <dcterms:modified xsi:type="dcterms:W3CDTF">2018-04-03T10:21:09Z</dcterms:modified>
</cp:coreProperties>
</file>