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m4a" ContentType="audi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70" r:id="rId15"/>
    <p:sldId id="269"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BDE4"/>
    <a:srgbClr val="2C78D4"/>
    <a:srgbClr val="7FAE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707"/>
  </p:normalViewPr>
  <p:slideViewPr>
    <p:cSldViewPr snapToGrid="0">
      <p:cViewPr varScale="1">
        <p:scale>
          <a:sx n="85" d="100"/>
          <a:sy n="85" d="100"/>
        </p:scale>
        <p:origin x="105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B2DCF-D522-4D89-BE29-8926B1646FE5}" type="datetimeFigureOut">
              <a:rPr lang="zh-CN" altLang="en-US" smtClean="0"/>
              <a:t>2019/6/17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30D135-C465-4459-A283-B6AFCE617632}" type="slidenum">
              <a:rPr lang="zh-CN" altLang="en-US" smtClean="0"/>
              <a:t>‹#›</a:t>
            </a:fld>
            <a:endParaRPr lang="zh-CN" altLang="en-US"/>
          </a:p>
        </p:txBody>
      </p:sp>
    </p:spTree>
    <p:extLst>
      <p:ext uri="{BB962C8B-B14F-4D97-AF65-F5344CB8AC3E}">
        <p14:creationId xmlns:p14="http://schemas.microsoft.com/office/powerpoint/2010/main" val="1030895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30D135-C465-4459-A283-B6AFCE617632}" type="slidenum">
              <a:rPr lang="zh-CN" altLang="en-US" smtClean="0"/>
              <a:t>9</a:t>
            </a:fld>
            <a:endParaRPr lang="zh-CN" altLang="en-US"/>
          </a:p>
        </p:txBody>
      </p:sp>
    </p:spTree>
    <p:extLst>
      <p:ext uri="{BB962C8B-B14F-4D97-AF65-F5344CB8AC3E}">
        <p14:creationId xmlns:p14="http://schemas.microsoft.com/office/powerpoint/2010/main" val="1006433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30D135-C465-4459-A283-B6AFCE617632}" type="slidenum">
              <a:rPr lang="zh-CN" altLang="en-US" smtClean="0"/>
              <a:t>19</a:t>
            </a:fld>
            <a:endParaRPr lang="zh-CN" altLang="en-US"/>
          </a:p>
        </p:txBody>
      </p:sp>
    </p:spTree>
    <p:extLst>
      <p:ext uri="{BB962C8B-B14F-4D97-AF65-F5344CB8AC3E}">
        <p14:creationId xmlns:p14="http://schemas.microsoft.com/office/powerpoint/2010/main" val="3747348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2449960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945689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4127084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1085716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4215082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2639091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2881909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390696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userDrawn="1"/>
        </p:nvSpPr>
        <p:spPr>
          <a:xfrm>
            <a:off x="209550" y="190500"/>
            <a:ext cx="11734800" cy="6477000"/>
          </a:xfrm>
          <a:prstGeom prst="rect">
            <a:avLst/>
          </a:prstGeom>
          <a:solidFill>
            <a:srgbClr val="2C78D4">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9010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3318897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EA46726-5A78-4FBC-96F2-4D7E7FA1DDEF}" type="datetimeFigureOut">
              <a:rPr lang="zh-CN" altLang="en-US" smtClean="0"/>
              <a:t>2019/6/17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27502250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A46726-5A78-4FBC-96F2-4D7E7FA1DDEF}" type="datetimeFigureOut">
              <a:rPr lang="zh-CN" altLang="en-US" smtClean="0"/>
              <a:t>2019/6/17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56D0D5-FA27-4805-AA0B-41D9F190081E}" type="slidenum">
              <a:rPr lang="zh-CN" altLang="en-US" smtClean="0"/>
              <a:t>‹#›</a:t>
            </a:fld>
            <a:endParaRPr lang="zh-CN" altLang="en-US"/>
          </a:p>
        </p:txBody>
      </p:sp>
    </p:spTree>
    <p:extLst>
      <p:ext uri="{BB962C8B-B14F-4D97-AF65-F5344CB8AC3E}">
        <p14:creationId xmlns:p14="http://schemas.microsoft.com/office/powerpoint/2010/main" val="37350421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png"/><Relationship Id="rId8" Type="http://schemas.openxmlformats.org/officeDocument/2006/relationships/image" Target="../media/image5.png"/><Relationship Id="rId1" Type="http://schemas.microsoft.com/office/2007/relationships/media" Target="../media/media1.m4a"/><Relationship Id="rId2" Type="http://schemas.openxmlformats.org/officeDocument/2006/relationships/audio" Target="../media/media1.m4a"/></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3812" y="1804308"/>
            <a:ext cx="6071016" cy="148770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0322" y="1721740"/>
            <a:ext cx="1923490" cy="1683054"/>
          </a:xfrm>
          <a:prstGeom prst="rect">
            <a:avLst/>
          </a:prstGeom>
        </p:spPr>
      </p:pic>
      <p:sp>
        <p:nvSpPr>
          <p:cNvPr id="2" name="文本框 1"/>
          <p:cNvSpPr txBox="1"/>
          <p:nvPr/>
        </p:nvSpPr>
        <p:spPr>
          <a:xfrm>
            <a:off x="610322" y="3557825"/>
            <a:ext cx="7879080" cy="861774"/>
          </a:xfrm>
          <a:prstGeom prst="rect">
            <a:avLst/>
          </a:prstGeom>
          <a:noFill/>
        </p:spPr>
        <p:txBody>
          <a:bodyPr wrap="none" rtlCol="0">
            <a:spAutoFit/>
          </a:bodyPr>
          <a:lstStyle/>
          <a:p>
            <a:r>
              <a:rPr lang="zh-CN" altLang="en-US" sz="5000" b="1" dirty="0">
                <a:solidFill>
                  <a:schemeClr val="bg1"/>
                </a:solidFill>
                <a:effectLst>
                  <a:outerShdw blurRad="38100" dist="38100" dir="2700000" algn="tl">
                    <a:srgbClr val="000000">
                      <a:alpha val="43137"/>
                    </a:srgbClr>
                  </a:outerShdw>
                </a:effectLst>
              </a:rPr>
              <a:t>清新夏天精美工作总结模板</a:t>
            </a:r>
          </a:p>
        </p:txBody>
      </p:sp>
      <p:sp>
        <p:nvSpPr>
          <p:cNvPr id="7" name="圆角矩形 6"/>
          <p:cNvSpPr/>
          <p:nvPr/>
        </p:nvSpPr>
        <p:spPr>
          <a:xfrm>
            <a:off x="704849" y="4991100"/>
            <a:ext cx="2668972" cy="7766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汇报人</a:t>
            </a:r>
            <a:r>
              <a:rPr lang="zh-CN" altLang="en-US" sz="1600" dirty="0" smtClean="0"/>
              <a:t>：</a:t>
            </a:r>
            <a:r>
              <a:rPr lang="en-US" altLang="zh-CN" sz="1600" dirty="0" smtClean="0"/>
              <a:t>XX</a:t>
            </a:r>
            <a:endParaRPr lang="en-US" altLang="zh-CN" sz="1600" dirty="0" smtClean="0"/>
          </a:p>
          <a:p>
            <a:pPr algn="ctr"/>
            <a:r>
              <a:rPr lang="zh-CN" altLang="en-US" sz="1600" dirty="0" smtClean="0"/>
              <a:t>汇报</a:t>
            </a:r>
            <a:r>
              <a:rPr lang="zh-CN" altLang="en-US" sz="1600" dirty="0"/>
              <a:t>时间</a:t>
            </a:r>
            <a:r>
              <a:rPr lang="zh-CN" altLang="en-US" sz="1600" dirty="0" smtClean="0"/>
              <a:t>：</a:t>
            </a:r>
            <a:r>
              <a:rPr lang="en-US" altLang="zh-CN" sz="1600" dirty="0" smtClean="0"/>
              <a:t>2018</a:t>
            </a:r>
            <a:r>
              <a:rPr lang="zh-CN" altLang="en-US" sz="1600" dirty="0" smtClean="0"/>
              <a:t>年</a:t>
            </a:r>
            <a:r>
              <a:rPr lang="en-US" altLang="zh-CN" sz="1600" dirty="0"/>
              <a:t>XX</a:t>
            </a:r>
            <a:r>
              <a:rPr lang="zh-CN" altLang="en-US" sz="1600" dirty="0"/>
              <a:t>月</a:t>
            </a:r>
          </a:p>
        </p:txBody>
      </p:sp>
      <p:pic>
        <p:nvPicPr>
          <p:cNvPr id="8" name="SMOOTH J - 春よ、来い">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19561" y="2795194"/>
            <a:ext cx="609600" cy="609600"/>
          </a:xfrm>
          <a:prstGeom prst="rect">
            <a:avLst/>
          </a:prstGeom>
        </p:spPr>
      </p:pic>
    </p:spTree>
    <p:extLst>
      <p:ext uri="{BB962C8B-B14F-4D97-AF65-F5344CB8AC3E}">
        <p14:creationId xmlns:p14="http://schemas.microsoft.com/office/powerpoint/2010/main" val="301301527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
                                        </p:tgtEl>
                                        <p:attrNameLst>
                                          <p:attrName>ppt_y</p:attrName>
                                        </p:attrNameLst>
                                      </p:cBhvr>
                                      <p:tavLst>
                                        <p:tav tm="0">
                                          <p:val>
                                            <p:strVal val="#ppt_y"/>
                                          </p:val>
                                        </p:tav>
                                        <p:tav tm="100000">
                                          <p:val>
                                            <p:strVal val="#ppt_y"/>
                                          </p:val>
                                        </p:tav>
                                      </p:tavLst>
                                    </p:anim>
                                    <p:anim calcmode="lin" valueType="num">
                                      <p:cBhvr>
                                        <p:cTn id="2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
                                        </p:tgtEl>
                                      </p:cBhvr>
                                    </p:animEffect>
                                  </p:childTnLst>
                                </p:cTn>
                              </p:par>
                            </p:childTnLst>
                          </p:cTn>
                        </p:par>
                        <p:par>
                          <p:cTn id="29" fill="hold">
                            <p:stCondLst>
                              <p:cond delay="2550"/>
                            </p:stCondLst>
                            <p:childTnLst>
                              <p:par>
                                <p:cTn id="30" presetID="42"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nvGrpSpPr>
          <p:cNvPr id="5" name="组合 4"/>
          <p:cNvGrpSpPr/>
          <p:nvPr/>
        </p:nvGrpSpPr>
        <p:grpSpPr>
          <a:xfrm>
            <a:off x="856245" y="4492364"/>
            <a:ext cx="2778011" cy="1285878"/>
            <a:chOff x="799095" y="4587614"/>
            <a:chExt cx="2778011" cy="1285878"/>
          </a:xfrm>
        </p:grpSpPr>
        <p:sp>
          <p:nvSpPr>
            <p:cNvPr id="6" name="文本框 5"/>
            <p:cNvSpPr txBox="1"/>
            <p:nvPr/>
          </p:nvSpPr>
          <p:spPr>
            <a:xfrm>
              <a:off x="1377622" y="4587614"/>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7" name="矩形 6"/>
            <p:cNvSpPr/>
            <p:nvPr/>
          </p:nvSpPr>
          <p:spPr>
            <a:xfrm>
              <a:off x="799095" y="5259798"/>
              <a:ext cx="2778011" cy="613694"/>
            </a:xfrm>
            <a:prstGeom prst="rect">
              <a:avLst/>
            </a:prstGeom>
          </p:spPr>
          <p:txBody>
            <a:bodyPr vert="horz" wrap="square">
              <a:spAutoFit/>
            </a:bodyPr>
            <a:lstStyle/>
            <a:p>
              <a:pPr algn="ctr">
                <a:lnSpc>
                  <a:spcPct val="150000"/>
                </a:lnSpc>
              </a:pPr>
              <a:r>
                <a:rPr lang="zh-CN" altLang="en-US" sz="1200" dirty="0">
                  <a:solidFill>
                    <a:schemeClr val="bg1"/>
                  </a:solidFill>
                </a:rPr>
                <a:t>在这里输入内容在这里输入内容在这里输入内容在这里输入内容</a:t>
              </a:r>
            </a:p>
          </p:txBody>
        </p:sp>
      </p:grpSp>
      <p:grpSp>
        <p:nvGrpSpPr>
          <p:cNvPr id="8" name="组合 7"/>
          <p:cNvGrpSpPr/>
          <p:nvPr/>
        </p:nvGrpSpPr>
        <p:grpSpPr>
          <a:xfrm>
            <a:off x="973834" y="1740128"/>
            <a:ext cx="2469922" cy="2469922"/>
            <a:chOff x="973834" y="1968728"/>
            <a:chExt cx="2469922" cy="2469922"/>
          </a:xfrm>
        </p:grpSpPr>
        <p:pic>
          <p:nvPicPr>
            <p:cNvPr id="9" name="图片 8" descr="图片包含 配件&#10;&#10;已生成极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834" y="1968728"/>
              <a:ext cx="2469922" cy="2469922"/>
            </a:xfrm>
            <a:prstGeom prst="rect">
              <a:avLst/>
            </a:prstGeom>
          </p:spPr>
        </p:pic>
        <p:sp>
          <p:nvSpPr>
            <p:cNvPr id="10" name="文本框 9"/>
            <p:cNvSpPr txBox="1"/>
            <p:nvPr/>
          </p:nvSpPr>
          <p:spPr>
            <a:xfrm>
              <a:off x="1775166" y="2772802"/>
              <a:ext cx="825867" cy="861774"/>
            </a:xfrm>
            <a:prstGeom prst="rect">
              <a:avLst/>
            </a:prstGeom>
            <a:noFill/>
          </p:spPr>
          <p:txBody>
            <a:bodyPr wrap="none" rtlCol="0">
              <a:spAutoFit/>
            </a:bodyPr>
            <a:lstStyle/>
            <a:p>
              <a:r>
                <a:rPr lang="zh-CN" altLang="en-US" sz="5000" b="1" dirty="0">
                  <a:solidFill>
                    <a:schemeClr val="bg1"/>
                  </a:solidFill>
                </a:rPr>
                <a:t>壹</a:t>
              </a:r>
            </a:p>
          </p:txBody>
        </p:sp>
      </p:grpSp>
      <p:grpSp>
        <p:nvGrpSpPr>
          <p:cNvPr id="11" name="组合 10"/>
          <p:cNvGrpSpPr/>
          <p:nvPr/>
        </p:nvGrpSpPr>
        <p:grpSpPr>
          <a:xfrm>
            <a:off x="4736365" y="1740128"/>
            <a:ext cx="2469922" cy="2469922"/>
            <a:chOff x="4736365" y="1968728"/>
            <a:chExt cx="2469922" cy="2469922"/>
          </a:xfrm>
        </p:grpSpPr>
        <p:pic>
          <p:nvPicPr>
            <p:cNvPr id="12" name="图片 11" descr="图片包含 配件&#10;&#10;已生成极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6365" y="1968728"/>
              <a:ext cx="2469922" cy="2469922"/>
            </a:xfrm>
            <a:prstGeom prst="rect">
              <a:avLst/>
            </a:prstGeom>
          </p:spPr>
        </p:pic>
        <p:sp>
          <p:nvSpPr>
            <p:cNvPr id="13" name="文本框 12"/>
            <p:cNvSpPr txBox="1"/>
            <p:nvPr/>
          </p:nvSpPr>
          <p:spPr>
            <a:xfrm>
              <a:off x="5558392" y="2772802"/>
              <a:ext cx="825867" cy="861774"/>
            </a:xfrm>
            <a:prstGeom prst="rect">
              <a:avLst/>
            </a:prstGeom>
            <a:noFill/>
          </p:spPr>
          <p:txBody>
            <a:bodyPr wrap="none" rtlCol="0">
              <a:spAutoFit/>
            </a:bodyPr>
            <a:lstStyle/>
            <a:p>
              <a:r>
                <a:rPr lang="zh-CN" altLang="en-US" sz="5000" b="1" dirty="0">
                  <a:solidFill>
                    <a:schemeClr val="bg1"/>
                  </a:solidFill>
                </a:rPr>
                <a:t>贰</a:t>
              </a:r>
            </a:p>
          </p:txBody>
        </p:sp>
      </p:grpSp>
      <p:grpSp>
        <p:nvGrpSpPr>
          <p:cNvPr id="14" name="组合 13"/>
          <p:cNvGrpSpPr/>
          <p:nvPr/>
        </p:nvGrpSpPr>
        <p:grpSpPr>
          <a:xfrm>
            <a:off x="8498896" y="1740128"/>
            <a:ext cx="2469922" cy="2469922"/>
            <a:chOff x="8498896" y="1968728"/>
            <a:chExt cx="2469922" cy="2469922"/>
          </a:xfrm>
        </p:grpSpPr>
        <p:pic>
          <p:nvPicPr>
            <p:cNvPr id="15" name="图片 14" descr="图片包含 配件&#10;&#10;已生成极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8896" y="1968728"/>
              <a:ext cx="2469922" cy="2469922"/>
            </a:xfrm>
            <a:prstGeom prst="rect">
              <a:avLst/>
            </a:prstGeom>
          </p:spPr>
        </p:pic>
        <p:sp>
          <p:nvSpPr>
            <p:cNvPr id="16" name="文本框 15"/>
            <p:cNvSpPr txBox="1"/>
            <p:nvPr/>
          </p:nvSpPr>
          <p:spPr>
            <a:xfrm>
              <a:off x="9341618" y="2772802"/>
              <a:ext cx="825867" cy="861774"/>
            </a:xfrm>
            <a:prstGeom prst="rect">
              <a:avLst/>
            </a:prstGeom>
            <a:noFill/>
          </p:spPr>
          <p:txBody>
            <a:bodyPr wrap="none" rtlCol="0">
              <a:spAutoFit/>
            </a:bodyPr>
            <a:lstStyle/>
            <a:p>
              <a:r>
                <a:rPr lang="zh-CN" altLang="en-US" sz="5000" b="1" dirty="0">
                  <a:solidFill>
                    <a:schemeClr val="bg1"/>
                  </a:solidFill>
                </a:rPr>
                <a:t>叁</a:t>
              </a:r>
            </a:p>
          </p:txBody>
        </p:sp>
      </p:grpSp>
      <p:grpSp>
        <p:nvGrpSpPr>
          <p:cNvPr id="17" name="组合 16"/>
          <p:cNvGrpSpPr/>
          <p:nvPr/>
        </p:nvGrpSpPr>
        <p:grpSpPr>
          <a:xfrm>
            <a:off x="4639469" y="4511414"/>
            <a:ext cx="2778011" cy="1285878"/>
            <a:chOff x="799095" y="4587614"/>
            <a:chExt cx="2778011" cy="1285878"/>
          </a:xfrm>
        </p:grpSpPr>
        <p:sp>
          <p:nvSpPr>
            <p:cNvPr id="18" name="文本框 17"/>
            <p:cNvSpPr txBox="1"/>
            <p:nvPr/>
          </p:nvSpPr>
          <p:spPr>
            <a:xfrm>
              <a:off x="1377622" y="4587614"/>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19" name="矩形 18"/>
            <p:cNvSpPr/>
            <p:nvPr/>
          </p:nvSpPr>
          <p:spPr>
            <a:xfrm>
              <a:off x="799095" y="5259798"/>
              <a:ext cx="2778011" cy="613694"/>
            </a:xfrm>
            <a:prstGeom prst="rect">
              <a:avLst/>
            </a:prstGeom>
          </p:spPr>
          <p:txBody>
            <a:bodyPr vert="horz"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20" name="组合 19"/>
          <p:cNvGrpSpPr/>
          <p:nvPr/>
        </p:nvGrpSpPr>
        <p:grpSpPr>
          <a:xfrm>
            <a:off x="8422693" y="4530464"/>
            <a:ext cx="2778011" cy="1285878"/>
            <a:chOff x="799095" y="4587614"/>
            <a:chExt cx="2778011" cy="1285878"/>
          </a:xfrm>
        </p:grpSpPr>
        <p:sp>
          <p:nvSpPr>
            <p:cNvPr id="21" name="文本框 20"/>
            <p:cNvSpPr txBox="1"/>
            <p:nvPr/>
          </p:nvSpPr>
          <p:spPr>
            <a:xfrm>
              <a:off x="1377622" y="4587614"/>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22" name="矩形 21"/>
            <p:cNvSpPr/>
            <p:nvPr/>
          </p:nvSpPr>
          <p:spPr>
            <a:xfrm>
              <a:off x="799095" y="5259798"/>
              <a:ext cx="2778011" cy="613694"/>
            </a:xfrm>
            <a:prstGeom prst="rect">
              <a:avLst/>
            </a:prstGeom>
          </p:spPr>
          <p:txBody>
            <a:bodyPr vert="horz"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spTree>
    <p:extLst>
      <p:ext uri="{BB962C8B-B14F-4D97-AF65-F5344CB8AC3E}">
        <p14:creationId xmlns:p14="http://schemas.microsoft.com/office/powerpoint/2010/main" val="192626803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2" presetClass="entr" presetSubtype="4" decel="10000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2" presetClass="entr" presetSubtype="4" decel="10000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2" presetClass="entr" presetSubtype="4" decel="10000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
        <p:nvSpPr>
          <p:cNvPr id="5" name="椭圆 4"/>
          <p:cNvSpPr/>
          <p:nvPr/>
        </p:nvSpPr>
        <p:spPr>
          <a:xfrm>
            <a:off x="1514475" y="2207928"/>
            <a:ext cx="3495676" cy="3495676"/>
          </a:xfrm>
          <a:prstGeom prst="ellipse">
            <a:avLst/>
          </a:prstGeom>
          <a:noFill/>
          <a:ln w="571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p:cNvGrpSpPr/>
          <p:nvPr/>
        </p:nvGrpSpPr>
        <p:grpSpPr>
          <a:xfrm>
            <a:off x="2752726" y="5127341"/>
            <a:ext cx="1019174" cy="1019174"/>
            <a:chOff x="2386013" y="5191125"/>
            <a:chExt cx="876300" cy="876300"/>
          </a:xfrm>
          <a:solidFill>
            <a:srgbClr val="80BDE4"/>
          </a:solidFill>
        </p:grpSpPr>
        <p:sp>
          <p:nvSpPr>
            <p:cNvPr id="7" name="椭圆 6"/>
            <p:cNvSpPr/>
            <p:nvPr/>
          </p:nvSpPr>
          <p:spPr>
            <a:xfrm>
              <a:off x="2386013" y="5191125"/>
              <a:ext cx="876300" cy="876300"/>
            </a:xfrm>
            <a:prstGeom prst="ellipse">
              <a:avLst/>
            </a:prstGeom>
            <a:solidFill>
              <a:schemeClr val="bg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book_118069"/>
            <p:cNvSpPr>
              <a:spLocks noChangeAspect="1"/>
            </p:cNvSpPr>
            <p:nvPr/>
          </p:nvSpPr>
          <p:spPr bwMode="auto">
            <a:xfrm>
              <a:off x="2624138" y="5483272"/>
              <a:ext cx="400050" cy="39622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grpFill/>
            <a:ln>
              <a:noFill/>
            </a:ln>
          </p:spPr>
        </p:sp>
      </p:grpSp>
      <p:grpSp>
        <p:nvGrpSpPr>
          <p:cNvPr id="9" name="组合 8"/>
          <p:cNvGrpSpPr/>
          <p:nvPr/>
        </p:nvGrpSpPr>
        <p:grpSpPr>
          <a:xfrm>
            <a:off x="4500564" y="3446179"/>
            <a:ext cx="1019174" cy="1019174"/>
            <a:chOff x="4133851" y="3509963"/>
            <a:chExt cx="876300" cy="876300"/>
          </a:xfrm>
          <a:solidFill>
            <a:srgbClr val="80BDE4"/>
          </a:solidFill>
        </p:grpSpPr>
        <p:sp>
          <p:nvSpPr>
            <p:cNvPr id="10" name="椭圆 9"/>
            <p:cNvSpPr/>
            <p:nvPr/>
          </p:nvSpPr>
          <p:spPr>
            <a:xfrm>
              <a:off x="4133851" y="3509963"/>
              <a:ext cx="876300" cy="876300"/>
            </a:xfrm>
            <a:prstGeom prst="ellipse">
              <a:avLst/>
            </a:prstGeom>
            <a:solidFill>
              <a:schemeClr val="bg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upper-right-arrow-black-symbol_39545"/>
            <p:cNvSpPr>
              <a:spLocks noChangeAspect="1"/>
            </p:cNvSpPr>
            <p:nvPr/>
          </p:nvSpPr>
          <p:spPr bwMode="auto">
            <a:xfrm>
              <a:off x="4314827" y="3748088"/>
              <a:ext cx="400050" cy="400050"/>
            </a:xfrm>
            <a:custGeom>
              <a:avLst/>
              <a:gdLst>
                <a:gd name="T0" fmla="*/ 248 w 254"/>
                <a:gd name="T1" fmla="*/ 1 h 254"/>
                <a:gd name="T2" fmla="*/ 4 w 254"/>
                <a:gd name="T3" fmla="*/ 69 h 254"/>
                <a:gd name="T4" fmla="*/ 4 w 254"/>
                <a:gd name="T5" fmla="*/ 73 h 254"/>
                <a:gd name="T6" fmla="*/ 130 w 254"/>
                <a:gd name="T7" fmla="*/ 119 h 254"/>
                <a:gd name="T8" fmla="*/ 139 w 254"/>
                <a:gd name="T9" fmla="*/ 128 h 254"/>
                <a:gd name="T10" fmla="*/ 182 w 254"/>
                <a:gd name="T11" fmla="*/ 250 h 254"/>
                <a:gd name="T12" fmla="*/ 186 w 254"/>
                <a:gd name="T13" fmla="*/ 250 h 254"/>
                <a:gd name="T14" fmla="*/ 253 w 254"/>
                <a:gd name="T15" fmla="*/ 6 h 254"/>
                <a:gd name="T16" fmla="*/ 248 w 254"/>
                <a:gd name="T17"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254">
                  <a:moveTo>
                    <a:pt x="248" y="1"/>
                  </a:moveTo>
                  <a:cubicBezTo>
                    <a:pt x="4" y="69"/>
                    <a:pt x="4" y="69"/>
                    <a:pt x="4" y="69"/>
                  </a:cubicBezTo>
                  <a:cubicBezTo>
                    <a:pt x="1" y="70"/>
                    <a:pt x="0" y="72"/>
                    <a:pt x="4" y="73"/>
                  </a:cubicBezTo>
                  <a:cubicBezTo>
                    <a:pt x="130" y="119"/>
                    <a:pt x="130" y="119"/>
                    <a:pt x="130" y="119"/>
                  </a:cubicBezTo>
                  <a:cubicBezTo>
                    <a:pt x="134" y="120"/>
                    <a:pt x="138" y="124"/>
                    <a:pt x="139" y="128"/>
                  </a:cubicBezTo>
                  <a:cubicBezTo>
                    <a:pt x="182" y="250"/>
                    <a:pt x="182" y="250"/>
                    <a:pt x="182" y="250"/>
                  </a:cubicBezTo>
                  <a:cubicBezTo>
                    <a:pt x="183" y="254"/>
                    <a:pt x="185" y="254"/>
                    <a:pt x="186" y="250"/>
                  </a:cubicBezTo>
                  <a:cubicBezTo>
                    <a:pt x="253" y="6"/>
                    <a:pt x="253" y="6"/>
                    <a:pt x="253" y="6"/>
                  </a:cubicBezTo>
                  <a:cubicBezTo>
                    <a:pt x="254" y="2"/>
                    <a:pt x="252" y="0"/>
                    <a:pt x="248" y="1"/>
                  </a:cubicBezTo>
                  <a:close/>
                </a:path>
              </a:pathLst>
            </a:custGeom>
            <a:grpFill/>
            <a:ln>
              <a:noFill/>
            </a:ln>
          </p:spPr>
        </p:sp>
      </p:grpSp>
      <p:grpSp>
        <p:nvGrpSpPr>
          <p:cNvPr id="12" name="组合 11"/>
          <p:cNvGrpSpPr/>
          <p:nvPr/>
        </p:nvGrpSpPr>
        <p:grpSpPr>
          <a:xfrm>
            <a:off x="2752726" y="1698341"/>
            <a:ext cx="1019174" cy="1019174"/>
            <a:chOff x="2386013" y="1762125"/>
            <a:chExt cx="876300" cy="876300"/>
          </a:xfrm>
          <a:solidFill>
            <a:srgbClr val="80BDE4"/>
          </a:solidFill>
        </p:grpSpPr>
        <p:sp>
          <p:nvSpPr>
            <p:cNvPr id="13" name="椭圆 12"/>
            <p:cNvSpPr/>
            <p:nvPr/>
          </p:nvSpPr>
          <p:spPr>
            <a:xfrm>
              <a:off x="2386013" y="1762125"/>
              <a:ext cx="876300" cy="876300"/>
            </a:xfrm>
            <a:prstGeom prst="ellipse">
              <a:avLst/>
            </a:prstGeom>
            <a:solidFill>
              <a:schemeClr val="bg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businessman-in-apresentation-with-a-graphic-on-a-board_30732"/>
            <p:cNvSpPr>
              <a:spLocks noChangeAspect="1"/>
            </p:cNvSpPr>
            <p:nvPr/>
          </p:nvSpPr>
          <p:spPr bwMode="auto">
            <a:xfrm>
              <a:off x="2624138" y="2016732"/>
              <a:ext cx="400050" cy="367086"/>
            </a:xfrm>
            <a:custGeom>
              <a:avLst/>
              <a:gdLst>
                <a:gd name="connsiteX0" fmla="*/ 231110 w 333901"/>
                <a:gd name="connsiteY0" fmla="*/ 112258 h 306388"/>
                <a:gd name="connsiteX1" fmla="*/ 218013 w 333901"/>
                <a:gd name="connsiteY1" fmla="*/ 113619 h 306388"/>
                <a:gd name="connsiteX2" fmla="*/ 213931 w 333901"/>
                <a:gd name="connsiteY2" fmla="*/ 136751 h 306388"/>
                <a:gd name="connsiteX3" fmla="*/ 235702 w 333901"/>
                <a:gd name="connsiteY3" fmla="*/ 142194 h 306388"/>
                <a:gd name="connsiteX4" fmla="*/ 241145 w 333901"/>
                <a:gd name="connsiteY4" fmla="*/ 119062 h 306388"/>
                <a:gd name="connsiteX5" fmla="*/ 231110 w 333901"/>
                <a:gd name="connsiteY5" fmla="*/ 112258 h 306388"/>
                <a:gd name="connsiteX6" fmla="*/ 273432 w 333901"/>
                <a:gd name="connsiteY6" fmla="*/ 104342 h 306388"/>
                <a:gd name="connsiteX7" fmla="*/ 265205 w 333901"/>
                <a:gd name="connsiteY7" fmla="*/ 120795 h 306388"/>
                <a:gd name="connsiteX8" fmla="*/ 281658 w 333901"/>
                <a:gd name="connsiteY8" fmla="*/ 129021 h 306388"/>
                <a:gd name="connsiteX9" fmla="*/ 289884 w 333901"/>
                <a:gd name="connsiteY9" fmla="*/ 112568 h 306388"/>
                <a:gd name="connsiteX10" fmla="*/ 273432 w 333901"/>
                <a:gd name="connsiteY10" fmla="*/ 104342 h 306388"/>
                <a:gd name="connsiteX11" fmla="*/ 230135 w 333901"/>
                <a:gd name="connsiteY11" fmla="*/ 100012 h 306388"/>
                <a:gd name="connsiteX12" fmla="*/ 237929 w 333901"/>
                <a:gd name="connsiteY12" fmla="*/ 101311 h 306388"/>
                <a:gd name="connsiteX13" fmla="*/ 236630 w 333901"/>
                <a:gd name="connsiteY13" fmla="*/ 106506 h 306388"/>
                <a:gd name="connsiteX14" fmla="*/ 244423 w 333901"/>
                <a:gd name="connsiteY14" fmla="*/ 113001 h 306388"/>
                <a:gd name="connsiteX15" fmla="*/ 249618 w 333901"/>
                <a:gd name="connsiteY15" fmla="*/ 109104 h 306388"/>
                <a:gd name="connsiteX16" fmla="*/ 253515 w 333901"/>
                <a:gd name="connsiteY16" fmla="*/ 116897 h 306388"/>
                <a:gd name="connsiteX17" fmla="*/ 249618 w 333901"/>
                <a:gd name="connsiteY17" fmla="*/ 119495 h 306388"/>
                <a:gd name="connsiteX18" fmla="*/ 250917 w 333901"/>
                <a:gd name="connsiteY18" fmla="*/ 129886 h 306388"/>
                <a:gd name="connsiteX19" fmla="*/ 256113 w 333901"/>
                <a:gd name="connsiteY19" fmla="*/ 131185 h 306388"/>
                <a:gd name="connsiteX20" fmla="*/ 254814 w 333901"/>
                <a:gd name="connsiteY20" fmla="*/ 138978 h 306388"/>
                <a:gd name="connsiteX21" fmla="*/ 248320 w 333901"/>
                <a:gd name="connsiteY21" fmla="*/ 137679 h 306388"/>
                <a:gd name="connsiteX22" fmla="*/ 243124 w 333901"/>
                <a:gd name="connsiteY22" fmla="*/ 145472 h 306388"/>
                <a:gd name="connsiteX23" fmla="*/ 247021 w 333901"/>
                <a:gd name="connsiteY23" fmla="*/ 150668 h 306388"/>
                <a:gd name="connsiteX24" fmla="*/ 239228 w 333901"/>
                <a:gd name="connsiteY24" fmla="*/ 154564 h 306388"/>
                <a:gd name="connsiteX25" fmla="*/ 235331 w 333901"/>
                <a:gd name="connsiteY25" fmla="*/ 150668 h 306388"/>
                <a:gd name="connsiteX26" fmla="*/ 226239 w 333901"/>
                <a:gd name="connsiteY26" fmla="*/ 151967 h 306388"/>
                <a:gd name="connsiteX27" fmla="*/ 224940 w 333901"/>
                <a:gd name="connsiteY27" fmla="*/ 157162 h 306388"/>
                <a:gd name="connsiteX28" fmla="*/ 217147 w 333901"/>
                <a:gd name="connsiteY28" fmla="*/ 154564 h 306388"/>
                <a:gd name="connsiteX29" fmla="*/ 218446 w 333901"/>
                <a:gd name="connsiteY29" fmla="*/ 149369 h 306388"/>
                <a:gd name="connsiteX30" fmla="*/ 210653 w 333901"/>
                <a:gd name="connsiteY30" fmla="*/ 144173 h 306388"/>
                <a:gd name="connsiteX31" fmla="*/ 205457 w 333901"/>
                <a:gd name="connsiteY31" fmla="*/ 146771 h 306388"/>
                <a:gd name="connsiteX32" fmla="*/ 201560 w 333901"/>
                <a:gd name="connsiteY32" fmla="*/ 140277 h 306388"/>
                <a:gd name="connsiteX33" fmla="*/ 205457 w 333901"/>
                <a:gd name="connsiteY33" fmla="*/ 136380 h 306388"/>
                <a:gd name="connsiteX34" fmla="*/ 204158 w 333901"/>
                <a:gd name="connsiteY34" fmla="*/ 127288 h 306388"/>
                <a:gd name="connsiteX35" fmla="*/ 198963 w 333901"/>
                <a:gd name="connsiteY35" fmla="*/ 125989 h 306388"/>
                <a:gd name="connsiteX36" fmla="*/ 200262 w 333901"/>
                <a:gd name="connsiteY36" fmla="*/ 118196 h 306388"/>
                <a:gd name="connsiteX37" fmla="*/ 206756 w 333901"/>
                <a:gd name="connsiteY37" fmla="*/ 119495 h 306388"/>
                <a:gd name="connsiteX38" fmla="*/ 211951 w 333901"/>
                <a:gd name="connsiteY38" fmla="*/ 111702 h 306388"/>
                <a:gd name="connsiteX39" fmla="*/ 208055 w 333901"/>
                <a:gd name="connsiteY39" fmla="*/ 106506 h 306388"/>
                <a:gd name="connsiteX40" fmla="*/ 215848 w 333901"/>
                <a:gd name="connsiteY40" fmla="*/ 101311 h 306388"/>
                <a:gd name="connsiteX41" fmla="*/ 219745 w 333901"/>
                <a:gd name="connsiteY41" fmla="*/ 106506 h 306388"/>
                <a:gd name="connsiteX42" fmla="*/ 228837 w 333901"/>
                <a:gd name="connsiteY42" fmla="*/ 105207 h 306388"/>
                <a:gd name="connsiteX43" fmla="*/ 230135 w 333901"/>
                <a:gd name="connsiteY43" fmla="*/ 100012 h 306388"/>
                <a:gd name="connsiteX44" fmla="*/ 274257 w 333901"/>
                <a:gd name="connsiteY44" fmla="*/ 93662 h 306388"/>
                <a:gd name="connsiteX45" fmla="*/ 275572 w 333901"/>
                <a:gd name="connsiteY45" fmla="*/ 98923 h 306388"/>
                <a:gd name="connsiteX46" fmla="*/ 283464 w 333901"/>
                <a:gd name="connsiteY46" fmla="*/ 98923 h 306388"/>
                <a:gd name="connsiteX47" fmla="*/ 284780 w 333901"/>
                <a:gd name="connsiteY47" fmla="*/ 94977 h 306388"/>
                <a:gd name="connsiteX48" fmla="*/ 291357 w 333901"/>
                <a:gd name="connsiteY48" fmla="*/ 97608 h 306388"/>
                <a:gd name="connsiteX49" fmla="*/ 290041 w 333901"/>
                <a:gd name="connsiteY49" fmla="*/ 101554 h 306388"/>
                <a:gd name="connsiteX50" fmla="*/ 293987 w 333901"/>
                <a:gd name="connsiteY50" fmla="*/ 108131 h 306388"/>
                <a:gd name="connsiteX51" fmla="*/ 299249 w 333901"/>
                <a:gd name="connsiteY51" fmla="*/ 106816 h 306388"/>
                <a:gd name="connsiteX52" fmla="*/ 300564 w 333901"/>
                <a:gd name="connsiteY52" fmla="*/ 113393 h 306388"/>
                <a:gd name="connsiteX53" fmla="*/ 296618 w 333901"/>
                <a:gd name="connsiteY53" fmla="*/ 114708 h 306388"/>
                <a:gd name="connsiteX54" fmla="*/ 296618 w 333901"/>
                <a:gd name="connsiteY54" fmla="*/ 122600 h 306388"/>
                <a:gd name="connsiteX55" fmla="*/ 300564 w 333901"/>
                <a:gd name="connsiteY55" fmla="*/ 123916 h 306388"/>
                <a:gd name="connsiteX56" fmla="*/ 296618 w 333901"/>
                <a:gd name="connsiteY56" fmla="*/ 130492 h 306388"/>
                <a:gd name="connsiteX57" fmla="*/ 292672 w 333901"/>
                <a:gd name="connsiteY57" fmla="*/ 127862 h 306388"/>
                <a:gd name="connsiteX58" fmla="*/ 287411 w 333901"/>
                <a:gd name="connsiteY58" fmla="*/ 133123 h 306388"/>
                <a:gd name="connsiteX59" fmla="*/ 288726 w 333901"/>
                <a:gd name="connsiteY59" fmla="*/ 138385 h 306388"/>
                <a:gd name="connsiteX60" fmla="*/ 282149 w 333901"/>
                <a:gd name="connsiteY60" fmla="*/ 139700 h 306388"/>
                <a:gd name="connsiteX61" fmla="*/ 280834 w 333901"/>
                <a:gd name="connsiteY61" fmla="*/ 135754 h 306388"/>
                <a:gd name="connsiteX62" fmla="*/ 272941 w 333901"/>
                <a:gd name="connsiteY62" fmla="*/ 135754 h 306388"/>
                <a:gd name="connsiteX63" fmla="*/ 271626 w 333901"/>
                <a:gd name="connsiteY63" fmla="*/ 139700 h 306388"/>
                <a:gd name="connsiteX64" fmla="*/ 265049 w 333901"/>
                <a:gd name="connsiteY64" fmla="*/ 135754 h 306388"/>
                <a:gd name="connsiteX65" fmla="*/ 266365 w 333901"/>
                <a:gd name="connsiteY65" fmla="*/ 131808 h 306388"/>
                <a:gd name="connsiteX66" fmla="*/ 261103 w 333901"/>
                <a:gd name="connsiteY66" fmla="*/ 126546 h 306388"/>
                <a:gd name="connsiteX67" fmla="*/ 257156 w 333901"/>
                <a:gd name="connsiteY67" fmla="*/ 127862 h 306388"/>
                <a:gd name="connsiteX68" fmla="*/ 254526 w 333901"/>
                <a:gd name="connsiteY68" fmla="*/ 121285 h 306388"/>
                <a:gd name="connsiteX69" fmla="*/ 259787 w 333901"/>
                <a:gd name="connsiteY69" fmla="*/ 119969 h 306388"/>
                <a:gd name="connsiteX70" fmla="*/ 259787 w 333901"/>
                <a:gd name="connsiteY70" fmla="*/ 112077 h 306388"/>
                <a:gd name="connsiteX71" fmla="*/ 255841 w 333901"/>
                <a:gd name="connsiteY71" fmla="*/ 110762 h 306388"/>
                <a:gd name="connsiteX72" fmla="*/ 258472 w 333901"/>
                <a:gd name="connsiteY72" fmla="*/ 104185 h 306388"/>
                <a:gd name="connsiteX73" fmla="*/ 262418 w 333901"/>
                <a:gd name="connsiteY73" fmla="*/ 105500 h 306388"/>
                <a:gd name="connsiteX74" fmla="*/ 268995 w 333901"/>
                <a:gd name="connsiteY74" fmla="*/ 100239 h 306388"/>
                <a:gd name="connsiteX75" fmla="*/ 267680 w 333901"/>
                <a:gd name="connsiteY75" fmla="*/ 96293 h 306388"/>
                <a:gd name="connsiteX76" fmla="*/ 274257 w 333901"/>
                <a:gd name="connsiteY76" fmla="*/ 93662 h 306388"/>
                <a:gd name="connsiteX77" fmla="*/ 155795 w 333901"/>
                <a:gd name="connsiteY77" fmla="*/ 46037 h 306388"/>
                <a:gd name="connsiteX78" fmla="*/ 146576 w 333901"/>
                <a:gd name="connsiteY78" fmla="*/ 55260 h 306388"/>
                <a:gd name="connsiteX79" fmla="*/ 146576 w 333901"/>
                <a:gd name="connsiteY79" fmla="*/ 84248 h 306388"/>
                <a:gd name="connsiteX80" fmla="*/ 183453 w 333901"/>
                <a:gd name="connsiteY80" fmla="*/ 96107 h 306388"/>
                <a:gd name="connsiteX81" fmla="*/ 190038 w 333901"/>
                <a:gd name="connsiteY81" fmla="*/ 104013 h 306388"/>
                <a:gd name="connsiteX82" fmla="*/ 259841 w 333901"/>
                <a:gd name="connsiteY82" fmla="*/ 71072 h 306388"/>
                <a:gd name="connsiteX83" fmla="*/ 262476 w 333901"/>
                <a:gd name="connsiteY83" fmla="*/ 72390 h 306388"/>
                <a:gd name="connsiteX84" fmla="*/ 261158 w 333901"/>
                <a:gd name="connsiteY84" fmla="*/ 76342 h 306388"/>
                <a:gd name="connsiteX85" fmla="*/ 191355 w 333901"/>
                <a:gd name="connsiteY85" fmla="*/ 107966 h 306388"/>
                <a:gd name="connsiteX86" fmla="*/ 190038 w 333901"/>
                <a:gd name="connsiteY86" fmla="*/ 110601 h 306388"/>
                <a:gd name="connsiteX87" fmla="*/ 179502 w 333901"/>
                <a:gd name="connsiteY87" fmla="*/ 118507 h 306388"/>
                <a:gd name="connsiteX88" fmla="*/ 175551 w 333901"/>
                <a:gd name="connsiteY88" fmla="*/ 118507 h 306388"/>
                <a:gd name="connsiteX89" fmla="*/ 146576 w 333901"/>
                <a:gd name="connsiteY89" fmla="*/ 107966 h 306388"/>
                <a:gd name="connsiteX90" fmla="*/ 146576 w 333901"/>
                <a:gd name="connsiteY90" fmla="*/ 168577 h 306388"/>
                <a:gd name="connsiteX91" fmla="*/ 155795 w 333901"/>
                <a:gd name="connsiteY91" fmla="*/ 177800 h 306388"/>
                <a:gd name="connsiteX92" fmla="*/ 315157 w 333901"/>
                <a:gd name="connsiteY92" fmla="*/ 177800 h 306388"/>
                <a:gd name="connsiteX93" fmla="*/ 324376 w 333901"/>
                <a:gd name="connsiteY93" fmla="*/ 168577 h 306388"/>
                <a:gd name="connsiteX94" fmla="*/ 324376 w 333901"/>
                <a:gd name="connsiteY94" fmla="*/ 55260 h 306388"/>
                <a:gd name="connsiteX95" fmla="*/ 315157 w 333901"/>
                <a:gd name="connsiteY95" fmla="*/ 46037 h 306388"/>
                <a:gd name="connsiteX96" fmla="*/ 155795 w 333901"/>
                <a:gd name="connsiteY96" fmla="*/ 46037 h 306388"/>
                <a:gd name="connsiteX97" fmla="*/ 235382 w 333901"/>
                <a:gd name="connsiteY97" fmla="*/ 15875 h 306388"/>
                <a:gd name="connsiteX98" fmla="*/ 241950 w 333901"/>
                <a:gd name="connsiteY98" fmla="*/ 23762 h 306388"/>
                <a:gd name="connsiteX99" fmla="*/ 241950 w 333901"/>
                <a:gd name="connsiteY99" fmla="*/ 36908 h 306388"/>
                <a:gd name="connsiteX100" fmla="*/ 315511 w 333901"/>
                <a:gd name="connsiteY100" fmla="*/ 36908 h 306388"/>
                <a:gd name="connsiteX101" fmla="*/ 333901 w 333901"/>
                <a:gd name="connsiteY101" fmla="*/ 55311 h 306388"/>
                <a:gd name="connsiteX102" fmla="*/ 333901 w 333901"/>
                <a:gd name="connsiteY102" fmla="*/ 168361 h 306388"/>
                <a:gd name="connsiteX103" fmla="*/ 315511 w 333901"/>
                <a:gd name="connsiteY103" fmla="*/ 186765 h 306388"/>
                <a:gd name="connsiteX104" fmla="*/ 281358 w 333901"/>
                <a:gd name="connsiteY104" fmla="*/ 186765 h 306388"/>
                <a:gd name="connsiteX105" fmla="*/ 310257 w 333901"/>
                <a:gd name="connsiteY105" fmla="*/ 298501 h 306388"/>
                <a:gd name="connsiteX106" fmla="*/ 306316 w 333901"/>
                <a:gd name="connsiteY106" fmla="*/ 306388 h 306388"/>
                <a:gd name="connsiteX107" fmla="*/ 303689 w 333901"/>
                <a:gd name="connsiteY107" fmla="*/ 306388 h 306388"/>
                <a:gd name="connsiteX108" fmla="*/ 297121 w 333901"/>
                <a:gd name="connsiteY108" fmla="*/ 301130 h 306388"/>
                <a:gd name="connsiteX109" fmla="*/ 266909 w 333901"/>
                <a:gd name="connsiteY109" fmla="*/ 186765 h 306388"/>
                <a:gd name="connsiteX110" fmla="*/ 241950 w 333901"/>
                <a:gd name="connsiteY110" fmla="*/ 186765 h 306388"/>
                <a:gd name="connsiteX111" fmla="*/ 241950 w 333901"/>
                <a:gd name="connsiteY111" fmla="*/ 268266 h 306388"/>
                <a:gd name="connsiteX112" fmla="*/ 235382 w 333901"/>
                <a:gd name="connsiteY112" fmla="*/ 274839 h 306388"/>
                <a:gd name="connsiteX113" fmla="*/ 228814 w 333901"/>
                <a:gd name="connsiteY113" fmla="*/ 268266 h 306388"/>
                <a:gd name="connsiteX114" fmla="*/ 228814 w 333901"/>
                <a:gd name="connsiteY114" fmla="*/ 186765 h 306388"/>
                <a:gd name="connsiteX115" fmla="*/ 205170 w 333901"/>
                <a:gd name="connsiteY115" fmla="*/ 186765 h 306388"/>
                <a:gd name="connsiteX116" fmla="*/ 173644 w 333901"/>
                <a:gd name="connsiteY116" fmla="*/ 301130 h 306388"/>
                <a:gd name="connsiteX117" fmla="*/ 167076 w 333901"/>
                <a:gd name="connsiteY117" fmla="*/ 306388 h 306388"/>
                <a:gd name="connsiteX118" fmla="*/ 165762 w 333901"/>
                <a:gd name="connsiteY118" fmla="*/ 306388 h 306388"/>
                <a:gd name="connsiteX119" fmla="*/ 160508 w 333901"/>
                <a:gd name="connsiteY119" fmla="*/ 298501 h 306388"/>
                <a:gd name="connsiteX120" fmla="*/ 190720 w 333901"/>
                <a:gd name="connsiteY120" fmla="*/ 186765 h 306388"/>
                <a:gd name="connsiteX121" fmla="*/ 156567 w 333901"/>
                <a:gd name="connsiteY121" fmla="*/ 186765 h 306388"/>
                <a:gd name="connsiteX122" fmla="*/ 136864 w 333901"/>
                <a:gd name="connsiteY122" fmla="*/ 168361 h 306388"/>
                <a:gd name="connsiteX123" fmla="*/ 136864 w 333901"/>
                <a:gd name="connsiteY123" fmla="*/ 105264 h 306388"/>
                <a:gd name="connsiteX124" fmla="*/ 119787 w 333901"/>
                <a:gd name="connsiteY124" fmla="*/ 100005 h 306388"/>
                <a:gd name="connsiteX125" fmla="*/ 119787 w 333901"/>
                <a:gd name="connsiteY125" fmla="*/ 98691 h 306388"/>
                <a:gd name="connsiteX126" fmla="*/ 110592 w 333901"/>
                <a:gd name="connsiteY126" fmla="*/ 96062 h 306388"/>
                <a:gd name="connsiteX127" fmla="*/ 110592 w 333901"/>
                <a:gd name="connsiteY127" fmla="*/ 176249 h 306388"/>
                <a:gd name="connsiteX128" fmla="*/ 119787 w 333901"/>
                <a:gd name="connsiteY128" fmla="*/ 291928 h 306388"/>
                <a:gd name="connsiteX129" fmla="*/ 106651 w 333901"/>
                <a:gd name="connsiteY129" fmla="*/ 306388 h 306388"/>
                <a:gd name="connsiteX130" fmla="*/ 105338 w 333901"/>
                <a:gd name="connsiteY130" fmla="*/ 306388 h 306388"/>
                <a:gd name="connsiteX131" fmla="*/ 90888 w 333901"/>
                <a:gd name="connsiteY131" fmla="*/ 293243 h 306388"/>
                <a:gd name="connsiteX132" fmla="*/ 83007 w 333901"/>
                <a:gd name="connsiteY132" fmla="*/ 189394 h 306388"/>
                <a:gd name="connsiteX133" fmla="*/ 77753 w 333901"/>
                <a:gd name="connsiteY133" fmla="*/ 190709 h 306388"/>
                <a:gd name="connsiteX134" fmla="*/ 71185 w 333901"/>
                <a:gd name="connsiteY134" fmla="*/ 189394 h 306388"/>
                <a:gd name="connsiteX135" fmla="*/ 63303 w 333901"/>
                <a:gd name="connsiteY135" fmla="*/ 293243 h 306388"/>
                <a:gd name="connsiteX136" fmla="*/ 48854 w 333901"/>
                <a:gd name="connsiteY136" fmla="*/ 306388 h 306388"/>
                <a:gd name="connsiteX137" fmla="*/ 47540 w 333901"/>
                <a:gd name="connsiteY137" fmla="*/ 306388 h 306388"/>
                <a:gd name="connsiteX138" fmla="*/ 35718 w 333901"/>
                <a:gd name="connsiteY138" fmla="*/ 291928 h 306388"/>
                <a:gd name="connsiteX139" fmla="*/ 44913 w 333901"/>
                <a:gd name="connsiteY139" fmla="*/ 176249 h 306388"/>
                <a:gd name="connsiteX140" fmla="*/ 44913 w 333901"/>
                <a:gd name="connsiteY140" fmla="*/ 96062 h 306388"/>
                <a:gd name="connsiteX141" fmla="*/ 40972 w 333901"/>
                <a:gd name="connsiteY141" fmla="*/ 97376 h 306388"/>
                <a:gd name="connsiteX142" fmla="*/ 23896 w 333901"/>
                <a:gd name="connsiteY142" fmla="*/ 174934 h 306388"/>
                <a:gd name="connsiteX143" fmla="*/ 12074 w 333901"/>
                <a:gd name="connsiteY143" fmla="*/ 184136 h 306388"/>
                <a:gd name="connsiteX144" fmla="*/ 9446 w 333901"/>
                <a:gd name="connsiteY144" fmla="*/ 184136 h 306388"/>
                <a:gd name="connsiteX145" fmla="*/ 251 w 333901"/>
                <a:gd name="connsiteY145" fmla="*/ 169676 h 306388"/>
                <a:gd name="connsiteX146" fmla="*/ 18641 w 333901"/>
                <a:gd name="connsiteY146" fmla="*/ 85546 h 306388"/>
                <a:gd name="connsiteX147" fmla="*/ 19955 w 333901"/>
                <a:gd name="connsiteY147" fmla="*/ 84231 h 306388"/>
                <a:gd name="connsiteX148" fmla="*/ 21269 w 333901"/>
                <a:gd name="connsiteY148" fmla="*/ 82916 h 306388"/>
                <a:gd name="connsiteX149" fmla="*/ 22582 w 333901"/>
                <a:gd name="connsiteY149" fmla="*/ 80287 h 306388"/>
                <a:gd name="connsiteX150" fmla="*/ 23896 w 333901"/>
                <a:gd name="connsiteY150" fmla="*/ 78973 h 306388"/>
                <a:gd name="connsiteX151" fmla="*/ 25209 w 333901"/>
                <a:gd name="connsiteY151" fmla="*/ 77658 h 306388"/>
                <a:gd name="connsiteX152" fmla="*/ 26523 w 333901"/>
                <a:gd name="connsiteY152" fmla="*/ 77658 h 306388"/>
                <a:gd name="connsiteX153" fmla="*/ 72498 w 333901"/>
                <a:gd name="connsiteY153" fmla="*/ 67142 h 306388"/>
                <a:gd name="connsiteX154" fmla="*/ 76439 w 333901"/>
                <a:gd name="connsiteY154" fmla="*/ 72400 h 306388"/>
                <a:gd name="connsiteX155" fmla="*/ 68558 w 333901"/>
                <a:gd name="connsiteY155" fmla="*/ 134183 h 306388"/>
                <a:gd name="connsiteX156" fmla="*/ 77753 w 333901"/>
                <a:gd name="connsiteY156" fmla="*/ 149958 h 306388"/>
                <a:gd name="connsiteX157" fmla="*/ 86948 w 333901"/>
                <a:gd name="connsiteY157" fmla="*/ 134183 h 306388"/>
                <a:gd name="connsiteX158" fmla="*/ 79066 w 333901"/>
                <a:gd name="connsiteY158" fmla="*/ 72400 h 306388"/>
                <a:gd name="connsiteX159" fmla="*/ 81693 w 333901"/>
                <a:gd name="connsiteY159" fmla="*/ 67142 h 306388"/>
                <a:gd name="connsiteX160" fmla="*/ 127669 w 333901"/>
                <a:gd name="connsiteY160" fmla="*/ 77658 h 306388"/>
                <a:gd name="connsiteX161" fmla="*/ 136864 w 333901"/>
                <a:gd name="connsiteY161" fmla="*/ 80287 h 306388"/>
                <a:gd name="connsiteX162" fmla="*/ 136864 w 333901"/>
                <a:gd name="connsiteY162" fmla="*/ 55311 h 306388"/>
                <a:gd name="connsiteX163" fmla="*/ 156567 w 333901"/>
                <a:gd name="connsiteY163" fmla="*/ 36908 h 306388"/>
                <a:gd name="connsiteX164" fmla="*/ 228814 w 333901"/>
                <a:gd name="connsiteY164" fmla="*/ 36908 h 306388"/>
                <a:gd name="connsiteX165" fmla="*/ 228814 w 333901"/>
                <a:gd name="connsiteY165" fmla="*/ 23762 h 306388"/>
                <a:gd name="connsiteX166" fmla="*/ 235382 w 333901"/>
                <a:gd name="connsiteY166" fmla="*/ 15875 h 306388"/>
                <a:gd name="connsiteX167" fmla="*/ 76726 w 333901"/>
                <a:gd name="connsiteY167" fmla="*/ 0 h 306388"/>
                <a:gd name="connsiteX168" fmla="*/ 106889 w 333901"/>
                <a:gd name="connsiteY168" fmla="*/ 31750 h 306388"/>
                <a:gd name="connsiteX169" fmla="*/ 76726 w 333901"/>
                <a:gd name="connsiteY169" fmla="*/ 63500 h 306388"/>
                <a:gd name="connsiteX170" fmla="*/ 46563 w 333901"/>
                <a:gd name="connsiteY170" fmla="*/ 31750 h 306388"/>
                <a:gd name="connsiteX171" fmla="*/ 76726 w 333901"/>
                <a:gd name="connsiteY171"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333901" h="306388">
                  <a:moveTo>
                    <a:pt x="231110" y="112258"/>
                  </a:moveTo>
                  <a:cubicBezTo>
                    <a:pt x="226858" y="111238"/>
                    <a:pt x="222095" y="111578"/>
                    <a:pt x="218013" y="113619"/>
                  </a:cubicBezTo>
                  <a:cubicBezTo>
                    <a:pt x="211209" y="119062"/>
                    <a:pt x="208488" y="129948"/>
                    <a:pt x="213931" y="136751"/>
                  </a:cubicBezTo>
                  <a:cubicBezTo>
                    <a:pt x="218013" y="144916"/>
                    <a:pt x="228898" y="147637"/>
                    <a:pt x="235702" y="142194"/>
                  </a:cubicBezTo>
                  <a:cubicBezTo>
                    <a:pt x="243866" y="138112"/>
                    <a:pt x="246588" y="127226"/>
                    <a:pt x="241145" y="119062"/>
                  </a:cubicBezTo>
                  <a:cubicBezTo>
                    <a:pt x="239104" y="115660"/>
                    <a:pt x="235362" y="113279"/>
                    <a:pt x="231110" y="112258"/>
                  </a:cubicBezTo>
                  <a:close/>
                  <a:moveTo>
                    <a:pt x="273432" y="104342"/>
                  </a:moveTo>
                  <a:cubicBezTo>
                    <a:pt x="266576" y="105713"/>
                    <a:pt x="262463" y="113939"/>
                    <a:pt x="265205" y="120795"/>
                  </a:cubicBezTo>
                  <a:cubicBezTo>
                    <a:pt x="266576" y="127650"/>
                    <a:pt x="274803" y="131763"/>
                    <a:pt x="281658" y="129021"/>
                  </a:cubicBezTo>
                  <a:cubicBezTo>
                    <a:pt x="288513" y="126279"/>
                    <a:pt x="292626" y="119424"/>
                    <a:pt x="289884" y="112568"/>
                  </a:cubicBezTo>
                  <a:cubicBezTo>
                    <a:pt x="287142" y="105713"/>
                    <a:pt x="280287" y="101600"/>
                    <a:pt x="273432" y="104342"/>
                  </a:cubicBezTo>
                  <a:close/>
                  <a:moveTo>
                    <a:pt x="230135" y="100012"/>
                  </a:moveTo>
                  <a:cubicBezTo>
                    <a:pt x="230135" y="100012"/>
                    <a:pt x="230135" y="100012"/>
                    <a:pt x="237929" y="101311"/>
                  </a:cubicBezTo>
                  <a:cubicBezTo>
                    <a:pt x="237929" y="101311"/>
                    <a:pt x="237929" y="101311"/>
                    <a:pt x="236630" y="106506"/>
                  </a:cubicBezTo>
                  <a:cubicBezTo>
                    <a:pt x="239228" y="107805"/>
                    <a:pt x="241825" y="110403"/>
                    <a:pt x="244423" y="113001"/>
                  </a:cubicBezTo>
                  <a:cubicBezTo>
                    <a:pt x="244423" y="113001"/>
                    <a:pt x="244423" y="113001"/>
                    <a:pt x="249618" y="109104"/>
                  </a:cubicBezTo>
                  <a:cubicBezTo>
                    <a:pt x="249618" y="109104"/>
                    <a:pt x="249618" y="109104"/>
                    <a:pt x="253515" y="116897"/>
                  </a:cubicBezTo>
                  <a:cubicBezTo>
                    <a:pt x="253515" y="116897"/>
                    <a:pt x="253515" y="116897"/>
                    <a:pt x="249618" y="119495"/>
                  </a:cubicBezTo>
                  <a:cubicBezTo>
                    <a:pt x="250917" y="123392"/>
                    <a:pt x="250917" y="125989"/>
                    <a:pt x="250917" y="129886"/>
                  </a:cubicBezTo>
                  <a:cubicBezTo>
                    <a:pt x="250917" y="129886"/>
                    <a:pt x="250917" y="129886"/>
                    <a:pt x="256113" y="131185"/>
                  </a:cubicBezTo>
                  <a:cubicBezTo>
                    <a:pt x="256113" y="131185"/>
                    <a:pt x="256113" y="131185"/>
                    <a:pt x="254814" y="138978"/>
                  </a:cubicBezTo>
                  <a:cubicBezTo>
                    <a:pt x="254814" y="138978"/>
                    <a:pt x="254814" y="138978"/>
                    <a:pt x="248320" y="137679"/>
                  </a:cubicBezTo>
                  <a:cubicBezTo>
                    <a:pt x="247021" y="140277"/>
                    <a:pt x="245722" y="142875"/>
                    <a:pt x="243124" y="145472"/>
                  </a:cubicBezTo>
                  <a:cubicBezTo>
                    <a:pt x="243124" y="145472"/>
                    <a:pt x="243124" y="145472"/>
                    <a:pt x="247021" y="150668"/>
                  </a:cubicBezTo>
                  <a:cubicBezTo>
                    <a:pt x="247021" y="150668"/>
                    <a:pt x="247021" y="150668"/>
                    <a:pt x="239228" y="154564"/>
                  </a:cubicBezTo>
                  <a:cubicBezTo>
                    <a:pt x="239228" y="154564"/>
                    <a:pt x="239228" y="154564"/>
                    <a:pt x="235331" y="150668"/>
                  </a:cubicBezTo>
                  <a:cubicBezTo>
                    <a:pt x="232733" y="150668"/>
                    <a:pt x="230135" y="151967"/>
                    <a:pt x="226239" y="151967"/>
                  </a:cubicBezTo>
                  <a:cubicBezTo>
                    <a:pt x="226239" y="151967"/>
                    <a:pt x="226239" y="151967"/>
                    <a:pt x="224940" y="157162"/>
                  </a:cubicBezTo>
                  <a:cubicBezTo>
                    <a:pt x="224940" y="157162"/>
                    <a:pt x="224940" y="157162"/>
                    <a:pt x="217147" y="154564"/>
                  </a:cubicBezTo>
                  <a:cubicBezTo>
                    <a:pt x="217147" y="154564"/>
                    <a:pt x="217147" y="154564"/>
                    <a:pt x="218446" y="149369"/>
                  </a:cubicBezTo>
                  <a:cubicBezTo>
                    <a:pt x="215848" y="148070"/>
                    <a:pt x="213250" y="146771"/>
                    <a:pt x="210653" y="144173"/>
                  </a:cubicBezTo>
                  <a:cubicBezTo>
                    <a:pt x="210653" y="144173"/>
                    <a:pt x="210653" y="144173"/>
                    <a:pt x="205457" y="146771"/>
                  </a:cubicBezTo>
                  <a:cubicBezTo>
                    <a:pt x="205457" y="146771"/>
                    <a:pt x="205457" y="146771"/>
                    <a:pt x="201560" y="140277"/>
                  </a:cubicBezTo>
                  <a:cubicBezTo>
                    <a:pt x="201560" y="140277"/>
                    <a:pt x="201560" y="140277"/>
                    <a:pt x="205457" y="136380"/>
                  </a:cubicBezTo>
                  <a:cubicBezTo>
                    <a:pt x="204158" y="133782"/>
                    <a:pt x="204158" y="131185"/>
                    <a:pt x="204158" y="127288"/>
                  </a:cubicBezTo>
                  <a:cubicBezTo>
                    <a:pt x="204158" y="127288"/>
                    <a:pt x="204158" y="127288"/>
                    <a:pt x="198963" y="125989"/>
                  </a:cubicBezTo>
                  <a:cubicBezTo>
                    <a:pt x="198963" y="125989"/>
                    <a:pt x="198963" y="125989"/>
                    <a:pt x="200262" y="118196"/>
                  </a:cubicBezTo>
                  <a:cubicBezTo>
                    <a:pt x="200262" y="118196"/>
                    <a:pt x="200262" y="118196"/>
                    <a:pt x="206756" y="119495"/>
                  </a:cubicBezTo>
                  <a:cubicBezTo>
                    <a:pt x="208055" y="115598"/>
                    <a:pt x="209354" y="113001"/>
                    <a:pt x="211951" y="111702"/>
                  </a:cubicBezTo>
                  <a:cubicBezTo>
                    <a:pt x="211951" y="111702"/>
                    <a:pt x="211951" y="111702"/>
                    <a:pt x="208055" y="106506"/>
                  </a:cubicBezTo>
                  <a:cubicBezTo>
                    <a:pt x="208055" y="106506"/>
                    <a:pt x="208055" y="106506"/>
                    <a:pt x="215848" y="101311"/>
                  </a:cubicBezTo>
                  <a:cubicBezTo>
                    <a:pt x="215848" y="101311"/>
                    <a:pt x="215848" y="101311"/>
                    <a:pt x="219745" y="106506"/>
                  </a:cubicBezTo>
                  <a:cubicBezTo>
                    <a:pt x="222342" y="105207"/>
                    <a:pt x="224940" y="105207"/>
                    <a:pt x="228837" y="105207"/>
                  </a:cubicBezTo>
                  <a:cubicBezTo>
                    <a:pt x="228837" y="105207"/>
                    <a:pt x="228837" y="105207"/>
                    <a:pt x="230135" y="100012"/>
                  </a:cubicBezTo>
                  <a:close/>
                  <a:moveTo>
                    <a:pt x="274257" y="93662"/>
                  </a:moveTo>
                  <a:cubicBezTo>
                    <a:pt x="274257" y="93662"/>
                    <a:pt x="274257" y="93662"/>
                    <a:pt x="275572" y="98923"/>
                  </a:cubicBezTo>
                  <a:cubicBezTo>
                    <a:pt x="278203" y="97608"/>
                    <a:pt x="280834" y="98923"/>
                    <a:pt x="283464" y="98923"/>
                  </a:cubicBezTo>
                  <a:cubicBezTo>
                    <a:pt x="283464" y="98923"/>
                    <a:pt x="283464" y="98923"/>
                    <a:pt x="284780" y="94977"/>
                  </a:cubicBezTo>
                  <a:cubicBezTo>
                    <a:pt x="284780" y="94977"/>
                    <a:pt x="284780" y="94977"/>
                    <a:pt x="291357" y="97608"/>
                  </a:cubicBezTo>
                  <a:cubicBezTo>
                    <a:pt x="291357" y="97608"/>
                    <a:pt x="291357" y="97608"/>
                    <a:pt x="290041" y="101554"/>
                  </a:cubicBezTo>
                  <a:cubicBezTo>
                    <a:pt x="291357" y="104185"/>
                    <a:pt x="292672" y="105500"/>
                    <a:pt x="293987" y="108131"/>
                  </a:cubicBezTo>
                  <a:cubicBezTo>
                    <a:pt x="293987" y="108131"/>
                    <a:pt x="293987" y="108131"/>
                    <a:pt x="299249" y="106816"/>
                  </a:cubicBezTo>
                  <a:lnTo>
                    <a:pt x="300564" y="113393"/>
                  </a:lnTo>
                  <a:cubicBezTo>
                    <a:pt x="300564" y="113393"/>
                    <a:pt x="300564" y="113393"/>
                    <a:pt x="296618" y="114708"/>
                  </a:cubicBezTo>
                  <a:cubicBezTo>
                    <a:pt x="296618" y="117339"/>
                    <a:pt x="296618" y="119969"/>
                    <a:pt x="296618" y="122600"/>
                  </a:cubicBezTo>
                  <a:cubicBezTo>
                    <a:pt x="296618" y="122600"/>
                    <a:pt x="296618" y="122600"/>
                    <a:pt x="300564" y="123916"/>
                  </a:cubicBezTo>
                  <a:cubicBezTo>
                    <a:pt x="300564" y="123916"/>
                    <a:pt x="300564" y="123916"/>
                    <a:pt x="296618" y="130492"/>
                  </a:cubicBezTo>
                  <a:cubicBezTo>
                    <a:pt x="296618" y="130492"/>
                    <a:pt x="296618" y="130492"/>
                    <a:pt x="292672" y="127862"/>
                  </a:cubicBezTo>
                  <a:cubicBezTo>
                    <a:pt x="291357" y="130492"/>
                    <a:pt x="290041" y="131808"/>
                    <a:pt x="287411" y="133123"/>
                  </a:cubicBezTo>
                  <a:cubicBezTo>
                    <a:pt x="287411" y="133123"/>
                    <a:pt x="287411" y="133123"/>
                    <a:pt x="288726" y="138385"/>
                  </a:cubicBezTo>
                  <a:cubicBezTo>
                    <a:pt x="288726" y="138385"/>
                    <a:pt x="288726" y="138385"/>
                    <a:pt x="282149" y="139700"/>
                  </a:cubicBezTo>
                  <a:cubicBezTo>
                    <a:pt x="282149" y="139700"/>
                    <a:pt x="282149" y="139700"/>
                    <a:pt x="280834" y="135754"/>
                  </a:cubicBezTo>
                  <a:cubicBezTo>
                    <a:pt x="278203" y="135754"/>
                    <a:pt x="275572" y="135754"/>
                    <a:pt x="272941" y="135754"/>
                  </a:cubicBezTo>
                  <a:cubicBezTo>
                    <a:pt x="272941" y="135754"/>
                    <a:pt x="272941" y="135754"/>
                    <a:pt x="271626" y="139700"/>
                  </a:cubicBezTo>
                  <a:cubicBezTo>
                    <a:pt x="271626" y="139700"/>
                    <a:pt x="271626" y="139700"/>
                    <a:pt x="265049" y="135754"/>
                  </a:cubicBezTo>
                  <a:cubicBezTo>
                    <a:pt x="265049" y="135754"/>
                    <a:pt x="265049" y="135754"/>
                    <a:pt x="266365" y="131808"/>
                  </a:cubicBezTo>
                  <a:cubicBezTo>
                    <a:pt x="265049" y="130492"/>
                    <a:pt x="262418" y="129177"/>
                    <a:pt x="261103" y="126546"/>
                  </a:cubicBezTo>
                  <a:cubicBezTo>
                    <a:pt x="261103" y="126546"/>
                    <a:pt x="261103" y="126546"/>
                    <a:pt x="257156" y="127862"/>
                  </a:cubicBezTo>
                  <a:cubicBezTo>
                    <a:pt x="257156" y="127862"/>
                    <a:pt x="257156" y="127862"/>
                    <a:pt x="254526" y="121285"/>
                  </a:cubicBezTo>
                  <a:cubicBezTo>
                    <a:pt x="254526" y="121285"/>
                    <a:pt x="254526" y="121285"/>
                    <a:pt x="259787" y="119969"/>
                  </a:cubicBezTo>
                  <a:cubicBezTo>
                    <a:pt x="258472" y="117339"/>
                    <a:pt x="259787" y="114708"/>
                    <a:pt x="259787" y="112077"/>
                  </a:cubicBezTo>
                  <a:cubicBezTo>
                    <a:pt x="259787" y="112077"/>
                    <a:pt x="259787" y="112077"/>
                    <a:pt x="255841" y="110762"/>
                  </a:cubicBezTo>
                  <a:cubicBezTo>
                    <a:pt x="255841" y="110762"/>
                    <a:pt x="255841" y="110762"/>
                    <a:pt x="258472" y="104185"/>
                  </a:cubicBezTo>
                  <a:cubicBezTo>
                    <a:pt x="258472" y="104185"/>
                    <a:pt x="258472" y="104185"/>
                    <a:pt x="262418" y="105500"/>
                  </a:cubicBezTo>
                  <a:cubicBezTo>
                    <a:pt x="265049" y="104185"/>
                    <a:pt x="266365" y="101554"/>
                    <a:pt x="268995" y="100239"/>
                  </a:cubicBezTo>
                  <a:cubicBezTo>
                    <a:pt x="268995" y="100239"/>
                    <a:pt x="268995" y="100239"/>
                    <a:pt x="267680" y="96293"/>
                  </a:cubicBezTo>
                  <a:cubicBezTo>
                    <a:pt x="267680" y="96293"/>
                    <a:pt x="267680" y="96293"/>
                    <a:pt x="274257" y="93662"/>
                  </a:cubicBezTo>
                  <a:close/>
                  <a:moveTo>
                    <a:pt x="155795" y="46037"/>
                  </a:moveTo>
                  <a:cubicBezTo>
                    <a:pt x="150527" y="46037"/>
                    <a:pt x="146576" y="51308"/>
                    <a:pt x="146576" y="55260"/>
                  </a:cubicBezTo>
                  <a:cubicBezTo>
                    <a:pt x="146576" y="55260"/>
                    <a:pt x="146576" y="55260"/>
                    <a:pt x="146576" y="84248"/>
                  </a:cubicBezTo>
                  <a:cubicBezTo>
                    <a:pt x="146576" y="84248"/>
                    <a:pt x="146576" y="84248"/>
                    <a:pt x="183453" y="96107"/>
                  </a:cubicBezTo>
                  <a:cubicBezTo>
                    <a:pt x="186087" y="97425"/>
                    <a:pt x="188721" y="100060"/>
                    <a:pt x="190038" y="104013"/>
                  </a:cubicBezTo>
                  <a:cubicBezTo>
                    <a:pt x="190038" y="104013"/>
                    <a:pt x="190038" y="104013"/>
                    <a:pt x="259841" y="71072"/>
                  </a:cubicBezTo>
                  <a:cubicBezTo>
                    <a:pt x="259841" y="71072"/>
                    <a:pt x="261158" y="71072"/>
                    <a:pt x="262476" y="72390"/>
                  </a:cubicBezTo>
                  <a:cubicBezTo>
                    <a:pt x="262476" y="73707"/>
                    <a:pt x="262476" y="75025"/>
                    <a:pt x="261158" y="76342"/>
                  </a:cubicBezTo>
                  <a:cubicBezTo>
                    <a:pt x="261158" y="76342"/>
                    <a:pt x="261158" y="76342"/>
                    <a:pt x="191355" y="107966"/>
                  </a:cubicBezTo>
                  <a:cubicBezTo>
                    <a:pt x="191355" y="109283"/>
                    <a:pt x="191355" y="110601"/>
                    <a:pt x="190038" y="110601"/>
                  </a:cubicBezTo>
                  <a:cubicBezTo>
                    <a:pt x="188721" y="115871"/>
                    <a:pt x="184770" y="118507"/>
                    <a:pt x="179502" y="118507"/>
                  </a:cubicBezTo>
                  <a:cubicBezTo>
                    <a:pt x="178185" y="118507"/>
                    <a:pt x="176868" y="118507"/>
                    <a:pt x="175551" y="118507"/>
                  </a:cubicBezTo>
                  <a:cubicBezTo>
                    <a:pt x="175551" y="118507"/>
                    <a:pt x="175551" y="118507"/>
                    <a:pt x="146576" y="107966"/>
                  </a:cubicBezTo>
                  <a:cubicBezTo>
                    <a:pt x="146576" y="107966"/>
                    <a:pt x="146576" y="107966"/>
                    <a:pt x="146576" y="168577"/>
                  </a:cubicBezTo>
                  <a:cubicBezTo>
                    <a:pt x="146576" y="173847"/>
                    <a:pt x="150527" y="177800"/>
                    <a:pt x="155795" y="177800"/>
                  </a:cubicBezTo>
                  <a:cubicBezTo>
                    <a:pt x="155795" y="177800"/>
                    <a:pt x="155795" y="177800"/>
                    <a:pt x="315157" y="177800"/>
                  </a:cubicBezTo>
                  <a:cubicBezTo>
                    <a:pt x="320425" y="177800"/>
                    <a:pt x="324376" y="173847"/>
                    <a:pt x="324376" y="168577"/>
                  </a:cubicBezTo>
                  <a:cubicBezTo>
                    <a:pt x="324376" y="168577"/>
                    <a:pt x="324376" y="168577"/>
                    <a:pt x="324376" y="55260"/>
                  </a:cubicBezTo>
                  <a:cubicBezTo>
                    <a:pt x="324376" y="51308"/>
                    <a:pt x="320425" y="46037"/>
                    <a:pt x="315157" y="46037"/>
                  </a:cubicBezTo>
                  <a:cubicBezTo>
                    <a:pt x="315157" y="46037"/>
                    <a:pt x="315157" y="46037"/>
                    <a:pt x="155795" y="46037"/>
                  </a:cubicBezTo>
                  <a:close/>
                  <a:moveTo>
                    <a:pt x="235382" y="15875"/>
                  </a:moveTo>
                  <a:cubicBezTo>
                    <a:pt x="239323" y="15875"/>
                    <a:pt x="241950" y="19819"/>
                    <a:pt x="241950" y="23762"/>
                  </a:cubicBezTo>
                  <a:cubicBezTo>
                    <a:pt x="241950" y="23762"/>
                    <a:pt x="241950" y="23762"/>
                    <a:pt x="241950" y="36908"/>
                  </a:cubicBezTo>
                  <a:cubicBezTo>
                    <a:pt x="241950" y="36908"/>
                    <a:pt x="241950" y="36908"/>
                    <a:pt x="315511" y="36908"/>
                  </a:cubicBezTo>
                  <a:cubicBezTo>
                    <a:pt x="324706" y="36908"/>
                    <a:pt x="333901" y="46109"/>
                    <a:pt x="333901" y="55311"/>
                  </a:cubicBezTo>
                  <a:cubicBezTo>
                    <a:pt x="333901" y="55311"/>
                    <a:pt x="333901" y="55311"/>
                    <a:pt x="333901" y="168361"/>
                  </a:cubicBezTo>
                  <a:cubicBezTo>
                    <a:pt x="333901" y="178878"/>
                    <a:pt x="324706" y="186765"/>
                    <a:pt x="315511" y="186765"/>
                  </a:cubicBezTo>
                  <a:cubicBezTo>
                    <a:pt x="315511" y="186765"/>
                    <a:pt x="315511" y="186765"/>
                    <a:pt x="281358" y="186765"/>
                  </a:cubicBezTo>
                  <a:cubicBezTo>
                    <a:pt x="281358" y="186765"/>
                    <a:pt x="281358" y="186765"/>
                    <a:pt x="310257" y="298501"/>
                  </a:cubicBezTo>
                  <a:cubicBezTo>
                    <a:pt x="311570" y="302444"/>
                    <a:pt x="308943" y="305073"/>
                    <a:pt x="306316" y="306388"/>
                  </a:cubicBezTo>
                  <a:cubicBezTo>
                    <a:pt x="305002" y="306388"/>
                    <a:pt x="305002" y="306388"/>
                    <a:pt x="303689" y="306388"/>
                  </a:cubicBezTo>
                  <a:cubicBezTo>
                    <a:pt x="301062" y="306388"/>
                    <a:pt x="298435" y="305073"/>
                    <a:pt x="297121" y="301130"/>
                  </a:cubicBezTo>
                  <a:cubicBezTo>
                    <a:pt x="297121" y="301130"/>
                    <a:pt x="297121" y="301130"/>
                    <a:pt x="266909" y="186765"/>
                  </a:cubicBezTo>
                  <a:cubicBezTo>
                    <a:pt x="266909" y="186765"/>
                    <a:pt x="266909" y="186765"/>
                    <a:pt x="241950" y="186765"/>
                  </a:cubicBezTo>
                  <a:cubicBezTo>
                    <a:pt x="241950" y="186765"/>
                    <a:pt x="241950" y="186765"/>
                    <a:pt x="241950" y="268266"/>
                  </a:cubicBezTo>
                  <a:cubicBezTo>
                    <a:pt x="241950" y="272210"/>
                    <a:pt x="239323" y="274839"/>
                    <a:pt x="235382" y="274839"/>
                  </a:cubicBezTo>
                  <a:cubicBezTo>
                    <a:pt x="231441" y="274839"/>
                    <a:pt x="228814" y="272210"/>
                    <a:pt x="228814" y="268266"/>
                  </a:cubicBezTo>
                  <a:cubicBezTo>
                    <a:pt x="228814" y="268266"/>
                    <a:pt x="228814" y="268266"/>
                    <a:pt x="228814" y="186765"/>
                  </a:cubicBezTo>
                  <a:cubicBezTo>
                    <a:pt x="228814" y="186765"/>
                    <a:pt x="228814" y="186765"/>
                    <a:pt x="205170" y="186765"/>
                  </a:cubicBezTo>
                  <a:cubicBezTo>
                    <a:pt x="205170" y="186765"/>
                    <a:pt x="205170" y="186765"/>
                    <a:pt x="173644" y="301130"/>
                  </a:cubicBezTo>
                  <a:cubicBezTo>
                    <a:pt x="173644" y="305073"/>
                    <a:pt x="169703" y="306388"/>
                    <a:pt x="167076" y="306388"/>
                  </a:cubicBezTo>
                  <a:cubicBezTo>
                    <a:pt x="167076" y="306388"/>
                    <a:pt x="165762" y="306388"/>
                    <a:pt x="165762" y="306388"/>
                  </a:cubicBezTo>
                  <a:cubicBezTo>
                    <a:pt x="161822" y="305073"/>
                    <a:pt x="159195" y="302444"/>
                    <a:pt x="160508" y="298501"/>
                  </a:cubicBezTo>
                  <a:cubicBezTo>
                    <a:pt x="160508" y="298501"/>
                    <a:pt x="160508" y="298501"/>
                    <a:pt x="190720" y="186765"/>
                  </a:cubicBezTo>
                  <a:cubicBezTo>
                    <a:pt x="190720" y="186765"/>
                    <a:pt x="190720" y="186765"/>
                    <a:pt x="156567" y="186765"/>
                  </a:cubicBezTo>
                  <a:cubicBezTo>
                    <a:pt x="146059" y="186765"/>
                    <a:pt x="136864" y="178878"/>
                    <a:pt x="136864" y="168361"/>
                  </a:cubicBezTo>
                  <a:cubicBezTo>
                    <a:pt x="136864" y="168361"/>
                    <a:pt x="136864" y="168361"/>
                    <a:pt x="136864" y="105264"/>
                  </a:cubicBezTo>
                  <a:cubicBezTo>
                    <a:pt x="136864" y="105264"/>
                    <a:pt x="136864" y="105264"/>
                    <a:pt x="119787" y="100005"/>
                  </a:cubicBezTo>
                  <a:cubicBezTo>
                    <a:pt x="119787" y="100005"/>
                    <a:pt x="119787" y="98691"/>
                    <a:pt x="119787" y="98691"/>
                  </a:cubicBezTo>
                  <a:cubicBezTo>
                    <a:pt x="119787" y="98691"/>
                    <a:pt x="115846" y="97376"/>
                    <a:pt x="110592" y="96062"/>
                  </a:cubicBezTo>
                  <a:cubicBezTo>
                    <a:pt x="110592" y="96062"/>
                    <a:pt x="110592" y="96062"/>
                    <a:pt x="110592" y="176249"/>
                  </a:cubicBezTo>
                  <a:cubicBezTo>
                    <a:pt x="110592" y="176249"/>
                    <a:pt x="110592" y="176249"/>
                    <a:pt x="119787" y="291928"/>
                  </a:cubicBezTo>
                  <a:cubicBezTo>
                    <a:pt x="119787" y="299815"/>
                    <a:pt x="114533" y="306388"/>
                    <a:pt x="106651" y="306388"/>
                  </a:cubicBezTo>
                  <a:cubicBezTo>
                    <a:pt x="106651" y="306388"/>
                    <a:pt x="105338" y="306388"/>
                    <a:pt x="105338" y="306388"/>
                  </a:cubicBezTo>
                  <a:cubicBezTo>
                    <a:pt x="97456" y="306388"/>
                    <a:pt x="92202" y="301130"/>
                    <a:pt x="90888" y="293243"/>
                  </a:cubicBezTo>
                  <a:cubicBezTo>
                    <a:pt x="90888" y="293243"/>
                    <a:pt x="90888" y="293243"/>
                    <a:pt x="83007" y="189394"/>
                  </a:cubicBezTo>
                  <a:cubicBezTo>
                    <a:pt x="81693" y="190709"/>
                    <a:pt x="79066" y="190709"/>
                    <a:pt x="77753" y="190709"/>
                  </a:cubicBezTo>
                  <a:cubicBezTo>
                    <a:pt x="75125" y="190709"/>
                    <a:pt x="73812" y="190709"/>
                    <a:pt x="71185" y="189394"/>
                  </a:cubicBezTo>
                  <a:cubicBezTo>
                    <a:pt x="71185" y="189394"/>
                    <a:pt x="71185" y="189394"/>
                    <a:pt x="63303" y="293243"/>
                  </a:cubicBezTo>
                  <a:cubicBezTo>
                    <a:pt x="63303" y="301130"/>
                    <a:pt x="56735" y="306388"/>
                    <a:pt x="48854" y="306388"/>
                  </a:cubicBezTo>
                  <a:cubicBezTo>
                    <a:pt x="48854" y="306388"/>
                    <a:pt x="48854" y="306388"/>
                    <a:pt x="47540" y="306388"/>
                  </a:cubicBezTo>
                  <a:cubicBezTo>
                    <a:pt x="40972" y="306388"/>
                    <a:pt x="34404" y="299815"/>
                    <a:pt x="35718" y="291928"/>
                  </a:cubicBezTo>
                  <a:cubicBezTo>
                    <a:pt x="35718" y="291928"/>
                    <a:pt x="35718" y="291928"/>
                    <a:pt x="44913" y="176249"/>
                  </a:cubicBezTo>
                  <a:cubicBezTo>
                    <a:pt x="44913" y="176249"/>
                    <a:pt x="44913" y="176249"/>
                    <a:pt x="44913" y="96062"/>
                  </a:cubicBezTo>
                  <a:cubicBezTo>
                    <a:pt x="43599" y="96062"/>
                    <a:pt x="42286" y="97376"/>
                    <a:pt x="40972" y="97376"/>
                  </a:cubicBezTo>
                  <a:cubicBezTo>
                    <a:pt x="40972" y="97376"/>
                    <a:pt x="40972" y="97376"/>
                    <a:pt x="23896" y="174934"/>
                  </a:cubicBezTo>
                  <a:cubicBezTo>
                    <a:pt x="22582" y="180192"/>
                    <a:pt x="17328" y="184136"/>
                    <a:pt x="12074" y="184136"/>
                  </a:cubicBezTo>
                  <a:cubicBezTo>
                    <a:pt x="10760" y="184136"/>
                    <a:pt x="10760" y="184136"/>
                    <a:pt x="9446" y="184136"/>
                  </a:cubicBezTo>
                  <a:cubicBezTo>
                    <a:pt x="2878" y="182821"/>
                    <a:pt x="-1062" y="176249"/>
                    <a:pt x="251" y="169676"/>
                  </a:cubicBezTo>
                  <a:cubicBezTo>
                    <a:pt x="251" y="169676"/>
                    <a:pt x="251" y="169676"/>
                    <a:pt x="18641" y="85546"/>
                  </a:cubicBezTo>
                  <a:cubicBezTo>
                    <a:pt x="19955" y="85546"/>
                    <a:pt x="19955" y="85546"/>
                    <a:pt x="19955" y="84231"/>
                  </a:cubicBezTo>
                  <a:cubicBezTo>
                    <a:pt x="19955" y="84231"/>
                    <a:pt x="19955" y="82916"/>
                    <a:pt x="21269" y="82916"/>
                  </a:cubicBezTo>
                  <a:cubicBezTo>
                    <a:pt x="21269" y="81602"/>
                    <a:pt x="21269" y="81602"/>
                    <a:pt x="22582" y="80287"/>
                  </a:cubicBezTo>
                  <a:cubicBezTo>
                    <a:pt x="22582" y="80287"/>
                    <a:pt x="22582" y="80287"/>
                    <a:pt x="23896" y="78973"/>
                  </a:cubicBezTo>
                  <a:cubicBezTo>
                    <a:pt x="23896" y="78973"/>
                    <a:pt x="25209" y="77658"/>
                    <a:pt x="25209" y="77658"/>
                  </a:cubicBezTo>
                  <a:cubicBezTo>
                    <a:pt x="26523" y="77658"/>
                    <a:pt x="26523" y="77658"/>
                    <a:pt x="26523" y="77658"/>
                  </a:cubicBezTo>
                  <a:cubicBezTo>
                    <a:pt x="27837" y="76344"/>
                    <a:pt x="51481" y="68457"/>
                    <a:pt x="72498" y="67142"/>
                  </a:cubicBezTo>
                  <a:cubicBezTo>
                    <a:pt x="72498" y="67142"/>
                    <a:pt x="72498" y="67142"/>
                    <a:pt x="76439" y="72400"/>
                  </a:cubicBezTo>
                  <a:cubicBezTo>
                    <a:pt x="76439" y="72400"/>
                    <a:pt x="76439" y="72400"/>
                    <a:pt x="68558" y="134183"/>
                  </a:cubicBezTo>
                  <a:cubicBezTo>
                    <a:pt x="68558" y="134183"/>
                    <a:pt x="68558" y="134183"/>
                    <a:pt x="77753" y="149958"/>
                  </a:cubicBezTo>
                  <a:cubicBezTo>
                    <a:pt x="77753" y="149958"/>
                    <a:pt x="77753" y="149958"/>
                    <a:pt x="86948" y="134183"/>
                  </a:cubicBezTo>
                  <a:cubicBezTo>
                    <a:pt x="86948" y="134183"/>
                    <a:pt x="86948" y="134183"/>
                    <a:pt x="79066" y="72400"/>
                  </a:cubicBezTo>
                  <a:cubicBezTo>
                    <a:pt x="79066" y="72400"/>
                    <a:pt x="79066" y="72400"/>
                    <a:pt x="81693" y="67142"/>
                  </a:cubicBezTo>
                  <a:cubicBezTo>
                    <a:pt x="102711" y="68457"/>
                    <a:pt x="125041" y="76344"/>
                    <a:pt x="127669" y="77658"/>
                  </a:cubicBezTo>
                  <a:cubicBezTo>
                    <a:pt x="127669" y="77658"/>
                    <a:pt x="127669" y="77658"/>
                    <a:pt x="136864" y="80287"/>
                  </a:cubicBezTo>
                  <a:cubicBezTo>
                    <a:pt x="136864" y="80287"/>
                    <a:pt x="136864" y="80287"/>
                    <a:pt x="136864" y="55311"/>
                  </a:cubicBezTo>
                  <a:cubicBezTo>
                    <a:pt x="136864" y="46109"/>
                    <a:pt x="146059" y="36908"/>
                    <a:pt x="156567" y="36908"/>
                  </a:cubicBezTo>
                  <a:cubicBezTo>
                    <a:pt x="156567" y="36908"/>
                    <a:pt x="156567" y="36908"/>
                    <a:pt x="228814" y="36908"/>
                  </a:cubicBezTo>
                  <a:cubicBezTo>
                    <a:pt x="228814" y="36908"/>
                    <a:pt x="228814" y="36908"/>
                    <a:pt x="228814" y="23762"/>
                  </a:cubicBezTo>
                  <a:cubicBezTo>
                    <a:pt x="228814" y="19819"/>
                    <a:pt x="231441" y="15875"/>
                    <a:pt x="235382" y="15875"/>
                  </a:cubicBezTo>
                  <a:close/>
                  <a:moveTo>
                    <a:pt x="76726" y="0"/>
                  </a:moveTo>
                  <a:cubicBezTo>
                    <a:pt x="93385" y="0"/>
                    <a:pt x="106889" y="14215"/>
                    <a:pt x="106889" y="31750"/>
                  </a:cubicBezTo>
                  <a:cubicBezTo>
                    <a:pt x="106889" y="49285"/>
                    <a:pt x="93385" y="63500"/>
                    <a:pt x="76726" y="63500"/>
                  </a:cubicBezTo>
                  <a:cubicBezTo>
                    <a:pt x="60067" y="63500"/>
                    <a:pt x="46563" y="49285"/>
                    <a:pt x="46563" y="31750"/>
                  </a:cubicBezTo>
                  <a:cubicBezTo>
                    <a:pt x="46563" y="14215"/>
                    <a:pt x="60067" y="0"/>
                    <a:pt x="76726" y="0"/>
                  </a:cubicBezTo>
                  <a:close/>
                </a:path>
              </a:pathLst>
            </a:custGeom>
            <a:grpFill/>
            <a:ln>
              <a:noFill/>
            </a:ln>
          </p:spPr>
        </p:sp>
      </p:grpSp>
      <p:grpSp>
        <p:nvGrpSpPr>
          <p:cNvPr id="15" name="组合 14"/>
          <p:cNvGrpSpPr/>
          <p:nvPr/>
        </p:nvGrpSpPr>
        <p:grpSpPr>
          <a:xfrm>
            <a:off x="1004888" y="3446179"/>
            <a:ext cx="1019174" cy="1019174"/>
            <a:chOff x="638175" y="3509963"/>
            <a:chExt cx="876300" cy="876300"/>
          </a:xfrm>
          <a:solidFill>
            <a:srgbClr val="80BDE4"/>
          </a:solidFill>
        </p:grpSpPr>
        <p:sp>
          <p:nvSpPr>
            <p:cNvPr id="16" name="椭圆 15"/>
            <p:cNvSpPr/>
            <p:nvPr/>
          </p:nvSpPr>
          <p:spPr>
            <a:xfrm>
              <a:off x="638175" y="3509963"/>
              <a:ext cx="876300" cy="876300"/>
            </a:xfrm>
            <a:prstGeom prst="ellipse">
              <a:avLst/>
            </a:prstGeom>
            <a:solidFill>
              <a:schemeClr val="bg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arrow-on-target_68291"/>
            <p:cNvSpPr>
              <a:spLocks noChangeAspect="1"/>
            </p:cNvSpPr>
            <p:nvPr/>
          </p:nvSpPr>
          <p:spPr bwMode="auto">
            <a:xfrm>
              <a:off x="876300" y="3748088"/>
              <a:ext cx="400050" cy="40005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grpFill/>
            <a:ln>
              <a:noFill/>
            </a:ln>
          </p:spPr>
        </p:sp>
      </p:grpSp>
      <p:grpSp>
        <p:nvGrpSpPr>
          <p:cNvPr id="18" name="组合 17"/>
          <p:cNvGrpSpPr/>
          <p:nvPr/>
        </p:nvGrpSpPr>
        <p:grpSpPr>
          <a:xfrm>
            <a:off x="7425214" y="1804601"/>
            <a:ext cx="3368001" cy="976574"/>
            <a:chOff x="482760" y="5897881"/>
            <a:chExt cx="3368001" cy="976574"/>
          </a:xfrm>
        </p:grpSpPr>
        <p:sp>
          <p:nvSpPr>
            <p:cNvPr id="19" name="文本框 18"/>
            <p:cNvSpPr txBox="1"/>
            <p:nvPr/>
          </p:nvSpPr>
          <p:spPr>
            <a:xfrm>
              <a:off x="482760" y="589788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20" name="矩形 19"/>
            <p:cNvSpPr/>
            <p:nvPr/>
          </p:nvSpPr>
          <p:spPr>
            <a:xfrm>
              <a:off x="482760" y="6260761"/>
              <a:ext cx="3368001"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21" name="组合 20"/>
          <p:cNvGrpSpPr/>
          <p:nvPr/>
        </p:nvGrpSpPr>
        <p:grpSpPr>
          <a:xfrm>
            <a:off x="7425214" y="2970899"/>
            <a:ext cx="3368001" cy="976574"/>
            <a:chOff x="482760" y="5897881"/>
            <a:chExt cx="3368001" cy="976574"/>
          </a:xfrm>
        </p:grpSpPr>
        <p:sp>
          <p:nvSpPr>
            <p:cNvPr id="22" name="文本框 21"/>
            <p:cNvSpPr txBox="1"/>
            <p:nvPr/>
          </p:nvSpPr>
          <p:spPr>
            <a:xfrm>
              <a:off x="482760" y="589788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23" name="矩形 22"/>
            <p:cNvSpPr/>
            <p:nvPr/>
          </p:nvSpPr>
          <p:spPr>
            <a:xfrm>
              <a:off x="482760" y="6260761"/>
              <a:ext cx="3368001"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24" name="组合 23"/>
          <p:cNvGrpSpPr/>
          <p:nvPr/>
        </p:nvGrpSpPr>
        <p:grpSpPr>
          <a:xfrm>
            <a:off x="7425214" y="4137197"/>
            <a:ext cx="3368001" cy="976574"/>
            <a:chOff x="482760" y="5897881"/>
            <a:chExt cx="3368001" cy="976574"/>
          </a:xfrm>
        </p:grpSpPr>
        <p:sp>
          <p:nvSpPr>
            <p:cNvPr id="25" name="文本框 24"/>
            <p:cNvSpPr txBox="1"/>
            <p:nvPr/>
          </p:nvSpPr>
          <p:spPr>
            <a:xfrm>
              <a:off x="482760" y="589788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26" name="矩形 25"/>
            <p:cNvSpPr/>
            <p:nvPr/>
          </p:nvSpPr>
          <p:spPr>
            <a:xfrm>
              <a:off x="482760" y="6260761"/>
              <a:ext cx="3368001"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27" name="组合 26"/>
          <p:cNvGrpSpPr/>
          <p:nvPr/>
        </p:nvGrpSpPr>
        <p:grpSpPr>
          <a:xfrm>
            <a:off x="7425214" y="5303494"/>
            <a:ext cx="3368001" cy="976574"/>
            <a:chOff x="482760" y="5897881"/>
            <a:chExt cx="3368001" cy="976574"/>
          </a:xfrm>
        </p:grpSpPr>
        <p:sp>
          <p:nvSpPr>
            <p:cNvPr id="28" name="文本框 27"/>
            <p:cNvSpPr txBox="1"/>
            <p:nvPr/>
          </p:nvSpPr>
          <p:spPr>
            <a:xfrm>
              <a:off x="482760" y="5897881"/>
              <a:ext cx="1210589" cy="400110"/>
            </a:xfrm>
            <a:prstGeom prst="rect">
              <a:avLst/>
            </a:prstGeom>
            <a:noFill/>
          </p:spPr>
          <p:txBody>
            <a:bodyPr wrap="none" rtlCol="0">
              <a:spAutoFit/>
            </a:bodyPr>
            <a:lstStyle/>
            <a:p>
              <a:r>
                <a:rPr lang="zh-CN" altLang="en-US" sz="2000" b="1" dirty="0">
                  <a:solidFill>
                    <a:schemeClr val="bg1"/>
                  </a:solidFill>
                </a:rPr>
                <a:t>添加标题</a:t>
              </a:r>
            </a:p>
          </p:txBody>
        </p:sp>
        <p:sp>
          <p:nvSpPr>
            <p:cNvPr id="29" name="矩形 28"/>
            <p:cNvSpPr/>
            <p:nvPr/>
          </p:nvSpPr>
          <p:spPr>
            <a:xfrm>
              <a:off x="482760" y="6260761"/>
              <a:ext cx="3368001"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421436609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9" presetClass="entr" presetSubtype="0" decel="100000" fill="hold" nodeType="withEffect">
                                  <p:stCondLst>
                                    <p:cond delay="25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style.rotation</p:attrName>
                                        </p:attrNameLst>
                                      </p:cBhvr>
                                      <p:tavLst>
                                        <p:tav tm="0">
                                          <p:val>
                                            <p:fltVal val="360"/>
                                          </p:val>
                                        </p:tav>
                                        <p:tav tm="100000">
                                          <p:val>
                                            <p:fltVal val="0"/>
                                          </p:val>
                                        </p:tav>
                                      </p:tavLst>
                                    </p:anim>
                                    <p:animEffect transition="in" filter="fade">
                                      <p:cBhvr>
                                        <p:cTn id="16" dur="500"/>
                                        <p:tgtEl>
                                          <p:spTgt spid="9"/>
                                        </p:tgtEl>
                                      </p:cBhvr>
                                    </p:animEffect>
                                  </p:childTnLst>
                                </p:cTn>
                              </p:par>
                              <p:par>
                                <p:cTn id="17" presetID="49" presetClass="entr" presetSubtype="0" decel="10000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style.rotation</p:attrName>
                                        </p:attrNameLst>
                                      </p:cBhvr>
                                      <p:tavLst>
                                        <p:tav tm="0">
                                          <p:val>
                                            <p:fltVal val="360"/>
                                          </p:val>
                                        </p:tav>
                                        <p:tav tm="100000">
                                          <p:val>
                                            <p:fltVal val="0"/>
                                          </p:val>
                                        </p:tav>
                                      </p:tavLst>
                                    </p:anim>
                                    <p:animEffect transition="in" filter="fade">
                                      <p:cBhvr>
                                        <p:cTn id="22" dur="500"/>
                                        <p:tgtEl>
                                          <p:spTgt spid="6"/>
                                        </p:tgtEl>
                                      </p:cBhvr>
                                    </p:animEffect>
                                  </p:childTnLst>
                                </p:cTn>
                              </p:par>
                              <p:par>
                                <p:cTn id="23" presetID="49" presetClass="entr" presetSubtype="0" decel="100000" fill="hold"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childTnLst>
                          </p:cTn>
                        </p:par>
                        <p:par>
                          <p:cTn id="29" fill="hold">
                            <p:stCondLst>
                              <p:cond delay="1250"/>
                            </p:stCondLst>
                            <p:childTnLst>
                              <p:par>
                                <p:cTn id="30" presetID="21"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heel(1)">
                                      <p:cBhvr>
                                        <p:cTn id="32" dur="2000"/>
                                        <p:tgtEl>
                                          <p:spTgt spid="5"/>
                                        </p:tgtEl>
                                      </p:cBhvr>
                                    </p:animEffect>
                                  </p:childTnLst>
                                </p:cTn>
                              </p:par>
                            </p:childTnLst>
                          </p:cTn>
                        </p:par>
                        <p:par>
                          <p:cTn id="33" fill="hold">
                            <p:stCondLst>
                              <p:cond delay="3250"/>
                            </p:stCondLst>
                            <p:childTnLst>
                              <p:par>
                                <p:cTn id="34" presetID="2" presetClass="entr" presetSubtype="4" decel="10000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25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5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par>
                                <p:cTn id="46" presetID="2" presetClass="entr" presetSubtype="4" decel="100000" fill="hold" nodeType="withEffect">
                                  <p:stCondLst>
                                    <p:cond delay="75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rPr>
              <a:t>在这里输入内容在这里输入内容在这里输入内容在这里输入内容</a:t>
            </a:r>
          </a:p>
        </p:txBody>
      </p:sp>
      <p:pic>
        <p:nvPicPr>
          <p:cNvPr id="5" name="图片 4" descr="图片包含 音乐&#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l="18734" t="10028" r="10791" b="6539"/>
          <a:stretch/>
        </p:blipFill>
        <p:spPr>
          <a:xfrm>
            <a:off x="1334533" y="1708528"/>
            <a:ext cx="2565346" cy="4314826"/>
          </a:xfrm>
          <a:prstGeom prst="rect">
            <a:avLst/>
          </a:prstGeom>
        </p:spPr>
      </p:pic>
      <p:grpSp>
        <p:nvGrpSpPr>
          <p:cNvPr id="6" name="组合 5"/>
          <p:cNvGrpSpPr/>
          <p:nvPr/>
        </p:nvGrpSpPr>
        <p:grpSpPr>
          <a:xfrm>
            <a:off x="6038850" y="1708528"/>
            <a:ext cx="5486400" cy="859915"/>
            <a:chOff x="723900" y="1977764"/>
            <a:chExt cx="5486400" cy="859915"/>
          </a:xfrm>
        </p:grpSpPr>
        <p:sp>
          <p:nvSpPr>
            <p:cNvPr id="7" name="文本框 6"/>
            <p:cNvSpPr txBox="1"/>
            <p:nvPr/>
          </p:nvSpPr>
          <p:spPr>
            <a:xfrm>
              <a:off x="723900" y="1977764"/>
              <a:ext cx="1620957" cy="523220"/>
            </a:xfrm>
            <a:prstGeom prst="rect">
              <a:avLst/>
            </a:prstGeom>
            <a:noFill/>
          </p:spPr>
          <p:txBody>
            <a:bodyPr wrap="none" rtlCol="0">
              <a:spAutoFit/>
            </a:bodyPr>
            <a:lstStyle/>
            <a:p>
              <a:r>
                <a:rPr lang="zh-CN" altLang="en-US" sz="2800" b="1" dirty="0">
                  <a:solidFill>
                    <a:schemeClr val="bg1"/>
                  </a:solidFill>
                </a:rPr>
                <a:t>添加标题</a:t>
              </a:r>
            </a:p>
          </p:txBody>
        </p:sp>
        <p:sp>
          <p:nvSpPr>
            <p:cNvPr id="8" name="矩形 7"/>
            <p:cNvSpPr/>
            <p:nvPr/>
          </p:nvSpPr>
          <p:spPr>
            <a:xfrm>
              <a:off x="723900" y="2500984"/>
              <a:ext cx="5486400" cy="336695"/>
            </a:xfrm>
            <a:prstGeom prst="rect">
              <a:avLst/>
            </a:prstGeom>
          </p:spPr>
          <p:txBody>
            <a:bodyPr vert="horz"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9" name="组合 8"/>
          <p:cNvGrpSpPr/>
          <p:nvPr/>
        </p:nvGrpSpPr>
        <p:grpSpPr>
          <a:xfrm>
            <a:off x="6038850" y="3457184"/>
            <a:ext cx="5486400" cy="859915"/>
            <a:chOff x="723900" y="1977764"/>
            <a:chExt cx="5486400" cy="859915"/>
          </a:xfrm>
        </p:grpSpPr>
        <p:sp>
          <p:nvSpPr>
            <p:cNvPr id="10" name="文本框 9"/>
            <p:cNvSpPr txBox="1"/>
            <p:nvPr/>
          </p:nvSpPr>
          <p:spPr>
            <a:xfrm>
              <a:off x="723900" y="1977764"/>
              <a:ext cx="1620957" cy="523220"/>
            </a:xfrm>
            <a:prstGeom prst="rect">
              <a:avLst/>
            </a:prstGeom>
            <a:noFill/>
          </p:spPr>
          <p:txBody>
            <a:bodyPr wrap="none" rtlCol="0">
              <a:spAutoFit/>
            </a:bodyPr>
            <a:lstStyle/>
            <a:p>
              <a:r>
                <a:rPr lang="zh-CN" altLang="en-US" sz="2800" b="1" dirty="0">
                  <a:solidFill>
                    <a:schemeClr val="bg1"/>
                  </a:solidFill>
                </a:rPr>
                <a:t>添加标题</a:t>
              </a:r>
            </a:p>
          </p:txBody>
        </p:sp>
        <p:sp>
          <p:nvSpPr>
            <p:cNvPr id="11" name="矩形 10"/>
            <p:cNvSpPr/>
            <p:nvPr/>
          </p:nvSpPr>
          <p:spPr>
            <a:xfrm>
              <a:off x="723900" y="2500984"/>
              <a:ext cx="5486400" cy="336695"/>
            </a:xfrm>
            <a:prstGeom prst="rect">
              <a:avLst/>
            </a:prstGeom>
          </p:spPr>
          <p:txBody>
            <a:bodyPr vert="horz"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12" name="组合 11"/>
          <p:cNvGrpSpPr/>
          <p:nvPr/>
        </p:nvGrpSpPr>
        <p:grpSpPr>
          <a:xfrm>
            <a:off x="6038850" y="5205840"/>
            <a:ext cx="5486400" cy="859915"/>
            <a:chOff x="723900" y="1977764"/>
            <a:chExt cx="5486400" cy="859915"/>
          </a:xfrm>
        </p:grpSpPr>
        <p:sp>
          <p:nvSpPr>
            <p:cNvPr id="13" name="文本框 12"/>
            <p:cNvSpPr txBox="1"/>
            <p:nvPr/>
          </p:nvSpPr>
          <p:spPr>
            <a:xfrm>
              <a:off x="723900" y="1977764"/>
              <a:ext cx="1620957" cy="523220"/>
            </a:xfrm>
            <a:prstGeom prst="rect">
              <a:avLst/>
            </a:prstGeom>
            <a:noFill/>
          </p:spPr>
          <p:txBody>
            <a:bodyPr wrap="none" rtlCol="0">
              <a:spAutoFit/>
            </a:bodyPr>
            <a:lstStyle/>
            <a:p>
              <a:r>
                <a:rPr lang="zh-CN" altLang="en-US" sz="2800" b="1" dirty="0">
                  <a:solidFill>
                    <a:schemeClr val="bg1"/>
                  </a:solidFill>
                </a:rPr>
                <a:t>添加标题</a:t>
              </a:r>
            </a:p>
          </p:txBody>
        </p:sp>
        <p:sp>
          <p:nvSpPr>
            <p:cNvPr id="14" name="矩形 13"/>
            <p:cNvSpPr/>
            <p:nvPr/>
          </p:nvSpPr>
          <p:spPr>
            <a:xfrm>
              <a:off x="723900" y="2500984"/>
              <a:ext cx="5486400" cy="336695"/>
            </a:xfrm>
            <a:prstGeom prst="rect">
              <a:avLst/>
            </a:prstGeom>
          </p:spPr>
          <p:txBody>
            <a:bodyPr vert="horz"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5" name="Group 1495"/>
          <p:cNvGrpSpPr/>
          <p:nvPr/>
        </p:nvGrpSpPr>
        <p:grpSpPr>
          <a:xfrm>
            <a:off x="5096321" y="5369053"/>
            <a:ext cx="631318" cy="541130"/>
            <a:chOff x="2025651" y="4484688"/>
            <a:chExt cx="388938" cy="333375"/>
          </a:xfrm>
          <a:solidFill>
            <a:schemeClr val="bg1"/>
          </a:solidFill>
        </p:grpSpPr>
        <p:sp>
          <p:nvSpPr>
            <p:cNvPr id="16" name="Freeform 48"/>
            <p:cNvSpPr>
              <a:spLocks/>
            </p:cNvSpPr>
            <p:nvPr/>
          </p:nvSpPr>
          <p:spPr bwMode="auto">
            <a:xfrm>
              <a:off x="2157413" y="4484688"/>
              <a:ext cx="125413" cy="80963"/>
            </a:xfrm>
            <a:custGeom>
              <a:avLst/>
              <a:gdLst>
                <a:gd name="T0" fmla="*/ 56 w 59"/>
                <a:gd name="T1" fmla="*/ 15 h 38"/>
                <a:gd name="T2" fmla="*/ 46 w 59"/>
                <a:gd name="T3" fmla="*/ 15 h 38"/>
                <a:gd name="T4" fmla="*/ 45 w 59"/>
                <a:gd name="T5" fmla="*/ 13 h 38"/>
                <a:gd name="T6" fmla="*/ 29 w 59"/>
                <a:gd name="T7" fmla="*/ 0 h 38"/>
                <a:gd name="T8" fmla="*/ 13 w 59"/>
                <a:gd name="T9" fmla="*/ 13 h 38"/>
                <a:gd name="T10" fmla="*/ 12 w 59"/>
                <a:gd name="T11" fmla="*/ 15 h 38"/>
                <a:gd name="T12" fmla="*/ 2 w 59"/>
                <a:gd name="T13" fmla="*/ 15 h 38"/>
                <a:gd name="T14" fmla="*/ 0 w 59"/>
                <a:gd name="T15" fmla="*/ 18 h 38"/>
                <a:gd name="T16" fmla="*/ 2 w 59"/>
                <a:gd name="T17" fmla="*/ 36 h 38"/>
                <a:gd name="T18" fmla="*/ 6 w 59"/>
                <a:gd name="T19" fmla="*/ 38 h 38"/>
                <a:gd name="T20" fmla="*/ 53 w 59"/>
                <a:gd name="T21" fmla="*/ 38 h 38"/>
                <a:gd name="T22" fmla="*/ 56 w 59"/>
                <a:gd name="T23" fmla="*/ 36 h 38"/>
                <a:gd name="T24" fmla="*/ 58 w 59"/>
                <a:gd name="T25" fmla="*/ 18 h 38"/>
                <a:gd name="T26" fmla="*/ 56 w 59"/>
                <a:gd name="T2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8">
                  <a:moveTo>
                    <a:pt x="56" y="15"/>
                  </a:moveTo>
                  <a:cubicBezTo>
                    <a:pt x="46" y="15"/>
                    <a:pt x="46" y="15"/>
                    <a:pt x="46" y="15"/>
                  </a:cubicBezTo>
                  <a:cubicBezTo>
                    <a:pt x="45" y="15"/>
                    <a:pt x="45" y="14"/>
                    <a:pt x="45" y="13"/>
                  </a:cubicBezTo>
                  <a:cubicBezTo>
                    <a:pt x="44" y="6"/>
                    <a:pt x="37" y="0"/>
                    <a:pt x="29" y="0"/>
                  </a:cubicBezTo>
                  <a:cubicBezTo>
                    <a:pt x="21" y="0"/>
                    <a:pt x="15" y="6"/>
                    <a:pt x="13" y="13"/>
                  </a:cubicBezTo>
                  <a:cubicBezTo>
                    <a:pt x="13" y="14"/>
                    <a:pt x="13" y="15"/>
                    <a:pt x="12" y="15"/>
                  </a:cubicBezTo>
                  <a:cubicBezTo>
                    <a:pt x="2" y="15"/>
                    <a:pt x="2" y="15"/>
                    <a:pt x="2" y="15"/>
                  </a:cubicBezTo>
                  <a:cubicBezTo>
                    <a:pt x="1" y="15"/>
                    <a:pt x="0" y="16"/>
                    <a:pt x="0" y="18"/>
                  </a:cubicBezTo>
                  <a:cubicBezTo>
                    <a:pt x="2" y="36"/>
                    <a:pt x="2" y="36"/>
                    <a:pt x="2" y="36"/>
                  </a:cubicBezTo>
                  <a:cubicBezTo>
                    <a:pt x="3" y="37"/>
                    <a:pt x="4" y="38"/>
                    <a:pt x="6" y="38"/>
                  </a:cubicBezTo>
                  <a:cubicBezTo>
                    <a:pt x="53" y="38"/>
                    <a:pt x="53" y="38"/>
                    <a:pt x="53" y="38"/>
                  </a:cubicBezTo>
                  <a:cubicBezTo>
                    <a:pt x="54" y="38"/>
                    <a:pt x="56" y="37"/>
                    <a:pt x="56" y="36"/>
                  </a:cubicBezTo>
                  <a:cubicBezTo>
                    <a:pt x="58" y="18"/>
                    <a:pt x="58" y="18"/>
                    <a:pt x="58" y="18"/>
                  </a:cubicBezTo>
                  <a:cubicBezTo>
                    <a:pt x="59" y="16"/>
                    <a:pt x="58" y="15"/>
                    <a:pt x="56" y="15"/>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17" name="Freeform 49"/>
            <p:cNvSpPr>
              <a:spLocks/>
            </p:cNvSpPr>
            <p:nvPr/>
          </p:nvSpPr>
          <p:spPr bwMode="auto">
            <a:xfrm>
              <a:off x="2243138" y="4624388"/>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5"/>
                    <a:pt x="0" y="3"/>
                  </a:cubicBezTo>
                  <a:cubicBezTo>
                    <a:pt x="0" y="1"/>
                    <a:pt x="1" y="0"/>
                    <a:pt x="3" y="0"/>
                  </a:cubicBezTo>
                  <a:cubicBezTo>
                    <a:pt x="52" y="0"/>
                    <a:pt x="52" y="0"/>
                    <a:pt x="52" y="0"/>
                  </a:cubicBezTo>
                  <a:cubicBezTo>
                    <a:pt x="53" y="0"/>
                    <a:pt x="55" y="1"/>
                    <a:pt x="55" y="3"/>
                  </a:cubicBezTo>
                  <a:cubicBezTo>
                    <a:pt x="55" y="5"/>
                    <a:pt x="53" y="6"/>
                    <a:pt x="52" y="6"/>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18" name="Freeform 50"/>
            <p:cNvSpPr>
              <a:spLocks/>
            </p:cNvSpPr>
            <p:nvPr/>
          </p:nvSpPr>
          <p:spPr bwMode="auto">
            <a:xfrm>
              <a:off x="2243138" y="4675188"/>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4"/>
                    <a:pt x="0" y="3"/>
                  </a:cubicBezTo>
                  <a:cubicBezTo>
                    <a:pt x="0" y="1"/>
                    <a:pt x="1" y="0"/>
                    <a:pt x="3" y="0"/>
                  </a:cubicBezTo>
                  <a:cubicBezTo>
                    <a:pt x="52" y="0"/>
                    <a:pt x="52" y="0"/>
                    <a:pt x="52" y="0"/>
                  </a:cubicBezTo>
                  <a:cubicBezTo>
                    <a:pt x="53" y="0"/>
                    <a:pt x="55" y="1"/>
                    <a:pt x="55" y="3"/>
                  </a:cubicBezTo>
                  <a:cubicBezTo>
                    <a:pt x="55" y="4"/>
                    <a:pt x="53" y="6"/>
                    <a:pt x="52" y="6"/>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19" name="Freeform 51"/>
            <p:cNvSpPr>
              <a:spLocks/>
            </p:cNvSpPr>
            <p:nvPr/>
          </p:nvSpPr>
          <p:spPr bwMode="auto">
            <a:xfrm>
              <a:off x="2243138" y="4724400"/>
              <a:ext cx="115888" cy="12700"/>
            </a:xfrm>
            <a:custGeom>
              <a:avLst/>
              <a:gdLst>
                <a:gd name="T0" fmla="*/ 52 w 55"/>
                <a:gd name="T1" fmla="*/ 6 h 6"/>
                <a:gd name="T2" fmla="*/ 3 w 55"/>
                <a:gd name="T3" fmla="*/ 6 h 6"/>
                <a:gd name="T4" fmla="*/ 0 w 55"/>
                <a:gd name="T5" fmla="*/ 3 h 6"/>
                <a:gd name="T6" fmla="*/ 3 w 55"/>
                <a:gd name="T7" fmla="*/ 0 h 6"/>
                <a:gd name="T8" fmla="*/ 52 w 55"/>
                <a:gd name="T9" fmla="*/ 0 h 6"/>
                <a:gd name="T10" fmla="*/ 55 w 55"/>
                <a:gd name="T11" fmla="*/ 3 h 6"/>
                <a:gd name="T12" fmla="*/ 52 w 5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5" h="6">
                  <a:moveTo>
                    <a:pt x="52" y="6"/>
                  </a:moveTo>
                  <a:cubicBezTo>
                    <a:pt x="3" y="6"/>
                    <a:pt x="3" y="6"/>
                    <a:pt x="3" y="6"/>
                  </a:cubicBezTo>
                  <a:cubicBezTo>
                    <a:pt x="1" y="6"/>
                    <a:pt x="0" y="5"/>
                    <a:pt x="0" y="3"/>
                  </a:cubicBezTo>
                  <a:cubicBezTo>
                    <a:pt x="0" y="2"/>
                    <a:pt x="1" y="0"/>
                    <a:pt x="3" y="0"/>
                  </a:cubicBezTo>
                  <a:cubicBezTo>
                    <a:pt x="52" y="0"/>
                    <a:pt x="52" y="0"/>
                    <a:pt x="52" y="0"/>
                  </a:cubicBezTo>
                  <a:cubicBezTo>
                    <a:pt x="53" y="0"/>
                    <a:pt x="55" y="2"/>
                    <a:pt x="55" y="3"/>
                  </a:cubicBezTo>
                  <a:cubicBezTo>
                    <a:pt x="55" y="5"/>
                    <a:pt x="53" y="6"/>
                    <a:pt x="52" y="6"/>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0" name="Freeform 52"/>
            <p:cNvSpPr>
              <a:spLocks/>
            </p:cNvSpPr>
            <p:nvPr/>
          </p:nvSpPr>
          <p:spPr bwMode="auto">
            <a:xfrm>
              <a:off x="2025651" y="4524375"/>
              <a:ext cx="388938" cy="293688"/>
            </a:xfrm>
            <a:custGeom>
              <a:avLst/>
              <a:gdLst>
                <a:gd name="T0" fmla="*/ 175 w 183"/>
                <a:gd name="T1" fmla="*/ 0 h 138"/>
                <a:gd name="T2" fmla="*/ 133 w 183"/>
                <a:gd name="T3" fmla="*/ 0 h 138"/>
                <a:gd name="T4" fmla="*/ 131 w 183"/>
                <a:gd name="T5" fmla="*/ 2 h 138"/>
                <a:gd name="T6" fmla="*/ 130 w 183"/>
                <a:gd name="T7" fmla="*/ 11 h 138"/>
                <a:gd name="T8" fmla="*/ 131 w 183"/>
                <a:gd name="T9" fmla="*/ 12 h 138"/>
                <a:gd name="T10" fmla="*/ 164 w 183"/>
                <a:gd name="T11" fmla="*/ 12 h 138"/>
                <a:gd name="T12" fmla="*/ 171 w 183"/>
                <a:gd name="T13" fmla="*/ 20 h 138"/>
                <a:gd name="T14" fmla="*/ 171 w 183"/>
                <a:gd name="T15" fmla="*/ 119 h 138"/>
                <a:gd name="T16" fmla="*/ 164 w 183"/>
                <a:gd name="T17" fmla="*/ 126 h 138"/>
                <a:gd name="T18" fmla="*/ 19 w 183"/>
                <a:gd name="T19" fmla="*/ 126 h 138"/>
                <a:gd name="T20" fmla="*/ 11 w 183"/>
                <a:gd name="T21" fmla="*/ 119 h 138"/>
                <a:gd name="T22" fmla="*/ 11 w 183"/>
                <a:gd name="T23" fmla="*/ 20 h 138"/>
                <a:gd name="T24" fmla="*/ 19 w 183"/>
                <a:gd name="T25" fmla="*/ 12 h 138"/>
                <a:gd name="T26" fmla="*/ 51 w 183"/>
                <a:gd name="T27" fmla="*/ 12 h 138"/>
                <a:gd name="T28" fmla="*/ 52 w 183"/>
                <a:gd name="T29" fmla="*/ 11 h 138"/>
                <a:gd name="T30" fmla="*/ 51 w 183"/>
                <a:gd name="T31" fmla="*/ 2 h 138"/>
                <a:gd name="T32" fmla="*/ 49 w 183"/>
                <a:gd name="T33" fmla="*/ 0 h 138"/>
                <a:gd name="T34" fmla="*/ 7 w 183"/>
                <a:gd name="T35" fmla="*/ 0 h 138"/>
                <a:gd name="T36" fmla="*/ 0 w 183"/>
                <a:gd name="T37" fmla="*/ 8 h 138"/>
                <a:gd name="T38" fmla="*/ 0 w 183"/>
                <a:gd name="T39" fmla="*/ 130 h 138"/>
                <a:gd name="T40" fmla="*/ 7 w 183"/>
                <a:gd name="T41" fmla="*/ 138 h 138"/>
                <a:gd name="T42" fmla="*/ 175 w 183"/>
                <a:gd name="T43" fmla="*/ 138 h 138"/>
                <a:gd name="T44" fmla="*/ 183 w 183"/>
                <a:gd name="T45" fmla="*/ 130 h 138"/>
                <a:gd name="T46" fmla="*/ 183 w 183"/>
                <a:gd name="T47" fmla="*/ 8 h 138"/>
                <a:gd name="T48" fmla="*/ 175 w 183"/>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138">
                  <a:moveTo>
                    <a:pt x="175" y="0"/>
                  </a:moveTo>
                  <a:cubicBezTo>
                    <a:pt x="175" y="0"/>
                    <a:pt x="145" y="0"/>
                    <a:pt x="133" y="0"/>
                  </a:cubicBezTo>
                  <a:cubicBezTo>
                    <a:pt x="131" y="0"/>
                    <a:pt x="131" y="2"/>
                    <a:pt x="131" y="2"/>
                  </a:cubicBezTo>
                  <a:cubicBezTo>
                    <a:pt x="130" y="11"/>
                    <a:pt x="130" y="11"/>
                    <a:pt x="130" y="11"/>
                  </a:cubicBezTo>
                  <a:cubicBezTo>
                    <a:pt x="130" y="11"/>
                    <a:pt x="130" y="12"/>
                    <a:pt x="131" y="12"/>
                  </a:cubicBezTo>
                  <a:cubicBezTo>
                    <a:pt x="140" y="12"/>
                    <a:pt x="164" y="12"/>
                    <a:pt x="164" y="12"/>
                  </a:cubicBezTo>
                  <a:cubicBezTo>
                    <a:pt x="168" y="12"/>
                    <a:pt x="171" y="15"/>
                    <a:pt x="171" y="20"/>
                  </a:cubicBezTo>
                  <a:cubicBezTo>
                    <a:pt x="171" y="119"/>
                    <a:pt x="171" y="119"/>
                    <a:pt x="171" y="119"/>
                  </a:cubicBezTo>
                  <a:cubicBezTo>
                    <a:pt x="171" y="123"/>
                    <a:pt x="168" y="126"/>
                    <a:pt x="164" y="126"/>
                  </a:cubicBezTo>
                  <a:cubicBezTo>
                    <a:pt x="19" y="126"/>
                    <a:pt x="19" y="126"/>
                    <a:pt x="19" y="126"/>
                  </a:cubicBezTo>
                  <a:cubicBezTo>
                    <a:pt x="15" y="126"/>
                    <a:pt x="11" y="123"/>
                    <a:pt x="11" y="119"/>
                  </a:cubicBezTo>
                  <a:cubicBezTo>
                    <a:pt x="11" y="20"/>
                    <a:pt x="11" y="20"/>
                    <a:pt x="11" y="20"/>
                  </a:cubicBezTo>
                  <a:cubicBezTo>
                    <a:pt x="11" y="15"/>
                    <a:pt x="15" y="12"/>
                    <a:pt x="19" y="12"/>
                  </a:cubicBezTo>
                  <a:cubicBezTo>
                    <a:pt x="19" y="12"/>
                    <a:pt x="42" y="12"/>
                    <a:pt x="51" y="12"/>
                  </a:cubicBezTo>
                  <a:cubicBezTo>
                    <a:pt x="52" y="12"/>
                    <a:pt x="52" y="11"/>
                    <a:pt x="52" y="11"/>
                  </a:cubicBezTo>
                  <a:cubicBezTo>
                    <a:pt x="51" y="2"/>
                    <a:pt x="51" y="2"/>
                    <a:pt x="51" y="2"/>
                  </a:cubicBezTo>
                  <a:cubicBezTo>
                    <a:pt x="51" y="2"/>
                    <a:pt x="50" y="0"/>
                    <a:pt x="49" y="0"/>
                  </a:cubicBezTo>
                  <a:cubicBezTo>
                    <a:pt x="37" y="0"/>
                    <a:pt x="7" y="0"/>
                    <a:pt x="7" y="0"/>
                  </a:cubicBezTo>
                  <a:cubicBezTo>
                    <a:pt x="3" y="0"/>
                    <a:pt x="0" y="4"/>
                    <a:pt x="0" y="8"/>
                  </a:cubicBezTo>
                  <a:cubicBezTo>
                    <a:pt x="0" y="130"/>
                    <a:pt x="0" y="130"/>
                    <a:pt x="0" y="130"/>
                  </a:cubicBezTo>
                  <a:cubicBezTo>
                    <a:pt x="0" y="135"/>
                    <a:pt x="3" y="138"/>
                    <a:pt x="7" y="138"/>
                  </a:cubicBezTo>
                  <a:cubicBezTo>
                    <a:pt x="175" y="138"/>
                    <a:pt x="175" y="138"/>
                    <a:pt x="175" y="138"/>
                  </a:cubicBezTo>
                  <a:cubicBezTo>
                    <a:pt x="179" y="138"/>
                    <a:pt x="183" y="135"/>
                    <a:pt x="183" y="130"/>
                  </a:cubicBezTo>
                  <a:cubicBezTo>
                    <a:pt x="183" y="8"/>
                    <a:pt x="183" y="8"/>
                    <a:pt x="183" y="8"/>
                  </a:cubicBezTo>
                  <a:cubicBezTo>
                    <a:pt x="183" y="4"/>
                    <a:pt x="179" y="0"/>
                    <a:pt x="175" y="0"/>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1" name="Oval 53"/>
            <p:cNvSpPr>
              <a:spLocks noChangeArrowheads="1"/>
            </p:cNvSpPr>
            <p:nvPr/>
          </p:nvSpPr>
          <p:spPr bwMode="auto">
            <a:xfrm>
              <a:off x="2116138" y="4603750"/>
              <a:ext cx="63500" cy="60325"/>
            </a:xfrm>
            <a:prstGeom prst="ellipse">
              <a:avLst/>
            </a:pr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2" name="Freeform 54"/>
            <p:cNvSpPr>
              <a:spLocks/>
            </p:cNvSpPr>
            <p:nvPr/>
          </p:nvSpPr>
          <p:spPr bwMode="auto">
            <a:xfrm>
              <a:off x="2085976" y="4675188"/>
              <a:ext cx="120650" cy="68263"/>
            </a:xfrm>
            <a:custGeom>
              <a:avLst/>
              <a:gdLst>
                <a:gd name="T0" fmla="*/ 57 w 57"/>
                <a:gd name="T1" fmla="*/ 31 h 32"/>
                <a:gd name="T2" fmla="*/ 47 w 57"/>
                <a:gd name="T3" fmla="*/ 5 h 32"/>
                <a:gd name="T4" fmla="*/ 41 w 57"/>
                <a:gd name="T5" fmla="*/ 0 h 32"/>
                <a:gd name="T6" fmla="*/ 40 w 57"/>
                <a:gd name="T7" fmla="*/ 0 h 32"/>
                <a:gd name="T8" fmla="*/ 37 w 57"/>
                <a:gd name="T9" fmla="*/ 0 h 32"/>
                <a:gd name="T10" fmla="*/ 20 w 57"/>
                <a:gd name="T11" fmla="*/ 0 h 32"/>
                <a:gd name="T12" fmla="*/ 18 w 57"/>
                <a:gd name="T13" fmla="*/ 0 h 32"/>
                <a:gd name="T14" fmla="*/ 17 w 57"/>
                <a:gd name="T15" fmla="*/ 0 h 32"/>
                <a:gd name="T16" fmla="*/ 11 w 57"/>
                <a:gd name="T17" fmla="*/ 5 h 32"/>
                <a:gd name="T18" fmla="*/ 1 w 57"/>
                <a:gd name="T19" fmla="*/ 31 h 32"/>
                <a:gd name="T20" fmla="*/ 2 w 57"/>
                <a:gd name="T21" fmla="*/ 32 h 32"/>
                <a:gd name="T22" fmla="*/ 56 w 57"/>
                <a:gd name="T23" fmla="*/ 32 h 32"/>
                <a:gd name="T24" fmla="*/ 57 w 57"/>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32">
                  <a:moveTo>
                    <a:pt x="57" y="31"/>
                  </a:moveTo>
                  <a:cubicBezTo>
                    <a:pt x="47" y="5"/>
                    <a:pt x="47" y="5"/>
                    <a:pt x="47" y="5"/>
                  </a:cubicBezTo>
                  <a:cubicBezTo>
                    <a:pt x="47" y="4"/>
                    <a:pt x="45" y="0"/>
                    <a:pt x="41" y="0"/>
                  </a:cubicBezTo>
                  <a:cubicBezTo>
                    <a:pt x="40" y="0"/>
                    <a:pt x="40" y="0"/>
                    <a:pt x="40" y="0"/>
                  </a:cubicBezTo>
                  <a:cubicBezTo>
                    <a:pt x="39" y="0"/>
                    <a:pt x="38" y="0"/>
                    <a:pt x="37" y="0"/>
                  </a:cubicBezTo>
                  <a:cubicBezTo>
                    <a:pt x="20" y="0"/>
                    <a:pt x="20" y="0"/>
                    <a:pt x="20" y="0"/>
                  </a:cubicBezTo>
                  <a:cubicBezTo>
                    <a:pt x="19" y="0"/>
                    <a:pt x="18" y="0"/>
                    <a:pt x="18" y="0"/>
                  </a:cubicBezTo>
                  <a:cubicBezTo>
                    <a:pt x="18" y="0"/>
                    <a:pt x="18" y="0"/>
                    <a:pt x="17" y="0"/>
                  </a:cubicBezTo>
                  <a:cubicBezTo>
                    <a:pt x="12" y="0"/>
                    <a:pt x="11" y="4"/>
                    <a:pt x="11" y="5"/>
                  </a:cubicBezTo>
                  <a:cubicBezTo>
                    <a:pt x="1" y="31"/>
                    <a:pt x="1" y="31"/>
                    <a:pt x="1" y="31"/>
                  </a:cubicBezTo>
                  <a:cubicBezTo>
                    <a:pt x="1" y="31"/>
                    <a:pt x="0" y="32"/>
                    <a:pt x="2" y="32"/>
                  </a:cubicBezTo>
                  <a:cubicBezTo>
                    <a:pt x="56" y="32"/>
                    <a:pt x="56" y="32"/>
                    <a:pt x="56" y="32"/>
                  </a:cubicBezTo>
                  <a:cubicBezTo>
                    <a:pt x="57" y="32"/>
                    <a:pt x="57" y="31"/>
                    <a:pt x="57" y="31"/>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grpSp>
      <p:grpSp>
        <p:nvGrpSpPr>
          <p:cNvPr id="23" name="Group 1500"/>
          <p:cNvGrpSpPr/>
          <p:nvPr/>
        </p:nvGrpSpPr>
        <p:grpSpPr>
          <a:xfrm>
            <a:off x="5084725" y="3614438"/>
            <a:ext cx="654510" cy="556590"/>
            <a:chOff x="1277938" y="5121275"/>
            <a:chExt cx="403225" cy="342900"/>
          </a:xfrm>
          <a:solidFill>
            <a:schemeClr val="bg1"/>
          </a:solidFill>
        </p:grpSpPr>
        <p:sp>
          <p:nvSpPr>
            <p:cNvPr id="24" name="Freeform 66"/>
            <p:cNvSpPr>
              <a:spLocks noEditPoints="1"/>
            </p:cNvSpPr>
            <p:nvPr/>
          </p:nvSpPr>
          <p:spPr bwMode="auto">
            <a:xfrm>
              <a:off x="1411288" y="5130800"/>
              <a:ext cx="100013" cy="277813"/>
            </a:xfrm>
            <a:custGeom>
              <a:avLst/>
              <a:gdLst>
                <a:gd name="T0" fmla="*/ 41 w 47"/>
                <a:gd name="T1" fmla="*/ 0 h 131"/>
                <a:gd name="T2" fmla="*/ 7 w 47"/>
                <a:gd name="T3" fmla="*/ 0 h 131"/>
                <a:gd name="T4" fmla="*/ 0 w 47"/>
                <a:gd name="T5" fmla="*/ 6 h 131"/>
                <a:gd name="T6" fmla="*/ 0 w 47"/>
                <a:gd name="T7" fmla="*/ 124 h 131"/>
                <a:gd name="T8" fmla="*/ 7 w 47"/>
                <a:gd name="T9" fmla="*/ 131 h 131"/>
                <a:gd name="T10" fmla="*/ 41 w 47"/>
                <a:gd name="T11" fmla="*/ 131 h 131"/>
                <a:gd name="T12" fmla="*/ 47 w 47"/>
                <a:gd name="T13" fmla="*/ 124 h 131"/>
                <a:gd name="T14" fmla="*/ 47 w 47"/>
                <a:gd name="T15" fmla="*/ 6 h 131"/>
                <a:gd name="T16" fmla="*/ 41 w 47"/>
                <a:gd name="T17" fmla="*/ 0 h 131"/>
                <a:gd name="T18" fmla="*/ 24 w 47"/>
                <a:gd name="T19" fmla="*/ 121 h 131"/>
                <a:gd name="T20" fmla="*/ 11 w 47"/>
                <a:gd name="T21" fmla="*/ 107 h 131"/>
                <a:gd name="T22" fmla="*/ 24 w 47"/>
                <a:gd name="T23" fmla="*/ 94 h 131"/>
                <a:gd name="T24" fmla="*/ 37 w 47"/>
                <a:gd name="T25" fmla="*/ 107 h 131"/>
                <a:gd name="T26" fmla="*/ 24 w 47"/>
                <a:gd name="T27" fmla="*/ 121 h 131"/>
                <a:gd name="T28" fmla="*/ 41 w 47"/>
                <a:gd name="T29" fmla="*/ 63 h 131"/>
                <a:gd name="T30" fmla="*/ 37 w 47"/>
                <a:gd name="T31" fmla="*/ 68 h 131"/>
                <a:gd name="T32" fmla="*/ 11 w 47"/>
                <a:gd name="T33" fmla="*/ 68 h 131"/>
                <a:gd name="T34" fmla="*/ 7 w 47"/>
                <a:gd name="T35" fmla="*/ 63 h 131"/>
                <a:gd name="T36" fmla="*/ 7 w 47"/>
                <a:gd name="T37" fmla="*/ 16 h 131"/>
                <a:gd name="T38" fmla="*/ 11 w 47"/>
                <a:gd name="T39" fmla="*/ 11 h 131"/>
                <a:gd name="T40" fmla="*/ 37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1" y="0"/>
                  </a:moveTo>
                  <a:cubicBezTo>
                    <a:pt x="7" y="0"/>
                    <a:pt x="7" y="0"/>
                    <a:pt x="7" y="0"/>
                  </a:cubicBezTo>
                  <a:cubicBezTo>
                    <a:pt x="3" y="0"/>
                    <a:pt x="0" y="3"/>
                    <a:pt x="0" y="6"/>
                  </a:cubicBezTo>
                  <a:cubicBezTo>
                    <a:pt x="0" y="124"/>
                    <a:pt x="0" y="124"/>
                    <a:pt x="0" y="124"/>
                  </a:cubicBezTo>
                  <a:cubicBezTo>
                    <a:pt x="0" y="128"/>
                    <a:pt x="3" y="131"/>
                    <a:pt x="7" y="131"/>
                  </a:cubicBezTo>
                  <a:cubicBezTo>
                    <a:pt x="41" y="131"/>
                    <a:pt x="41" y="131"/>
                    <a:pt x="41" y="131"/>
                  </a:cubicBezTo>
                  <a:cubicBezTo>
                    <a:pt x="44" y="131"/>
                    <a:pt x="47" y="128"/>
                    <a:pt x="47" y="124"/>
                  </a:cubicBezTo>
                  <a:cubicBezTo>
                    <a:pt x="47" y="6"/>
                    <a:pt x="47" y="6"/>
                    <a:pt x="47" y="6"/>
                  </a:cubicBezTo>
                  <a:cubicBezTo>
                    <a:pt x="47" y="3"/>
                    <a:pt x="44" y="0"/>
                    <a:pt x="41" y="0"/>
                  </a:cubicBezTo>
                  <a:close/>
                  <a:moveTo>
                    <a:pt x="24" y="121"/>
                  </a:moveTo>
                  <a:cubicBezTo>
                    <a:pt x="17" y="121"/>
                    <a:pt x="11" y="115"/>
                    <a:pt x="11" y="107"/>
                  </a:cubicBezTo>
                  <a:cubicBezTo>
                    <a:pt x="11" y="100"/>
                    <a:pt x="17" y="94"/>
                    <a:pt x="24" y="94"/>
                  </a:cubicBezTo>
                  <a:cubicBezTo>
                    <a:pt x="31" y="94"/>
                    <a:pt x="37" y="100"/>
                    <a:pt x="37" y="107"/>
                  </a:cubicBezTo>
                  <a:cubicBezTo>
                    <a:pt x="37" y="115"/>
                    <a:pt x="31" y="121"/>
                    <a:pt x="24" y="121"/>
                  </a:cubicBezTo>
                  <a:close/>
                  <a:moveTo>
                    <a:pt x="41" y="63"/>
                  </a:moveTo>
                  <a:cubicBezTo>
                    <a:pt x="41" y="66"/>
                    <a:pt x="39" y="68"/>
                    <a:pt x="37" y="68"/>
                  </a:cubicBezTo>
                  <a:cubicBezTo>
                    <a:pt x="11" y="68"/>
                    <a:pt x="11" y="68"/>
                    <a:pt x="11" y="68"/>
                  </a:cubicBezTo>
                  <a:cubicBezTo>
                    <a:pt x="9" y="68"/>
                    <a:pt x="7" y="66"/>
                    <a:pt x="7" y="63"/>
                  </a:cubicBezTo>
                  <a:cubicBezTo>
                    <a:pt x="7" y="16"/>
                    <a:pt x="7" y="16"/>
                    <a:pt x="7" y="16"/>
                  </a:cubicBezTo>
                  <a:cubicBezTo>
                    <a:pt x="7" y="13"/>
                    <a:pt x="9" y="11"/>
                    <a:pt x="11" y="11"/>
                  </a:cubicBezTo>
                  <a:cubicBezTo>
                    <a:pt x="37" y="11"/>
                    <a:pt x="37" y="11"/>
                    <a:pt x="37" y="11"/>
                  </a:cubicBezTo>
                  <a:cubicBezTo>
                    <a:pt x="39" y="11"/>
                    <a:pt x="41" y="13"/>
                    <a:pt x="41" y="16"/>
                  </a:cubicBezTo>
                  <a:cubicBezTo>
                    <a:pt x="41" y="63"/>
                    <a:pt x="41" y="63"/>
                    <a:pt x="41" y="63"/>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5" name="Freeform 67"/>
            <p:cNvSpPr>
              <a:spLocks/>
            </p:cNvSpPr>
            <p:nvPr/>
          </p:nvSpPr>
          <p:spPr bwMode="auto">
            <a:xfrm>
              <a:off x="1433513" y="5175250"/>
              <a:ext cx="39688" cy="11113"/>
            </a:xfrm>
            <a:custGeom>
              <a:avLst/>
              <a:gdLst>
                <a:gd name="T0" fmla="*/ 17 w 19"/>
                <a:gd name="T1" fmla="*/ 5 h 5"/>
                <a:gd name="T2" fmla="*/ 2 w 19"/>
                <a:gd name="T3" fmla="*/ 5 h 5"/>
                <a:gd name="T4" fmla="*/ 0 w 19"/>
                <a:gd name="T5" fmla="*/ 2 h 5"/>
                <a:gd name="T6" fmla="*/ 2 w 19"/>
                <a:gd name="T7" fmla="*/ 0 h 5"/>
                <a:gd name="T8" fmla="*/ 17 w 19"/>
                <a:gd name="T9" fmla="*/ 0 h 5"/>
                <a:gd name="T10" fmla="*/ 19 w 19"/>
                <a:gd name="T11" fmla="*/ 2 h 5"/>
                <a:gd name="T12" fmla="*/ 17 w 1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7" y="5"/>
                  </a:moveTo>
                  <a:cubicBezTo>
                    <a:pt x="2" y="5"/>
                    <a:pt x="2" y="5"/>
                    <a:pt x="2" y="5"/>
                  </a:cubicBezTo>
                  <a:cubicBezTo>
                    <a:pt x="1" y="5"/>
                    <a:pt x="0" y="4"/>
                    <a:pt x="0" y="2"/>
                  </a:cubicBezTo>
                  <a:cubicBezTo>
                    <a:pt x="0" y="1"/>
                    <a:pt x="1" y="0"/>
                    <a:pt x="2" y="0"/>
                  </a:cubicBezTo>
                  <a:cubicBezTo>
                    <a:pt x="17" y="0"/>
                    <a:pt x="17" y="0"/>
                    <a:pt x="17" y="0"/>
                  </a:cubicBezTo>
                  <a:cubicBezTo>
                    <a:pt x="18" y="0"/>
                    <a:pt x="19" y="1"/>
                    <a:pt x="19" y="2"/>
                  </a:cubicBezTo>
                  <a:cubicBezTo>
                    <a:pt x="19" y="4"/>
                    <a:pt x="18" y="5"/>
                    <a:pt x="17" y="5"/>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6" name="Freeform 68"/>
            <p:cNvSpPr>
              <a:spLocks noEditPoints="1"/>
            </p:cNvSpPr>
            <p:nvPr/>
          </p:nvSpPr>
          <p:spPr bwMode="auto">
            <a:xfrm>
              <a:off x="1295401" y="5130800"/>
              <a:ext cx="100013" cy="277813"/>
            </a:xfrm>
            <a:custGeom>
              <a:avLst/>
              <a:gdLst>
                <a:gd name="T0" fmla="*/ 40 w 47"/>
                <a:gd name="T1" fmla="*/ 0 h 131"/>
                <a:gd name="T2" fmla="*/ 7 w 47"/>
                <a:gd name="T3" fmla="*/ 0 h 131"/>
                <a:gd name="T4" fmla="*/ 0 w 47"/>
                <a:gd name="T5" fmla="*/ 6 h 131"/>
                <a:gd name="T6" fmla="*/ 0 w 47"/>
                <a:gd name="T7" fmla="*/ 124 h 131"/>
                <a:gd name="T8" fmla="*/ 7 w 47"/>
                <a:gd name="T9" fmla="*/ 131 h 131"/>
                <a:gd name="T10" fmla="*/ 40 w 47"/>
                <a:gd name="T11" fmla="*/ 131 h 131"/>
                <a:gd name="T12" fmla="*/ 47 w 47"/>
                <a:gd name="T13" fmla="*/ 124 h 131"/>
                <a:gd name="T14" fmla="*/ 47 w 47"/>
                <a:gd name="T15" fmla="*/ 6 h 131"/>
                <a:gd name="T16" fmla="*/ 40 w 47"/>
                <a:gd name="T17" fmla="*/ 0 h 131"/>
                <a:gd name="T18" fmla="*/ 23 w 47"/>
                <a:gd name="T19" fmla="*/ 121 h 131"/>
                <a:gd name="T20" fmla="*/ 10 w 47"/>
                <a:gd name="T21" fmla="*/ 107 h 131"/>
                <a:gd name="T22" fmla="*/ 23 w 47"/>
                <a:gd name="T23" fmla="*/ 94 h 131"/>
                <a:gd name="T24" fmla="*/ 37 w 47"/>
                <a:gd name="T25" fmla="*/ 107 h 131"/>
                <a:gd name="T26" fmla="*/ 23 w 47"/>
                <a:gd name="T27" fmla="*/ 121 h 131"/>
                <a:gd name="T28" fmla="*/ 41 w 47"/>
                <a:gd name="T29" fmla="*/ 63 h 131"/>
                <a:gd name="T30" fmla="*/ 36 w 47"/>
                <a:gd name="T31" fmla="*/ 68 h 131"/>
                <a:gd name="T32" fmla="*/ 11 w 47"/>
                <a:gd name="T33" fmla="*/ 68 h 131"/>
                <a:gd name="T34" fmla="*/ 6 w 47"/>
                <a:gd name="T35" fmla="*/ 63 h 131"/>
                <a:gd name="T36" fmla="*/ 6 w 47"/>
                <a:gd name="T37" fmla="*/ 16 h 131"/>
                <a:gd name="T38" fmla="*/ 11 w 47"/>
                <a:gd name="T39" fmla="*/ 11 h 131"/>
                <a:gd name="T40" fmla="*/ 36 w 47"/>
                <a:gd name="T41" fmla="*/ 11 h 131"/>
                <a:gd name="T42" fmla="*/ 41 w 47"/>
                <a:gd name="T43" fmla="*/ 16 h 131"/>
                <a:gd name="T44" fmla="*/ 41 w 47"/>
                <a:gd name="T45"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131">
                  <a:moveTo>
                    <a:pt x="40" y="0"/>
                  </a:moveTo>
                  <a:cubicBezTo>
                    <a:pt x="7" y="0"/>
                    <a:pt x="7" y="0"/>
                    <a:pt x="7" y="0"/>
                  </a:cubicBezTo>
                  <a:cubicBezTo>
                    <a:pt x="3" y="0"/>
                    <a:pt x="0" y="3"/>
                    <a:pt x="0" y="6"/>
                  </a:cubicBezTo>
                  <a:cubicBezTo>
                    <a:pt x="0" y="124"/>
                    <a:pt x="0" y="124"/>
                    <a:pt x="0" y="124"/>
                  </a:cubicBezTo>
                  <a:cubicBezTo>
                    <a:pt x="0" y="128"/>
                    <a:pt x="3" y="131"/>
                    <a:pt x="7" y="131"/>
                  </a:cubicBezTo>
                  <a:cubicBezTo>
                    <a:pt x="40" y="131"/>
                    <a:pt x="40" y="131"/>
                    <a:pt x="40" y="131"/>
                  </a:cubicBezTo>
                  <a:cubicBezTo>
                    <a:pt x="44" y="131"/>
                    <a:pt x="47" y="128"/>
                    <a:pt x="47" y="124"/>
                  </a:cubicBezTo>
                  <a:cubicBezTo>
                    <a:pt x="47" y="6"/>
                    <a:pt x="47" y="6"/>
                    <a:pt x="47" y="6"/>
                  </a:cubicBezTo>
                  <a:cubicBezTo>
                    <a:pt x="47" y="3"/>
                    <a:pt x="44" y="0"/>
                    <a:pt x="40" y="0"/>
                  </a:cubicBezTo>
                  <a:close/>
                  <a:moveTo>
                    <a:pt x="23" y="121"/>
                  </a:moveTo>
                  <a:cubicBezTo>
                    <a:pt x="16" y="121"/>
                    <a:pt x="10" y="115"/>
                    <a:pt x="10" y="107"/>
                  </a:cubicBezTo>
                  <a:cubicBezTo>
                    <a:pt x="10" y="100"/>
                    <a:pt x="16" y="94"/>
                    <a:pt x="23" y="94"/>
                  </a:cubicBezTo>
                  <a:cubicBezTo>
                    <a:pt x="31" y="94"/>
                    <a:pt x="37" y="100"/>
                    <a:pt x="37" y="107"/>
                  </a:cubicBezTo>
                  <a:cubicBezTo>
                    <a:pt x="37" y="115"/>
                    <a:pt x="31" y="121"/>
                    <a:pt x="23" y="121"/>
                  </a:cubicBezTo>
                  <a:close/>
                  <a:moveTo>
                    <a:pt x="41" y="63"/>
                  </a:moveTo>
                  <a:cubicBezTo>
                    <a:pt x="41" y="66"/>
                    <a:pt x="39" y="68"/>
                    <a:pt x="36" y="68"/>
                  </a:cubicBezTo>
                  <a:cubicBezTo>
                    <a:pt x="11" y="68"/>
                    <a:pt x="11" y="68"/>
                    <a:pt x="11" y="68"/>
                  </a:cubicBezTo>
                  <a:cubicBezTo>
                    <a:pt x="8" y="68"/>
                    <a:pt x="6" y="66"/>
                    <a:pt x="6" y="63"/>
                  </a:cubicBezTo>
                  <a:cubicBezTo>
                    <a:pt x="6" y="16"/>
                    <a:pt x="6" y="16"/>
                    <a:pt x="6" y="16"/>
                  </a:cubicBezTo>
                  <a:cubicBezTo>
                    <a:pt x="6" y="13"/>
                    <a:pt x="8" y="11"/>
                    <a:pt x="11" y="11"/>
                  </a:cubicBezTo>
                  <a:cubicBezTo>
                    <a:pt x="36" y="11"/>
                    <a:pt x="36" y="11"/>
                    <a:pt x="36" y="11"/>
                  </a:cubicBezTo>
                  <a:cubicBezTo>
                    <a:pt x="39" y="11"/>
                    <a:pt x="41" y="13"/>
                    <a:pt x="41" y="16"/>
                  </a:cubicBezTo>
                  <a:lnTo>
                    <a:pt x="41" y="63"/>
                  </a:ln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7" name="Freeform 69"/>
            <p:cNvSpPr>
              <a:spLocks/>
            </p:cNvSpPr>
            <p:nvPr/>
          </p:nvSpPr>
          <p:spPr bwMode="auto">
            <a:xfrm>
              <a:off x="1316038" y="5175250"/>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8" name="Freeform 70"/>
            <p:cNvSpPr>
              <a:spLocks/>
            </p:cNvSpPr>
            <p:nvPr/>
          </p:nvSpPr>
          <p:spPr bwMode="auto">
            <a:xfrm>
              <a:off x="1316038" y="5199063"/>
              <a:ext cx="38100" cy="11113"/>
            </a:xfrm>
            <a:custGeom>
              <a:avLst/>
              <a:gdLst>
                <a:gd name="T0" fmla="*/ 16 w 18"/>
                <a:gd name="T1" fmla="*/ 5 h 5"/>
                <a:gd name="T2" fmla="*/ 2 w 18"/>
                <a:gd name="T3" fmla="*/ 5 h 5"/>
                <a:gd name="T4" fmla="*/ 0 w 18"/>
                <a:gd name="T5" fmla="*/ 2 h 5"/>
                <a:gd name="T6" fmla="*/ 2 w 18"/>
                <a:gd name="T7" fmla="*/ 0 h 5"/>
                <a:gd name="T8" fmla="*/ 16 w 18"/>
                <a:gd name="T9" fmla="*/ 0 h 5"/>
                <a:gd name="T10" fmla="*/ 18 w 18"/>
                <a:gd name="T11" fmla="*/ 2 h 5"/>
                <a:gd name="T12" fmla="*/ 16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6" y="5"/>
                  </a:moveTo>
                  <a:cubicBezTo>
                    <a:pt x="2" y="5"/>
                    <a:pt x="2" y="5"/>
                    <a:pt x="2" y="5"/>
                  </a:cubicBezTo>
                  <a:cubicBezTo>
                    <a:pt x="1" y="5"/>
                    <a:pt x="0" y="4"/>
                    <a:pt x="0" y="2"/>
                  </a:cubicBezTo>
                  <a:cubicBezTo>
                    <a:pt x="0" y="1"/>
                    <a:pt x="1" y="0"/>
                    <a:pt x="2" y="0"/>
                  </a:cubicBezTo>
                  <a:cubicBezTo>
                    <a:pt x="16" y="0"/>
                    <a:pt x="16" y="0"/>
                    <a:pt x="16" y="0"/>
                  </a:cubicBezTo>
                  <a:cubicBezTo>
                    <a:pt x="17" y="0"/>
                    <a:pt x="18" y="1"/>
                    <a:pt x="18" y="2"/>
                  </a:cubicBezTo>
                  <a:cubicBezTo>
                    <a:pt x="18" y="4"/>
                    <a:pt x="17" y="5"/>
                    <a:pt x="16" y="5"/>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29" name="Freeform 71"/>
            <p:cNvSpPr>
              <a:spLocks/>
            </p:cNvSpPr>
            <p:nvPr/>
          </p:nvSpPr>
          <p:spPr bwMode="auto">
            <a:xfrm>
              <a:off x="1316038" y="5222875"/>
              <a:ext cx="38100" cy="7938"/>
            </a:xfrm>
            <a:custGeom>
              <a:avLst/>
              <a:gdLst>
                <a:gd name="T0" fmla="*/ 16 w 18"/>
                <a:gd name="T1" fmla="*/ 4 h 4"/>
                <a:gd name="T2" fmla="*/ 2 w 18"/>
                <a:gd name="T3" fmla="*/ 4 h 4"/>
                <a:gd name="T4" fmla="*/ 0 w 18"/>
                <a:gd name="T5" fmla="*/ 2 h 4"/>
                <a:gd name="T6" fmla="*/ 2 w 18"/>
                <a:gd name="T7" fmla="*/ 0 h 4"/>
                <a:gd name="T8" fmla="*/ 16 w 18"/>
                <a:gd name="T9" fmla="*/ 0 h 4"/>
                <a:gd name="T10" fmla="*/ 18 w 18"/>
                <a:gd name="T11" fmla="*/ 2 h 4"/>
                <a:gd name="T12" fmla="*/ 16 w 1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6" y="4"/>
                  </a:moveTo>
                  <a:cubicBezTo>
                    <a:pt x="2" y="4"/>
                    <a:pt x="2" y="4"/>
                    <a:pt x="2" y="4"/>
                  </a:cubicBezTo>
                  <a:cubicBezTo>
                    <a:pt x="1" y="4"/>
                    <a:pt x="0" y="3"/>
                    <a:pt x="0" y="2"/>
                  </a:cubicBezTo>
                  <a:cubicBezTo>
                    <a:pt x="0" y="1"/>
                    <a:pt x="1" y="0"/>
                    <a:pt x="2" y="0"/>
                  </a:cubicBezTo>
                  <a:cubicBezTo>
                    <a:pt x="16" y="0"/>
                    <a:pt x="16" y="0"/>
                    <a:pt x="16" y="0"/>
                  </a:cubicBezTo>
                  <a:cubicBezTo>
                    <a:pt x="17" y="0"/>
                    <a:pt x="18" y="1"/>
                    <a:pt x="18" y="2"/>
                  </a:cubicBezTo>
                  <a:cubicBezTo>
                    <a:pt x="18" y="3"/>
                    <a:pt x="17" y="4"/>
                    <a:pt x="16" y="4"/>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30" name="Freeform 72"/>
            <p:cNvSpPr>
              <a:spLocks noEditPoints="1"/>
            </p:cNvSpPr>
            <p:nvPr/>
          </p:nvSpPr>
          <p:spPr bwMode="auto">
            <a:xfrm>
              <a:off x="1525588" y="5121275"/>
              <a:ext cx="139700" cy="290513"/>
            </a:xfrm>
            <a:custGeom>
              <a:avLst/>
              <a:gdLst>
                <a:gd name="T0" fmla="*/ 65 w 66"/>
                <a:gd name="T1" fmla="*/ 123 h 137"/>
                <a:gd name="T2" fmla="*/ 47 w 66"/>
                <a:gd name="T3" fmla="*/ 7 h 137"/>
                <a:gd name="T4" fmla="*/ 40 w 66"/>
                <a:gd name="T5" fmla="*/ 1 h 137"/>
                <a:gd name="T6" fmla="*/ 7 w 66"/>
                <a:gd name="T7" fmla="*/ 6 h 137"/>
                <a:gd name="T8" fmla="*/ 1 w 66"/>
                <a:gd name="T9" fmla="*/ 14 h 137"/>
                <a:gd name="T10" fmla="*/ 18 w 66"/>
                <a:gd name="T11" fmla="*/ 130 h 137"/>
                <a:gd name="T12" fmla="*/ 26 w 66"/>
                <a:gd name="T13" fmla="*/ 136 h 137"/>
                <a:gd name="T14" fmla="*/ 59 w 66"/>
                <a:gd name="T15" fmla="*/ 131 h 137"/>
                <a:gd name="T16" fmla="*/ 65 w 66"/>
                <a:gd name="T17" fmla="*/ 123 h 137"/>
                <a:gd name="T18" fmla="*/ 21 w 66"/>
                <a:gd name="T19" fmla="*/ 73 h 137"/>
                <a:gd name="T20" fmla="*/ 15 w 66"/>
                <a:gd name="T21" fmla="*/ 69 h 137"/>
                <a:gd name="T22" fmla="*/ 8 w 66"/>
                <a:gd name="T23" fmla="*/ 22 h 137"/>
                <a:gd name="T24" fmla="*/ 12 w 66"/>
                <a:gd name="T25" fmla="*/ 17 h 137"/>
                <a:gd name="T26" fmla="*/ 37 w 66"/>
                <a:gd name="T27" fmla="*/ 13 h 137"/>
                <a:gd name="T28" fmla="*/ 43 w 66"/>
                <a:gd name="T29" fmla="*/ 17 h 137"/>
                <a:gd name="T30" fmla="*/ 50 w 66"/>
                <a:gd name="T31" fmla="*/ 64 h 137"/>
                <a:gd name="T32" fmla="*/ 46 w 66"/>
                <a:gd name="T33" fmla="*/ 69 h 137"/>
                <a:gd name="T34" fmla="*/ 21 w 66"/>
                <a:gd name="T35" fmla="*/ 73 h 137"/>
                <a:gd name="T36" fmla="*/ 50 w 66"/>
                <a:gd name="T37" fmla="*/ 118 h 137"/>
                <a:gd name="T38" fmla="*/ 41 w 66"/>
                <a:gd name="T39" fmla="*/ 123 h 137"/>
                <a:gd name="T40" fmla="*/ 39 w 66"/>
                <a:gd name="T41" fmla="*/ 123 h 137"/>
                <a:gd name="T42" fmla="*/ 26 w 66"/>
                <a:gd name="T43" fmla="*/ 112 h 137"/>
                <a:gd name="T44" fmla="*/ 28 w 66"/>
                <a:gd name="T45" fmla="*/ 102 h 137"/>
                <a:gd name="T46" fmla="*/ 37 w 66"/>
                <a:gd name="T47" fmla="*/ 97 h 137"/>
                <a:gd name="T48" fmla="*/ 39 w 66"/>
                <a:gd name="T49" fmla="*/ 97 h 137"/>
                <a:gd name="T50" fmla="*/ 52 w 66"/>
                <a:gd name="T51" fmla="*/ 108 h 137"/>
                <a:gd name="T52" fmla="*/ 50 w 66"/>
                <a:gd name="T53" fmla="*/ 11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137">
                  <a:moveTo>
                    <a:pt x="65" y="123"/>
                  </a:moveTo>
                  <a:cubicBezTo>
                    <a:pt x="47" y="7"/>
                    <a:pt x="47" y="7"/>
                    <a:pt x="47" y="7"/>
                  </a:cubicBezTo>
                  <a:cubicBezTo>
                    <a:pt x="47" y="3"/>
                    <a:pt x="43" y="0"/>
                    <a:pt x="40" y="1"/>
                  </a:cubicBezTo>
                  <a:cubicBezTo>
                    <a:pt x="7" y="6"/>
                    <a:pt x="7" y="6"/>
                    <a:pt x="7" y="6"/>
                  </a:cubicBezTo>
                  <a:cubicBezTo>
                    <a:pt x="3" y="7"/>
                    <a:pt x="0" y="10"/>
                    <a:pt x="1" y="14"/>
                  </a:cubicBezTo>
                  <a:cubicBezTo>
                    <a:pt x="18" y="130"/>
                    <a:pt x="18" y="130"/>
                    <a:pt x="18" y="130"/>
                  </a:cubicBezTo>
                  <a:cubicBezTo>
                    <a:pt x="19" y="134"/>
                    <a:pt x="23" y="137"/>
                    <a:pt x="26" y="136"/>
                  </a:cubicBezTo>
                  <a:cubicBezTo>
                    <a:pt x="59" y="131"/>
                    <a:pt x="59" y="131"/>
                    <a:pt x="59" y="131"/>
                  </a:cubicBezTo>
                  <a:cubicBezTo>
                    <a:pt x="63" y="131"/>
                    <a:pt x="66" y="127"/>
                    <a:pt x="65" y="123"/>
                  </a:cubicBezTo>
                  <a:close/>
                  <a:moveTo>
                    <a:pt x="21" y="73"/>
                  </a:moveTo>
                  <a:cubicBezTo>
                    <a:pt x="18" y="73"/>
                    <a:pt x="16" y="71"/>
                    <a:pt x="15" y="69"/>
                  </a:cubicBezTo>
                  <a:cubicBezTo>
                    <a:pt x="8" y="22"/>
                    <a:pt x="8" y="22"/>
                    <a:pt x="8" y="22"/>
                  </a:cubicBezTo>
                  <a:cubicBezTo>
                    <a:pt x="8" y="20"/>
                    <a:pt x="10" y="17"/>
                    <a:pt x="12" y="17"/>
                  </a:cubicBezTo>
                  <a:cubicBezTo>
                    <a:pt x="37" y="13"/>
                    <a:pt x="37" y="13"/>
                    <a:pt x="37" y="13"/>
                  </a:cubicBezTo>
                  <a:cubicBezTo>
                    <a:pt x="40" y="13"/>
                    <a:pt x="42" y="15"/>
                    <a:pt x="43" y="17"/>
                  </a:cubicBezTo>
                  <a:cubicBezTo>
                    <a:pt x="50" y="64"/>
                    <a:pt x="50" y="64"/>
                    <a:pt x="50" y="64"/>
                  </a:cubicBezTo>
                  <a:cubicBezTo>
                    <a:pt x="50" y="66"/>
                    <a:pt x="48" y="69"/>
                    <a:pt x="46" y="69"/>
                  </a:cubicBezTo>
                  <a:lnTo>
                    <a:pt x="21" y="73"/>
                  </a:lnTo>
                  <a:close/>
                  <a:moveTo>
                    <a:pt x="50" y="118"/>
                  </a:moveTo>
                  <a:cubicBezTo>
                    <a:pt x="48" y="121"/>
                    <a:pt x="45" y="123"/>
                    <a:pt x="41" y="123"/>
                  </a:cubicBezTo>
                  <a:cubicBezTo>
                    <a:pt x="40" y="123"/>
                    <a:pt x="40" y="123"/>
                    <a:pt x="39" y="123"/>
                  </a:cubicBezTo>
                  <a:cubicBezTo>
                    <a:pt x="33" y="123"/>
                    <a:pt x="27" y="118"/>
                    <a:pt x="26" y="112"/>
                  </a:cubicBezTo>
                  <a:cubicBezTo>
                    <a:pt x="25" y="109"/>
                    <a:pt x="26" y="105"/>
                    <a:pt x="28" y="102"/>
                  </a:cubicBezTo>
                  <a:cubicBezTo>
                    <a:pt x="31" y="99"/>
                    <a:pt x="34" y="97"/>
                    <a:pt x="37" y="97"/>
                  </a:cubicBezTo>
                  <a:cubicBezTo>
                    <a:pt x="38" y="97"/>
                    <a:pt x="38" y="97"/>
                    <a:pt x="39" y="97"/>
                  </a:cubicBezTo>
                  <a:cubicBezTo>
                    <a:pt x="46" y="97"/>
                    <a:pt x="51" y="102"/>
                    <a:pt x="52" y="108"/>
                  </a:cubicBezTo>
                  <a:cubicBezTo>
                    <a:pt x="53" y="112"/>
                    <a:pt x="52" y="115"/>
                    <a:pt x="50" y="118"/>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31" name="Freeform 73"/>
            <p:cNvSpPr>
              <a:spLocks/>
            </p:cNvSpPr>
            <p:nvPr/>
          </p:nvSpPr>
          <p:spPr bwMode="auto">
            <a:xfrm>
              <a:off x="1550988" y="5160963"/>
              <a:ext cx="41275" cy="14288"/>
            </a:xfrm>
            <a:custGeom>
              <a:avLst/>
              <a:gdLst>
                <a:gd name="T0" fmla="*/ 2 w 19"/>
                <a:gd name="T1" fmla="*/ 7 h 7"/>
                <a:gd name="T2" fmla="*/ 0 w 19"/>
                <a:gd name="T3" fmla="*/ 5 h 7"/>
                <a:gd name="T4" fmla="*/ 2 w 19"/>
                <a:gd name="T5" fmla="*/ 2 h 7"/>
                <a:gd name="T6" fmla="*/ 16 w 19"/>
                <a:gd name="T7" fmla="*/ 0 h 7"/>
                <a:gd name="T8" fmla="*/ 19 w 19"/>
                <a:gd name="T9" fmla="*/ 2 h 7"/>
                <a:gd name="T10" fmla="*/ 17 w 19"/>
                <a:gd name="T11" fmla="*/ 5 h 7"/>
                <a:gd name="T12" fmla="*/ 3 w 19"/>
                <a:gd name="T13" fmla="*/ 7 h 7"/>
                <a:gd name="T14" fmla="*/ 2 w 1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2" y="7"/>
                  </a:moveTo>
                  <a:cubicBezTo>
                    <a:pt x="1" y="7"/>
                    <a:pt x="0" y="6"/>
                    <a:pt x="0" y="5"/>
                  </a:cubicBezTo>
                  <a:cubicBezTo>
                    <a:pt x="0" y="4"/>
                    <a:pt x="1" y="2"/>
                    <a:pt x="2" y="2"/>
                  </a:cubicBezTo>
                  <a:cubicBezTo>
                    <a:pt x="16" y="0"/>
                    <a:pt x="16" y="0"/>
                    <a:pt x="16" y="0"/>
                  </a:cubicBezTo>
                  <a:cubicBezTo>
                    <a:pt x="17" y="0"/>
                    <a:pt x="19" y="1"/>
                    <a:pt x="19" y="2"/>
                  </a:cubicBezTo>
                  <a:cubicBezTo>
                    <a:pt x="19" y="3"/>
                    <a:pt x="18" y="4"/>
                    <a:pt x="17" y="5"/>
                  </a:cubicBezTo>
                  <a:cubicBezTo>
                    <a:pt x="3" y="7"/>
                    <a:pt x="3" y="7"/>
                    <a:pt x="3" y="7"/>
                  </a:cubicBezTo>
                  <a:cubicBezTo>
                    <a:pt x="3" y="7"/>
                    <a:pt x="3" y="7"/>
                    <a:pt x="2" y="7"/>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32" name="Freeform 74"/>
            <p:cNvSpPr>
              <a:spLocks/>
            </p:cNvSpPr>
            <p:nvPr/>
          </p:nvSpPr>
          <p:spPr bwMode="auto">
            <a:xfrm>
              <a:off x="1555751" y="5180013"/>
              <a:ext cx="55563" cy="17463"/>
            </a:xfrm>
            <a:custGeom>
              <a:avLst/>
              <a:gdLst>
                <a:gd name="T0" fmla="*/ 2 w 26"/>
                <a:gd name="T1" fmla="*/ 8 h 8"/>
                <a:gd name="T2" fmla="*/ 0 w 26"/>
                <a:gd name="T3" fmla="*/ 6 h 8"/>
                <a:gd name="T4" fmla="*/ 2 w 26"/>
                <a:gd name="T5" fmla="*/ 4 h 8"/>
                <a:gd name="T6" fmla="*/ 24 w 26"/>
                <a:gd name="T7" fmla="*/ 0 h 8"/>
                <a:gd name="T8" fmla="*/ 26 w 26"/>
                <a:gd name="T9" fmla="*/ 2 h 8"/>
                <a:gd name="T10" fmla="*/ 24 w 26"/>
                <a:gd name="T11" fmla="*/ 5 h 8"/>
                <a:gd name="T12" fmla="*/ 2 w 26"/>
                <a:gd name="T13" fmla="*/ 8 h 8"/>
                <a:gd name="T14" fmla="*/ 2 w 2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8">
                  <a:moveTo>
                    <a:pt x="2" y="8"/>
                  </a:moveTo>
                  <a:cubicBezTo>
                    <a:pt x="1" y="8"/>
                    <a:pt x="0" y="7"/>
                    <a:pt x="0" y="6"/>
                  </a:cubicBezTo>
                  <a:cubicBezTo>
                    <a:pt x="0" y="5"/>
                    <a:pt x="0" y="4"/>
                    <a:pt x="2" y="4"/>
                  </a:cubicBezTo>
                  <a:cubicBezTo>
                    <a:pt x="24" y="0"/>
                    <a:pt x="24" y="0"/>
                    <a:pt x="24" y="0"/>
                  </a:cubicBezTo>
                  <a:cubicBezTo>
                    <a:pt x="25" y="0"/>
                    <a:pt x="26" y="1"/>
                    <a:pt x="26" y="2"/>
                  </a:cubicBezTo>
                  <a:cubicBezTo>
                    <a:pt x="26" y="4"/>
                    <a:pt x="26" y="5"/>
                    <a:pt x="24" y="5"/>
                  </a:cubicBezTo>
                  <a:cubicBezTo>
                    <a:pt x="2" y="8"/>
                    <a:pt x="2" y="8"/>
                    <a:pt x="2" y="8"/>
                  </a:cubicBezTo>
                  <a:cubicBezTo>
                    <a:pt x="2" y="8"/>
                    <a:pt x="2" y="8"/>
                    <a:pt x="2" y="8"/>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33" name="Freeform 75"/>
            <p:cNvSpPr>
              <a:spLocks/>
            </p:cNvSpPr>
            <p:nvPr/>
          </p:nvSpPr>
          <p:spPr bwMode="auto">
            <a:xfrm>
              <a:off x="1277938" y="5432425"/>
              <a:ext cx="403225" cy="31750"/>
            </a:xfrm>
            <a:custGeom>
              <a:avLst/>
              <a:gdLst>
                <a:gd name="T0" fmla="*/ 190 w 190"/>
                <a:gd name="T1" fmla="*/ 10 h 15"/>
                <a:gd name="T2" fmla="*/ 185 w 190"/>
                <a:gd name="T3" fmla="*/ 15 h 15"/>
                <a:gd name="T4" fmla="*/ 5 w 190"/>
                <a:gd name="T5" fmla="*/ 15 h 15"/>
                <a:gd name="T6" fmla="*/ 0 w 190"/>
                <a:gd name="T7" fmla="*/ 10 h 15"/>
                <a:gd name="T8" fmla="*/ 0 w 190"/>
                <a:gd name="T9" fmla="*/ 6 h 15"/>
                <a:gd name="T10" fmla="*/ 5 w 190"/>
                <a:gd name="T11" fmla="*/ 0 h 15"/>
                <a:gd name="T12" fmla="*/ 185 w 190"/>
                <a:gd name="T13" fmla="*/ 0 h 15"/>
                <a:gd name="T14" fmla="*/ 190 w 190"/>
                <a:gd name="T15" fmla="*/ 6 h 15"/>
                <a:gd name="T16" fmla="*/ 190 w 190"/>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15">
                  <a:moveTo>
                    <a:pt x="190" y="10"/>
                  </a:moveTo>
                  <a:cubicBezTo>
                    <a:pt x="190" y="13"/>
                    <a:pt x="187" y="15"/>
                    <a:pt x="185" y="15"/>
                  </a:cubicBezTo>
                  <a:cubicBezTo>
                    <a:pt x="5" y="15"/>
                    <a:pt x="5" y="15"/>
                    <a:pt x="5" y="15"/>
                  </a:cubicBezTo>
                  <a:cubicBezTo>
                    <a:pt x="3" y="15"/>
                    <a:pt x="0" y="13"/>
                    <a:pt x="0" y="10"/>
                  </a:cubicBezTo>
                  <a:cubicBezTo>
                    <a:pt x="0" y="6"/>
                    <a:pt x="0" y="6"/>
                    <a:pt x="0" y="6"/>
                  </a:cubicBezTo>
                  <a:cubicBezTo>
                    <a:pt x="0" y="3"/>
                    <a:pt x="3" y="0"/>
                    <a:pt x="5" y="0"/>
                  </a:cubicBezTo>
                  <a:cubicBezTo>
                    <a:pt x="185" y="0"/>
                    <a:pt x="185" y="0"/>
                    <a:pt x="185" y="0"/>
                  </a:cubicBezTo>
                  <a:cubicBezTo>
                    <a:pt x="187" y="0"/>
                    <a:pt x="190" y="3"/>
                    <a:pt x="190" y="6"/>
                  </a:cubicBezTo>
                  <a:lnTo>
                    <a:pt x="190" y="10"/>
                  </a:ln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grpSp>
      <p:grpSp>
        <p:nvGrpSpPr>
          <p:cNvPr id="34" name="Group 1494"/>
          <p:cNvGrpSpPr/>
          <p:nvPr/>
        </p:nvGrpSpPr>
        <p:grpSpPr>
          <a:xfrm>
            <a:off x="5180068" y="1883014"/>
            <a:ext cx="463824" cy="533400"/>
            <a:chOff x="1354138" y="4521200"/>
            <a:chExt cx="285750" cy="328613"/>
          </a:xfrm>
          <a:solidFill>
            <a:schemeClr val="bg1"/>
          </a:solidFill>
        </p:grpSpPr>
        <p:sp>
          <p:nvSpPr>
            <p:cNvPr id="35" name="Freeform 45"/>
            <p:cNvSpPr>
              <a:spLocks noEditPoints="1"/>
            </p:cNvSpPr>
            <p:nvPr/>
          </p:nvSpPr>
          <p:spPr bwMode="auto">
            <a:xfrm>
              <a:off x="1354138"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36" name="Freeform 46"/>
            <p:cNvSpPr>
              <a:spLocks/>
            </p:cNvSpPr>
            <p:nvPr/>
          </p:nvSpPr>
          <p:spPr bwMode="auto">
            <a:xfrm>
              <a:off x="1427163"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sp>
          <p:nvSpPr>
            <p:cNvPr id="37" name="Freeform 47"/>
            <p:cNvSpPr>
              <a:spLocks/>
            </p:cNvSpPr>
            <p:nvPr/>
          </p:nvSpPr>
          <p:spPr bwMode="auto">
            <a:xfrm>
              <a:off x="1458913"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grpFill/>
            <a:ln>
              <a:noFill/>
            </a:ln>
            <a:extLst>
              <a:ext uri="{91240B29-F687-4f45-9708-019B960494DF}">
                <a14:hiddenLine xmlns:lc="http://schemas.openxmlformats.org/drawingml/2006/lockedCanvas"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solidFill>
                  <a:schemeClr val="bg1"/>
                </a:solidFill>
              </a:endParaRPr>
            </a:p>
          </p:txBody>
        </p:sp>
      </p:grpSp>
    </p:spTree>
    <p:extLst>
      <p:ext uri="{BB962C8B-B14F-4D97-AF65-F5344CB8AC3E}">
        <p14:creationId xmlns:p14="http://schemas.microsoft.com/office/powerpoint/2010/main" val="53124009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2" presetClass="entr" presetSubtype="2" decel="10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2" presetClass="entr" presetSubtype="2" decel="10000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2" presetClass="entr" presetSubtype="2" decel="10000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1224" y="1012207"/>
            <a:ext cx="3200027" cy="3314466"/>
          </a:xfrm>
          <a:prstGeom prst="rect">
            <a:avLst/>
          </a:prstGeom>
        </p:spPr>
      </p:pic>
      <p:sp>
        <p:nvSpPr>
          <p:cNvPr id="3" name="文本框 2"/>
          <p:cNvSpPr txBox="1"/>
          <p:nvPr/>
        </p:nvSpPr>
        <p:spPr>
          <a:xfrm>
            <a:off x="5314687" y="4859179"/>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4" name="矩形 3"/>
          <p:cNvSpPr/>
          <p:nvPr/>
        </p:nvSpPr>
        <p:spPr>
          <a:xfrm>
            <a:off x="2248851" y="5488687"/>
            <a:ext cx="7752628" cy="316369"/>
          </a:xfrm>
          <a:prstGeom prst="rect">
            <a:avLst/>
          </a:prstGeom>
        </p:spPr>
        <p:txBody>
          <a:bodyPr wrap="square">
            <a:spAutoFit/>
          </a:bodyPr>
          <a:lstStyle/>
          <a:p>
            <a:pPr algn="ct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Tree>
    <p:extLst>
      <p:ext uri="{BB962C8B-B14F-4D97-AF65-F5344CB8AC3E}">
        <p14:creationId xmlns:p14="http://schemas.microsoft.com/office/powerpoint/2010/main" val="2404087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nvGrpSpPr>
          <p:cNvPr id="5" name="组合 4"/>
          <p:cNvGrpSpPr/>
          <p:nvPr/>
        </p:nvGrpSpPr>
        <p:grpSpPr>
          <a:xfrm>
            <a:off x="929213" y="3057524"/>
            <a:ext cx="2074358" cy="1428752"/>
            <a:chOff x="929213" y="3057524"/>
            <a:chExt cx="2074358" cy="1428752"/>
          </a:xfrm>
        </p:grpSpPr>
        <p:sp>
          <p:nvSpPr>
            <p:cNvPr id="6" name="弧形 5"/>
            <p:cNvSpPr/>
            <p:nvPr/>
          </p:nvSpPr>
          <p:spPr>
            <a:xfrm>
              <a:off x="929213" y="3057524"/>
              <a:ext cx="1442775" cy="1428752"/>
            </a:xfrm>
            <a:prstGeom prst="arc">
              <a:avLst>
                <a:gd name="adj1" fmla="val 19468692"/>
                <a:gd name="adj2" fmla="val 2081683"/>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连接符 6"/>
            <p:cNvCxnSpPr/>
            <p:nvPr/>
          </p:nvCxnSpPr>
          <p:spPr>
            <a:xfrm>
              <a:off x="2371988" y="3771900"/>
              <a:ext cx="631583" cy="0"/>
            </a:xfrm>
            <a:prstGeom prst="line">
              <a:avLst/>
            </a:prstGeom>
            <a:ln w="19050">
              <a:solidFill>
                <a:schemeClr val="bg1"/>
              </a:solidFill>
              <a:tailEnd type="diamond"/>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118134" y="3057524"/>
            <a:ext cx="2074358" cy="1428752"/>
            <a:chOff x="3118134" y="3057524"/>
            <a:chExt cx="2074358" cy="1428752"/>
          </a:xfrm>
        </p:grpSpPr>
        <p:sp>
          <p:nvSpPr>
            <p:cNvPr id="9" name="弧形 8"/>
            <p:cNvSpPr/>
            <p:nvPr/>
          </p:nvSpPr>
          <p:spPr>
            <a:xfrm>
              <a:off x="3118134" y="3057524"/>
              <a:ext cx="1442775" cy="1428752"/>
            </a:xfrm>
            <a:prstGeom prst="arc">
              <a:avLst>
                <a:gd name="adj1" fmla="val 19468692"/>
                <a:gd name="adj2" fmla="val 2081683"/>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0" name="直接连接符 9"/>
            <p:cNvCxnSpPr/>
            <p:nvPr/>
          </p:nvCxnSpPr>
          <p:spPr>
            <a:xfrm>
              <a:off x="4560909" y="3771900"/>
              <a:ext cx="631583" cy="0"/>
            </a:xfrm>
            <a:prstGeom prst="line">
              <a:avLst/>
            </a:prstGeom>
            <a:ln w="19050">
              <a:solidFill>
                <a:schemeClr val="bg1"/>
              </a:solidFill>
              <a:tailEnd type="diamond"/>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5307055" y="3057524"/>
            <a:ext cx="2074358" cy="1428752"/>
            <a:chOff x="5307055" y="3057524"/>
            <a:chExt cx="2074358" cy="1428752"/>
          </a:xfrm>
        </p:grpSpPr>
        <p:sp>
          <p:nvSpPr>
            <p:cNvPr id="12" name="弧形 11"/>
            <p:cNvSpPr/>
            <p:nvPr/>
          </p:nvSpPr>
          <p:spPr>
            <a:xfrm>
              <a:off x="5307055" y="3057524"/>
              <a:ext cx="1442775" cy="1428752"/>
            </a:xfrm>
            <a:prstGeom prst="arc">
              <a:avLst>
                <a:gd name="adj1" fmla="val 19468692"/>
                <a:gd name="adj2" fmla="val 2081683"/>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3" name="直接连接符 12"/>
            <p:cNvCxnSpPr/>
            <p:nvPr/>
          </p:nvCxnSpPr>
          <p:spPr>
            <a:xfrm>
              <a:off x="6749830" y="3771900"/>
              <a:ext cx="631583" cy="0"/>
            </a:xfrm>
            <a:prstGeom prst="line">
              <a:avLst/>
            </a:prstGeom>
            <a:ln w="19050">
              <a:solidFill>
                <a:schemeClr val="bg1"/>
              </a:solidFill>
              <a:tailEnd type="diamond"/>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495976" y="3057524"/>
            <a:ext cx="2074358" cy="1428752"/>
            <a:chOff x="7495976" y="3057524"/>
            <a:chExt cx="2074358" cy="1428752"/>
          </a:xfrm>
        </p:grpSpPr>
        <p:sp>
          <p:nvSpPr>
            <p:cNvPr id="15" name="弧形 14"/>
            <p:cNvSpPr/>
            <p:nvPr/>
          </p:nvSpPr>
          <p:spPr>
            <a:xfrm>
              <a:off x="7495976" y="3057524"/>
              <a:ext cx="1442775" cy="1428752"/>
            </a:xfrm>
            <a:prstGeom prst="arc">
              <a:avLst>
                <a:gd name="adj1" fmla="val 19468692"/>
                <a:gd name="adj2" fmla="val 2081683"/>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6" name="直接连接符 15"/>
            <p:cNvCxnSpPr/>
            <p:nvPr/>
          </p:nvCxnSpPr>
          <p:spPr>
            <a:xfrm>
              <a:off x="8938751" y="3771900"/>
              <a:ext cx="631583" cy="0"/>
            </a:xfrm>
            <a:prstGeom prst="line">
              <a:avLst/>
            </a:prstGeom>
            <a:ln w="19050">
              <a:solidFill>
                <a:schemeClr val="bg1"/>
              </a:solidFill>
              <a:tailEnd type="diamond"/>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85551" y="4839279"/>
            <a:ext cx="1730098" cy="1083048"/>
            <a:chOff x="1051203" y="4724979"/>
            <a:chExt cx="1730098" cy="1083048"/>
          </a:xfrm>
        </p:grpSpPr>
        <p:sp>
          <p:nvSpPr>
            <p:cNvPr id="18" name="文本框 17"/>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19" name="矩形 18"/>
            <p:cNvSpPr/>
            <p:nvPr/>
          </p:nvSpPr>
          <p:spPr>
            <a:xfrm>
              <a:off x="1051203" y="5032750"/>
              <a:ext cx="1730098"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a:t>
              </a:r>
            </a:p>
          </p:txBody>
        </p:sp>
      </p:grpSp>
      <p:grpSp>
        <p:nvGrpSpPr>
          <p:cNvPr id="20" name="组合 19"/>
          <p:cNvGrpSpPr/>
          <p:nvPr/>
        </p:nvGrpSpPr>
        <p:grpSpPr>
          <a:xfrm>
            <a:off x="2962172" y="1840549"/>
            <a:ext cx="1730098" cy="1138768"/>
            <a:chOff x="1051203" y="4724979"/>
            <a:chExt cx="1730098" cy="1138768"/>
          </a:xfrm>
        </p:grpSpPr>
        <p:sp>
          <p:nvSpPr>
            <p:cNvPr id="21" name="文本框 20"/>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2" name="矩形 21"/>
            <p:cNvSpPr/>
            <p:nvPr/>
          </p:nvSpPr>
          <p:spPr>
            <a:xfrm>
              <a:off x="1051203" y="5032750"/>
              <a:ext cx="1730098" cy="83099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a:t>
              </a:r>
            </a:p>
          </p:txBody>
        </p:sp>
      </p:grpSp>
      <p:grpSp>
        <p:nvGrpSpPr>
          <p:cNvPr id="23" name="组合 22"/>
          <p:cNvGrpSpPr/>
          <p:nvPr/>
        </p:nvGrpSpPr>
        <p:grpSpPr>
          <a:xfrm>
            <a:off x="5151093" y="4839279"/>
            <a:ext cx="1730098" cy="1083048"/>
            <a:chOff x="1051203" y="4724979"/>
            <a:chExt cx="1730098" cy="1083048"/>
          </a:xfrm>
        </p:grpSpPr>
        <p:sp>
          <p:nvSpPr>
            <p:cNvPr id="24" name="文本框 23"/>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5" name="矩形 24"/>
            <p:cNvSpPr/>
            <p:nvPr/>
          </p:nvSpPr>
          <p:spPr>
            <a:xfrm>
              <a:off x="1051203" y="5032750"/>
              <a:ext cx="1730098"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a:t>
              </a:r>
            </a:p>
          </p:txBody>
        </p:sp>
      </p:grpSp>
      <p:grpSp>
        <p:nvGrpSpPr>
          <p:cNvPr id="26" name="组合 25"/>
          <p:cNvGrpSpPr/>
          <p:nvPr/>
        </p:nvGrpSpPr>
        <p:grpSpPr>
          <a:xfrm>
            <a:off x="7340014" y="1840549"/>
            <a:ext cx="1730098" cy="1083048"/>
            <a:chOff x="1051203" y="4724979"/>
            <a:chExt cx="1730098" cy="1083048"/>
          </a:xfrm>
        </p:grpSpPr>
        <p:sp>
          <p:nvSpPr>
            <p:cNvPr id="27" name="文本框 26"/>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8" name="矩形 27"/>
            <p:cNvSpPr/>
            <p:nvPr/>
          </p:nvSpPr>
          <p:spPr>
            <a:xfrm>
              <a:off x="1051203" y="5032750"/>
              <a:ext cx="1730098"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a:t>
              </a:r>
            </a:p>
          </p:txBody>
        </p:sp>
      </p:grpSp>
      <p:grpSp>
        <p:nvGrpSpPr>
          <p:cNvPr id="29" name="组合 28"/>
          <p:cNvGrpSpPr/>
          <p:nvPr/>
        </p:nvGrpSpPr>
        <p:grpSpPr>
          <a:xfrm>
            <a:off x="9528935" y="4839279"/>
            <a:ext cx="1730098" cy="1083048"/>
            <a:chOff x="1051203" y="4724979"/>
            <a:chExt cx="1730098" cy="1083048"/>
          </a:xfrm>
        </p:grpSpPr>
        <p:sp>
          <p:nvSpPr>
            <p:cNvPr id="30" name="文本框 29"/>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31" name="矩形 30"/>
            <p:cNvSpPr/>
            <p:nvPr/>
          </p:nvSpPr>
          <p:spPr>
            <a:xfrm>
              <a:off x="1051203" y="5032750"/>
              <a:ext cx="1730098"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a:t>
              </a:r>
            </a:p>
          </p:txBody>
        </p:sp>
      </p:grpSp>
      <p:grpSp>
        <p:nvGrpSpPr>
          <p:cNvPr id="32" name="组合 31"/>
          <p:cNvGrpSpPr/>
          <p:nvPr/>
        </p:nvGrpSpPr>
        <p:grpSpPr>
          <a:xfrm>
            <a:off x="9774859" y="3152775"/>
            <a:ext cx="1238250" cy="1238250"/>
            <a:chOff x="9774859" y="3152775"/>
            <a:chExt cx="1238250" cy="1238250"/>
          </a:xfrm>
          <a:solidFill>
            <a:srgbClr val="80BDE4"/>
          </a:solidFill>
        </p:grpSpPr>
        <p:sp>
          <p:nvSpPr>
            <p:cNvPr id="33" name="椭圆 32"/>
            <p:cNvSpPr/>
            <p:nvPr/>
          </p:nvSpPr>
          <p:spPr>
            <a:xfrm>
              <a:off x="9774859" y="3152775"/>
              <a:ext cx="1238250" cy="1238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binary-thinking_74868"/>
            <p:cNvSpPr>
              <a:spLocks noChangeAspect="1"/>
            </p:cNvSpPr>
            <p:nvPr/>
          </p:nvSpPr>
          <p:spPr bwMode="auto">
            <a:xfrm>
              <a:off x="10181310" y="3517496"/>
              <a:ext cx="425346" cy="48978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grpFill/>
            <a:ln>
              <a:noFill/>
            </a:ln>
          </p:spPr>
        </p:sp>
      </p:grpSp>
      <p:grpSp>
        <p:nvGrpSpPr>
          <p:cNvPr id="35" name="组合 34"/>
          <p:cNvGrpSpPr/>
          <p:nvPr/>
        </p:nvGrpSpPr>
        <p:grpSpPr>
          <a:xfrm>
            <a:off x="5397017" y="3152775"/>
            <a:ext cx="1238250" cy="1238250"/>
            <a:chOff x="5397017" y="3152775"/>
            <a:chExt cx="1238250" cy="1238250"/>
          </a:xfrm>
          <a:solidFill>
            <a:srgbClr val="80BDE4"/>
          </a:solidFill>
        </p:grpSpPr>
        <p:sp>
          <p:nvSpPr>
            <p:cNvPr id="36" name="椭圆 35"/>
            <p:cNvSpPr/>
            <p:nvPr/>
          </p:nvSpPr>
          <p:spPr>
            <a:xfrm>
              <a:off x="5397017" y="3152775"/>
              <a:ext cx="1238250" cy="1238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business-idea_65046"/>
            <p:cNvSpPr>
              <a:spLocks noChangeAspect="1"/>
            </p:cNvSpPr>
            <p:nvPr/>
          </p:nvSpPr>
          <p:spPr bwMode="auto">
            <a:xfrm>
              <a:off x="5775333" y="3527006"/>
              <a:ext cx="481616" cy="489788"/>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grpFill/>
            <a:ln>
              <a:noFill/>
            </a:ln>
          </p:spPr>
        </p:sp>
      </p:grpSp>
      <p:grpSp>
        <p:nvGrpSpPr>
          <p:cNvPr id="38" name="组合 37"/>
          <p:cNvGrpSpPr/>
          <p:nvPr/>
        </p:nvGrpSpPr>
        <p:grpSpPr>
          <a:xfrm>
            <a:off x="7585938" y="3152775"/>
            <a:ext cx="1238250" cy="1238250"/>
            <a:chOff x="7585938" y="3152775"/>
            <a:chExt cx="1238250" cy="1238250"/>
          </a:xfrm>
          <a:solidFill>
            <a:srgbClr val="80BDE4"/>
          </a:solidFill>
        </p:grpSpPr>
        <p:sp>
          <p:nvSpPr>
            <p:cNvPr id="39" name="椭圆 38"/>
            <p:cNvSpPr/>
            <p:nvPr/>
          </p:nvSpPr>
          <p:spPr>
            <a:xfrm>
              <a:off x="7585938" y="3152775"/>
              <a:ext cx="1238250" cy="1238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graph_134483"/>
            <p:cNvSpPr>
              <a:spLocks noChangeAspect="1"/>
            </p:cNvSpPr>
            <p:nvPr/>
          </p:nvSpPr>
          <p:spPr bwMode="auto">
            <a:xfrm>
              <a:off x="7960168" y="3517496"/>
              <a:ext cx="489788" cy="446204"/>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grpFill/>
            <a:ln>
              <a:noFill/>
            </a:ln>
          </p:spPr>
        </p:sp>
      </p:grpSp>
      <p:grpSp>
        <p:nvGrpSpPr>
          <p:cNvPr id="41" name="组合 40"/>
          <p:cNvGrpSpPr/>
          <p:nvPr/>
        </p:nvGrpSpPr>
        <p:grpSpPr>
          <a:xfrm>
            <a:off x="1019175" y="3152775"/>
            <a:ext cx="1238250" cy="1238250"/>
            <a:chOff x="1019175" y="3152775"/>
            <a:chExt cx="1238250" cy="1238250"/>
          </a:xfrm>
          <a:solidFill>
            <a:srgbClr val="80BDE4"/>
          </a:solidFill>
        </p:grpSpPr>
        <p:sp>
          <p:nvSpPr>
            <p:cNvPr id="42" name="椭圆 41"/>
            <p:cNvSpPr/>
            <p:nvPr/>
          </p:nvSpPr>
          <p:spPr>
            <a:xfrm>
              <a:off x="1019175" y="3152775"/>
              <a:ext cx="1238250" cy="1238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call-center-operator_49128"/>
            <p:cNvSpPr>
              <a:spLocks noChangeAspect="1"/>
            </p:cNvSpPr>
            <p:nvPr/>
          </p:nvSpPr>
          <p:spPr bwMode="auto">
            <a:xfrm>
              <a:off x="1428700" y="3527006"/>
              <a:ext cx="443798" cy="489788"/>
            </a:xfrm>
            <a:custGeom>
              <a:avLst/>
              <a:gdLst>
                <a:gd name="connsiteX0" fmla="*/ 89804 w 306388"/>
                <a:gd name="connsiteY0" fmla="*/ 211138 h 338138"/>
                <a:gd name="connsiteX1" fmla="*/ 125461 w 306388"/>
                <a:gd name="connsiteY1" fmla="*/ 283898 h 338138"/>
                <a:gd name="connsiteX2" fmla="*/ 142629 w 306388"/>
                <a:gd name="connsiteY2" fmla="*/ 234951 h 338138"/>
                <a:gd name="connsiteX3" fmla="*/ 153194 w 306388"/>
                <a:gd name="connsiteY3" fmla="*/ 236273 h 338138"/>
                <a:gd name="connsiteX4" fmla="*/ 163759 w 306388"/>
                <a:gd name="connsiteY4" fmla="*/ 234951 h 338138"/>
                <a:gd name="connsiteX5" fmla="*/ 180928 w 306388"/>
                <a:gd name="connsiteY5" fmla="*/ 281253 h 338138"/>
                <a:gd name="connsiteX6" fmla="*/ 213944 w 306388"/>
                <a:gd name="connsiteY6" fmla="*/ 211138 h 338138"/>
                <a:gd name="connsiteX7" fmla="*/ 265448 w 306388"/>
                <a:gd name="connsiteY7" fmla="*/ 234951 h 338138"/>
                <a:gd name="connsiteX8" fmla="*/ 306388 w 306388"/>
                <a:gd name="connsiteY8" fmla="*/ 293159 h 338138"/>
                <a:gd name="connsiteX9" fmla="*/ 306388 w 306388"/>
                <a:gd name="connsiteY9" fmla="*/ 338138 h 338138"/>
                <a:gd name="connsiteX10" fmla="*/ 0 w 306388"/>
                <a:gd name="connsiteY10" fmla="*/ 338138 h 338138"/>
                <a:gd name="connsiteX11" fmla="*/ 0 w 306388"/>
                <a:gd name="connsiteY11" fmla="*/ 293159 h 338138"/>
                <a:gd name="connsiteX12" fmla="*/ 40940 w 306388"/>
                <a:gd name="connsiteY12" fmla="*/ 234951 h 338138"/>
                <a:gd name="connsiteX13" fmla="*/ 89804 w 306388"/>
                <a:gd name="connsiteY13" fmla="*/ 211138 h 338138"/>
                <a:gd name="connsiteX14" fmla="*/ 153194 w 306388"/>
                <a:gd name="connsiteY14" fmla="*/ 11113 h 338138"/>
                <a:gd name="connsiteX15" fmla="*/ 63500 w 306388"/>
                <a:gd name="connsiteY15" fmla="*/ 86287 h 338138"/>
                <a:gd name="connsiteX16" fmla="*/ 64819 w 306388"/>
                <a:gd name="connsiteY16" fmla="*/ 87606 h 338138"/>
                <a:gd name="connsiteX17" fmla="*/ 67457 w 306388"/>
                <a:gd name="connsiteY17" fmla="*/ 88925 h 338138"/>
                <a:gd name="connsiteX18" fmla="*/ 74052 w 306388"/>
                <a:gd name="connsiteY18" fmla="*/ 96838 h 338138"/>
                <a:gd name="connsiteX19" fmla="*/ 153194 w 306388"/>
                <a:gd name="connsiteY19" fmla="*/ 30896 h 338138"/>
                <a:gd name="connsiteX20" fmla="*/ 231017 w 306388"/>
                <a:gd name="connsiteY20" fmla="*/ 96838 h 338138"/>
                <a:gd name="connsiteX21" fmla="*/ 242888 w 306388"/>
                <a:gd name="connsiteY21" fmla="*/ 87606 h 338138"/>
                <a:gd name="connsiteX22" fmla="*/ 153194 w 306388"/>
                <a:gd name="connsiteY22" fmla="*/ 11113 h 338138"/>
                <a:gd name="connsiteX23" fmla="*/ 153987 w 306388"/>
                <a:gd name="connsiteY23" fmla="*/ 0 h 338138"/>
                <a:gd name="connsiteX24" fmla="*/ 254038 w 306388"/>
                <a:gd name="connsiteY24" fmla="*/ 89535 h 338138"/>
                <a:gd name="connsiteX25" fmla="*/ 261937 w 306388"/>
                <a:gd name="connsiteY25" fmla="*/ 102702 h 338138"/>
                <a:gd name="connsiteX26" fmla="*/ 261937 w 306388"/>
                <a:gd name="connsiteY26" fmla="*/ 135620 h 338138"/>
                <a:gd name="connsiteX27" fmla="*/ 246140 w 306388"/>
                <a:gd name="connsiteY27" fmla="*/ 150103 h 338138"/>
                <a:gd name="connsiteX28" fmla="*/ 230342 w 306388"/>
                <a:gd name="connsiteY28" fmla="*/ 135620 h 338138"/>
                <a:gd name="connsiteX29" fmla="*/ 230342 w 306388"/>
                <a:gd name="connsiteY29" fmla="*/ 127719 h 338138"/>
                <a:gd name="connsiteX30" fmla="*/ 153987 w 306388"/>
                <a:gd name="connsiteY30" fmla="*/ 210671 h 338138"/>
                <a:gd name="connsiteX31" fmla="*/ 77632 w 306388"/>
                <a:gd name="connsiteY31" fmla="*/ 127719 h 338138"/>
                <a:gd name="connsiteX32" fmla="*/ 77632 w 306388"/>
                <a:gd name="connsiteY32" fmla="*/ 135620 h 338138"/>
                <a:gd name="connsiteX33" fmla="*/ 65784 w 306388"/>
                <a:gd name="connsiteY33" fmla="*/ 150103 h 338138"/>
                <a:gd name="connsiteX34" fmla="*/ 105278 w 306388"/>
                <a:gd name="connsiteY34" fmla="*/ 201454 h 338138"/>
                <a:gd name="connsiteX35" fmla="*/ 117126 w 306388"/>
                <a:gd name="connsiteY35" fmla="*/ 202771 h 338138"/>
                <a:gd name="connsiteX36" fmla="*/ 125025 w 306388"/>
                <a:gd name="connsiteY36" fmla="*/ 218571 h 338138"/>
                <a:gd name="connsiteX37" fmla="*/ 107911 w 306388"/>
                <a:gd name="connsiteY37" fmla="*/ 219888 h 338138"/>
                <a:gd name="connsiteX38" fmla="*/ 100012 w 306388"/>
                <a:gd name="connsiteY38" fmla="*/ 209354 h 338138"/>
                <a:gd name="connsiteX39" fmla="*/ 56568 w 306388"/>
                <a:gd name="connsiteY39" fmla="*/ 150103 h 338138"/>
                <a:gd name="connsiteX40" fmla="*/ 46037 w 306388"/>
                <a:gd name="connsiteY40" fmla="*/ 135620 h 338138"/>
                <a:gd name="connsiteX41" fmla="*/ 46037 w 306388"/>
                <a:gd name="connsiteY41" fmla="*/ 102702 h 338138"/>
                <a:gd name="connsiteX42" fmla="*/ 53936 w 306388"/>
                <a:gd name="connsiteY42" fmla="*/ 89535 h 338138"/>
                <a:gd name="connsiteX43" fmla="*/ 153987 w 30638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6388" h="338138">
                  <a:moveTo>
                    <a:pt x="89804" y="211138"/>
                  </a:moveTo>
                  <a:cubicBezTo>
                    <a:pt x="125461" y="283898"/>
                    <a:pt x="125461" y="283898"/>
                    <a:pt x="125461" y="283898"/>
                  </a:cubicBezTo>
                  <a:cubicBezTo>
                    <a:pt x="142629" y="234951"/>
                    <a:pt x="142629" y="234951"/>
                    <a:pt x="142629" y="234951"/>
                  </a:cubicBezTo>
                  <a:cubicBezTo>
                    <a:pt x="146591" y="236273"/>
                    <a:pt x="149232" y="236273"/>
                    <a:pt x="153194" y="236273"/>
                  </a:cubicBezTo>
                  <a:cubicBezTo>
                    <a:pt x="157156" y="236273"/>
                    <a:pt x="159797" y="236273"/>
                    <a:pt x="163759" y="234951"/>
                  </a:cubicBezTo>
                  <a:cubicBezTo>
                    <a:pt x="180928" y="281253"/>
                    <a:pt x="180928" y="281253"/>
                    <a:pt x="180928" y="281253"/>
                  </a:cubicBezTo>
                  <a:cubicBezTo>
                    <a:pt x="213944" y="211138"/>
                    <a:pt x="213944" y="211138"/>
                    <a:pt x="213944" y="211138"/>
                  </a:cubicBezTo>
                  <a:cubicBezTo>
                    <a:pt x="265448" y="234951"/>
                    <a:pt x="265448" y="234951"/>
                    <a:pt x="265448" y="234951"/>
                  </a:cubicBezTo>
                  <a:cubicBezTo>
                    <a:pt x="287899" y="245534"/>
                    <a:pt x="306388" y="271992"/>
                    <a:pt x="306388" y="293159"/>
                  </a:cubicBezTo>
                  <a:cubicBezTo>
                    <a:pt x="306388" y="338138"/>
                    <a:pt x="306388" y="338138"/>
                    <a:pt x="306388" y="338138"/>
                  </a:cubicBezTo>
                  <a:cubicBezTo>
                    <a:pt x="0" y="338138"/>
                    <a:pt x="0" y="338138"/>
                    <a:pt x="0" y="338138"/>
                  </a:cubicBezTo>
                  <a:cubicBezTo>
                    <a:pt x="0" y="293159"/>
                    <a:pt x="0" y="293159"/>
                    <a:pt x="0" y="293159"/>
                  </a:cubicBezTo>
                  <a:cubicBezTo>
                    <a:pt x="0" y="271992"/>
                    <a:pt x="18489" y="245534"/>
                    <a:pt x="40940" y="234951"/>
                  </a:cubicBezTo>
                  <a:cubicBezTo>
                    <a:pt x="89804" y="211138"/>
                    <a:pt x="89804" y="211138"/>
                    <a:pt x="89804" y="211138"/>
                  </a:cubicBezTo>
                  <a:close/>
                  <a:moveTo>
                    <a:pt x="153194" y="11113"/>
                  </a:moveTo>
                  <a:cubicBezTo>
                    <a:pt x="108347" y="11113"/>
                    <a:pt x="70095" y="44084"/>
                    <a:pt x="63500" y="86287"/>
                  </a:cubicBezTo>
                  <a:cubicBezTo>
                    <a:pt x="63500" y="86287"/>
                    <a:pt x="63500" y="86287"/>
                    <a:pt x="64819" y="87606"/>
                  </a:cubicBezTo>
                  <a:cubicBezTo>
                    <a:pt x="66138" y="87606"/>
                    <a:pt x="66138" y="87606"/>
                    <a:pt x="67457" y="88925"/>
                  </a:cubicBezTo>
                  <a:cubicBezTo>
                    <a:pt x="70095" y="90244"/>
                    <a:pt x="72733" y="92881"/>
                    <a:pt x="74052" y="96838"/>
                  </a:cubicBezTo>
                  <a:cubicBezTo>
                    <a:pt x="79329" y="53316"/>
                    <a:pt x="112304" y="30896"/>
                    <a:pt x="153194" y="30896"/>
                  </a:cubicBezTo>
                  <a:cubicBezTo>
                    <a:pt x="194084" y="30896"/>
                    <a:pt x="227060" y="53316"/>
                    <a:pt x="231017" y="96838"/>
                  </a:cubicBezTo>
                  <a:cubicBezTo>
                    <a:pt x="233655" y="91563"/>
                    <a:pt x="238931" y="88925"/>
                    <a:pt x="242888" y="87606"/>
                  </a:cubicBezTo>
                  <a:cubicBezTo>
                    <a:pt x="236293" y="44084"/>
                    <a:pt x="199360" y="11113"/>
                    <a:pt x="153194" y="11113"/>
                  </a:cubicBezTo>
                  <a:close/>
                  <a:moveTo>
                    <a:pt x="153987" y="0"/>
                  </a:moveTo>
                  <a:cubicBezTo>
                    <a:pt x="205329" y="0"/>
                    <a:pt x="248773" y="39501"/>
                    <a:pt x="254038" y="89535"/>
                  </a:cubicBezTo>
                  <a:cubicBezTo>
                    <a:pt x="259304" y="92169"/>
                    <a:pt x="261937" y="97435"/>
                    <a:pt x="261937" y="102702"/>
                  </a:cubicBezTo>
                  <a:cubicBezTo>
                    <a:pt x="261937" y="135620"/>
                    <a:pt x="261937" y="135620"/>
                    <a:pt x="261937" y="135620"/>
                  </a:cubicBezTo>
                  <a:cubicBezTo>
                    <a:pt x="261937" y="143520"/>
                    <a:pt x="255355" y="150103"/>
                    <a:pt x="246140" y="150103"/>
                  </a:cubicBezTo>
                  <a:cubicBezTo>
                    <a:pt x="236924" y="150103"/>
                    <a:pt x="230342" y="143520"/>
                    <a:pt x="230342" y="135620"/>
                  </a:cubicBezTo>
                  <a:cubicBezTo>
                    <a:pt x="230342" y="127719"/>
                    <a:pt x="230342" y="127719"/>
                    <a:pt x="230342" y="127719"/>
                  </a:cubicBezTo>
                  <a:cubicBezTo>
                    <a:pt x="222443" y="171170"/>
                    <a:pt x="190848" y="210671"/>
                    <a:pt x="153987" y="210671"/>
                  </a:cubicBezTo>
                  <a:cubicBezTo>
                    <a:pt x="117126" y="210671"/>
                    <a:pt x="85531" y="171170"/>
                    <a:pt x="77632" y="127719"/>
                  </a:cubicBezTo>
                  <a:cubicBezTo>
                    <a:pt x="77632" y="135620"/>
                    <a:pt x="77632" y="135620"/>
                    <a:pt x="77632" y="135620"/>
                  </a:cubicBezTo>
                  <a:cubicBezTo>
                    <a:pt x="77632" y="142203"/>
                    <a:pt x="72367" y="147470"/>
                    <a:pt x="65784" y="150103"/>
                  </a:cubicBezTo>
                  <a:cubicBezTo>
                    <a:pt x="72367" y="171170"/>
                    <a:pt x="86848" y="189604"/>
                    <a:pt x="105278" y="201454"/>
                  </a:cubicBezTo>
                  <a:cubicBezTo>
                    <a:pt x="109227" y="200138"/>
                    <a:pt x="113177" y="200138"/>
                    <a:pt x="117126" y="202771"/>
                  </a:cubicBezTo>
                  <a:cubicBezTo>
                    <a:pt x="125025" y="206721"/>
                    <a:pt x="127658" y="213304"/>
                    <a:pt x="125025" y="218571"/>
                  </a:cubicBezTo>
                  <a:cubicBezTo>
                    <a:pt x="122392" y="222521"/>
                    <a:pt x="114493" y="223838"/>
                    <a:pt x="107911" y="219888"/>
                  </a:cubicBezTo>
                  <a:cubicBezTo>
                    <a:pt x="102645" y="217255"/>
                    <a:pt x="100012" y="213304"/>
                    <a:pt x="100012" y="209354"/>
                  </a:cubicBezTo>
                  <a:cubicBezTo>
                    <a:pt x="77632" y="194871"/>
                    <a:pt x="61834" y="173804"/>
                    <a:pt x="56568" y="150103"/>
                  </a:cubicBezTo>
                  <a:cubicBezTo>
                    <a:pt x="49986" y="147470"/>
                    <a:pt x="46037" y="142203"/>
                    <a:pt x="46037" y="135620"/>
                  </a:cubicBezTo>
                  <a:cubicBezTo>
                    <a:pt x="46037" y="102702"/>
                    <a:pt x="46037" y="102702"/>
                    <a:pt x="46037" y="102702"/>
                  </a:cubicBezTo>
                  <a:cubicBezTo>
                    <a:pt x="46037" y="97435"/>
                    <a:pt x="48670" y="92169"/>
                    <a:pt x="53936" y="89535"/>
                  </a:cubicBezTo>
                  <a:cubicBezTo>
                    <a:pt x="59201" y="39501"/>
                    <a:pt x="102645" y="0"/>
                    <a:pt x="153987" y="0"/>
                  </a:cubicBezTo>
                  <a:close/>
                </a:path>
              </a:pathLst>
            </a:custGeom>
            <a:grpFill/>
            <a:ln>
              <a:noFill/>
            </a:ln>
          </p:spPr>
        </p:sp>
      </p:grpSp>
      <p:grpSp>
        <p:nvGrpSpPr>
          <p:cNvPr id="44" name="组合 43"/>
          <p:cNvGrpSpPr/>
          <p:nvPr/>
        </p:nvGrpSpPr>
        <p:grpSpPr>
          <a:xfrm>
            <a:off x="3208096" y="3152775"/>
            <a:ext cx="1238250" cy="1238250"/>
            <a:chOff x="3208096" y="3152775"/>
            <a:chExt cx="1238250" cy="1238250"/>
          </a:xfrm>
          <a:solidFill>
            <a:srgbClr val="80BDE4"/>
          </a:solidFill>
        </p:grpSpPr>
        <p:sp>
          <p:nvSpPr>
            <p:cNvPr id="45" name="椭圆 44"/>
            <p:cNvSpPr/>
            <p:nvPr/>
          </p:nvSpPr>
          <p:spPr>
            <a:xfrm>
              <a:off x="3208096" y="3152775"/>
              <a:ext cx="1238250" cy="1238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business-meeting-of-males_46755"/>
            <p:cNvSpPr>
              <a:spLocks noChangeAspect="1"/>
            </p:cNvSpPr>
            <p:nvPr/>
          </p:nvSpPr>
          <p:spPr bwMode="auto">
            <a:xfrm>
              <a:off x="3615496" y="3527006"/>
              <a:ext cx="448050" cy="489788"/>
            </a:xfrm>
            <a:custGeom>
              <a:avLst/>
              <a:gdLst>
                <a:gd name="connsiteX0" fmla="*/ 0 w 300610"/>
                <a:gd name="connsiteY0" fmla="*/ 295275 h 328613"/>
                <a:gd name="connsiteX1" fmla="*/ 273050 w 300610"/>
                <a:gd name="connsiteY1" fmla="*/ 295275 h 328613"/>
                <a:gd name="connsiteX2" fmla="*/ 273050 w 300610"/>
                <a:gd name="connsiteY2" fmla="*/ 328613 h 328613"/>
                <a:gd name="connsiteX3" fmla="*/ 0 w 300610"/>
                <a:gd name="connsiteY3" fmla="*/ 328613 h 328613"/>
                <a:gd name="connsiteX4" fmla="*/ 142488 w 300610"/>
                <a:gd name="connsiteY4" fmla="*/ 234950 h 328613"/>
                <a:gd name="connsiteX5" fmla="*/ 147637 w 300610"/>
                <a:gd name="connsiteY5" fmla="*/ 241339 h 328613"/>
                <a:gd name="connsiteX6" fmla="*/ 154073 w 300610"/>
                <a:gd name="connsiteY6" fmla="*/ 234950 h 328613"/>
                <a:gd name="connsiteX7" fmla="*/ 161796 w 300610"/>
                <a:gd name="connsiteY7" fmla="*/ 238784 h 328613"/>
                <a:gd name="connsiteX8" fmla="*/ 163083 w 300610"/>
                <a:gd name="connsiteY8" fmla="*/ 240061 h 328613"/>
                <a:gd name="connsiteX9" fmla="*/ 193975 w 300610"/>
                <a:gd name="connsiteY9" fmla="*/ 287338 h 328613"/>
                <a:gd name="connsiteX10" fmla="*/ 174667 w 300610"/>
                <a:gd name="connsiteY10" fmla="*/ 287338 h 328613"/>
                <a:gd name="connsiteX11" fmla="*/ 172093 w 300610"/>
                <a:gd name="connsiteY11" fmla="*/ 272005 h 328613"/>
                <a:gd name="connsiteX12" fmla="*/ 172093 w 300610"/>
                <a:gd name="connsiteY12" fmla="*/ 287338 h 328613"/>
                <a:gd name="connsiteX13" fmla="*/ 147637 w 300610"/>
                <a:gd name="connsiteY13" fmla="*/ 287338 h 328613"/>
                <a:gd name="connsiteX14" fmla="*/ 152786 w 300610"/>
                <a:gd name="connsiteY14" fmla="*/ 279672 h 328613"/>
                <a:gd name="connsiteX15" fmla="*/ 147637 w 300610"/>
                <a:gd name="connsiteY15" fmla="*/ 242617 h 328613"/>
                <a:gd name="connsiteX16" fmla="*/ 142488 w 300610"/>
                <a:gd name="connsiteY16" fmla="*/ 279672 h 328613"/>
                <a:gd name="connsiteX17" fmla="*/ 147637 w 300610"/>
                <a:gd name="connsiteY17" fmla="*/ 287338 h 328613"/>
                <a:gd name="connsiteX18" fmla="*/ 123181 w 300610"/>
                <a:gd name="connsiteY18" fmla="*/ 287338 h 328613"/>
                <a:gd name="connsiteX19" fmla="*/ 123181 w 300610"/>
                <a:gd name="connsiteY19" fmla="*/ 272005 h 328613"/>
                <a:gd name="connsiteX20" fmla="*/ 120607 w 300610"/>
                <a:gd name="connsiteY20" fmla="*/ 287338 h 328613"/>
                <a:gd name="connsiteX21" fmla="*/ 102150 w 300610"/>
                <a:gd name="connsiteY21" fmla="*/ 287338 h 328613"/>
                <a:gd name="connsiteX22" fmla="*/ 101781 w 300610"/>
                <a:gd name="connsiteY22" fmla="*/ 284381 h 328613"/>
                <a:gd name="connsiteX23" fmla="*/ 104316 w 300610"/>
                <a:gd name="connsiteY23" fmla="*/ 268811 h 328613"/>
                <a:gd name="connsiteX24" fmla="*/ 132191 w 300610"/>
                <a:gd name="connsiteY24" fmla="*/ 240061 h 328613"/>
                <a:gd name="connsiteX25" fmla="*/ 133478 w 300610"/>
                <a:gd name="connsiteY25" fmla="*/ 238784 h 328613"/>
                <a:gd name="connsiteX26" fmla="*/ 142488 w 300610"/>
                <a:gd name="connsiteY26" fmla="*/ 234950 h 328613"/>
                <a:gd name="connsiteX27" fmla="*/ 49657 w 300610"/>
                <a:gd name="connsiteY27" fmla="*/ 234950 h 328613"/>
                <a:gd name="connsiteX28" fmla="*/ 54906 w 300610"/>
                <a:gd name="connsiteY28" fmla="*/ 241339 h 328613"/>
                <a:gd name="connsiteX29" fmla="*/ 61468 w 300610"/>
                <a:gd name="connsiteY29" fmla="*/ 234950 h 328613"/>
                <a:gd name="connsiteX30" fmla="*/ 70654 w 300610"/>
                <a:gd name="connsiteY30" fmla="*/ 238784 h 328613"/>
                <a:gd name="connsiteX31" fmla="*/ 71967 w 300610"/>
                <a:gd name="connsiteY31" fmla="*/ 240061 h 328613"/>
                <a:gd name="connsiteX32" fmla="*/ 99833 w 300610"/>
                <a:gd name="connsiteY32" fmla="*/ 268811 h 328613"/>
                <a:gd name="connsiteX33" fmla="*/ 101781 w 300610"/>
                <a:gd name="connsiteY33" fmla="*/ 284381 h 328613"/>
                <a:gd name="connsiteX34" fmla="*/ 101299 w 300610"/>
                <a:gd name="connsiteY34" fmla="*/ 287338 h 328613"/>
                <a:gd name="connsiteX35" fmla="*/ 99854 w 300610"/>
                <a:gd name="connsiteY35" fmla="*/ 287338 h 328613"/>
                <a:gd name="connsiteX36" fmla="*/ 83778 w 300610"/>
                <a:gd name="connsiteY36" fmla="*/ 287338 h 328613"/>
                <a:gd name="connsiteX37" fmla="*/ 79841 w 300610"/>
                <a:gd name="connsiteY37" fmla="*/ 272005 h 328613"/>
                <a:gd name="connsiteX38" fmla="*/ 79841 w 300610"/>
                <a:gd name="connsiteY38" fmla="*/ 287338 h 328613"/>
                <a:gd name="connsiteX39" fmla="*/ 56219 w 300610"/>
                <a:gd name="connsiteY39" fmla="*/ 287338 h 328613"/>
                <a:gd name="connsiteX40" fmla="*/ 61468 w 300610"/>
                <a:gd name="connsiteY40" fmla="*/ 279672 h 328613"/>
                <a:gd name="connsiteX41" fmla="*/ 54906 w 300610"/>
                <a:gd name="connsiteY41" fmla="*/ 242617 h 328613"/>
                <a:gd name="connsiteX42" fmla="*/ 49657 w 300610"/>
                <a:gd name="connsiteY42" fmla="*/ 279672 h 328613"/>
                <a:gd name="connsiteX43" fmla="*/ 54906 w 300610"/>
                <a:gd name="connsiteY43" fmla="*/ 287338 h 328613"/>
                <a:gd name="connsiteX44" fmla="*/ 31284 w 300610"/>
                <a:gd name="connsiteY44" fmla="*/ 287338 h 328613"/>
                <a:gd name="connsiteX45" fmla="*/ 31284 w 300610"/>
                <a:gd name="connsiteY45" fmla="*/ 272005 h 328613"/>
                <a:gd name="connsiteX46" fmla="*/ 27347 w 300610"/>
                <a:gd name="connsiteY46" fmla="*/ 287338 h 328613"/>
                <a:gd name="connsiteX47" fmla="*/ 8975 w 300610"/>
                <a:gd name="connsiteY47" fmla="*/ 287338 h 328613"/>
                <a:gd name="connsiteX48" fmla="*/ 39158 w 300610"/>
                <a:gd name="connsiteY48" fmla="*/ 240061 h 328613"/>
                <a:gd name="connsiteX49" fmla="*/ 40471 w 300610"/>
                <a:gd name="connsiteY49" fmla="*/ 238784 h 328613"/>
                <a:gd name="connsiteX50" fmla="*/ 49657 w 300610"/>
                <a:gd name="connsiteY50" fmla="*/ 234950 h 328613"/>
                <a:gd name="connsiteX51" fmla="*/ 148431 w 300610"/>
                <a:gd name="connsiteY51" fmla="*/ 187325 h 328613"/>
                <a:gd name="connsiteX52" fmla="*/ 171450 w 300610"/>
                <a:gd name="connsiteY52" fmla="*/ 210344 h 328613"/>
                <a:gd name="connsiteX53" fmla="*/ 148431 w 300610"/>
                <a:gd name="connsiteY53" fmla="*/ 233363 h 328613"/>
                <a:gd name="connsiteX54" fmla="*/ 125412 w 300610"/>
                <a:gd name="connsiteY54" fmla="*/ 210344 h 328613"/>
                <a:gd name="connsiteX55" fmla="*/ 148431 w 300610"/>
                <a:gd name="connsiteY55" fmla="*/ 187325 h 328613"/>
                <a:gd name="connsiteX56" fmla="*/ 55563 w 300610"/>
                <a:gd name="connsiteY56" fmla="*/ 187325 h 328613"/>
                <a:gd name="connsiteX57" fmla="*/ 79376 w 300610"/>
                <a:gd name="connsiteY57" fmla="*/ 210344 h 328613"/>
                <a:gd name="connsiteX58" fmla="*/ 55563 w 300610"/>
                <a:gd name="connsiteY58" fmla="*/ 233363 h 328613"/>
                <a:gd name="connsiteX59" fmla="*/ 31750 w 300610"/>
                <a:gd name="connsiteY59" fmla="*/ 210344 h 328613"/>
                <a:gd name="connsiteX60" fmla="*/ 55563 w 300610"/>
                <a:gd name="connsiteY60" fmla="*/ 187325 h 328613"/>
                <a:gd name="connsiteX61" fmla="*/ 241300 w 300610"/>
                <a:gd name="connsiteY61" fmla="*/ 71438 h 328613"/>
                <a:gd name="connsiteX62" fmla="*/ 241375 w 300610"/>
                <a:gd name="connsiteY62" fmla="*/ 71900 h 328613"/>
                <a:gd name="connsiteX63" fmla="*/ 241259 w 300610"/>
                <a:gd name="connsiteY63" fmla="*/ 71762 h 328613"/>
                <a:gd name="connsiteX64" fmla="*/ 192087 w 300610"/>
                <a:gd name="connsiteY64" fmla="*/ 58056 h 328613"/>
                <a:gd name="connsiteX65" fmla="*/ 207583 w 300610"/>
                <a:gd name="connsiteY65" fmla="*/ 70713 h 328613"/>
                <a:gd name="connsiteX66" fmla="*/ 221918 w 300610"/>
                <a:gd name="connsiteY66" fmla="*/ 69419 h 328613"/>
                <a:gd name="connsiteX67" fmla="*/ 224524 w 300610"/>
                <a:gd name="connsiteY67" fmla="*/ 68124 h 328613"/>
                <a:gd name="connsiteX68" fmla="*/ 234950 w 300610"/>
                <a:gd name="connsiteY68" fmla="*/ 64240 h 328613"/>
                <a:gd name="connsiteX69" fmla="*/ 235764 w 300610"/>
                <a:gd name="connsiteY69" fmla="*/ 65211 h 328613"/>
                <a:gd name="connsiteX70" fmla="*/ 241259 w 300610"/>
                <a:gd name="connsiteY70" fmla="*/ 71762 h 328613"/>
                <a:gd name="connsiteX71" fmla="*/ 234950 w 300610"/>
                <a:gd name="connsiteY71" fmla="*/ 120651 h 328613"/>
                <a:gd name="connsiteX72" fmla="*/ 241300 w 300610"/>
                <a:gd name="connsiteY72" fmla="*/ 131763 h 328613"/>
                <a:gd name="connsiteX73" fmla="*/ 249238 w 300610"/>
                <a:gd name="connsiteY73" fmla="*/ 120651 h 328613"/>
                <a:gd name="connsiteX74" fmla="*/ 241375 w 300610"/>
                <a:gd name="connsiteY74" fmla="*/ 71900 h 328613"/>
                <a:gd name="connsiteX75" fmla="*/ 241465 w 300610"/>
                <a:gd name="connsiteY75" fmla="*/ 72008 h 328613"/>
                <a:gd name="connsiteX76" fmla="*/ 249284 w 300610"/>
                <a:gd name="connsiteY76" fmla="*/ 64240 h 328613"/>
                <a:gd name="connsiteX77" fmla="*/ 261013 w 300610"/>
                <a:gd name="connsiteY77" fmla="*/ 68124 h 328613"/>
                <a:gd name="connsiteX78" fmla="*/ 261013 w 300610"/>
                <a:gd name="connsiteY78" fmla="*/ 69419 h 328613"/>
                <a:gd name="connsiteX79" fmla="*/ 288380 w 300610"/>
                <a:gd name="connsiteY79" fmla="*/ 166518 h 328613"/>
                <a:gd name="connsiteX80" fmla="*/ 277954 w 300610"/>
                <a:gd name="connsiteY80" fmla="*/ 172992 h 328613"/>
                <a:gd name="connsiteX81" fmla="*/ 272742 w 300610"/>
                <a:gd name="connsiteY81" fmla="*/ 170402 h 328613"/>
                <a:gd name="connsiteX82" fmla="*/ 270135 w 300610"/>
                <a:gd name="connsiteY82" fmla="*/ 169108 h 328613"/>
                <a:gd name="connsiteX83" fmla="*/ 270135 w 300610"/>
                <a:gd name="connsiteY83" fmla="*/ 279154 h 328613"/>
                <a:gd name="connsiteX84" fmla="*/ 255800 w 300610"/>
                <a:gd name="connsiteY84" fmla="*/ 292100 h 328613"/>
                <a:gd name="connsiteX85" fmla="*/ 242769 w 300610"/>
                <a:gd name="connsiteY85" fmla="*/ 279154 h 328613"/>
                <a:gd name="connsiteX86" fmla="*/ 242769 w 300610"/>
                <a:gd name="connsiteY86" fmla="*/ 183349 h 328613"/>
                <a:gd name="connsiteX87" fmla="*/ 241465 w 300610"/>
                <a:gd name="connsiteY87" fmla="*/ 183349 h 328613"/>
                <a:gd name="connsiteX88" fmla="*/ 240162 w 300610"/>
                <a:gd name="connsiteY88" fmla="*/ 183349 h 328613"/>
                <a:gd name="connsiteX89" fmla="*/ 240162 w 300610"/>
                <a:gd name="connsiteY89" fmla="*/ 279154 h 328613"/>
                <a:gd name="connsiteX90" fmla="*/ 225827 w 300610"/>
                <a:gd name="connsiteY90" fmla="*/ 292100 h 328613"/>
                <a:gd name="connsiteX91" fmla="*/ 212796 w 300610"/>
                <a:gd name="connsiteY91" fmla="*/ 279154 h 328613"/>
                <a:gd name="connsiteX92" fmla="*/ 212796 w 300610"/>
                <a:gd name="connsiteY92" fmla="*/ 166518 h 328613"/>
                <a:gd name="connsiteX93" fmla="*/ 212796 w 300610"/>
                <a:gd name="connsiteY93" fmla="*/ 165224 h 328613"/>
                <a:gd name="connsiteX94" fmla="*/ 211492 w 300610"/>
                <a:gd name="connsiteY94" fmla="*/ 156161 h 328613"/>
                <a:gd name="connsiteX95" fmla="*/ 211492 w 300610"/>
                <a:gd name="connsiteY95" fmla="*/ 95312 h 328613"/>
                <a:gd name="connsiteX96" fmla="*/ 201067 w 300610"/>
                <a:gd name="connsiteY96" fmla="*/ 92723 h 328613"/>
                <a:gd name="connsiteX97" fmla="*/ 192087 w 300610"/>
                <a:gd name="connsiteY97" fmla="*/ 87320 h 328613"/>
                <a:gd name="connsiteX98" fmla="*/ 192087 w 300610"/>
                <a:gd name="connsiteY98" fmla="*/ 61369 h 328613"/>
                <a:gd name="connsiteX99" fmla="*/ 41275 w 300610"/>
                <a:gd name="connsiteY99" fmla="*/ 53975 h 328613"/>
                <a:gd name="connsiteX100" fmla="*/ 41275 w 300610"/>
                <a:gd name="connsiteY100" fmla="*/ 69850 h 328613"/>
                <a:gd name="connsiteX101" fmla="*/ 71438 w 300610"/>
                <a:gd name="connsiteY101" fmla="*/ 106363 h 328613"/>
                <a:gd name="connsiteX102" fmla="*/ 90488 w 300610"/>
                <a:gd name="connsiteY102" fmla="*/ 96838 h 328613"/>
                <a:gd name="connsiteX103" fmla="*/ 115888 w 300610"/>
                <a:gd name="connsiteY103" fmla="*/ 107950 h 328613"/>
                <a:gd name="connsiteX104" fmla="*/ 160338 w 300610"/>
                <a:gd name="connsiteY104" fmla="*/ 93663 h 328613"/>
                <a:gd name="connsiteX105" fmla="*/ 160338 w 300610"/>
                <a:gd name="connsiteY105" fmla="*/ 74613 h 328613"/>
                <a:gd name="connsiteX106" fmla="*/ 114300 w 300610"/>
                <a:gd name="connsiteY106" fmla="*/ 88900 h 328613"/>
                <a:gd name="connsiteX107" fmla="*/ 90488 w 300610"/>
                <a:gd name="connsiteY107" fmla="*/ 69850 h 328613"/>
                <a:gd name="connsiteX108" fmla="*/ 73025 w 300610"/>
                <a:gd name="connsiteY108" fmla="*/ 88900 h 328613"/>
                <a:gd name="connsiteX109" fmla="*/ 36512 w 300610"/>
                <a:gd name="connsiteY109" fmla="*/ 46038 h 328613"/>
                <a:gd name="connsiteX110" fmla="*/ 73025 w 300610"/>
                <a:gd name="connsiteY110" fmla="*/ 82551 h 328613"/>
                <a:gd name="connsiteX111" fmla="*/ 90488 w 300610"/>
                <a:gd name="connsiteY111" fmla="*/ 66676 h 328613"/>
                <a:gd name="connsiteX112" fmla="*/ 115888 w 300610"/>
                <a:gd name="connsiteY112" fmla="*/ 84138 h 328613"/>
                <a:gd name="connsiteX113" fmla="*/ 163513 w 300610"/>
                <a:gd name="connsiteY113" fmla="*/ 68263 h 328613"/>
                <a:gd name="connsiteX114" fmla="*/ 163513 w 300610"/>
                <a:gd name="connsiteY114" fmla="*/ 146051 h 328613"/>
                <a:gd name="connsiteX115" fmla="*/ 168275 w 300610"/>
                <a:gd name="connsiteY115" fmla="*/ 146051 h 328613"/>
                <a:gd name="connsiteX116" fmla="*/ 168275 w 300610"/>
                <a:gd name="connsiteY116" fmla="*/ 150813 h 328613"/>
                <a:gd name="connsiteX117" fmla="*/ 31750 w 300610"/>
                <a:gd name="connsiteY117" fmla="*/ 150813 h 328613"/>
                <a:gd name="connsiteX118" fmla="*/ 31750 w 300610"/>
                <a:gd name="connsiteY118" fmla="*/ 146051 h 328613"/>
                <a:gd name="connsiteX119" fmla="*/ 36512 w 300610"/>
                <a:gd name="connsiteY119" fmla="*/ 146051 h 328613"/>
                <a:gd name="connsiteX120" fmla="*/ 163275 w 300610"/>
                <a:gd name="connsiteY120" fmla="*/ 25400 h 328613"/>
                <a:gd name="connsiteX121" fmla="*/ 167185 w 300610"/>
                <a:gd name="connsiteY121" fmla="*/ 26694 h 328613"/>
                <a:gd name="connsiteX122" fmla="*/ 172397 w 300610"/>
                <a:gd name="connsiteY122" fmla="*/ 31873 h 328613"/>
                <a:gd name="connsiteX123" fmla="*/ 180975 w 300610"/>
                <a:gd name="connsiteY123" fmla="*/ 45445 h 328613"/>
                <a:gd name="connsiteX124" fmla="*/ 180975 w 300610"/>
                <a:gd name="connsiteY124" fmla="*/ 50687 h 328613"/>
                <a:gd name="connsiteX125" fmla="*/ 180975 w 300610"/>
                <a:gd name="connsiteY125" fmla="*/ 74578 h 328613"/>
                <a:gd name="connsiteX126" fmla="*/ 180975 w 300610"/>
                <a:gd name="connsiteY126" fmla="*/ 80634 h 328613"/>
                <a:gd name="connsiteX127" fmla="*/ 177936 w 300610"/>
                <a:gd name="connsiteY127" fmla="*/ 78805 h 328613"/>
                <a:gd name="connsiteX128" fmla="*/ 160669 w 300610"/>
                <a:gd name="connsiteY128" fmla="*/ 59061 h 328613"/>
                <a:gd name="connsiteX129" fmla="*/ 158062 w 300610"/>
                <a:gd name="connsiteY129" fmla="*/ 55177 h 328613"/>
                <a:gd name="connsiteX130" fmla="*/ 151547 w 300610"/>
                <a:gd name="connsiteY130" fmla="*/ 42230 h 328613"/>
                <a:gd name="connsiteX131" fmla="*/ 156759 w 300610"/>
                <a:gd name="connsiteY131" fmla="*/ 26694 h 328613"/>
                <a:gd name="connsiteX132" fmla="*/ 163275 w 300610"/>
                <a:gd name="connsiteY132" fmla="*/ 25400 h 328613"/>
                <a:gd name="connsiteX133" fmla="*/ 242094 w 300610"/>
                <a:gd name="connsiteY133" fmla="*/ 1588 h 328613"/>
                <a:gd name="connsiteX134" fmla="*/ 273051 w 300610"/>
                <a:gd name="connsiteY134" fmla="*/ 31751 h 328613"/>
                <a:gd name="connsiteX135" fmla="*/ 242094 w 300610"/>
                <a:gd name="connsiteY135" fmla="*/ 61914 h 328613"/>
                <a:gd name="connsiteX136" fmla="*/ 211137 w 300610"/>
                <a:gd name="connsiteY136" fmla="*/ 31751 h 328613"/>
                <a:gd name="connsiteX137" fmla="*/ 242094 w 300610"/>
                <a:gd name="connsiteY137" fmla="*/ 1588 h 328613"/>
                <a:gd name="connsiteX138" fmla="*/ 27917 w 300610"/>
                <a:gd name="connsiteY138" fmla="*/ 0 h 328613"/>
                <a:gd name="connsiteX139" fmla="*/ 175282 w 300610"/>
                <a:gd name="connsiteY139" fmla="*/ 0 h 328613"/>
                <a:gd name="connsiteX140" fmla="*/ 192087 w 300610"/>
                <a:gd name="connsiteY140" fmla="*/ 16856 h 328613"/>
                <a:gd name="connsiteX141" fmla="*/ 192087 w 300610"/>
                <a:gd name="connsiteY141" fmla="*/ 58056 h 328613"/>
                <a:gd name="connsiteX142" fmla="*/ 185592 w 300610"/>
                <a:gd name="connsiteY142" fmla="*/ 52750 h 328613"/>
                <a:gd name="connsiteX143" fmla="*/ 180975 w 300610"/>
                <a:gd name="connsiteY143" fmla="*/ 45445 h 328613"/>
                <a:gd name="connsiteX144" fmla="*/ 180975 w 300610"/>
                <a:gd name="connsiteY144" fmla="*/ 34672 h 328613"/>
                <a:gd name="connsiteX145" fmla="*/ 180975 w 300610"/>
                <a:gd name="connsiteY145" fmla="*/ 17870 h 328613"/>
                <a:gd name="connsiteX146" fmla="*/ 175770 w 300610"/>
                <a:gd name="connsiteY146" fmla="*/ 12700 h 328613"/>
                <a:gd name="connsiteX147" fmla="*/ 27430 w 300610"/>
                <a:gd name="connsiteY147" fmla="*/ 12700 h 328613"/>
                <a:gd name="connsiteX148" fmla="*/ 22225 w 300610"/>
                <a:gd name="connsiteY148" fmla="*/ 17870 h 328613"/>
                <a:gd name="connsiteX149" fmla="*/ 22225 w 300610"/>
                <a:gd name="connsiteY149" fmla="*/ 152288 h 328613"/>
                <a:gd name="connsiteX150" fmla="*/ 27430 w 300610"/>
                <a:gd name="connsiteY150" fmla="*/ 158750 h 328613"/>
                <a:gd name="connsiteX151" fmla="*/ 175770 w 300610"/>
                <a:gd name="connsiteY151" fmla="*/ 158750 h 328613"/>
                <a:gd name="connsiteX152" fmla="*/ 180975 w 300610"/>
                <a:gd name="connsiteY152" fmla="*/ 152288 h 328613"/>
                <a:gd name="connsiteX153" fmla="*/ 180975 w 300610"/>
                <a:gd name="connsiteY153" fmla="*/ 107919 h 328613"/>
                <a:gd name="connsiteX154" fmla="*/ 180975 w 300610"/>
                <a:gd name="connsiteY154" fmla="*/ 80634 h 328613"/>
                <a:gd name="connsiteX155" fmla="*/ 192087 w 300610"/>
                <a:gd name="connsiteY155" fmla="*/ 87320 h 328613"/>
                <a:gd name="connsiteX156" fmla="*/ 192087 w 300610"/>
                <a:gd name="connsiteY156" fmla="*/ 94819 h 328613"/>
                <a:gd name="connsiteX157" fmla="*/ 192087 w 300610"/>
                <a:gd name="connsiteY157" fmla="*/ 151710 h 328613"/>
                <a:gd name="connsiteX158" fmla="*/ 175282 w 300610"/>
                <a:gd name="connsiteY158" fmla="*/ 169863 h 328613"/>
                <a:gd name="connsiteX159" fmla="*/ 27917 w 300610"/>
                <a:gd name="connsiteY159" fmla="*/ 169863 h 328613"/>
                <a:gd name="connsiteX160" fmla="*/ 11112 w 300610"/>
                <a:gd name="connsiteY160" fmla="*/ 151710 h 328613"/>
                <a:gd name="connsiteX161" fmla="*/ 11112 w 300610"/>
                <a:gd name="connsiteY161" fmla="*/ 16856 h 328613"/>
                <a:gd name="connsiteX162" fmla="*/ 27917 w 300610"/>
                <a:gd name="connsiteY16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00610" h="328613">
                  <a:moveTo>
                    <a:pt x="0" y="295275"/>
                  </a:moveTo>
                  <a:lnTo>
                    <a:pt x="273050" y="295275"/>
                  </a:lnTo>
                  <a:lnTo>
                    <a:pt x="273050" y="328613"/>
                  </a:lnTo>
                  <a:lnTo>
                    <a:pt x="0" y="328613"/>
                  </a:lnTo>
                  <a:close/>
                  <a:moveTo>
                    <a:pt x="142488" y="234950"/>
                  </a:moveTo>
                  <a:cubicBezTo>
                    <a:pt x="142488" y="234950"/>
                    <a:pt x="142488" y="234950"/>
                    <a:pt x="147637" y="241339"/>
                  </a:cubicBezTo>
                  <a:cubicBezTo>
                    <a:pt x="147637" y="241339"/>
                    <a:pt x="147637" y="241339"/>
                    <a:pt x="154073" y="234950"/>
                  </a:cubicBezTo>
                  <a:cubicBezTo>
                    <a:pt x="156647" y="236228"/>
                    <a:pt x="159222" y="237506"/>
                    <a:pt x="161796" y="238784"/>
                  </a:cubicBezTo>
                  <a:cubicBezTo>
                    <a:pt x="163083" y="240061"/>
                    <a:pt x="163083" y="240061"/>
                    <a:pt x="163083" y="240061"/>
                  </a:cubicBezTo>
                  <a:cubicBezTo>
                    <a:pt x="172093" y="245172"/>
                    <a:pt x="195262" y="259228"/>
                    <a:pt x="193975" y="287338"/>
                  </a:cubicBezTo>
                  <a:cubicBezTo>
                    <a:pt x="193975" y="287338"/>
                    <a:pt x="193975" y="287338"/>
                    <a:pt x="174667" y="287338"/>
                  </a:cubicBezTo>
                  <a:cubicBezTo>
                    <a:pt x="175955" y="280949"/>
                    <a:pt x="174667" y="275838"/>
                    <a:pt x="172093" y="272005"/>
                  </a:cubicBezTo>
                  <a:cubicBezTo>
                    <a:pt x="172093" y="272005"/>
                    <a:pt x="172093" y="272005"/>
                    <a:pt x="172093" y="287338"/>
                  </a:cubicBezTo>
                  <a:cubicBezTo>
                    <a:pt x="172093" y="287338"/>
                    <a:pt x="172093" y="287338"/>
                    <a:pt x="147637" y="287338"/>
                  </a:cubicBezTo>
                  <a:cubicBezTo>
                    <a:pt x="147637" y="287338"/>
                    <a:pt x="147637" y="287338"/>
                    <a:pt x="152786" y="279672"/>
                  </a:cubicBezTo>
                  <a:cubicBezTo>
                    <a:pt x="152786" y="279672"/>
                    <a:pt x="152786" y="279672"/>
                    <a:pt x="147637" y="242617"/>
                  </a:cubicBezTo>
                  <a:cubicBezTo>
                    <a:pt x="147637" y="242617"/>
                    <a:pt x="147637" y="242617"/>
                    <a:pt x="142488" y="279672"/>
                  </a:cubicBezTo>
                  <a:cubicBezTo>
                    <a:pt x="142488" y="279672"/>
                    <a:pt x="142488" y="279672"/>
                    <a:pt x="147637" y="287338"/>
                  </a:cubicBezTo>
                  <a:cubicBezTo>
                    <a:pt x="147637" y="287338"/>
                    <a:pt x="147637" y="287338"/>
                    <a:pt x="123181" y="287338"/>
                  </a:cubicBezTo>
                  <a:cubicBezTo>
                    <a:pt x="123181" y="287338"/>
                    <a:pt x="123181" y="287338"/>
                    <a:pt x="123181" y="272005"/>
                  </a:cubicBezTo>
                  <a:cubicBezTo>
                    <a:pt x="120607" y="275838"/>
                    <a:pt x="119319" y="280949"/>
                    <a:pt x="120607" y="287338"/>
                  </a:cubicBezTo>
                  <a:lnTo>
                    <a:pt x="102150" y="287338"/>
                  </a:lnTo>
                  <a:lnTo>
                    <a:pt x="101781" y="284381"/>
                  </a:lnTo>
                  <a:lnTo>
                    <a:pt x="104316" y="268811"/>
                  </a:lnTo>
                  <a:cubicBezTo>
                    <a:pt x="110712" y="252759"/>
                    <a:pt x="125433" y="243895"/>
                    <a:pt x="132191" y="240061"/>
                  </a:cubicBezTo>
                  <a:cubicBezTo>
                    <a:pt x="132191" y="240061"/>
                    <a:pt x="132191" y="240061"/>
                    <a:pt x="133478" y="238784"/>
                  </a:cubicBezTo>
                  <a:cubicBezTo>
                    <a:pt x="136053" y="237506"/>
                    <a:pt x="138627" y="236228"/>
                    <a:pt x="142488" y="234950"/>
                  </a:cubicBezTo>
                  <a:close/>
                  <a:moveTo>
                    <a:pt x="49657" y="234950"/>
                  </a:moveTo>
                  <a:cubicBezTo>
                    <a:pt x="49657" y="234950"/>
                    <a:pt x="49657" y="234950"/>
                    <a:pt x="54906" y="241339"/>
                  </a:cubicBezTo>
                  <a:cubicBezTo>
                    <a:pt x="54906" y="241339"/>
                    <a:pt x="54906" y="241339"/>
                    <a:pt x="61468" y="234950"/>
                  </a:cubicBezTo>
                  <a:cubicBezTo>
                    <a:pt x="64093" y="236228"/>
                    <a:pt x="68030" y="237506"/>
                    <a:pt x="70654" y="238784"/>
                  </a:cubicBezTo>
                  <a:cubicBezTo>
                    <a:pt x="70654" y="240061"/>
                    <a:pt x="70654" y="240061"/>
                    <a:pt x="71967" y="240061"/>
                  </a:cubicBezTo>
                  <a:cubicBezTo>
                    <a:pt x="78856" y="243895"/>
                    <a:pt x="93866" y="252759"/>
                    <a:pt x="99833" y="268811"/>
                  </a:cubicBezTo>
                  <a:lnTo>
                    <a:pt x="101781" y="284381"/>
                  </a:lnTo>
                  <a:lnTo>
                    <a:pt x="101299" y="287338"/>
                  </a:lnTo>
                  <a:lnTo>
                    <a:pt x="99854" y="287338"/>
                  </a:lnTo>
                  <a:cubicBezTo>
                    <a:pt x="97557" y="287338"/>
                    <a:pt x="92964" y="287338"/>
                    <a:pt x="83778" y="287338"/>
                  </a:cubicBezTo>
                  <a:cubicBezTo>
                    <a:pt x="83778" y="280949"/>
                    <a:pt x="82465" y="275838"/>
                    <a:pt x="79841" y="272005"/>
                  </a:cubicBezTo>
                  <a:cubicBezTo>
                    <a:pt x="79841" y="272005"/>
                    <a:pt x="79841" y="272005"/>
                    <a:pt x="79841" y="287338"/>
                  </a:cubicBezTo>
                  <a:cubicBezTo>
                    <a:pt x="79841" y="287338"/>
                    <a:pt x="79841" y="287338"/>
                    <a:pt x="56219" y="287338"/>
                  </a:cubicBezTo>
                  <a:cubicBezTo>
                    <a:pt x="56219" y="287338"/>
                    <a:pt x="56219" y="287338"/>
                    <a:pt x="61468" y="279672"/>
                  </a:cubicBezTo>
                  <a:cubicBezTo>
                    <a:pt x="61468" y="279672"/>
                    <a:pt x="61468" y="279672"/>
                    <a:pt x="54906" y="242617"/>
                  </a:cubicBezTo>
                  <a:cubicBezTo>
                    <a:pt x="54906" y="242617"/>
                    <a:pt x="54906" y="242617"/>
                    <a:pt x="49657" y="279672"/>
                  </a:cubicBezTo>
                  <a:cubicBezTo>
                    <a:pt x="49657" y="279672"/>
                    <a:pt x="49657" y="279672"/>
                    <a:pt x="54906" y="287338"/>
                  </a:cubicBezTo>
                  <a:cubicBezTo>
                    <a:pt x="54906" y="287338"/>
                    <a:pt x="54906" y="287338"/>
                    <a:pt x="31284" y="287338"/>
                  </a:cubicBezTo>
                  <a:cubicBezTo>
                    <a:pt x="31284" y="287338"/>
                    <a:pt x="31284" y="287338"/>
                    <a:pt x="31284" y="272005"/>
                  </a:cubicBezTo>
                  <a:cubicBezTo>
                    <a:pt x="28660" y="275838"/>
                    <a:pt x="27347" y="280949"/>
                    <a:pt x="27347" y="287338"/>
                  </a:cubicBezTo>
                  <a:lnTo>
                    <a:pt x="8975" y="287338"/>
                  </a:lnTo>
                  <a:cubicBezTo>
                    <a:pt x="6350" y="259228"/>
                    <a:pt x="29972" y="245172"/>
                    <a:pt x="39158" y="240061"/>
                  </a:cubicBezTo>
                  <a:cubicBezTo>
                    <a:pt x="39158" y="240061"/>
                    <a:pt x="40471" y="240061"/>
                    <a:pt x="40471" y="238784"/>
                  </a:cubicBezTo>
                  <a:cubicBezTo>
                    <a:pt x="43095" y="237506"/>
                    <a:pt x="45720" y="236228"/>
                    <a:pt x="49657" y="234950"/>
                  </a:cubicBezTo>
                  <a:close/>
                  <a:moveTo>
                    <a:pt x="148431" y="187325"/>
                  </a:moveTo>
                  <a:cubicBezTo>
                    <a:pt x="161144" y="187325"/>
                    <a:pt x="171450" y="197631"/>
                    <a:pt x="171450" y="210344"/>
                  </a:cubicBezTo>
                  <a:cubicBezTo>
                    <a:pt x="171450" y="223057"/>
                    <a:pt x="161144" y="233363"/>
                    <a:pt x="148431" y="233363"/>
                  </a:cubicBezTo>
                  <a:cubicBezTo>
                    <a:pt x="135718" y="233363"/>
                    <a:pt x="125412" y="223057"/>
                    <a:pt x="125412" y="210344"/>
                  </a:cubicBezTo>
                  <a:cubicBezTo>
                    <a:pt x="125412" y="197631"/>
                    <a:pt x="135718" y="187325"/>
                    <a:pt x="148431" y="187325"/>
                  </a:cubicBezTo>
                  <a:close/>
                  <a:moveTo>
                    <a:pt x="55563" y="187325"/>
                  </a:moveTo>
                  <a:cubicBezTo>
                    <a:pt x="68715" y="187325"/>
                    <a:pt x="79376" y="197631"/>
                    <a:pt x="79376" y="210344"/>
                  </a:cubicBezTo>
                  <a:cubicBezTo>
                    <a:pt x="79376" y="223057"/>
                    <a:pt x="68715" y="233363"/>
                    <a:pt x="55563" y="233363"/>
                  </a:cubicBezTo>
                  <a:cubicBezTo>
                    <a:pt x="42411" y="233363"/>
                    <a:pt x="31750" y="223057"/>
                    <a:pt x="31750" y="210344"/>
                  </a:cubicBezTo>
                  <a:cubicBezTo>
                    <a:pt x="31750" y="197631"/>
                    <a:pt x="42411" y="187325"/>
                    <a:pt x="55563" y="187325"/>
                  </a:cubicBezTo>
                  <a:close/>
                  <a:moveTo>
                    <a:pt x="241300" y="71438"/>
                  </a:moveTo>
                  <a:lnTo>
                    <a:pt x="241375" y="71900"/>
                  </a:lnTo>
                  <a:lnTo>
                    <a:pt x="241259" y="71762"/>
                  </a:lnTo>
                  <a:close/>
                  <a:moveTo>
                    <a:pt x="192087" y="58056"/>
                  </a:moveTo>
                  <a:lnTo>
                    <a:pt x="207583" y="70713"/>
                  </a:lnTo>
                  <a:cubicBezTo>
                    <a:pt x="212796" y="72008"/>
                    <a:pt x="216705" y="72008"/>
                    <a:pt x="221918" y="69419"/>
                  </a:cubicBezTo>
                  <a:cubicBezTo>
                    <a:pt x="223221" y="68124"/>
                    <a:pt x="223221" y="68124"/>
                    <a:pt x="224524" y="68124"/>
                  </a:cubicBezTo>
                  <a:cubicBezTo>
                    <a:pt x="227131" y="65535"/>
                    <a:pt x="231040" y="64240"/>
                    <a:pt x="234950" y="64240"/>
                  </a:cubicBezTo>
                  <a:cubicBezTo>
                    <a:pt x="234950" y="64240"/>
                    <a:pt x="234950" y="64240"/>
                    <a:pt x="235764" y="65211"/>
                  </a:cubicBezTo>
                  <a:lnTo>
                    <a:pt x="241259" y="71762"/>
                  </a:lnTo>
                  <a:lnTo>
                    <a:pt x="234950" y="120651"/>
                  </a:lnTo>
                  <a:lnTo>
                    <a:pt x="241300" y="131763"/>
                  </a:lnTo>
                  <a:lnTo>
                    <a:pt x="249238" y="120651"/>
                  </a:lnTo>
                  <a:lnTo>
                    <a:pt x="241375" y="71900"/>
                  </a:lnTo>
                  <a:lnTo>
                    <a:pt x="241465" y="72008"/>
                  </a:lnTo>
                  <a:cubicBezTo>
                    <a:pt x="241465" y="72008"/>
                    <a:pt x="241465" y="72008"/>
                    <a:pt x="249284" y="64240"/>
                  </a:cubicBezTo>
                  <a:cubicBezTo>
                    <a:pt x="253194" y="64240"/>
                    <a:pt x="257103" y="66829"/>
                    <a:pt x="261013" y="68124"/>
                  </a:cubicBezTo>
                  <a:cubicBezTo>
                    <a:pt x="261013" y="68124"/>
                    <a:pt x="261013" y="69419"/>
                    <a:pt x="261013" y="69419"/>
                  </a:cubicBezTo>
                  <a:cubicBezTo>
                    <a:pt x="276651" y="78481"/>
                    <a:pt x="322262" y="105669"/>
                    <a:pt x="288380" y="166518"/>
                  </a:cubicBezTo>
                  <a:cubicBezTo>
                    <a:pt x="285773" y="170402"/>
                    <a:pt x="281864" y="172992"/>
                    <a:pt x="277954" y="172992"/>
                  </a:cubicBezTo>
                  <a:cubicBezTo>
                    <a:pt x="276651" y="172992"/>
                    <a:pt x="274045" y="171697"/>
                    <a:pt x="272742" y="170402"/>
                  </a:cubicBezTo>
                  <a:cubicBezTo>
                    <a:pt x="271438" y="170402"/>
                    <a:pt x="271438" y="170402"/>
                    <a:pt x="270135" y="169108"/>
                  </a:cubicBezTo>
                  <a:cubicBezTo>
                    <a:pt x="270135" y="169108"/>
                    <a:pt x="270135" y="169108"/>
                    <a:pt x="270135" y="279154"/>
                  </a:cubicBezTo>
                  <a:cubicBezTo>
                    <a:pt x="270135" y="286922"/>
                    <a:pt x="263619" y="292100"/>
                    <a:pt x="255800" y="292100"/>
                  </a:cubicBezTo>
                  <a:cubicBezTo>
                    <a:pt x="247981" y="292100"/>
                    <a:pt x="242769" y="286922"/>
                    <a:pt x="242769" y="279154"/>
                  </a:cubicBezTo>
                  <a:cubicBezTo>
                    <a:pt x="242769" y="279154"/>
                    <a:pt x="242769" y="279154"/>
                    <a:pt x="242769" y="183349"/>
                  </a:cubicBezTo>
                  <a:cubicBezTo>
                    <a:pt x="242769" y="183349"/>
                    <a:pt x="242769" y="183349"/>
                    <a:pt x="241465" y="183349"/>
                  </a:cubicBezTo>
                  <a:cubicBezTo>
                    <a:pt x="241465" y="183349"/>
                    <a:pt x="241465" y="183349"/>
                    <a:pt x="240162" y="183349"/>
                  </a:cubicBezTo>
                  <a:cubicBezTo>
                    <a:pt x="240162" y="183349"/>
                    <a:pt x="240162" y="183349"/>
                    <a:pt x="240162" y="279154"/>
                  </a:cubicBezTo>
                  <a:cubicBezTo>
                    <a:pt x="240162" y="286922"/>
                    <a:pt x="233646" y="292100"/>
                    <a:pt x="225827" y="292100"/>
                  </a:cubicBezTo>
                  <a:cubicBezTo>
                    <a:pt x="219312" y="292100"/>
                    <a:pt x="212796" y="286922"/>
                    <a:pt x="212796" y="279154"/>
                  </a:cubicBezTo>
                  <a:cubicBezTo>
                    <a:pt x="212796" y="279154"/>
                    <a:pt x="212796" y="279154"/>
                    <a:pt x="212796" y="166518"/>
                  </a:cubicBezTo>
                  <a:cubicBezTo>
                    <a:pt x="212796" y="166518"/>
                    <a:pt x="212796" y="166518"/>
                    <a:pt x="212796" y="165224"/>
                  </a:cubicBezTo>
                  <a:cubicBezTo>
                    <a:pt x="211492" y="162634"/>
                    <a:pt x="211492" y="160045"/>
                    <a:pt x="211492" y="156161"/>
                  </a:cubicBezTo>
                  <a:cubicBezTo>
                    <a:pt x="211492" y="156161"/>
                    <a:pt x="211492" y="156161"/>
                    <a:pt x="211492" y="95312"/>
                  </a:cubicBezTo>
                  <a:cubicBezTo>
                    <a:pt x="207583" y="95312"/>
                    <a:pt x="203673" y="94017"/>
                    <a:pt x="201067" y="92723"/>
                  </a:cubicBezTo>
                  <a:lnTo>
                    <a:pt x="192087" y="87320"/>
                  </a:lnTo>
                  <a:lnTo>
                    <a:pt x="192087" y="61369"/>
                  </a:lnTo>
                  <a:close/>
                  <a:moveTo>
                    <a:pt x="41275" y="53975"/>
                  </a:moveTo>
                  <a:lnTo>
                    <a:pt x="41275" y="69850"/>
                  </a:lnTo>
                  <a:lnTo>
                    <a:pt x="71438" y="106363"/>
                  </a:lnTo>
                  <a:lnTo>
                    <a:pt x="90488" y="96838"/>
                  </a:lnTo>
                  <a:lnTo>
                    <a:pt x="115888" y="107950"/>
                  </a:lnTo>
                  <a:lnTo>
                    <a:pt x="160338" y="93663"/>
                  </a:lnTo>
                  <a:lnTo>
                    <a:pt x="160338" y="74613"/>
                  </a:lnTo>
                  <a:lnTo>
                    <a:pt x="114300" y="88900"/>
                  </a:lnTo>
                  <a:lnTo>
                    <a:pt x="90488" y="69850"/>
                  </a:lnTo>
                  <a:lnTo>
                    <a:pt x="73025" y="88900"/>
                  </a:lnTo>
                  <a:close/>
                  <a:moveTo>
                    <a:pt x="36512" y="46038"/>
                  </a:moveTo>
                  <a:lnTo>
                    <a:pt x="73025" y="82551"/>
                  </a:lnTo>
                  <a:lnTo>
                    <a:pt x="90488" y="66676"/>
                  </a:lnTo>
                  <a:lnTo>
                    <a:pt x="115888" y="84138"/>
                  </a:lnTo>
                  <a:lnTo>
                    <a:pt x="163513" y="68263"/>
                  </a:lnTo>
                  <a:lnTo>
                    <a:pt x="163513" y="146051"/>
                  </a:lnTo>
                  <a:lnTo>
                    <a:pt x="168275" y="146051"/>
                  </a:lnTo>
                  <a:lnTo>
                    <a:pt x="168275" y="150813"/>
                  </a:lnTo>
                  <a:lnTo>
                    <a:pt x="31750" y="150813"/>
                  </a:lnTo>
                  <a:lnTo>
                    <a:pt x="31750" y="146051"/>
                  </a:lnTo>
                  <a:lnTo>
                    <a:pt x="36512" y="146051"/>
                  </a:lnTo>
                  <a:close/>
                  <a:moveTo>
                    <a:pt x="163275" y="25400"/>
                  </a:moveTo>
                  <a:cubicBezTo>
                    <a:pt x="163275" y="25400"/>
                    <a:pt x="163275" y="25400"/>
                    <a:pt x="167185" y="26694"/>
                  </a:cubicBezTo>
                  <a:cubicBezTo>
                    <a:pt x="168488" y="27989"/>
                    <a:pt x="171094" y="29284"/>
                    <a:pt x="172397" y="31873"/>
                  </a:cubicBezTo>
                  <a:lnTo>
                    <a:pt x="180975" y="45445"/>
                  </a:lnTo>
                  <a:lnTo>
                    <a:pt x="180975" y="50687"/>
                  </a:lnTo>
                  <a:cubicBezTo>
                    <a:pt x="180975" y="57250"/>
                    <a:pt x="180975" y="65126"/>
                    <a:pt x="180975" y="74578"/>
                  </a:cubicBezTo>
                  <a:lnTo>
                    <a:pt x="180975" y="80634"/>
                  </a:lnTo>
                  <a:lnTo>
                    <a:pt x="177936" y="78805"/>
                  </a:lnTo>
                  <a:cubicBezTo>
                    <a:pt x="171094" y="72655"/>
                    <a:pt x="165230" y="65535"/>
                    <a:pt x="160669" y="59061"/>
                  </a:cubicBezTo>
                  <a:cubicBezTo>
                    <a:pt x="160669" y="59061"/>
                    <a:pt x="160669" y="59061"/>
                    <a:pt x="158062" y="55177"/>
                  </a:cubicBezTo>
                  <a:cubicBezTo>
                    <a:pt x="154153" y="48704"/>
                    <a:pt x="151547" y="43525"/>
                    <a:pt x="151547" y="42230"/>
                  </a:cubicBezTo>
                  <a:cubicBezTo>
                    <a:pt x="147637" y="37052"/>
                    <a:pt x="150243" y="29284"/>
                    <a:pt x="156759" y="26694"/>
                  </a:cubicBezTo>
                  <a:cubicBezTo>
                    <a:pt x="159366" y="25400"/>
                    <a:pt x="160669" y="25400"/>
                    <a:pt x="163275" y="25400"/>
                  </a:cubicBezTo>
                  <a:close/>
                  <a:moveTo>
                    <a:pt x="242094" y="1588"/>
                  </a:moveTo>
                  <a:cubicBezTo>
                    <a:pt x="259191" y="1588"/>
                    <a:pt x="273051" y="15092"/>
                    <a:pt x="273051" y="31751"/>
                  </a:cubicBezTo>
                  <a:cubicBezTo>
                    <a:pt x="273051" y="48410"/>
                    <a:pt x="259191" y="61914"/>
                    <a:pt x="242094" y="61914"/>
                  </a:cubicBezTo>
                  <a:cubicBezTo>
                    <a:pt x="224997" y="61914"/>
                    <a:pt x="211137" y="48410"/>
                    <a:pt x="211137" y="31751"/>
                  </a:cubicBezTo>
                  <a:cubicBezTo>
                    <a:pt x="211137" y="15092"/>
                    <a:pt x="224997" y="1588"/>
                    <a:pt x="242094" y="1588"/>
                  </a:cubicBezTo>
                  <a:close/>
                  <a:moveTo>
                    <a:pt x="27917" y="0"/>
                  </a:moveTo>
                  <a:cubicBezTo>
                    <a:pt x="175282" y="0"/>
                    <a:pt x="175282" y="0"/>
                    <a:pt x="175282" y="0"/>
                  </a:cubicBezTo>
                  <a:cubicBezTo>
                    <a:pt x="184331" y="0"/>
                    <a:pt x="192087" y="7780"/>
                    <a:pt x="192087" y="16856"/>
                  </a:cubicBezTo>
                  <a:lnTo>
                    <a:pt x="192087" y="58056"/>
                  </a:lnTo>
                  <a:lnTo>
                    <a:pt x="185592" y="52750"/>
                  </a:lnTo>
                  <a:lnTo>
                    <a:pt x="180975" y="45445"/>
                  </a:lnTo>
                  <a:lnTo>
                    <a:pt x="180975" y="34672"/>
                  </a:lnTo>
                  <a:cubicBezTo>
                    <a:pt x="180975" y="17870"/>
                    <a:pt x="180975" y="17870"/>
                    <a:pt x="180975" y="17870"/>
                  </a:cubicBezTo>
                  <a:cubicBezTo>
                    <a:pt x="180975" y="15285"/>
                    <a:pt x="179674" y="12700"/>
                    <a:pt x="175770" y="12700"/>
                  </a:cubicBezTo>
                  <a:lnTo>
                    <a:pt x="27430" y="12700"/>
                  </a:lnTo>
                  <a:cubicBezTo>
                    <a:pt x="24827" y="12700"/>
                    <a:pt x="22225" y="15285"/>
                    <a:pt x="22225" y="17870"/>
                  </a:cubicBezTo>
                  <a:cubicBezTo>
                    <a:pt x="22225" y="152288"/>
                    <a:pt x="22225" y="152288"/>
                    <a:pt x="22225" y="152288"/>
                  </a:cubicBezTo>
                  <a:cubicBezTo>
                    <a:pt x="22225" y="156165"/>
                    <a:pt x="24827" y="158750"/>
                    <a:pt x="27430" y="158750"/>
                  </a:cubicBezTo>
                  <a:cubicBezTo>
                    <a:pt x="175770" y="158750"/>
                    <a:pt x="175770" y="158750"/>
                    <a:pt x="175770" y="158750"/>
                  </a:cubicBezTo>
                  <a:cubicBezTo>
                    <a:pt x="179674" y="158750"/>
                    <a:pt x="180975" y="156165"/>
                    <a:pt x="180975" y="152288"/>
                  </a:cubicBezTo>
                  <a:cubicBezTo>
                    <a:pt x="180975" y="135486"/>
                    <a:pt x="180975" y="120784"/>
                    <a:pt x="180975" y="107919"/>
                  </a:cubicBezTo>
                  <a:lnTo>
                    <a:pt x="180975" y="80634"/>
                  </a:lnTo>
                  <a:lnTo>
                    <a:pt x="192087" y="87320"/>
                  </a:lnTo>
                  <a:lnTo>
                    <a:pt x="192087" y="94819"/>
                  </a:lnTo>
                  <a:cubicBezTo>
                    <a:pt x="192087" y="151710"/>
                    <a:pt x="192087" y="151710"/>
                    <a:pt x="192087" y="151710"/>
                  </a:cubicBezTo>
                  <a:cubicBezTo>
                    <a:pt x="192087" y="162083"/>
                    <a:pt x="184331" y="169863"/>
                    <a:pt x="175282" y="169863"/>
                  </a:cubicBezTo>
                  <a:cubicBezTo>
                    <a:pt x="27917" y="169863"/>
                    <a:pt x="27917" y="169863"/>
                    <a:pt x="27917" y="169863"/>
                  </a:cubicBezTo>
                  <a:cubicBezTo>
                    <a:pt x="18868" y="169863"/>
                    <a:pt x="11112" y="162083"/>
                    <a:pt x="11112" y="151710"/>
                  </a:cubicBezTo>
                  <a:cubicBezTo>
                    <a:pt x="11112" y="16856"/>
                    <a:pt x="11112" y="16856"/>
                    <a:pt x="11112" y="16856"/>
                  </a:cubicBezTo>
                  <a:cubicBezTo>
                    <a:pt x="11112" y="7780"/>
                    <a:pt x="18868" y="0"/>
                    <a:pt x="27917" y="0"/>
                  </a:cubicBezTo>
                  <a:close/>
                </a:path>
              </a:pathLst>
            </a:custGeom>
            <a:grpFill/>
            <a:ln>
              <a:noFill/>
            </a:ln>
          </p:spPr>
        </p:sp>
      </p:grpSp>
    </p:spTree>
    <p:extLst>
      <p:ext uri="{BB962C8B-B14F-4D97-AF65-F5344CB8AC3E}">
        <p14:creationId xmlns:p14="http://schemas.microsoft.com/office/powerpoint/2010/main" val="4140730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12" presetClass="entr" presetSubtype="4"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ppt_y</p:attrName>
                                        </p:attrNameLst>
                                      </p:cBhvr>
                                      <p:tavLst>
                                        <p:tav tm="0">
                                          <p:val>
                                            <p:strVal val="#ppt_y+#ppt_h*1.125000"/>
                                          </p:val>
                                        </p:tav>
                                        <p:tav tm="100000">
                                          <p:val>
                                            <p:strVal val="#ppt_y"/>
                                          </p:val>
                                        </p:tav>
                                      </p:tavLst>
                                    </p:anim>
                                    <p:animEffect transition="in" filter="wipe(up)">
                                      <p:cBhvr>
                                        <p:cTn id="13" dur="500"/>
                                        <p:tgtEl>
                                          <p:spTgt spid="17"/>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12" presetClass="entr" presetSubtype="4"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ppt_y</p:attrName>
                                        </p:attrNameLst>
                                      </p:cBhvr>
                                      <p:tavLst>
                                        <p:tav tm="0">
                                          <p:val>
                                            <p:strVal val="#ppt_y+#ppt_h*1.125000"/>
                                          </p:val>
                                        </p:tav>
                                        <p:tav tm="100000">
                                          <p:val>
                                            <p:strVal val="#ppt_y"/>
                                          </p:val>
                                        </p:tav>
                                      </p:tavLst>
                                    </p:anim>
                                    <p:animEffect transition="in" filter="wipe(up)">
                                      <p:cBhvr>
                                        <p:cTn id="23" dur="500"/>
                                        <p:tgtEl>
                                          <p:spTgt spid="20"/>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12" presetClass="entr" presetSubtype="4"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ppt_y</p:attrName>
                                        </p:attrNameLst>
                                      </p:cBhvr>
                                      <p:tavLst>
                                        <p:tav tm="0">
                                          <p:val>
                                            <p:strVal val="#ppt_y+#ppt_h*1.125000"/>
                                          </p:val>
                                        </p:tav>
                                        <p:tav tm="100000">
                                          <p:val>
                                            <p:strVal val="#ppt_y"/>
                                          </p:val>
                                        </p:tav>
                                      </p:tavLst>
                                    </p:anim>
                                    <p:animEffect transition="in" filter="wipe(up)">
                                      <p:cBhvr>
                                        <p:cTn id="33" dur="500"/>
                                        <p:tgtEl>
                                          <p:spTgt spid="23"/>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12" presetClass="entr" presetSubtype="4"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ppt_y</p:attrName>
                                        </p:attrNameLst>
                                      </p:cBhvr>
                                      <p:tavLst>
                                        <p:tav tm="0">
                                          <p:val>
                                            <p:strVal val="#ppt_y+#ppt_h*1.125000"/>
                                          </p:val>
                                        </p:tav>
                                        <p:tav tm="100000">
                                          <p:val>
                                            <p:strVal val="#ppt_y"/>
                                          </p:val>
                                        </p:tav>
                                      </p:tavLst>
                                    </p:anim>
                                    <p:animEffect transition="in" filter="wipe(up)">
                                      <p:cBhvr>
                                        <p:cTn id="43" dur="500"/>
                                        <p:tgtEl>
                                          <p:spTgt spid="26"/>
                                        </p:tgtEl>
                                      </p:cBhvr>
                                    </p:animEffect>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par>
                                <p:cTn id="50" presetID="12" presetClass="entr" presetSubtype="4"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up)">
                                      <p:cBhvr>
                                        <p:cTn id="53" dur="500"/>
                                        <p:tgtEl>
                                          <p:spTgt spid="29"/>
                                        </p:tgtEl>
                                      </p:cBhvr>
                                    </p:animEffect>
                                  </p:childTnLst>
                                </p:cTn>
                              </p:par>
                            </p:childTnLst>
                          </p:cTn>
                        </p:par>
                        <p:par>
                          <p:cTn id="54" fill="hold">
                            <p:stCondLst>
                              <p:cond delay="2500"/>
                            </p:stCondLst>
                            <p:childTnLst>
                              <p:par>
                                <p:cTn id="55" presetID="16" presetClass="entr" presetSubtype="21"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arn(inVertical)">
                                      <p:cBhvr>
                                        <p:cTn id="57" dur="500"/>
                                        <p:tgtEl>
                                          <p:spTgt spid="5"/>
                                        </p:tgtEl>
                                      </p:cBhvr>
                                    </p:animEffect>
                                  </p:childTnLst>
                                </p:cTn>
                              </p:par>
                              <p:par>
                                <p:cTn id="58" presetID="16" presetClass="entr" presetSubtype="21"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arn(inVertical)">
                                      <p:cBhvr>
                                        <p:cTn id="60" dur="500"/>
                                        <p:tgtEl>
                                          <p:spTgt spid="8"/>
                                        </p:tgtEl>
                                      </p:cBhvr>
                                    </p:animEffect>
                                  </p:childTnLst>
                                </p:cTn>
                              </p:par>
                              <p:par>
                                <p:cTn id="61" presetID="16" presetClass="entr" presetSubtype="21"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inVertical)">
                                      <p:cBhvr>
                                        <p:cTn id="63" dur="500"/>
                                        <p:tgtEl>
                                          <p:spTgt spid="11"/>
                                        </p:tgtEl>
                                      </p:cBhvr>
                                    </p:animEffect>
                                  </p:childTnLst>
                                </p:cTn>
                              </p:par>
                              <p:par>
                                <p:cTn id="64" presetID="16" presetClass="entr" presetSubtype="21"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barn(inVertical)">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3177" y="1508416"/>
            <a:ext cx="4826598" cy="4424790"/>
          </a:xfrm>
          <a:prstGeom prst="rect">
            <a:avLst/>
          </a:prstGeom>
        </p:spPr>
      </p:pic>
      <p:sp>
        <p:nvSpPr>
          <p:cNvPr id="6" name="graph_134483"/>
          <p:cNvSpPr>
            <a:spLocks noChangeAspect="1"/>
          </p:cNvSpPr>
          <p:nvPr/>
        </p:nvSpPr>
        <p:spPr bwMode="auto">
          <a:xfrm>
            <a:off x="6433027" y="3085260"/>
            <a:ext cx="343862" cy="313264"/>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solidFill>
            <a:schemeClr val="bg1"/>
          </a:solidFill>
          <a:ln>
            <a:noFill/>
          </a:ln>
        </p:spPr>
      </p:sp>
      <p:sp>
        <p:nvSpPr>
          <p:cNvPr id="7" name="business-idea_65046"/>
          <p:cNvSpPr>
            <a:spLocks noChangeAspect="1"/>
          </p:cNvSpPr>
          <p:nvPr/>
        </p:nvSpPr>
        <p:spPr bwMode="auto">
          <a:xfrm>
            <a:off x="6435895" y="4314583"/>
            <a:ext cx="338126" cy="343862"/>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solidFill>
            <a:schemeClr val="bg1"/>
          </a:solidFill>
          <a:ln>
            <a:noFill/>
          </a:ln>
        </p:spPr>
      </p:sp>
      <p:sp>
        <p:nvSpPr>
          <p:cNvPr id="8" name="arrow-on-target_68291"/>
          <p:cNvSpPr>
            <a:spLocks noChangeAspect="1"/>
          </p:cNvSpPr>
          <p:nvPr/>
        </p:nvSpPr>
        <p:spPr bwMode="auto">
          <a:xfrm>
            <a:off x="6433027" y="1825339"/>
            <a:ext cx="343862" cy="34386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p>
      <p:sp>
        <p:nvSpPr>
          <p:cNvPr id="9" name="shopping-cart-of-checkered-design_34627"/>
          <p:cNvSpPr>
            <a:spLocks noChangeAspect="1"/>
          </p:cNvSpPr>
          <p:nvPr/>
        </p:nvSpPr>
        <p:spPr bwMode="auto">
          <a:xfrm>
            <a:off x="6433027" y="5574503"/>
            <a:ext cx="343862" cy="321898"/>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p:spPr>
      </p:sp>
      <p:grpSp>
        <p:nvGrpSpPr>
          <p:cNvPr id="10" name="组合 9"/>
          <p:cNvGrpSpPr/>
          <p:nvPr/>
        </p:nvGrpSpPr>
        <p:grpSpPr>
          <a:xfrm>
            <a:off x="7094024" y="1718510"/>
            <a:ext cx="3807646" cy="975496"/>
            <a:chOff x="7755704" y="2135000"/>
            <a:chExt cx="3807646" cy="975496"/>
          </a:xfrm>
        </p:grpSpPr>
        <p:sp>
          <p:nvSpPr>
            <p:cNvPr id="11" name="文本框 10"/>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2" name="矩形 11"/>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3" name="组合 12"/>
          <p:cNvGrpSpPr/>
          <p:nvPr/>
        </p:nvGrpSpPr>
        <p:grpSpPr>
          <a:xfrm>
            <a:off x="7094024" y="2983897"/>
            <a:ext cx="3807646" cy="975496"/>
            <a:chOff x="7755704" y="2135000"/>
            <a:chExt cx="3807646" cy="975496"/>
          </a:xfrm>
        </p:grpSpPr>
        <p:sp>
          <p:nvSpPr>
            <p:cNvPr id="14" name="文本框 13"/>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5" name="矩形 14"/>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6" name="组合 15"/>
          <p:cNvGrpSpPr/>
          <p:nvPr/>
        </p:nvGrpSpPr>
        <p:grpSpPr>
          <a:xfrm>
            <a:off x="7094024" y="4249284"/>
            <a:ext cx="3807646" cy="975496"/>
            <a:chOff x="7755704" y="2135000"/>
            <a:chExt cx="3807646" cy="975496"/>
          </a:xfrm>
        </p:grpSpPr>
        <p:sp>
          <p:nvSpPr>
            <p:cNvPr id="17" name="文本框 16"/>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8" name="矩形 17"/>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9" name="组合 18"/>
          <p:cNvGrpSpPr/>
          <p:nvPr/>
        </p:nvGrpSpPr>
        <p:grpSpPr>
          <a:xfrm>
            <a:off x="7094024" y="5514671"/>
            <a:ext cx="3807646" cy="975496"/>
            <a:chOff x="7755704" y="2135000"/>
            <a:chExt cx="3807646" cy="975496"/>
          </a:xfrm>
        </p:grpSpPr>
        <p:sp>
          <p:nvSpPr>
            <p:cNvPr id="20" name="文本框 19"/>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1" name="矩形 20"/>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sp>
        <p:nvSpPr>
          <p:cNvPr id="22" name="文本框 21"/>
          <p:cNvSpPr txBox="1"/>
          <p:nvPr/>
        </p:nvSpPr>
        <p:spPr>
          <a:xfrm>
            <a:off x="1926361" y="3428423"/>
            <a:ext cx="1826141" cy="584775"/>
          </a:xfrm>
          <a:prstGeom prst="rect">
            <a:avLst/>
          </a:prstGeom>
          <a:noFill/>
        </p:spPr>
        <p:txBody>
          <a:bodyPr wrap="none" rtlCol="0">
            <a:spAutoFit/>
          </a:bodyPr>
          <a:lstStyle/>
          <a:p>
            <a:pPr algn="ctr"/>
            <a:r>
              <a:rPr lang="zh-CN" altLang="en-US" sz="3200" b="1" dirty="0">
                <a:solidFill>
                  <a:srgbClr val="80BDE4"/>
                </a:solidFill>
              </a:rPr>
              <a:t>清新夏日</a:t>
            </a:r>
          </a:p>
        </p:txBody>
      </p:sp>
    </p:spTree>
    <p:extLst>
      <p:ext uri="{BB962C8B-B14F-4D97-AF65-F5344CB8AC3E}">
        <p14:creationId xmlns:p14="http://schemas.microsoft.com/office/powerpoint/2010/main" val="54640417"/>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1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12" presetClass="entr" presetSubtype="4"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ppt_y</p:attrName>
                                        </p:attrNameLst>
                                      </p:cBhvr>
                                      <p:tavLst>
                                        <p:tav tm="0">
                                          <p:val>
                                            <p:strVal val="#ppt_y+#ppt_h*1.125000"/>
                                          </p:val>
                                        </p:tav>
                                        <p:tav tm="100000">
                                          <p:val>
                                            <p:strVal val="#ppt_y"/>
                                          </p:val>
                                        </p:tav>
                                      </p:tavLst>
                                    </p:anim>
                                    <p:animEffect transition="in" filter="wipe(up)">
                                      <p:cBhvr>
                                        <p:cTn id="33" dur="500"/>
                                        <p:tgtEl>
                                          <p:spTgt spid="13"/>
                                        </p:tgtEl>
                                      </p:cBhvr>
                                    </p:animEffect>
                                  </p:childTnLst>
                                </p:cTn>
                              </p:par>
                            </p:childTnLst>
                          </p:cTn>
                        </p:par>
                        <p:par>
                          <p:cTn id="34" fill="hold">
                            <p:stCondLst>
                              <p:cond delay="2000"/>
                            </p:stCondLst>
                            <p:childTnLst>
                              <p:par>
                                <p:cTn id="35" presetID="53"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12" presetClass="entr" presetSubtype="4"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par>
                                <p:cTn id="50" presetID="12" presetClass="entr" presetSubtype="4"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ppt_y</p:attrName>
                                        </p:attrNameLst>
                                      </p:cBhvr>
                                      <p:tavLst>
                                        <p:tav tm="0">
                                          <p:val>
                                            <p:strVal val="#ppt_y+#ppt_h*1.125000"/>
                                          </p:val>
                                        </p:tav>
                                        <p:tav tm="100000">
                                          <p:val>
                                            <p:strVal val="#ppt_y"/>
                                          </p:val>
                                        </p:tav>
                                      </p:tavLst>
                                    </p:anim>
                                    <p:animEffect transition="in" filter="wipe(up)">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nvGrpSpPr>
          <p:cNvPr id="5" name="组合 4"/>
          <p:cNvGrpSpPr/>
          <p:nvPr/>
        </p:nvGrpSpPr>
        <p:grpSpPr>
          <a:xfrm>
            <a:off x="1695450" y="5686425"/>
            <a:ext cx="8486776" cy="466725"/>
            <a:chOff x="3286125" y="4867275"/>
            <a:chExt cx="5572125" cy="466725"/>
          </a:xfrm>
        </p:grpSpPr>
        <p:sp>
          <p:nvSpPr>
            <p:cNvPr id="6" name="椭圆 5"/>
            <p:cNvSpPr/>
            <p:nvPr/>
          </p:nvSpPr>
          <p:spPr>
            <a:xfrm>
              <a:off x="3286125" y="4867275"/>
              <a:ext cx="5572125" cy="466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椭圆 6"/>
            <p:cNvSpPr/>
            <p:nvPr/>
          </p:nvSpPr>
          <p:spPr>
            <a:xfrm>
              <a:off x="3686173" y="4972049"/>
              <a:ext cx="4772028" cy="257175"/>
            </a:xfrm>
            <a:prstGeom prst="ellipse">
              <a:avLst/>
            </a:prstGeom>
            <a:solidFill>
              <a:srgbClr val="80B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4800599" y="5029198"/>
              <a:ext cx="2543176" cy="1428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9" name="右箭头 8"/>
          <p:cNvSpPr/>
          <p:nvPr/>
        </p:nvSpPr>
        <p:spPr>
          <a:xfrm rot="16200000">
            <a:off x="4298156" y="3893343"/>
            <a:ext cx="3281361" cy="77152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右箭头 9"/>
          <p:cNvSpPr/>
          <p:nvPr/>
        </p:nvSpPr>
        <p:spPr>
          <a:xfrm rot="16200000">
            <a:off x="5460204" y="4855367"/>
            <a:ext cx="1857375" cy="27146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右箭头 10"/>
          <p:cNvSpPr/>
          <p:nvPr/>
        </p:nvSpPr>
        <p:spPr>
          <a:xfrm rot="16200000">
            <a:off x="4306487" y="4580332"/>
            <a:ext cx="2383629" cy="27146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2" name="组合 11"/>
          <p:cNvGrpSpPr/>
          <p:nvPr/>
        </p:nvGrpSpPr>
        <p:grpSpPr>
          <a:xfrm>
            <a:off x="1541580" y="2517717"/>
            <a:ext cx="2422289" cy="1106929"/>
            <a:chOff x="1505125" y="2001687"/>
            <a:chExt cx="2422289" cy="1106929"/>
          </a:xfrm>
        </p:grpSpPr>
        <p:sp>
          <p:nvSpPr>
            <p:cNvPr id="13" name="文本框 12"/>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14" name="矩形 13"/>
            <p:cNvSpPr/>
            <p:nvPr/>
          </p:nvSpPr>
          <p:spPr>
            <a:xfrm>
              <a:off x="1505125" y="2333339"/>
              <a:ext cx="2422289"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grpSp>
        <p:nvGrpSpPr>
          <p:cNvPr id="15" name="组合 14"/>
          <p:cNvGrpSpPr/>
          <p:nvPr/>
        </p:nvGrpSpPr>
        <p:grpSpPr>
          <a:xfrm>
            <a:off x="6437430" y="1692381"/>
            <a:ext cx="2422289" cy="1106929"/>
            <a:chOff x="1505125" y="2001687"/>
            <a:chExt cx="2422289" cy="1106929"/>
          </a:xfrm>
        </p:grpSpPr>
        <p:sp>
          <p:nvSpPr>
            <p:cNvPr id="16" name="文本框 15"/>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17" name="矩形 16"/>
            <p:cNvSpPr/>
            <p:nvPr/>
          </p:nvSpPr>
          <p:spPr>
            <a:xfrm>
              <a:off x="1505125" y="2333339"/>
              <a:ext cx="2422289"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grpSp>
        <p:nvGrpSpPr>
          <p:cNvPr id="18" name="组合 17"/>
          <p:cNvGrpSpPr/>
          <p:nvPr/>
        </p:nvGrpSpPr>
        <p:grpSpPr>
          <a:xfrm>
            <a:off x="8620300" y="3285180"/>
            <a:ext cx="2422289" cy="1106929"/>
            <a:chOff x="1505125" y="2001687"/>
            <a:chExt cx="2422289" cy="1106929"/>
          </a:xfrm>
        </p:grpSpPr>
        <p:sp>
          <p:nvSpPr>
            <p:cNvPr id="19" name="文本框 18"/>
            <p:cNvSpPr txBox="1"/>
            <p:nvPr/>
          </p:nvSpPr>
          <p:spPr>
            <a:xfrm>
              <a:off x="2162271" y="2001687"/>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0" name="矩形 19"/>
            <p:cNvSpPr/>
            <p:nvPr/>
          </p:nvSpPr>
          <p:spPr>
            <a:xfrm>
              <a:off x="1505125" y="2333339"/>
              <a:ext cx="2422289"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cxnSp>
        <p:nvCxnSpPr>
          <p:cNvPr id="21" name="直接连接符 20"/>
          <p:cNvCxnSpPr/>
          <p:nvPr/>
        </p:nvCxnSpPr>
        <p:spPr>
          <a:xfrm flipV="1">
            <a:off x="2752725" y="3673982"/>
            <a:ext cx="0" cy="2233896"/>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7648575" y="2849369"/>
            <a:ext cx="0" cy="3058509"/>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9831444" y="4321473"/>
            <a:ext cx="0" cy="1566935"/>
          </a:xfrm>
          <a:prstGeom prst="line">
            <a:avLst/>
          </a:prstGeom>
          <a:ln w="1270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31423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22" presetClass="entr" presetSubtype="4"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22" presetClass="entr" presetSubtype="4"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22" presetClass="entr" presetSubtype="4"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
        <p:nvSpPr>
          <p:cNvPr id="5" name="右箭头 4"/>
          <p:cNvSpPr/>
          <p:nvPr/>
        </p:nvSpPr>
        <p:spPr>
          <a:xfrm>
            <a:off x="400050" y="3590925"/>
            <a:ext cx="11172825" cy="314325"/>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p:cNvGrpSpPr/>
          <p:nvPr/>
        </p:nvGrpSpPr>
        <p:grpSpPr>
          <a:xfrm>
            <a:off x="4222618" y="3292333"/>
            <a:ext cx="911508" cy="911508"/>
            <a:chOff x="4222618" y="3139933"/>
            <a:chExt cx="911508" cy="911508"/>
          </a:xfrm>
          <a:solidFill>
            <a:srgbClr val="80BDE4"/>
          </a:solidFill>
        </p:grpSpPr>
        <p:sp>
          <p:nvSpPr>
            <p:cNvPr id="7" name="圆角矩形 6"/>
            <p:cNvSpPr/>
            <p:nvPr/>
          </p:nvSpPr>
          <p:spPr>
            <a:xfrm rot="2700000">
              <a:off x="4222618" y="3139933"/>
              <a:ext cx="911508" cy="9115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male-university-graduate-silhouette-with-the-cap_46143"/>
            <p:cNvSpPr>
              <a:spLocks noChangeAspect="1"/>
            </p:cNvSpPr>
            <p:nvPr/>
          </p:nvSpPr>
          <p:spPr bwMode="auto">
            <a:xfrm>
              <a:off x="4432292" y="3326162"/>
              <a:ext cx="492160" cy="530214"/>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grpFill/>
            <a:ln>
              <a:noFill/>
            </a:ln>
          </p:spPr>
        </p:sp>
      </p:grpSp>
      <p:grpSp>
        <p:nvGrpSpPr>
          <p:cNvPr id="9" name="组合 8"/>
          <p:cNvGrpSpPr/>
          <p:nvPr/>
        </p:nvGrpSpPr>
        <p:grpSpPr>
          <a:xfrm>
            <a:off x="9747116" y="3292333"/>
            <a:ext cx="911508" cy="911508"/>
            <a:chOff x="9747116" y="3139933"/>
            <a:chExt cx="911508" cy="911508"/>
          </a:xfrm>
          <a:solidFill>
            <a:srgbClr val="80BDE4"/>
          </a:solidFill>
        </p:grpSpPr>
        <p:sp>
          <p:nvSpPr>
            <p:cNvPr id="10" name="圆角矩形 9"/>
            <p:cNvSpPr/>
            <p:nvPr/>
          </p:nvSpPr>
          <p:spPr>
            <a:xfrm rot="2700000">
              <a:off x="9747116" y="3139933"/>
              <a:ext cx="911508" cy="9115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electric-light-bulb_18560"/>
            <p:cNvSpPr>
              <a:spLocks noChangeAspect="1"/>
            </p:cNvSpPr>
            <p:nvPr/>
          </p:nvSpPr>
          <p:spPr bwMode="auto">
            <a:xfrm>
              <a:off x="9937765" y="3349738"/>
              <a:ext cx="530210" cy="48306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grpFill/>
            <a:ln>
              <a:noFill/>
            </a:ln>
          </p:spPr>
        </p:sp>
      </p:grpSp>
      <p:grpSp>
        <p:nvGrpSpPr>
          <p:cNvPr id="12" name="组合 11"/>
          <p:cNvGrpSpPr/>
          <p:nvPr/>
        </p:nvGrpSpPr>
        <p:grpSpPr>
          <a:xfrm>
            <a:off x="7146944" y="3454410"/>
            <a:ext cx="587354" cy="587354"/>
            <a:chOff x="7146944" y="3302010"/>
            <a:chExt cx="587354" cy="587354"/>
          </a:xfrm>
          <a:solidFill>
            <a:srgbClr val="80BDE4"/>
          </a:solidFill>
        </p:grpSpPr>
        <p:sp>
          <p:nvSpPr>
            <p:cNvPr id="13" name="圆角矩形 12"/>
            <p:cNvSpPr/>
            <p:nvPr/>
          </p:nvSpPr>
          <p:spPr>
            <a:xfrm rot="2700000">
              <a:off x="7146944" y="3302010"/>
              <a:ext cx="587354" cy="5873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queing_95209"/>
            <p:cNvSpPr>
              <a:spLocks noChangeAspect="1"/>
            </p:cNvSpPr>
            <p:nvPr/>
          </p:nvSpPr>
          <p:spPr bwMode="auto">
            <a:xfrm>
              <a:off x="7277211" y="3441257"/>
              <a:ext cx="326820" cy="300024"/>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grpFill/>
            <a:ln>
              <a:noFill/>
            </a:ln>
          </p:spPr>
        </p:sp>
      </p:grpSp>
      <p:grpSp>
        <p:nvGrpSpPr>
          <p:cNvPr id="15" name="组合 14"/>
          <p:cNvGrpSpPr/>
          <p:nvPr/>
        </p:nvGrpSpPr>
        <p:grpSpPr>
          <a:xfrm>
            <a:off x="1622446" y="3454410"/>
            <a:ext cx="587354" cy="587354"/>
            <a:chOff x="1622446" y="3302010"/>
            <a:chExt cx="587354" cy="587354"/>
          </a:xfrm>
          <a:solidFill>
            <a:srgbClr val="80BDE4"/>
          </a:solidFill>
        </p:grpSpPr>
        <p:sp>
          <p:nvSpPr>
            <p:cNvPr id="16" name="圆角矩形 15"/>
            <p:cNvSpPr/>
            <p:nvPr/>
          </p:nvSpPr>
          <p:spPr>
            <a:xfrm rot="2700000">
              <a:off x="1622446" y="3302010"/>
              <a:ext cx="587354" cy="5873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businessman-in-apresentation-with-a-graphic-on-a-board_30732"/>
            <p:cNvSpPr>
              <a:spLocks noChangeAspect="1"/>
            </p:cNvSpPr>
            <p:nvPr/>
          </p:nvSpPr>
          <p:spPr bwMode="auto">
            <a:xfrm>
              <a:off x="1752712" y="3445741"/>
              <a:ext cx="326822" cy="299892"/>
            </a:xfrm>
            <a:custGeom>
              <a:avLst/>
              <a:gdLst>
                <a:gd name="connsiteX0" fmla="*/ 231110 w 333901"/>
                <a:gd name="connsiteY0" fmla="*/ 112258 h 306388"/>
                <a:gd name="connsiteX1" fmla="*/ 218013 w 333901"/>
                <a:gd name="connsiteY1" fmla="*/ 113619 h 306388"/>
                <a:gd name="connsiteX2" fmla="*/ 213931 w 333901"/>
                <a:gd name="connsiteY2" fmla="*/ 136751 h 306388"/>
                <a:gd name="connsiteX3" fmla="*/ 235702 w 333901"/>
                <a:gd name="connsiteY3" fmla="*/ 142194 h 306388"/>
                <a:gd name="connsiteX4" fmla="*/ 241145 w 333901"/>
                <a:gd name="connsiteY4" fmla="*/ 119062 h 306388"/>
                <a:gd name="connsiteX5" fmla="*/ 231110 w 333901"/>
                <a:gd name="connsiteY5" fmla="*/ 112258 h 306388"/>
                <a:gd name="connsiteX6" fmla="*/ 273432 w 333901"/>
                <a:gd name="connsiteY6" fmla="*/ 104342 h 306388"/>
                <a:gd name="connsiteX7" fmla="*/ 265205 w 333901"/>
                <a:gd name="connsiteY7" fmla="*/ 120795 h 306388"/>
                <a:gd name="connsiteX8" fmla="*/ 281658 w 333901"/>
                <a:gd name="connsiteY8" fmla="*/ 129021 h 306388"/>
                <a:gd name="connsiteX9" fmla="*/ 289884 w 333901"/>
                <a:gd name="connsiteY9" fmla="*/ 112568 h 306388"/>
                <a:gd name="connsiteX10" fmla="*/ 273432 w 333901"/>
                <a:gd name="connsiteY10" fmla="*/ 104342 h 306388"/>
                <a:gd name="connsiteX11" fmla="*/ 230135 w 333901"/>
                <a:gd name="connsiteY11" fmla="*/ 100012 h 306388"/>
                <a:gd name="connsiteX12" fmla="*/ 237929 w 333901"/>
                <a:gd name="connsiteY12" fmla="*/ 101311 h 306388"/>
                <a:gd name="connsiteX13" fmla="*/ 236630 w 333901"/>
                <a:gd name="connsiteY13" fmla="*/ 106506 h 306388"/>
                <a:gd name="connsiteX14" fmla="*/ 244423 w 333901"/>
                <a:gd name="connsiteY14" fmla="*/ 113001 h 306388"/>
                <a:gd name="connsiteX15" fmla="*/ 249618 w 333901"/>
                <a:gd name="connsiteY15" fmla="*/ 109104 h 306388"/>
                <a:gd name="connsiteX16" fmla="*/ 253515 w 333901"/>
                <a:gd name="connsiteY16" fmla="*/ 116897 h 306388"/>
                <a:gd name="connsiteX17" fmla="*/ 249618 w 333901"/>
                <a:gd name="connsiteY17" fmla="*/ 119495 h 306388"/>
                <a:gd name="connsiteX18" fmla="*/ 250917 w 333901"/>
                <a:gd name="connsiteY18" fmla="*/ 129886 h 306388"/>
                <a:gd name="connsiteX19" fmla="*/ 256113 w 333901"/>
                <a:gd name="connsiteY19" fmla="*/ 131185 h 306388"/>
                <a:gd name="connsiteX20" fmla="*/ 254814 w 333901"/>
                <a:gd name="connsiteY20" fmla="*/ 138978 h 306388"/>
                <a:gd name="connsiteX21" fmla="*/ 248320 w 333901"/>
                <a:gd name="connsiteY21" fmla="*/ 137679 h 306388"/>
                <a:gd name="connsiteX22" fmla="*/ 243124 w 333901"/>
                <a:gd name="connsiteY22" fmla="*/ 145472 h 306388"/>
                <a:gd name="connsiteX23" fmla="*/ 247021 w 333901"/>
                <a:gd name="connsiteY23" fmla="*/ 150668 h 306388"/>
                <a:gd name="connsiteX24" fmla="*/ 239228 w 333901"/>
                <a:gd name="connsiteY24" fmla="*/ 154564 h 306388"/>
                <a:gd name="connsiteX25" fmla="*/ 235331 w 333901"/>
                <a:gd name="connsiteY25" fmla="*/ 150668 h 306388"/>
                <a:gd name="connsiteX26" fmla="*/ 226239 w 333901"/>
                <a:gd name="connsiteY26" fmla="*/ 151967 h 306388"/>
                <a:gd name="connsiteX27" fmla="*/ 224940 w 333901"/>
                <a:gd name="connsiteY27" fmla="*/ 157162 h 306388"/>
                <a:gd name="connsiteX28" fmla="*/ 217147 w 333901"/>
                <a:gd name="connsiteY28" fmla="*/ 154564 h 306388"/>
                <a:gd name="connsiteX29" fmla="*/ 218446 w 333901"/>
                <a:gd name="connsiteY29" fmla="*/ 149369 h 306388"/>
                <a:gd name="connsiteX30" fmla="*/ 210653 w 333901"/>
                <a:gd name="connsiteY30" fmla="*/ 144173 h 306388"/>
                <a:gd name="connsiteX31" fmla="*/ 205457 w 333901"/>
                <a:gd name="connsiteY31" fmla="*/ 146771 h 306388"/>
                <a:gd name="connsiteX32" fmla="*/ 201560 w 333901"/>
                <a:gd name="connsiteY32" fmla="*/ 140277 h 306388"/>
                <a:gd name="connsiteX33" fmla="*/ 205457 w 333901"/>
                <a:gd name="connsiteY33" fmla="*/ 136380 h 306388"/>
                <a:gd name="connsiteX34" fmla="*/ 204158 w 333901"/>
                <a:gd name="connsiteY34" fmla="*/ 127288 h 306388"/>
                <a:gd name="connsiteX35" fmla="*/ 198963 w 333901"/>
                <a:gd name="connsiteY35" fmla="*/ 125989 h 306388"/>
                <a:gd name="connsiteX36" fmla="*/ 200262 w 333901"/>
                <a:gd name="connsiteY36" fmla="*/ 118196 h 306388"/>
                <a:gd name="connsiteX37" fmla="*/ 206756 w 333901"/>
                <a:gd name="connsiteY37" fmla="*/ 119495 h 306388"/>
                <a:gd name="connsiteX38" fmla="*/ 211951 w 333901"/>
                <a:gd name="connsiteY38" fmla="*/ 111702 h 306388"/>
                <a:gd name="connsiteX39" fmla="*/ 208055 w 333901"/>
                <a:gd name="connsiteY39" fmla="*/ 106506 h 306388"/>
                <a:gd name="connsiteX40" fmla="*/ 215848 w 333901"/>
                <a:gd name="connsiteY40" fmla="*/ 101311 h 306388"/>
                <a:gd name="connsiteX41" fmla="*/ 219745 w 333901"/>
                <a:gd name="connsiteY41" fmla="*/ 106506 h 306388"/>
                <a:gd name="connsiteX42" fmla="*/ 228837 w 333901"/>
                <a:gd name="connsiteY42" fmla="*/ 105207 h 306388"/>
                <a:gd name="connsiteX43" fmla="*/ 230135 w 333901"/>
                <a:gd name="connsiteY43" fmla="*/ 100012 h 306388"/>
                <a:gd name="connsiteX44" fmla="*/ 274257 w 333901"/>
                <a:gd name="connsiteY44" fmla="*/ 93662 h 306388"/>
                <a:gd name="connsiteX45" fmla="*/ 275572 w 333901"/>
                <a:gd name="connsiteY45" fmla="*/ 98923 h 306388"/>
                <a:gd name="connsiteX46" fmla="*/ 283464 w 333901"/>
                <a:gd name="connsiteY46" fmla="*/ 98923 h 306388"/>
                <a:gd name="connsiteX47" fmla="*/ 284780 w 333901"/>
                <a:gd name="connsiteY47" fmla="*/ 94977 h 306388"/>
                <a:gd name="connsiteX48" fmla="*/ 291357 w 333901"/>
                <a:gd name="connsiteY48" fmla="*/ 97608 h 306388"/>
                <a:gd name="connsiteX49" fmla="*/ 290041 w 333901"/>
                <a:gd name="connsiteY49" fmla="*/ 101554 h 306388"/>
                <a:gd name="connsiteX50" fmla="*/ 293987 w 333901"/>
                <a:gd name="connsiteY50" fmla="*/ 108131 h 306388"/>
                <a:gd name="connsiteX51" fmla="*/ 299249 w 333901"/>
                <a:gd name="connsiteY51" fmla="*/ 106816 h 306388"/>
                <a:gd name="connsiteX52" fmla="*/ 300564 w 333901"/>
                <a:gd name="connsiteY52" fmla="*/ 113393 h 306388"/>
                <a:gd name="connsiteX53" fmla="*/ 296618 w 333901"/>
                <a:gd name="connsiteY53" fmla="*/ 114708 h 306388"/>
                <a:gd name="connsiteX54" fmla="*/ 296618 w 333901"/>
                <a:gd name="connsiteY54" fmla="*/ 122600 h 306388"/>
                <a:gd name="connsiteX55" fmla="*/ 300564 w 333901"/>
                <a:gd name="connsiteY55" fmla="*/ 123916 h 306388"/>
                <a:gd name="connsiteX56" fmla="*/ 296618 w 333901"/>
                <a:gd name="connsiteY56" fmla="*/ 130492 h 306388"/>
                <a:gd name="connsiteX57" fmla="*/ 292672 w 333901"/>
                <a:gd name="connsiteY57" fmla="*/ 127862 h 306388"/>
                <a:gd name="connsiteX58" fmla="*/ 287411 w 333901"/>
                <a:gd name="connsiteY58" fmla="*/ 133123 h 306388"/>
                <a:gd name="connsiteX59" fmla="*/ 288726 w 333901"/>
                <a:gd name="connsiteY59" fmla="*/ 138385 h 306388"/>
                <a:gd name="connsiteX60" fmla="*/ 282149 w 333901"/>
                <a:gd name="connsiteY60" fmla="*/ 139700 h 306388"/>
                <a:gd name="connsiteX61" fmla="*/ 280834 w 333901"/>
                <a:gd name="connsiteY61" fmla="*/ 135754 h 306388"/>
                <a:gd name="connsiteX62" fmla="*/ 272941 w 333901"/>
                <a:gd name="connsiteY62" fmla="*/ 135754 h 306388"/>
                <a:gd name="connsiteX63" fmla="*/ 271626 w 333901"/>
                <a:gd name="connsiteY63" fmla="*/ 139700 h 306388"/>
                <a:gd name="connsiteX64" fmla="*/ 265049 w 333901"/>
                <a:gd name="connsiteY64" fmla="*/ 135754 h 306388"/>
                <a:gd name="connsiteX65" fmla="*/ 266365 w 333901"/>
                <a:gd name="connsiteY65" fmla="*/ 131808 h 306388"/>
                <a:gd name="connsiteX66" fmla="*/ 261103 w 333901"/>
                <a:gd name="connsiteY66" fmla="*/ 126546 h 306388"/>
                <a:gd name="connsiteX67" fmla="*/ 257156 w 333901"/>
                <a:gd name="connsiteY67" fmla="*/ 127862 h 306388"/>
                <a:gd name="connsiteX68" fmla="*/ 254526 w 333901"/>
                <a:gd name="connsiteY68" fmla="*/ 121285 h 306388"/>
                <a:gd name="connsiteX69" fmla="*/ 259787 w 333901"/>
                <a:gd name="connsiteY69" fmla="*/ 119969 h 306388"/>
                <a:gd name="connsiteX70" fmla="*/ 259787 w 333901"/>
                <a:gd name="connsiteY70" fmla="*/ 112077 h 306388"/>
                <a:gd name="connsiteX71" fmla="*/ 255841 w 333901"/>
                <a:gd name="connsiteY71" fmla="*/ 110762 h 306388"/>
                <a:gd name="connsiteX72" fmla="*/ 258472 w 333901"/>
                <a:gd name="connsiteY72" fmla="*/ 104185 h 306388"/>
                <a:gd name="connsiteX73" fmla="*/ 262418 w 333901"/>
                <a:gd name="connsiteY73" fmla="*/ 105500 h 306388"/>
                <a:gd name="connsiteX74" fmla="*/ 268995 w 333901"/>
                <a:gd name="connsiteY74" fmla="*/ 100239 h 306388"/>
                <a:gd name="connsiteX75" fmla="*/ 267680 w 333901"/>
                <a:gd name="connsiteY75" fmla="*/ 96293 h 306388"/>
                <a:gd name="connsiteX76" fmla="*/ 274257 w 333901"/>
                <a:gd name="connsiteY76" fmla="*/ 93662 h 306388"/>
                <a:gd name="connsiteX77" fmla="*/ 155795 w 333901"/>
                <a:gd name="connsiteY77" fmla="*/ 46037 h 306388"/>
                <a:gd name="connsiteX78" fmla="*/ 146576 w 333901"/>
                <a:gd name="connsiteY78" fmla="*/ 55260 h 306388"/>
                <a:gd name="connsiteX79" fmla="*/ 146576 w 333901"/>
                <a:gd name="connsiteY79" fmla="*/ 84248 h 306388"/>
                <a:gd name="connsiteX80" fmla="*/ 183453 w 333901"/>
                <a:gd name="connsiteY80" fmla="*/ 96107 h 306388"/>
                <a:gd name="connsiteX81" fmla="*/ 190038 w 333901"/>
                <a:gd name="connsiteY81" fmla="*/ 104013 h 306388"/>
                <a:gd name="connsiteX82" fmla="*/ 259841 w 333901"/>
                <a:gd name="connsiteY82" fmla="*/ 71072 h 306388"/>
                <a:gd name="connsiteX83" fmla="*/ 262476 w 333901"/>
                <a:gd name="connsiteY83" fmla="*/ 72390 h 306388"/>
                <a:gd name="connsiteX84" fmla="*/ 261158 w 333901"/>
                <a:gd name="connsiteY84" fmla="*/ 76342 h 306388"/>
                <a:gd name="connsiteX85" fmla="*/ 191355 w 333901"/>
                <a:gd name="connsiteY85" fmla="*/ 107966 h 306388"/>
                <a:gd name="connsiteX86" fmla="*/ 190038 w 333901"/>
                <a:gd name="connsiteY86" fmla="*/ 110601 h 306388"/>
                <a:gd name="connsiteX87" fmla="*/ 179502 w 333901"/>
                <a:gd name="connsiteY87" fmla="*/ 118507 h 306388"/>
                <a:gd name="connsiteX88" fmla="*/ 175551 w 333901"/>
                <a:gd name="connsiteY88" fmla="*/ 118507 h 306388"/>
                <a:gd name="connsiteX89" fmla="*/ 146576 w 333901"/>
                <a:gd name="connsiteY89" fmla="*/ 107966 h 306388"/>
                <a:gd name="connsiteX90" fmla="*/ 146576 w 333901"/>
                <a:gd name="connsiteY90" fmla="*/ 168577 h 306388"/>
                <a:gd name="connsiteX91" fmla="*/ 155795 w 333901"/>
                <a:gd name="connsiteY91" fmla="*/ 177800 h 306388"/>
                <a:gd name="connsiteX92" fmla="*/ 315157 w 333901"/>
                <a:gd name="connsiteY92" fmla="*/ 177800 h 306388"/>
                <a:gd name="connsiteX93" fmla="*/ 324376 w 333901"/>
                <a:gd name="connsiteY93" fmla="*/ 168577 h 306388"/>
                <a:gd name="connsiteX94" fmla="*/ 324376 w 333901"/>
                <a:gd name="connsiteY94" fmla="*/ 55260 h 306388"/>
                <a:gd name="connsiteX95" fmla="*/ 315157 w 333901"/>
                <a:gd name="connsiteY95" fmla="*/ 46037 h 306388"/>
                <a:gd name="connsiteX96" fmla="*/ 155795 w 333901"/>
                <a:gd name="connsiteY96" fmla="*/ 46037 h 306388"/>
                <a:gd name="connsiteX97" fmla="*/ 235382 w 333901"/>
                <a:gd name="connsiteY97" fmla="*/ 15875 h 306388"/>
                <a:gd name="connsiteX98" fmla="*/ 241950 w 333901"/>
                <a:gd name="connsiteY98" fmla="*/ 23762 h 306388"/>
                <a:gd name="connsiteX99" fmla="*/ 241950 w 333901"/>
                <a:gd name="connsiteY99" fmla="*/ 36908 h 306388"/>
                <a:gd name="connsiteX100" fmla="*/ 315511 w 333901"/>
                <a:gd name="connsiteY100" fmla="*/ 36908 h 306388"/>
                <a:gd name="connsiteX101" fmla="*/ 333901 w 333901"/>
                <a:gd name="connsiteY101" fmla="*/ 55311 h 306388"/>
                <a:gd name="connsiteX102" fmla="*/ 333901 w 333901"/>
                <a:gd name="connsiteY102" fmla="*/ 168361 h 306388"/>
                <a:gd name="connsiteX103" fmla="*/ 315511 w 333901"/>
                <a:gd name="connsiteY103" fmla="*/ 186765 h 306388"/>
                <a:gd name="connsiteX104" fmla="*/ 281358 w 333901"/>
                <a:gd name="connsiteY104" fmla="*/ 186765 h 306388"/>
                <a:gd name="connsiteX105" fmla="*/ 310257 w 333901"/>
                <a:gd name="connsiteY105" fmla="*/ 298501 h 306388"/>
                <a:gd name="connsiteX106" fmla="*/ 306316 w 333901"/>
                <a:gd name="connsiteY106" fmla="*/ 306388 h 306388"/>
                <a:gd name="connsiteX107" fmla="*/ 303689 w 333901"/>
                <a:gd name="connsiteY107" fmla="*/ 306388 h 306388"/>
                <a:gd name="connsiteX108" fmla="*/ 297121 w 333901"/>
                <a:gd name="connsiteY108" fmla="*/ 301130 h 306388"/>
                <a:gd name="connsiteX109" fmla="*/ 266909 w 333901"/>
                <a:gd name="connsiteY109" fmla="*/ 186765 h 306388"/>
                <a:gd name="connsiteX110" fmla="*/ 241950 w 333901"/>
                <a:gd name="connsiteY110" fmla="*/ 186765 h 306388"/>
                <a:gd name="connsiteX111" fmla="*/ 241950 w 333901"/>
                <a:gd name="connsiteY111" fmla="*/ 268266 h 306388"/>
                <a:gd name="connsiteX112" fmla="*/ 235382 w 333901"/>
                <a:gd name="connsiteY112" fmla="*/ 274839 h 306388"/>
                <a:gd name="connsiteX113" fmla="*/ 228814 w 333901"/>
                <a:gd name="connsiteY113" fmla="*/ 268266 h 306388"/>
                <a:gd name="connsiteX114" fmla="*/ 228814 w 333901"/>
                <a:gd name="connsiteY114" fmla="*/ 186765 h 306388"/>
                <a:gd name="connsiteX115" fmla="*/ 205170 w 333901"/>
                <a:gd name="connsiteY115" fmla="*/ 186765 h 306388"/>
                <a:gd name="connsiteX116" fmla="*/ 173644 w 333901"/>
                <a:gd name="connsiteY116" fmla="*/ 301130 h 306388"/>
                <a:gd name="connsiteX117" fmla="*/ 167076 w 333901"/>
                <a:gd name="connsiteY117" fmla="*/ 306388 h 306388"/>
                <a:gd name="connsiteX118" fmla="*/ 165762 w 333901"/>
                <a:gd name="connsiteY118" fmla="*/ 306388 h 306388"/>
                <a:gd name="connsiteX119" fmla="*/ 160508 w 333901"/>
                <a:gd name="connsiteY119" fmla="*/ 298501 h 306388"/>
                <a:gd name="connsiteX120" fmla="*/ 190720 w 333901"/>
                <a:gd name="connsiteY120" fmla="*/ 186765 h 306388"/>
                <a:gd name="connsiteX121" fmla="*/ 156567 w 333901"/>
                <a:gd name="connsiteY121" fmla="*/ 186765 h 306388"/>
                <a:gd name="connsiteX122" fmla="*/ 136864 w 333901"/>
                <a:gd name="connsiteY122" fmla="*/ 168361 h 306388"/>
                <a:gd name="connsiteX123" fmla="*/ 136864 w 333901"/>
                <a:gd name="connsiteY123" fmla="*/ 105264 h 306388"/>
                <a:gd name="connsiteX124" fmla="*/ 119787 w 333901"/>
                <a:gd name="connsiteY124" fmla="*/ 100005 h 306388"/>
                <a:gd name="connsiteX125" fmla="*/ 119787 w 333901"/>
                <a:gd name="connsiteY125" fmla="*/ 98691 h 306388"/>
                <a:gd name="connsiteX126" fmla="*/ 110592 w 333901"/>
                <a:gd name="connsiteY126" fmla="*/ 96062 h 306388"/>
                <a:gd name="connsiteX127" fmla="*/ 110592 w 333901"/>
                <a:gd name="connsiteY127" fmla="*/ 176249 h 306388"/>
                <a:gd name="connsiteX128" fmla="*/ 119787 w 333901"/>
                <a:gd name="connsiteY128" fmla="*/ 291928 h 306388"/>
                <a:gd name="connsiteX129" fmla="*/ 106651 w 333901"/>
                <a:gd name="connsiteY129" fmla="*/ 306388 h 306388"/>
                <a:gd name="connsiteX130" fmla="*/ 105338 w 333901"/>
                <a:gd name="connsiteY130" fmla="*/ 306388 h 306388"/>
                <a:gd name="connsiteX131" fmla="*/ 90888 w 333901"/>
                <a:gd name="connsiteY131" fmla="*/ 293243 h 306388"/>
                <a:gd name="connsiteX132" fmla="*/ 83007 w 333901"/>
                <a:gd name="connsiteY132" fmla="*/ 189394 h 306388"/>
                <a:gd name="connsiteX133" fmla="*/ 77753 w 333901"/>
                <a:gd name="connsiteY133" fmla="*/ 190709 h 306388"/>
                <a:gd name="connsiteX134" fmla="*/ 71185 w 333901"/>
                <a:gd name="connsiteY134" fmla="*/ 189394 h 306388"/>
                <a:gd name="connsiteX135" fmla="*/ 63303 w 333901"/>
                <a:gd name="connsiteY135" fmla="*/ 293243 h 306388"/>
                <a:gd name="connsiteX136" fmla="*/ 48854 w 333901"/>
                <a:gd name="connsiteY136" fmla="*/ 306388 h 306388"/>
                <a:gd name="connsiteX137" fmla="*/ 47540 w 333901"/>
                <a:gd name="connsiteY137" fmla="*/ 306388 h 306388"/>
                <a:gd name="connsiteX138" fmla="*/ 35718 w 333901"/>
                <a:gd name="connsiteY138" fmla="*/ 291928 h 306388"/>
                <a:gd name="connsiteX139" fmla="*/ 44913 w 333901"/>
                <a:gd name="connsiteY139" fmla="*/ 176249 h 306388"/>
                <a:gd name="connsiteX140" fmla="*/ 44913 w 333901"/>
                <a:gd name="connsiteY140" fmla="*/ 96062 h 306388"/>
                <a:gd name="connsiteX141" fmla="*/ 40972 w 333901"/>
                <a:gd name="connsiteY141" fmla="*/ 97376 h 306388"/>
                <a:gd name="connsiteX142" fmla="*/ 23896 w 333901"/>
                <a:gd name="connsiteY142" fmla="*/ 174934 h 306388"/>
                <a:gd name="connsiteX143" fmla="*/ 12074 w 333901"/>
                <a:gd name="connsiteY143" fmla="*/ 184136 h 306388"/>
                <a:gd name="connsiteX144" fmla="*/ 9446 w 333901"/>
                <a:gd name="connsiteY144" fmla="*/ 184136 h 306388"/>
                <a:gd name="connsiteX145" fmla="*/ 251 w 333901"/>
                <a:gd name="connsiteY145" fmla="*/ 169676 h 306388"/>
                <a:gd name="connsiteX146" fmla="*/ 18641 w 333901"/>
                <a:gd name="connsiteY146" fmla="*/ 85546 h 306388"/>
                <a:gd name="connsiteX147" fmla="*/ 19955 w 333901"/>
                <a:gd name="connsiteY147" fmla="*/ 84231 h 306388"/>
                <a:gd name="connsiteX148" fmla="*/ 21269 w 333901"/>
                <a:gd name="connsiteY148" fmla="*/ 82916 h 306388"/>
                <a:gd name="connsiteX149" fmla="*/ 22582 w 333901"/>
                <a:gd name="connsiteY149" fmla="*/ 80287 h 306388"/>
                <a:gd name="connsiteX150" fmla="*/ 23896 w 333901"/>
                <a:gd name="connsiteY150" fmla="*/ 78973 h 306388"/>
                <a:gd name="connsiteX151" fmla="*/ 25209 w 333901"/>
                <a:gd name="connsiteY151" fmla="*/ 77658 h 306388"/>
                <a:gd name="connsiteX152" fmla="*/ 26523 w 333901"/>
                <a:gd name="connsiteY152" fmla="*/ 77658 h 306388"/>
                <a:gd name="connsiteX153" fmla="*/ 72498 w 333901"/>
                <a:gd name="connsiteY153" fmla="*/ 67142 h 306388"/>
                <a:gd name="connsiteX154" fmla="*/ 76439 w 333901"/>
                <a:gd name="connsiteY154" fmla="*/ 72400 h 306388"/>
                <a:gd name="connsiteX155" fmla="*/ 68558 w 333901"/>
                <a:gd name="connsiteY155" fmla="*/ 134183 h 306388"/>
                <a:gd name="connsiteX156" fmla="*/ 77753 w 333901"/>
                <a:gd name="connsiteY156" fmla="*/ 149958 h 306388"/>
                <a:gd name="connsiteX157" fmla="*/ 86948 w 333901"/>
                <a:gd name="connsiteY157" fmla="*/ 134183 h 306388"/>
                <a:gd name="connsiteX158" fmla="*/ 79066 w 333901"/>
                <a:gd name="connsiteY158" fmla="*/ 72400 h 306388"/>
                <a:gd name="connsiteX159" fmla="*/ 81693 w 333901"/>
                <a:gd name="connsiteY159" fmla="*/ 67142 h 306388"/>
                <a:gd name="connsiteX160" fmla="*/ 127669 w 333901"/>
                <a:gd name="connsiteY160" fmla="*/ 77658 h 306388"/>
                <a:gd name="connsiteX161" fmla="*/ 136864 w 333901"/>
                <a:gd name="connsiteY161" fmla="*/ 80287 h 306388"/>
                <a:gd name="connsiteX162" fmla="*/ 136864 w 333901"/>
                <a:gd name="connsiteY162" fmla="*/ 55311 h 306388"/>
                <a:gd name="connsiteX163" fmla="*/ 156567 w 333901"/>
                <a:gd name="connsiteY163" fmla="*/ 36908 h 306388"/>
                <a:gd name="connsiteX164" fmla="*/ 228814 w 333901"/>
                <a:gd name="connsiteY164" fmla="*/ 36908 h 306388"/>
                <a:gd name="connsiteX165" fmla="*/ 228814 w 333901"/>
                <a:gd name="connsiteY165" fmla="*/ 23762 h 306388"/>
                <a:gd name="connsiteX166" fmla="*/ 235382 w 333901"/>
                <a:gd name="connsiteY166" fmla="*/ 15875 h 306388"/>
                <a:gd name="connsiteX167" fmla="*/ 76726 w 333901"/>
                <a:gd name="connsiteY167" fmla="*/ 0 h 306388"/>
                <a:gd name="connsiteX168" fmla="*/ 106889 w 333901"/>
                <a:gd name="connsiteY168" fmla="*/ 31750 h 306388"/>
                <a:gd name="connsiteX169" fmla="*/ 76726 w 333901"/>
                <a:gd name="connsiteY169" fmla="*/ 63500 h 306388"/>
                <a:gd name="connsiteX170" fmla="*/ 46563 w 333901"/>
                <a:gd name="connsiteY170" fmla="*/ 31750 h 306388"/>
                <a:gd name="connsiteX171" fmla="*/ 76726 w 333901"/>
                <a:gd name="connsiteY171"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333901" h="306388">
                  <a:moveTo>
                    <a:pt x="231110" y="112258"/>
                  </a:moveTo>
                  <a:cubicBezTo>
                    <a:pt x="226858" y="111238"/>
                    <a:pt x="222095" y="111578"/>
                    <a:pt x="218013" y="113619"/>
                  </a:cubicBezTo>
                  <a:cubicBezTo>
                    <a:pt x="211209" y="119062"/>
                    <a:pt x="208488" y="129948"/>
                    <a:pt x="213931" y="136751"/>
                  </a:cubicBezTo>
                  <a:cubicBezTo>
                    <a:pt x="218013" y="144916"/>
                    <a:pt x="228898" y="147637"/>
                    <a:pt x="235702" y="142194"/>
                  </a:cubicBezTo>
                  <a:cubicBezTo>
                    <a:pt x="243866" y="138112"/>
                    <a:pt x="246588" y="127226"/>
                    <a:pt x="241145" y="119062"/>
                  </a:cubicBezTo>
                  <a:cubicBezTo>
                    <a:pt x="239104" y="115660"/>
                    <a:pt x="235362" y="113279"/>
                    <a:pt x="231110" y="112258"/>
                  </a:cubicBezTo>
                  <a:close/>
                  <a:moveTo>
                    <a:pt x="273432" y="104342"/>
                  </a:moveTo>
                  <a:cubicBezTo>
                    <a:pt x="266576" y="105713"/>
                    <a:pt x="262463" y="113939"/>
                    <a:pt x="265205" y="120795"/>
                  </a:cubicBezTo>
                  <a:cubicBezTo>
                    <a:pt x="266576" y="127650"/>
                    <a:pt x="274803" y="131763"/>
                    <a:pt x="281658" y="129021"/>
                  </a:cubicBezTo>
                  <a:cubicBezTo>
                    <a:pt x="288513" y="126279"/>
                    <a:pt x="292626" y="119424"/>
                    <a:pt x="289884" y="112568"/>
                  </a:cubicBezTo>
                  <a:cubicBezTo>
                    <a:pt x="287142" y="105713"/>
                    <a:pt x="280287" y="101600"/>
                    <a:pt x="273432" y="104342"/>
                  </a:cubicBezTo>
                  <a:close/>
                  <a:moveTo>
                    <a:pt x="230135" y="100012"/>
                  </a:moveTo>
                  <a:cubicBezTo>
                    <a:pt x="230135" y="100012"/>
                    <a:pt x="230135" y="100012"/>
                    <a:pt x="237929" y="101311"/>
                  </a:cubicBezTo>
                  <a:cubicBezTo>
                    <a:pt x="237929" y="101311"/>
                    <a:pt x="237929" y="101311"/>
                    <a:pt x="236630" y="106506"/>
                  </a:cubicBezTo>
                  <a:cubicBezTo>
                    <a:pt x="239228" y="107805"/>
                    <a:pt x="241825" y="110403"/>
                    <a:pt x="244423" y="113001"/>
                  </a:cubicBezTo>
                  <a:cubicBezTo>
                    <a:pt x="244423" y="113001"/>
                    <a:pt x="244423" y="113001"/>
                    <a:pt x="249618" y="109104"/>
                  </a:cubicBezTo>
                  <a:cubicBezTo>
                    <a:pt x="249618" y="109104"/>
                    <a:pt x="249618" y="109104"/>
                    <a:pt x="253515" y="116897"/>
                  </a:cubicBezTo>
                  <a:cubicBezTo>
                    <a:pt x="253515" y="116897"/>
                    <a:pt x="253515" y="116897"/>
                    <a:pt x="249618" y="119495"/>
                  </a:cubicBezTo>
                  <a:cubicBezTo>
                    <a:pt x="250917" y="123392"/>
                    <a:pt x="250917" y="125989"/>
                    <a:pt x="250917" y="129886"/>
                  </a:cubicBezTo>
                  <a:cubicBezTo>
                    <a:pt x="250917" y="129886"/>
                    <a:pt x="250917" y="129886"/>
                    <a:pt x="256113" y="131185"/>
                  </a:cubicBezTo>
                  <a:cubicBezTo>
                    <a:pt x="256113" y="131185"/>
                    <a:pt x="256113" y="131185"/>
                    <a:pt x="254814" y="138978"/>
                  </a:cubicBezTo>
                  <a:cubicBezTo>
                    <a:pt x="254814" y="138978"/>
                    <a:pt x="254814" y="138978"/>
                    <a:pt x="248320" y="137679"/>
                  </a:cubicBezTo>
                  <a:cubicBezTo>
                    <a:pt x="247021" y="140277"/>
                    <a:pt x="245722" y="142875"/>
                    <a:pt x="243124" y="145472"/>
                  </a:cubicBezTo>
                  <a:cubicBezTo>
                    <a:pt x="243124" y="145472"/>
                    <a:pt x="243124" y="145472"/>
                    <a:pt x="247021" y="150668"/>
                  </a:cubicBezTo>
                  <a:cubicBezTo>
                    <a:pt x="247021" y="150668"/>
                    <a:pt x="247021" y="150668"/>
                    <a:pt x="239228" y="154564"/>
                  </a:cubicBezTo>
                  <a:cubicBezTo>
                    <a:pt x="239228" y="154564"/>
                    <a:pt x="239228" y="154564"/>
                    <a:pt x="235331" y="150668"/>
                  </a:cubicBezTo>
                  <a:cubicBezTo>
                    <a:pt x="232733" y="150668"/>
                    <a:pt x="230135" y="151967"/>
                    <a:pt x="226239" y="151967"/>
                  </a:cubicBezTo>
                  <a:cubicBezTo>
                    <a:pt x="226239" y="151967"/>
                    <a:pt x="226239" y="151967"/>
                    <a:pt x="224940" y="157162"/>
                  </a:cubicBezTo>
                  <a:cubicBezTo>
                    <a:pt x="224940" y="157162"/>
                    <a:pt x="224940" y="157162"/>
                    <a:pt x="217147" y="154564"/>
                  </a:cubicBezTo>
                  <a:cubicBezTo>
                    <a:pt x="217147" y="154564"/>
                    <a:pt x="217147" y="154564"/>
                    <a:pt x="218446" y="149369"/>
                  </a:cubicBezTo>
                  <a:cubicBezTo>
                    <a:pt x="215848" y="148070"/>
                    <a:pt x="213250" y="146771"/>
                    <a:pt x="210653" y="144173"/>
                  </a:cubicBezTo>
                  <a:cubicBezTo>
                    <a:pt x="210653" y="144173"/>
                    <a:pt x="210653" y="144173"/>
                    <a:pt x="205457" y="146771"/>
                  </a:cubicBezTo>
                  <a:cubicBezTo>
                    <a:pt x="205457" y="146771"/>
                    <a:pt x="205457" y="146771"/>
                    <a:pt x="201560" y="140277"/>
                  </a:cubicBezTo>
                  <a:cubicBezTo>
                    <a:pt x="201560" y="140277"/>
                    <a:pt x="201560" y="140277"/>
                    <a:pt x="205457" y="136380"/>
                  </a:cubicBezTo>
                  <a:cubicBezTo>
                    <a:pt x="204158" y="133782"/>
                    <a:pt x="204158" y="131185"/>
                    <a:pt x="204158" y="127288"/>
                  </a:cubicBezTo>
                  <a:cubicBezTo>
                    <a:pt x="204158" y="127288"/>
                    <a:pt x="204158" y="127288"/>
                    <a:pt x="198963" y="125989"/>
                  </a:cubicBezTo>
                  <a:cubicBezTo>
                    <a:pt x="198963" y="125989"/>
                    <a:pt x="198963" y="125989"/>
                    <a:pt x="200262" y="118196"/>
                  </a:cubicBezTo>
                  <a:cubicBezTo>
                    <a:pt x="200262" y="118196"/>
                    <a:pt x="200262" y="118196"/>
                    <a:pt x="206756" y="119495"/>
                  </a:cubicBezTo>
                  <a:cubicBezTo>
                    <a:pt x="208055" y="115598"/>
                    <a:pt x="209354" y="113001"/>
                    <a:pt x="211951" y="111702"/>
                  </a:cubicBezTo>
                  <a:cubicBezTo>
                    <a:pt x="211951" y="111702"/>
                    <a:pt x="211951" y="111702"/>
                    <a:pt x="208055" y="106506"/>
                  </a:cubicBezTo>
                  <a:cubicBezTo>
                    <a:pt x="208055" y="106506"/>
                    <a:pt x="208055" y="106506"/>
                    <a:pt x="215848" y="101311"/>
                  </a:cubicBezTo>
                  <a:cubicBezTo>
                    <a:pt x="215848" y="101311"/>
                    <a:pt x="215848" y="101311"/>
                    <a:pt x="219745" y="106506"/>
                  </a:cubicBezTo>
                  <a:cubicBezTo>
                    <a:pt x="222342" y="105207"/>
                    <a:pt x="224940" y="105207"/>
                    <a:pt x="228837" y="105207"/>
                  </a:cubicBezTo>
                  <a:cubicBezTo>
                    <a:pt x="228837" y="105207"/>
                    <a:pt x="228837" y="105207"/>
                    <a:pt x="230135" y="100012"/>
                  </a:cubicBezTo>
                  <a:close/>
                  <a:moveTo>
                    <a:pt x="274257" y="93662"/>
                  </a:moveTo>
                  <a:cubicBezTo>
                    <a:pt x="274257" y="93662"/>
                    <a:pt x="274257" y="93662"/>
                    <a:pt x="275572" y="98923"/>
                  </a:cubicBezTo>
                  <a:cubicBezTo>
                    <a:pt x="278203" y="97608"/>
                    <a:pt x="280834" y="98923"/>
                    <a:pt x="283464" y="98923"/>
                  </a:cubicBezTo>
                  <a:cubicBezTo>
                    <a:pt x="283464" y="98923"/>
                    <a:pt x="283464" y="98923"/>
                    <a:pt x="284780" y="94977"/>
                  </a:cubicBezTo>
                  <a:cubicBezTo>
                    <a:pt x="284780" y="94977"/>
                    <a:pt x="284780" y="94977"/>
                    <a:pt x="291357" y="97608"/>
                  </a:cubicBezTo>
                  <a:cubicBezTo>
                    <a:pt x="291357" y="97608"/>
                    <a:pt x="291357" y="97608"/>
                    <a:pt x="290041" y="101554"/>
                  </a:cubicBezTo>
                  <a:cubicBezTo>
                    <a:pt x="291357" y="104185"/>
                    <a:pt x="292672" y="105500"/>
                    <a:pt x="293987" y="108131"/>
                  </a:cubicBezTo>
                  <a:cubicBezTo>
                    <a:pt x="293987" y="108131"/>
                    <a:pt x="293987" y="108131"/>
                    <a:pt x="299249" y="106816"/>
                  </a:cubicBezTo>
                  <a:lnTo>
                    <a:pt x="300564" y="113393"/>
                  </a:lnTo>
                  <a:cubicBezTo>
                    <a:pt x="300564" y="113393"/>
                    <a:pt x="300564" y="113393"/>
                    <a:pt x="296618" y="114708"/>
                  </a:cubicBezTo>
                  <a:cubicBezTo>
                    <a:pt x="296618" y="117339"/>
                    <a:pt x="296618" y="119969"/>
                    <a:pt x="296618" y="122600"/>
                  </a:cubicBezTo>
                  <a:cubicBezTo>
                    <a:pt x="296618" y="122600"/>
                    <a:pt x="296618" y="122600"/>
                    <a:pt x="300564" y="123916"/>
                  </a:cubicBezTo>
                  <a:cubicBezTo>
                    <a:pt x="300564" y="123916"/>
                    <a:pt x="300564" y="123916"/>
                    <a:pt x="296618" y="130492"/>
                  </a:cubicBezTo>
                  <a:cubicBezTo>
                    <a:pt x="296618" y="130492"/>
                    <a:pt x="296618" y="130492"/>
                    <a:pt x="292672" y="127862"/>
                  </a:cubicBezTo>
                  <a:cubicBezTo>
                    <a:pt x="291357" y="130492"/>
                    <a:pt x="290041" y="131808"/>
                    <a:pt x="287411" y="133123"/>
                  </a:cubicBezTo>
                  <a:cubicBezTo>
                    <a:pt x="287411" y="133123"/>
                    <a:pt x="287411" y="133123"/>
                    <a:pt x="288726" y="138385"/>
                  </a:cubicBezTo>
                  <a:cubicBezTo>
                    <a:pt x="288726" y="138385"/>
                    <a:pt x="288726" y="138385"/>
                    <a:pt x="282149" y="139700"/>
                  </a:cubicBezTo>
                  <a:cubicBezTo>
                    <a:pt x="282149" y="139700"/>
                    <a:pt x="282149" y="139700"/>
                    <a:pt x="280834" y="135754"/>
                  </a:cubicBezTo>
                  <a:cubicBezTo>
                    <a:pt x="278203" y="135754"/>
                    <a:pt x="275572" y="135754"/>
                    <a:pt x="272941" y="135754"/>
                  </a:cubicBezTo>
                  <a:cubicBezTo>
                    <a:pt x="272941" y="135754"/>
                    <a:pt x="272941" y="135754"/>
                    <a:pt x="271626" y="139700"/>
                  </a:cubicBezTo>
                  <a:cubicBezTo>
                    <a:pt x="271626" y="139700"/>
                    <a:pt x="271626" y="139700"/>
                    <a:pt x="265049" y="135754"/>
                  </a:cubicBezTo>
                  <a:cubicBezTo>
                    <a:pt x="265049" y="135754"/>
                    <a:pt x="265049" y="135754"/>
                    <a:pt x="266365" y="131808"/>
                  </a:cubicBezTo>
                  <a:cubicBezTo>
                    <a:pt x="265049" y="130492"/>
                    <a:pt x="262418" y="129177"/>
                    <a:pt x="261103" y="126546"/>
                  </a:cubicBezTo>
                  <a:cubicBezTo>
                    <a:pt x="261103" y="126546"/>
                    <a:pt x="261103" y="126546"/>
                    <a:pt x="257156" y="127862"/>
                  </a:cubicBezTo>
                  <a:cubicBezTo>
                    <a:pt x="257156" y="127862"/>
                    <a:pt x="257156" y="127862"/>
                    <a:pt x="254526" y="121285"/>
                  </a:cubicBezTo>
                  <a:cubicBezTo>
                    <a:pt x="254526" y="121285"/>
                    <a:pt x="254526" y="121285"/>
                    <a:pt x="259787" y="119969"/>
                  </a:cubicBezTo>
                  <a:cubicBezTo>
                    <a:pt x="258472" y="117339"/>
                    <a:pt x="259787" y="114708"/>
                    <a:pt x="259787" y="112077"/>
                  </a:cubicBezTo>
                  <a:cubicBezTo>
                    <a:pt x="259787" y="112077"/>
                    <a:pt x="259787" y="112077"/>
                    <a:pt x="255841" y="110762"/>
                  </a:cubicBezTo>
                  <a:cubicBezTo>
                    <a:pt x="255841" y="110762"/>
                    <a:pt x="255841" y="110762"/>
                    <a:pt x="258472" y="104185"/>
                  </a:cubicBezTo>
                  <a:cubicBezTo>
                    <a:pt x="258472" y="104185"/>
                    <a:pt x="258472" y="104185"/>
                    <a:pt x="262418" y="105500"/>
                  </a:cubicBezTo>
                  <a:cubicBezTo>
                    <a:pt x="265049" y="104185"/>
                    <a:pt x="266365" y="101554"/>
                    <a:pt x="268995" y="100239"/>
                  </a:cubicBezTo>
                  <a:cubicBezTo>
                    <a:pt x="268995" y="100239"/>
                    <a:pt x="268995" y="100239"/>
                    <a:pt x="267680" y="96293"/>
                  </a:cubicBezTo>
                  <a:cubicBezTo>
                    <a:pt x="267680" y="96293"/>
                    <a:pt x="267680" y="96293"/>
                    <a:pt x="274257" y="93662"/>
                  </a:cubicBezTo>
                  <a:close/>
                  <a:moveTo>
                    <a:pt x="155795" y="46037"/>
                  </a:moveTo>
                  <a:cubicBezTo>
                    <a:pt x="150527" y="46037"/>
                    <a:pt x="146576" y="51308"/>
                    <a:pt x="146576" y="55260"/>
                  </a:cubicBezTo>
                  <a:cubicBezTo>
                    <a:pt x="146576" y="55260"/>
                    <a:pt x="146576" y="55260"/>
                    <a:pt x="146576" y="84248"/>
                  </a:cubicBezTo>
                  <a:cubicBezTo>
                    <a:pt x="146576" y="84248"/>
                    <a:pt x="146576" y="84248"/>
                    <a:pt x="183453" y="96107"/>
                  </a:cubicBezTo>
                  <a:cubicBezTo>
                    <a:pt x="186087" y="97425"/>
                    <a:pt x="188721" y="100060"/>
                    <a:pt x="190038" y="104013"/>
                  </a:cubicBezTo>
                  <a:cubicBezTo>
                    <a:pt x="190038" y="104013"/>
                    <a:pt x="190038" y="104013"/>
                    <a:pt x="259841" y="71072"/>
                  </a:cubicBezTo>
                  <a:cubicBezTo>
                    <a:pt x="259841" y="71072"/>
                    <a:pt x="261158" y="71072"/>
                    <a:pt x="262476" y="72390"/>
                  </a:cubicBezTo>
                  <a:cubicBezTo>
                    <a:pt x="262476" y="73707"/>
                    <a:pt x="262476" y="75025"/>
                    <a:pt x="261158" y="76342"/>
                  </a:cubicBezTo>
                  <a:cubicBezTo>
                    <a:pt x="261158" y="76342"/>
                    <a:pt x="261158" y="76342"/>
                    <a:pt x="191355" y="107966"/>
                  </a:cubicBezTo>
                  <a:cubicBezTo>
                    <a:pt x="191355" y="109283"/>
                    <a:pt x="191355" y="110601"/>
                    <a:pt x="190038" y="110601"/>
                  </a:cubicBezTo>
                  <a:cubicBezTo>
                    <a:pt x="188721" y="115871"/>
                    <a:pt x="184770" y="118507"/>
                    <a:pt x="179502" y="118507"/>
                  </a:cubicBezTo>
                  <a:cubicBezTo>
                    <a:pt x="178185" y="118507"/>
                    <a:pt x="176868" y="118507"/>
                    <a:pt x="175551" y="118507"/>
                  </a:cubicBezTo>
                  <a:cubicBezTo>
                    <a:pt x="175551" y="118507"/>
                    <a:pt x="175551" y="118507"/>
                    <a:pt x="146576" y="107966"/>
                  </a:cubicBezTo>
                  <a:cubicBezTo>
                    <a:pt x="146576" y="107966"/>
                    <a:pt x="146576" y="107966"/>
                    <a:pt x="146576" y="168577"/>
                  </a:cubicBezTo>
                  <a:cubicBezTo>
                    <a:pt x="146576" y="173847"/>
                    <a:pt x="150527" y="177800"/>
                    <a:pt x="155795" y="177800"/>
                  </a:cubicBezTo>
                  <a:cubicBezTo>
                    <a:pt x="155795" y="177800"/>
                    <a:pt x="155795" y="177800"/>
                    <a:pt x="315157" y="177800"/>
                  </a:cubicBezTo>
                  <a:cubicBezTo>
                    <a:pt x="320425" y="177800"/>
                    <a:pt x="324376" y="173847"/>
                    <a:pt x="324376" y="168577"/>
                  </a:cubicBezTo>
                  <a:cubicBezTo>
                    <a:pt x="324376" y="168577"/>
                    <a:pt x="324376" y="168577"/>
                    <a:pt x="324376" y="55260"/>
                  </a:cubicBezTo>
                  <a:cubicBezTo>
                    <a:pt x="324376" y="51308"/>
                    <a:pt x="320425" y="46037"/>
                    <a:pt x="315157" y="46037"/>
                  </a:cubicBezTo>
                  <a:cubicBezTo>
                    <a:pt x="315157" y="46037"/>
                    <a:pt x="315157" y="46037"/>
                    <a:pt x="155795" y="46037"/>
                  </a:cubicBezTo>
                  <a:close/>
                  <a:moveTo>
                    <a:pt x="235382" y="15875"/>
                  </a:moveTo>
                  <a:cubicBezTo>
                    <a:pt x="239323" y="15875"/>
                    <a:pt x="241950" y="19819"/>
                    <a:pt x="241950" y="23762"/>
                  </a:cubicBezTo>
                  <a:cubicBezTo>
                    <a:pt x="241950" y="23762"/>
                    <a:pt x="241950" y="23762"/>
                    <a:pt x="241950" y="36908"/>
                  </a:cubicBezTo>
                  <a:cubicBezTo>
                    <a:pt x="241950" y="36908"/>
                    <a:pt x="241950" y="36908"/>
                    <a:pt x="315511" y="36908"/>
                  </a:cubicBezTo>
                  <a:cubicBezTo>
                    <a:pt x="324706" y="36908"/>
                    <a:pt x="333901" y="46109"/>
                    <a:pt x="333901" y="55311"/>
                  </a:cubicBezTo>
                  <a:cubicBezTo>
                    <a:pt x="333901" y="55311"/>
                    <a:pt x="333901" y="55311"/>
                    <a:pt x="333901" y="168361"/>
                  </a:cubicBezTo>
                  <a:cubicBezTo>
                    <a:pt x="333901" y="178878"/>
                    <a:pt x="324706" y="186765"/>
                    <a:pt x="315511" y="186765"/>
                  </a:cubicBezTo>
                  <a:cubicBezTo>
                    <a:pt x="315511" y="186765"/>
                    <a:pt x="315511" y="186765"/>
                    <a:pt x="281358" y="186765"/>
                  </a:cubicBezTo>
                  <a:cubicBezTo>
                    <a:pt x="281358" y="186765"/>
                    <a:pt x="281358" y="186765"/>
                    <a:pt x="310257" y="298501"/>
                  </a:cubicBezTo>
                  <a:cubicBezTo>
                    <a:pt x="311570" y="302444"/>
                    <a:pt x="308943" y="305073"/>
                    <a:pt x="306316" y="306388"/>
                  </a:cubicBezTo>
                  <a:cubicBezTo>
                    <a:pt x="305002" y="306388"/>
                    <a:pt x="305002" y="306388"/>
                    <a:pt x="303689" y="306388"/>
                  </a:cubicBezTo>
                  <a:cubicBezTo>
                    <a:pt x="301062" y="306388"/>
                    <a:pt x="298435" y="305073"/>
                    <a:pt x="297121" y="301130"/>
                  </a:cubicBezTo>
                  <a:cubicBezTo>
                    <a:pt x="297121" y="301130"/>
                    <a:pt x="297121" y="301130"/>
                    <a:pt x="266909" y="186765"/>
                  </a:cubicBezTo>
                  <a:cubicBezTo>
                    <a:pt x="266909" y="186765"/>
                    <a:pt x="266909" y="186765"/>
                    <a:pt x="241950" y="186765"/>
                  </a:cubicBezTo>
                  <a:cubicBezTo>
                    <a:pt x="241950" y="186765"/>
                    <a:pt x="241950" y="186765"/>
                    <a:pt x="241950" y="268266"/>
                  </a:cubicBezTo>
                  <a:cubicBezTo>
                    <a:pt x="241950" y="272210"/>
                    <a:pt x="239323" y="274839"/>
                    <a:pt x="235382" y="274839"/>
                  </a:cubicBezTo>
                  <a:cubicBezTo>
                    <a:pt x="231441" y="274839"/>
                    <a:pt x="228814" y="272210"/>
                    <a:pt x="228814" y="268266"/>
                  </a:cubicBezTo>
                  <a:cubicBezTo>
                    <a:pt x="228814" y="268266"/>
                    <a:pt x="228814" y="268266"/>
                    <a:pt x="228814" y="186765"/>
                  </a:cubicBezTo>
                  <a:cubicBezTo>
                    <a:pt x="228814" y="186765"/>
                    <a:pt x="228814" y="186765"/>
                    <a:pt x="205170" y="186765"/>
                  </a:cubicBezTo>
                  <a:cubicBezTo>
                    <a:pt x="205170" y="186765"/>
                    <a:pt x="205170" y="186765"/>
                    <a:pt x="173644" y="301130"/>
                  </a:cubicBezTo>
                  <a:cubicBezTo>
                    <a:pt x="173644" y="305073"/>
                    <a:pt x="169703" y="306388"/>
                    <a:pt x="167076" y="306388"/>
                  </a:cubicBezTo>
                  <a:cubicBezTo>
                    <a:pt x="167076" y="306388"/>
                    <a:pt x="165762" y="306388"/>
                    <a:pt x="165762" y="306388"/>
                  </a:cubicBezTo>
                  <a:cubicBezTo>
                    <a:pt x="161822" y="305073"/>
                    <a:pt x="159195" y="302444"/>
                    <a:pt x="160508" y="298501"/>
                  </a:cubicBezTo>
                  <a:cubicBezTo>
                    <a:pt x="160508" y="298501"/>
                    <a:pt x="160508" y="298501"/>
                    <a:pt x="190720" y="186765"/>
                  </a:cubicBezTo>
                  <a:cubicBezTo>
                    <a:pt x="190720" y="186765"/>
                    <a:pt x="190720" y="186765"/>
                    <a:pt x="156567" y="186765"/>
                  </a:cubicBezTo>
                  <a:cubicBezTo>
                    <a:pt x="146059" y="186765"/>
                    <a:pt x="136864" y="178878"/>
                    <a:pt x="136864" y="168361"/>
                  </a:cubicBezTo>
                  <a:cubicBezTo>
                    <a:pt x="136864" y="168361"/>
                    <a:pt x="136864" y="168361"/>
                    <a:pt x="136864" y="105264"/>
                  </a:cubicBezTo>
                  <a:cubicBezTo>
                    <a:pt x="136864" y="105264"/>
                    <a:pt x="136864" y="105264"/>
                    <a:pt x="119787" y="100005"/>
                  </a:cubicBezTo>
                  <a:cubicBezTo>
                    <a:pt x="119787" y="100005"/>
                    <a:pt x="119787" y="98691"/>
                    <a:pt x="119787" y="98691"/>
                  </a:cubicBezTo>
                  <a:cubicBezTo>
                    <a:pt x="119787" y="98691"/>
                    <a:pt x="115846" y="97376"/>
                    <a:pt x="110592" y="96062"/>
                  </a:cubicBezTo>
                  <a:cubicBezTo>
                    <a:pt x="110592" y="96062"/>
                    <a:pt x="110592" y="96062"/>
                    <a:pt x="110592" y="176249"/>
                  </a:cubicBezTo>
                  <a:cubicBezTo>
                    <a:pt x="110592" y="176249"/>
                    <a:pt x="110592" y="176249"/>
                    <a:pt x="119787" y="291928"/>
                  </a:cubicBezTo>
                  <a:cubicBezTo>
                    <a:pt x="119787" y="299815"/>
                    <a:pt x="114533" y="306388"/>
                    <a:pt x="106651" y="306388"/>
                  </a:cubicBezTo>
                  <a:cubicBezTo>
                    <a:pt x="106651" y="306388"/>
                    <a:pt x="105338" y="306388"/>
                    <a:pt x="105338" y="306388"/>
                  </a:cubicBezTo>
                  <a:cubicBezTo>
                    <a:pt x="97456" y="306388"/>
                    <a:pt x="92202" y="301130"/>
                    <a:pt x="90888" y="293243"/>
                  </a:cubicBezTo>
                  <a:cubicBezTo>
                    <a:pt x="90888" y="293243"/>
                    <a:pt x="90888" y="293243"/>
                    <a:pt x="83007" y="189394"/>
                  </a:cubicBezTo>
                  <a:cubicBezTo>
                    <a:pt x="81693" y="190709"/>
                    <a:pt x="79066" y="190709"/>
                    <a:pt x="77753" y="190709"/>
                  </a:cubicBezTo>
                  <a:cubicBezTo>
                    <a:pt x="75125" y="190709"/>
                    <a:pt x="73812" y="190709"/>
                    <a:pt x="71185" y="189394"/>
                  </a:cubicBezTo>
                  <a:cubicBezTo>
                    <a:pt x="71185" y="189394"/>
                    <a:pt x="71185" y="189394"/>
                    <a:pt x="63303" y="293243"/>
                  </a:cubicBezTo>
                  <a:cubicBezTo>
                    <a:pt x="63303" y="301130"/>
                    <a:pt x="56735" y="306388"/>
                    <a:pt x="48854" y="306388"/>
                  </a:cubicBezTo>
                  <a:cubicBezTo>
                    <a:pt x="48854" y="306388"/>
                    <a:pt x="48854" y="306388"/>
                    <a:pt x="47540" y="306388"/>
                  </a:cubicBezTo>
                  <a:cubicBezTo>
                    <a:pt x="40972" y="306388"/>
                    <a:pt x="34404" y="299815"/>
                    <a:pt x="35718" y="291928"/>
                  </a:cubicBezTo>
                  <a:cubicBezTo>
                    <a:pt x="35718" y="291928"/>
                    <a:pt x="35718" y="291928"/>
                    <a:pt x="44913" y="176249"/>
                  </a:cubicBezTo>
                  <a:cubicBezTo>
                    <a:pt x="44913" y="176249"/>
                    <a:pt x="44913" y="176249"/>
                    <a:pt x="44913" y="96062"/>
                  </a:cubicBezTo>
                  <a:cubicBezTo>
                    <a:pt x="43599" y="96062"/>
                    <a:pt x="42286" y="97376"/>
                    <a:pt x="40972" y="97376"/>
                  </a:cubicBezTo>
                  <a:cubicBezTo>
                    <a:pt x="40972" y="97376"/>
                    <a:pt x="40972" y="97376"/>
                    <a:pt x="23896" y="174934"/>
                  </a:cubicBezTo>
                  <a:cubicBezTo>
                    <a:pt x="22582" y="180192"/>
                    <a:pt x="17328" y="184136"/>
                    <a:pt x="12074" y="184136"/>
                  </a:cubicBezTo>
                  <a:cubicBezTo>
                    <a:pt x="10760" y="184136"/>
                    <a:pt x="10760" y="184136"/>
                    <a:pt x="9446" y="184136"/>
                  </a:cubicBezTo>
                  <a:cubicBezTo>
                    <a:pt x="2878" y="182821"/>
                    <a:pt x="-1062" y="176249"/>
                    <a:pt x="251" y="169676"/>
                  </a:cubicBezTo>
                  <a:cubicBezTo>
                    <a:pt x="251" y="169676"/>
                    <a:pt x="251" y="169676"/>
                    <a:pt x="18641" y="85546"/>
                  </a:cubicBezTo>
                  <a:cubicBezTo>
                    <a:pt x="19955" y="85546"/>
                    <a:pt x="19955" y="85546"/>
                    <a:pt x="19955" y="84231"/>
                  </a:cubicBezTo>
                  <a:cubicBezTo>
                    <a:pt x="19955" y="84231"/>
                    <a:pt x="19955" y="82916"/>
                    <a:pt x="21269" y="82916"/>
                  </a:cubicBezTo>
                  <a:cubicBezTo>
                    <a:pt x="21269" y="81602"/>
                    <a:pt x="21269" y="81602"/>
                    <a:pt x="22582" y="80287"/>
                  </a:cubicBezTo>
                  <a:cubicBezTo>
                    <a:pt x="22582" y="80287"/>
                    <a:pt x="22582" y="80287"/>
                    <a:pt x="23896" y="78973"/>
                  </a:cubicBezTo>
                  <a:cubicBezTo>
                    <a:pt x="23896" y="78973"/>
                    <a:pt x="25209" y="77658"/>
                    <a:pt x="25209" y="77658"/>
                  </a:cubicBezTo>
                  <a:cubicBezTo>
                    <a:pt x="26523" y="77658"/>
                    <a:pt x="26523" y="77658"/>
                    <a:pt x="26523" y="77658"/>
                  </a:cubicBezTo>
                  <a:cubicBezTo>
                    <a:pt x="27837" y="76344"/>
                    <a:pt x="51481" y="68457"/>
                    <a:pt x="72498" y="67142"/>
                  </a:cubicBezTo>
                  <a:cubicBezTo>
                    <a:pt x="72498" y="67142"/>
                    <a:pt x="72498" y="67142"/>
                    <a:pt x="76439" y="72400"/>
                  </a:cubicBezTo>
                  <a:cubicBezTo>
                    <a:pt x="76439" y="72400"/>
                    <a:pt x="76439" y="72400"/>
                    <a:pt x="68558" y="134183"/>
                  </a:cubicBezTo>
                  <a:cubicBezTo>
                    <a:pt x="68558" y="134183"/>
                    <a:pt x="68558" y="134183"/>
                    <a:pt x="77753" y="149958"/>
                  </a:cubicBezTo>
                  <a:cubicBezTo>
                    <a:pt x="77753" y="149958"/>
                    <a:pt x="77753" y="149958"/>
                    <a:pt x="86948" y="134183"/>
                  </a:cubicBezTo>
                  <a:cubicBezTo>
                    <a:pt x="86948" y="134183"/>
                    <a:pt x="86948" y="134183"/>
                    <a:pt x="79066" y="72400"/>
                  </a:cubicBezTo>
                  <a:cubicBezTo>
                    <a:pt x="79066" y="72400"/>
                    <a:pt x="79066" y="72400"/>
                    <a:pt x="81693" y="67142"/>
                  </a:cubicBezTo>
                  <a:cubicBezTo>
                    <a:pt x="102711" y="68457"/>
                    <a:pt x="125041" y="76344"/>
                    <a:pt x="127669" y="77658"/>
                  </a:cubicBezTo>
                  <a:cubicBezTo>
                    <a:pt x="127669" y="77658"/>
                    <a:pt x="127669" y="77658"/>
                    <a:pt x="136864" y="80287"/>
                  </a:cubicBezTo>
                  <a:cubicBezTo>
                    <a:pt x="136864" y="80287"/>
                    <a:pt x="136864" y="80287"/>
                    <a:pt x="136864" y="55311"/>
                  </a:cubicBezTo>
                  <a:cubicBezTo>
                    <a:pt x="136864" y="46109"/>
                    <a:pt x="146059" y="36908"/>
                    <a:pt x="156567" y="36908"/>
                  </a:cubicBezTo>
                  <a:cubicBezTo>
                    <a:pt x="156567" y="36908"/>
                    <a:pt x="156567" y="36908"/>
                    <a:pt x="228814" y="36908"/>
                  </a:cubicBezTo>
                  <a:cubicBezTo>
                    <a:pt x="228814" y="36908"/>
                    <a:pt x="228814" y="36908"/>
                    <a:pt x="228814" y="23762"/>
                  </a:cubicBezTo>
                  <a:cubicBezTo>
                    <a:pt x="228814" y="19819"/>
                    <a:pt x="231441" y="15875"/>
                    <a:pt x="235382" y="15875"/>
                  </a:cubicBezTo>
                  <a:close/>
                  <a:moveTo>
                    <a:pt x="76726" y="0"/>
                  </a:moveTo>
                  <a:cubicBezTo>
                    <a:pt x="93385" y="0"/>
                    <a:pt x="106889" y="14215"/>
                    <a:pt x="106889" y="31750"/>
                  </a:cubicBezTo>
                  <a:cubicBezTo>
                    <a:pt x="106889" y="49285"/>
                    <a:pt x="93385" y="63500"/>
                    <a:pt x="76726" y="63500"/>
                  </a:cubicBezTo>
                  <a:cubicBezTo>
                    <a:pt x="60067" y="63500"/>
                    <a:pt x="46563" y="49285"/>
                    <a:pt x="46563" y="31750"/>
                  </a:cubicBezTo>
                  <a:cubicBezTo>
                    <a:pt x="46563" y="14215"/>
                    <a:pt x="60067" y="0"/>
                    <a:pt x="76726" y="0"/>
                  </a:cubicBezTo>
                  <a:close/>
                </a:path>
              </a:pathLst>
            </a:custGeom>
            <a:grpFill/>
            <a:ln>
              <a:noFill/>
            </a:ln>
          </p:spPr>
        </p:sp>
      </p:grpSp>
      <p:grpSp>
        <p:nvGrpSpPr>
          <p:cNvPr id="18" name="组合 17"/>
          <p:cNvGrpSpPr/>
          <p:nvPr/>
        </p:nvGrpSpPr>
        <p:grpSpPr>
          <a:xfrm>
            <a:off x="1051074" y="4801179"/>
            <a:ext cx="1730098" cy="1452380"/>
            <a:chOff x="1051203" y="4724979"/>
            <a:chExt cx="1730098" cy="1452380"/>
          </a:xfrm>
        </p:grpSpPr>
        <p:sp>
          <p:nvSpPr>
            <p:cNvPr id="19" name="文本框 18"/>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0" name="矩形 19"/>
            <p:cNvSpPr/>
            <p:nvPr/>
          </p:nvSpPr>
          <p:spPr>
            <a:xfrm>
              <a:off x="1051203" y="5032750"/>
              <a:ext cx="1730098" cy="1144609"/>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grpSp>
        <p:nvGrpSpPr>
          <p:cNvPr id="21" name="组合 20"/>
          <p:cNvGrpSpPr/>
          <p:nvPr/>
        </p:nvGrpSpPr>
        <p:grpSpPr>
          <a:xfrm>
            <a:off x="3813323" y="1591431"/>
            <a:ext cx="1730098" cy="1452380"/>
            <a:chOff x="1051203" y="4724979"/>
            <a:chExt cx="1730098" cy="1452380"/>
          </a:xfrm>
        </p:grpSpPr>
        <p:sp>
          <p:nvSpPr>
            <p:cNvPr id="22" name="文本框 21"/>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3" name="矩形 22"/>
            <p:cNvSpPr/>
            <p:nvPr/>
          </p:nvSpPr>
          <p:spPr>
            <a:xfrm>
              <a:off x="1051203" y="5032750"/>
              <a:ext cx="1730098" cy="1144609"/>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grpSp>
        <p:nvGrpSpPr>
          <p:cNvPr id="24" name="组合 23"/>
          <p:cNvGrpSpPr/>
          <p:nvPr/>
        </p:nvGrpSpPr>
        <p:grpSpPr>
          <a:xfrm>
            <a:off x="6575572" y="4801179"/>
            <a:ext cx="1730098" cy="1452380"/>
            <a:chOff x="1051203" y="4724979"/>
            <a:chExt cx="1730098" cy="1452380"/>
          </a:xfrm>
        </p:grpSpPr>
        <p:sp>
          <p:nvSpPr>
            <p:cNvPr id="25" name="文本框 24"/>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6" name="矩形 25"/>
            <p:cNvSpPr/>
            <p:nvPr/>
          </p:nvSpPr>
          <p:spPr>
            <a:xfrm>
              <a:off x="1051203" y="5032750"/>
              <a:ext cx="1730098" cy="1144609"/>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grpSp>
        <p:nvGrpSpPr>
          <p:cNvPr id="27" name="组合 26"/>
          <p:cNvGrpSpPr/>
          <p:nvPr/>
        </p:nvGrpSpPr>
        <p:grpSpPr>
          <a:xfrm>
            <a:off x="9337821" y="1591431"/>
            <a:ext cx="1730098" cy="1452380"/>
            <a:chOff x="1051203" y="4724979"/>
            <a:chExt cx="1730098" cy="1452380"/>
          </a:xfrm>
        </p:grpSpPr>
        <p:sp>
          <p:nvSpPr>
            <p:cNvPr id="28" name="文本框 27"/>
            <p:cNvSpPr txBox="1"/>
            <p:nvPr/>
          </p:nvSpPr>
          <p:spPr>
            <a:xfrm>
              <a:off x="1362253" y="4724979"/>
              <a:ext cx="1107996" cy="369332"/>
            </a:xfrm>
            <a:prstGeom prst="rect">
              <a:avLst/>
            </a:prstGeom>
            <a:noFill/>
          </p:spPr>
          <p:txBody>
            <a:bodyPr wrap="none" rtlCol="0">
              <a:spAutoFit/>
            </a:bodyPr>
            <a:lstStyle/>
            <a:p>
              <a:pPr algn="ctr"/>
              <a:r>
                <a:rPr lang="zh-CN" altLang="en-US" b="1" dirty="0">
                  <a:solidFill>
                    <a:schemeClr val="bg1"/>
                  </a:solidFill>
                </a:rPr>
                <a:t>添加标题</a:t>
              </a:r>
            </a:p>
          </p:txBody>
        </p:sp>
        <p:sp>
          <p:nvSpPr>
            <p:cNvPr id="29" name="矩形 28"/>
            <p:cNvSpPr/>
            <p:nvPr/>
          </p:nvSpPr>
          <p:spPr>
            <a:xfrm>
              <a:off x="1051203" y="5032750"/>
              <a:ext cx="1730098" cy="1144609"/>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50602829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000"/>
                            </p:stCondLst>
                            <p:childTnLst>
                              <p:par>
                                <p:cTn id="35" presetID="49" presetClass="entr" presetSubtype="0" decel="10000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 calcmode="lin" valueType="num">
                                      <p:cBhvr>
                                        <p:cTn id="39" dur="500" fill="hold"/>
                                        <p:tgtEl>
                                          <p:spTgt spid="12"/>
                                        </p:tgtEl>
                                        <p:attrNameLst>
                                          <p:attrName>style.rotation</p:attrName>
                                        </p:attrNameLst>
                                      </p:cBhvr>
                                      <p:tavLst>
                                        <p:tav tm="0">
                                          <p:val>
                                            <p:fltVal val="360"/>
                                          </p:val>
                                        </p:tav>
                                        <p:tav tm="100000">
                                          <p:val>
                                            <p:fltVal val="0"/>
                                          </p:val>
                                        </p:tav>
                                      </p:tavLst>
                                    </p:anim>
                                    <p:animEffect transition="in" filter="fade">
                                      <p:cBhvr>
                                        <p:cTn id="40" dur="500"/>
                                        <p:tgtEl>
                                          <p:spTgt spid="12"/>
                                        </p:tgtEl>
                                      </p:cBhvr>
                                    </p:animEffect>
                                  </p:childTnLst>
                                </p:cTn>
                              </p:par>
                              <p:par>
                                <p:cTn id="41" presetID="53" presetClass="entr" presetSubtype="16"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childTnLst>
                          </p:cTn>
                        </p:par>
                        <p:par>
                          <p:cTn id="46" fill="hold">
                            <p:stCondLst>
                              <p:cond delay="2500"/>
                            </p:stCondLst>
                            <p:childTnLst>
                              <p:par>
                                <p:cTn id="47" presetID="49" presetClass="entr" presetSubtype="0" decel="10000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 calcmode="lin" valueType="num">
                                      <p:cBhvr>
                                        <p:cTn id="51" dur="500" fill="hold"/>
                                        <p:tgtEl>
                                          <p:spTgt spid="9"/>
                                        </p:tgtEl>
                                        <p:attrNameLst>
                                          <p:attrName>style.rotation</p:attrName>
                                        </p:attrNameLst>
                                      </p:cBhvr>
                                      <p:tavLst>
                                        <p:tav tm="0">
                                          <p:val>
                                            <p:fltVal val="360"/>
                                          </p:val>
                                        </p:tav>
                                        <p:tav tm="100000">
                                          <p:val>
                                            <p:fltVal val="0"/>
                                          </p:val>
                                        </p:tav>
                                      </p:tavLst>
                                    </p:anim>
                                    <p:animEffect transition="in" filter="fade">
                                      <p:cBhvr>
                                        <p:cTn id="52" dur="500"/>
                                        <p:tgtEl>
                                          <p:spTgt spid="9"/>
                                        </p:tgtEl>
                                      </p:cBhvr>
                                    </p:animEffect>
                                  </p:childTnLst>
                                </p:cTn>
                              </p:par>
                              <p:par>
                                <p:cTn id="53" presetID="53" presetClass="entr" presetSubtype="16"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1224" y="1012207"/>
            <a:ext cx="3200027" cy="3314466"/>
          </a:xfrm>
          <a:prstGeom prst="rect">
            <a:avLst/>
          </a:prstGeom>
        </p:spPr>
      </p:pic>
      <p:sp>
        <p:nvSpPr>
          <p:cNvPr id="3" name="文本框 2"/>
          <p:cNvSpPr txBox="1"/>
          <p:nvPr/>
        </p:nvSpPr>
        <p:spPr>
          <a:xfrm>
            <a:off x="5314687" y="4859179"/>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4" name="矩形 3"/>
          <p:cNvSpPr/>
          <p:nvPr/>
        </p:nvSpPr>
        <p:spPr>
          <a:xfrm>
            <a:off x="2248851" y="5488687"/>
            <a:ext cx="7752628" cy="316369"/>
          </a:xfrm>
          <a:prstGeom prst="rect">
            <a:avLst/>
          </a:prstGeom>
        </p:spPr>
        <p:txBody>
          <a:bodyPr wrap="square">
            <a:spAutoFit/>
          </a:bodyPr>
          <a:lstStyle/>
          <a:p>
            <a:pPr algn="ct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Tree>
    <p:extLst>
      <p:ext uri="{BB962C8B-B14F-4D97-AF65-F5344CB8AC3E}">
        <p14:creationId xmlns:p14="http://schemas.microsoft.com/office/powerpoint/2010/main" val="5395543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12007" t="12086" r="13487" b="15639"/>
          <a:stretch/>
        </p:blipFill>
        <p:spPr>
          <a:xfrm>
            <a:off x="1815494" y="2247900"/>
            <a:ext cx="1438275" cy="1628775"/>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12007" t="12086" r="13487" b="15639"/>
          <a:stretch/>
        </p:blipFill>
        <p:spPr>
          <a:xfrm>
            <a:off x="5415944" y="2247900"/>
            <a:ext cx="1438275" cy="1628775"/>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12007" t="12086" r="13487" b="15639"/>
          <a:stretch/>
        </p:blipFill>
        <p:spPr>
          <a:xfrm>
            <a:off x="9016394" y="2247900"/>
            <a:ext cx="1438275" cy="1628775"/>
          </a:xfrm>
          <a:prstGeom prst="rect">
            <a:avLst/>
          </a:prstGeom>
        </p:spPr>
      </p:pic>
      <p:grpSp>
        <p:nvGrpSpPr>
          <p:cNvPr id="10" name="组合 9"/>
          <p:cNvGrpSpPr/>
          <p:nvPr/>
        </p:nvGrpSpPr>
        <p:grpSpPr>
          <a:xfrm>
            <a:off x="1260177" y="4482567"/>
            <a:ext cx="2321224" cy="1176487"/>
            <a:chOff x="1260177" y="4473042"/>
            <a:chExt cx="2321224" cy="1176487"/>
          </a:xfrm>
        </p:grpSpPr>
        <p:sp>
          <p:nvSpPr>
            <p:cNvPr id="8" name="文本框 7"/>
            <p:cNvSpPr txBox="1"/>
            <p:nvPr/>
          </p:nvSpPr>
          <p:spPr>
            <a:xfrm>
              <a:off x="1815494" y="4473042"/>
              <a:ext cx="1210588"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9" name="矩形 8"/>
            <p:cNvSpPr/>
            <p:nvPr/>
          </p:nvSpPr>
          <p:spPr>
            <a:xfrm>
              <a:off x="1260177" y="4874252"/>
              <a:ext cx="2321224" cy="775277"/>
            </a:xfrm>
            <a:prstGeom prst="rect">
              <a:avLst/>
            </a:prstGeom>
          </p:spPr>
          <p:txBody>
            <a:bodyPr wrap="square">
              <a:spAutoFit/>
            </a:bodyPr>
            <a:lstStyle/>
            <a:p>
              <a:pPr algn="ct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1" name="组合 10"/>
          <p:cNvGrpSpPr/>
          <p:nvPr/>
        </p:nvGrpSpPr>
        <p:grpSpPr>
          <a:xfrm>
            <a:off x="4860627" y="4482567"/>
            <a:ext cx="2321224" cy="1176487"/>
            <a:chOff x="1260177" y="4473042"/>
            <a:chExt cx="2321224" cy="1176487"/>
          </a:xfrm>
        </p:grpSpPr>
        <p:sp>
          <p:nvSpPr>
            <p:cNvPr id="12" name="文本框 11"/>
            <p:cNvSpPr txBox="1"/>
            <p:nvPr/>
          </p:nvSpPr>
          <p:spPr>
            <a:xfrm>
              <a:off x="1815494" y="4473042"/>
              <a:ext cx="1210588"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13" name="矩形 12"/>
            <p:cNvSpPr/>
            <p:nvPr/>
          </p:nvSpPr>
          <p:spPr>
            <a:xfrm>
              <a:off x="1260177" y="4874252"/>
              <a:ext cx="2321224" cy="775277"/>
            </a:xfrm>
            <a:prstGeom prst="rect">
              <a:avLst/>
            </a:prstGeom>
          </p:spPr>
          <p:txBody>
            <a:bodyPr wrap="square">
              <a:spAutoFit/>
            </a:bodyPr>
            <a:lstStyle/>
            <a:p>
              <a:pPr algn="ct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4" name="组合 13"/>
          <p:cNvGrpSpPr/>
          <p:nvPr/>
        </p:nvGrpSpPr>
        <p:grpSpPr>
          <a:xfrm>
            <a:off x="8461077" y="4482567"/>
            <a:ext cx="2321224" cy="1176487"/>
            <a:chOff x="1260177" y="4473042"/>
            <a:chExt cx="2321224" cy="1176487"/>
          </a:xfrm>
        </p:grpSpPr>
        <p:sp>
          <p:nvSpPr>
            <p:cNvPr id="15" name="文本框 14"/>
            <p:cNvSpPr txBox="1"/>
            <p:nvPr/>
          </p:nvSpPr>
          <p:spPr>
            <a:xfrm>
              <a:off x="1815494" y="4473042"/>
              <a:ext cx="1210588" cy="400110"/>
            </a:xfrm>
            <a:prstGeom prst="rect">
              <a:avLst/>
            </a:prstGeom>
            <a:noFill/>
          </p:spPr>
          <p:txBody>
            <a:bodyPr wrap="none" rtlCol="0">
              <a:spAutoFit/>
            </a:bodyPr>
            <a:lstStyle/>
            <a:p>
              <a:pPr algn="ctr"/>
              <a:r>
                <a:rPr lang="zh-CN" altLang="en-US" sz="2000" b="1" dirty="0">
                  <a:solidFill>
                    <a:schemeClr val="bg1"/>
                  </a:solidFill>
                </a:rPr>
                <a:t>添加标题</a:t>
              </a:r>
            </a:p>
          </p:txBody>
        </p:sp>
        <p:sp>
          <p:nvSpPr>
            <p:cNvPr id="16" name="矩形 15"/>
            <p:cNvSpPr/>
            <p:nvPr/>
          </p:nvSpPr>
          <p:spPr>
            <a:xfrm>
              <a:off x="1260177" y="4874252"/>
              <a:ext cx="2321224" cy="775277"/>
            </a:xfrm>
            <a:prstGeom prst="rect">
              <a:avLst/>
            </a:prstGeom>
          </p:spPr>
          <p:txBody>
            <a:bodyPr wrap="square">
              <a:spAutoFit/>
            </a:bodyPr>
            <a:lstStyle/>
            <a:p>
              <a:pPr algn="ctr">
                <a:lnSpc>
                  <a:spcPct val="20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spTree>
    <p:extLst>
      <p:ext uri="{BB962C8B-B14F-4D97-AF65-F5344CB8AC3E}">
        <p14:creationId xmlns:p14="http://schemas.microsoft.com/office/powerpoint/2010/main" val="14952300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500"/>
                            </p:stCondLst>
                            <p:childTnLst>
                              <p:par>
                                <p:cTn id="16" presetID="53" presetClass="entr" presetSubtype="52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anim calcmode="lin" valueType="num">
                                      <p:cBhvr>
                                        <p:cTn id="21" dur="500" fill="hold"/>
                                        <p:tgtEl>
                                          <p:spTgt spid="6"/>
                                        </p:tgtEl>
                                        <p:attrNameLst>
                                          <p:attrName>ppt_x</p:attrName>
                                        </p:attrNameLst>
                                      </p:cBhvr>
                                      <p:tavLst>
                                        <p:tav tm="0">
                                          <p:val>
                                            <p:fltVal val="0.5"/>
                                          </p:val>
                                        </p:tav>
                                        <p:tav tm="100000">
                                          <p:val>
                                            <p:strVal val="#ppt_x"/>
                                          </p:val>
                                        </p:tav>
                                      </p:tavLst>
                                    </p:anim>
                                    <p:anim calcmode="lin" valueType="num">
                                      <p:cBhvr>
                                        <p:cTn id="22" dur="500" fill="hold"/>
                                        <p:tgtEl>
                                          <p:spTgt spid="6"/>
                                        </p:tgtEl>
                                        <p:attrNameLst>
                                          <p:attrName>ppt_y</p:attrName>
                                        </p:attrNameLst>
                                      </p:cBhvr>
                                      <p:tavLst>
                                        <p:tav tm="0">
                                          <p:val>
                                            <p:fltVal val="0.5"/>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1000"/>
                            </p:stCondLst>
                            <p:childTnLst>
                              <p:par>
                                <p:cTn id="27" presetID="53" presetClass="entr" presetSubtype="52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anim calcmode="lin" valueType="num">
                                      <p:cBhvr>
                                        <p:cTn id="32" dur="500" fill="hold"/>
                                        <p:tgtEl>
                                          <p:spTgt spid="7"/>
                                        </p:tgtEl>
                                        <p:attrNameLst>
                                          <p:attrName>ppt_x</p:attrName>
                                        </p:attrNameLst>
                                      </p:cBhvr>
                                      <p:tavLst>
                                        <p:tav tm="0">
                                          <p:val>
                                            <p:fltVal val="0.5"/>
                                          </p:val>
                                        </p:tav>
                                        <p:tav tm="100000">
                                          <p:val>
                                            <p:strVal val="#ppt_x"/>
                                          </p:val>
                                        </p:tav>
                                      </p:tavLst>
                                    </p:anim>
                                    <p:anim calcmode="lin" valueType="num">
                                      <p:cBhvr>
                                        <p:cTn id="33" dur="500" fill="hold"/>
                                        <p:tgtEl>
                                          <p:spTgt spid="7"/>
                                        </p:tgtEl>
                                        <p:attrNameLst>
                                          <p:attrName>ppt_y</p:attrName>
                                        </p:attrNameLst>
                                      </p:cBhvr>
                                      <p:tavLst>
                                        <p:tav tm="0">
                                          <p:val>
                                            <p:fltVal val="0.5"/>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24313" y="1573967"/>
            <a:ext cx="4863704" cy="830997"/>
          </a:xfrm>
          <a:prstGeom prst="rect">
            <a:avLst/>
          </a:prstGeom>
          <a:noFill/>
        </p:spPr>
        <p:txBody>
          <a:bodyPr wrap="none" rtlCol="0">
            <a:spAutoFit/>
          </a:bodyPr>
          <a:lstStyle/>
          <a:p>
            <a:r>
              <a:rPr lang="zh-CN" altLang="en-US" sz="4800" b="1" dirty="0">
                <a:solidFill>
                  <a:schemeClr val="bg1"/>
                </a:solidFill>
                <a:effectLst>
                  <a:outerShdw blurRad="38100" dist="38100" dir="2700000" algn="tl">
                    <a:srgbClr val="000000">
                      <a:alpha val="43137"/>
                    </a:srgbClr>
                  </a:outerShdw>
                </a:effectLst>
              </a:rPr>
              <a:t>目录</a:t>
            </a:r>
            <a:r>
              <a:rPr lang="en-US" altLang="zh-CN" sz="4800" b="1" dirty="0">
                <a:solidFill>
                  <a:schemeClr val="bg1"/>
                </a:solidFill>
                <a:effectLst>
                  <a:outerShdw blurRad="38100" dist="38100" dir="2700000" algn="tl">
                    <a:srgbClr val="000000">
                      <a:alpha val="43137"/>
                    </a:srgbClr>
                  </a:outerShdw>
                </a:effectLst>
              </a:rPr>
              <a:t>CONTENTS</a:t>
            </a:r>
            <a:endParaRPr lang="zh-CN" altLang="en-US" sz="4800" b="1" dirty="0">
              <a:solidFill>
                <a:schemeClr val="bg1"/>
              </a:solidFill>
              <a:effectLst>
                <a:outerShdw blurRad="38100" dist="38100" dir="2700000" algn="tl">
                  <a:srgbClr val="000000">
                    <a:alpha val="43137"/>
                  </a:srgbClr>
                </a:outerShdw>
              </a:effectLst>
            </a:endParaRPr>
          </a:p>
        </p:txBody>
      </p:sp>
      <p:sp>
        <p:nvSpPr>
          <p:cNvPr id="3" name="文本框 2"/>
          <p:cNvSpPr txBox="1"/>
          <p:nvPr/>
        </p:nvSpPr>
        <p:spPr>
          <a:xfrm>
            <a:off x="1734174" y="2848132"/>
            <a:ext cx="2069797" cy="400110"/>
          </a:xfrm>
          <a:prstGeom prst="rect">
            <a:avLst/>
          </a:prstGeom>
          <a:noFill/>
        </p:spPr>
        <p:txBody>
          <a:bodyPr wrap="none" rtlCol="0">
            <a:spAutoFit/>
          </a:bodyPr>
          <a:lstStyle/>
          <a:p>
            <a:pPr marL="342900" indent="-342900">
              <a:buFont typeface="Wingdings" panose="05000000000000000000" pitchFamily="2" charset="2"/>
              <a:buChar char="n"/>
            </a:pPr>
            <a:r>
              <a:rPr lang="zh-CN" altLang="en-US" sz="2000" dirty="0">
                <a:solidFill>
                  <a:schemeClr val="bg1"/>
                </a:solidFill>
              </a:rPr>
              <a:t>添加标题内容</a:t>
            </a:r>
          </a:p>
        </p:txBody>
      </p:sp>
      <p:sp>
        <p:nvSpPr>
          <p:cNvPr id="4" name="文本框 3"/>
          <p:cNvSpPr txBox="1"/>
          <p:nvPr/>
        </p:nvSpPr>
        <p:spPr>
          <a:xfrm>
            <a:off x="1734174" y="3661429"/>
            <a:ext cx="2069797" cy="400110"/>
          </a:xfrm>
          <a:prstGeom prst="rect">
            <a:avLst/>
          </a:prstGeom>
          <a:noFill/>
        </p:spPr>
        <p:txBody>
          <a:bodyPr wrap="none" rtlCol="0">
            <a:spAutoFit/>
          </a:bodyPr>
          <a:lstStyle/>
          <a:p>
            <a:pPr marL="342900" indent="-342900">
              <a:buFont typeface="Wingdings" panose="05000000000000000000" pitchFamily="2" charset="2"/>
              <a:buChar char="n"/>
            </a:pPr>
            <a:r>
              <a:rPr lang="zh-CN" altLang="en-US" sz="2000" dirty="0">
                <a:solidFill>
                  <a:schemeClr val="bg1"/>
                </a:solidFill>
              </a:rPr>
              <a:t>添加标题内容</a:t>
            </a:r>
          </a:p>
        </p:txBody>
      </p:sp>
      <p:sp>
        <p:nvSpPr>
          <p:cNvPr id="5" name="文本框 4"/>
          <p:cNvSpPr txBox="1"/>
          <p:nvPr/>
        </p:nvSpPr>
        <p:spPr>
          <a:xfrm>
            <a:off x="1734174" y="4474726"/>
            <a:ext cx="2069797" cy="400110"/>
          </a:xfrm>
          <a:prstGeom prst="rect">
            <a:avLst/>
          </a:prstGeom>
          <a:noFill/>
        </p:spPr>
        <p:txBody>
          <a:bodyPr wrap="none" rtlCol="0">
            <a:spAutoFit/>
          </a:bodyPr>
          <a:lstStyle/>
          <a:p>
            <a:pPr marL="342900" indent="-342900">
              <a:buFont typeface="Wingdings" panose="05000000000000000000" pitchFamily="2" charset="2"/>
              <a:buChar char="n"/>
            </a:pPr>
            <a:r>
              <a:rPr lang="zh-CN" altLang="en-US" sz="2000" dirty="0">
                <a:solidFill>
                  <a:schemeClr val="bg1"/>
                </a:solidFill>
              </a:rPr>
              <a:t>添加标题内容</a:t>
            </a:r>
          </a:p>
        </p:txBody>
      </p:sp>
      <p:sp>
        <p:nvSpPr>
          <p:cNvPr id="6" name="文本框 5"/>
          <p:cNvSpPr txBox="1"/>
          <p:nvPr/>
        </p:nvSpPr>
        <p:spPr>
          <a:xfrm>
            <a:off x="1734174" y="5288023"/>
            <a:ext cx="2069797" cy="400110"/>
          </a:xfrm>
          <a:prstGeom prst="rect">
            <a:avLst/>
          </a:prstGeom>
          <a:noFill/>
        </p:spPr>
        <p:txBody>
          <a:bodyPr wrap="none" rtlCol="0">
            <a:spAutoFit/>
          </a:bodyPr>
          <a:lstStyle/>
          <a:p>
            <a:pPr marL="342900" indent="-342900">
              <a:buFont typeface="Wingdings" panose="05000000000000000000" pitchFamily="2" charset="2"/>
              <a:buChar char="n"/>
            </a:pPr>
            <a:r>
              <a:rPr lang="zh-CN" altLang="en-US" sz="2000" dirty="0">
                <a:solidFill>
                  <a:schemeClr val="bg1"/>
                </a:solidFill>
              </a:rPr>
              <a:t>添加标题内容</a:t>
            </a:r>
          </a:p>
        </p:txBody>
      </p:sp>
      <p:sp>
        <p:nvSpPr>
          <p:cNvPr id="7" name="图文框 6"/>
          <p:cNvSpPr/>
          <p:nvPr/>
        </p:nvSpPr>
        <p:spPr>
          <a:xfrm>
            <a:off x="596477" y="415666"/>
            <a:ext cx="10934088" cy="6004184"/>
          </a:xfrm>
          <a:prstGeom prst="frame">
            <a:avLst>
              <a:gd name="adj1" fmla="val 318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descr="图片包含 鲜花, 植物, 花瓶, 小&#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9341" y="605866"/>
            <a:ext cx="3279665" cy="5623784"/>
          </a:xfrm>
          <a:prstGeom prst="rect">
            <a:avLst/>
          </a:prstGeom>
        </p:spPr>
      </p:pic>
    </p:spTree>
    <p:extLst>
      <p:ext uri="{BB962C8B-B14F-4D97-AF65-F5344CB8AC3E}">
        <p14:creationId xmlns:p14="http://schemas.microsoft.com/office/powerpoint/2010/main" val="198154662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
                                        </p:tgtEl>
                                        <p:attrNameLst>
                                          <p:attrName>ppt_y</p:attrName>
                                        </p:attrNameLst>
                                      </p:cBhvr>
                                      <p:tavLst>
                                        <p:tav tm="0">
                                          <p:val>
                                            <p:strVal val="#ppt_y"/>
                                          </p:val>
                                        </p:tav>
                                        <p:tav tm="100000">
                                          <p:val>
                                            <p:strVal val="#ppt_y"/>
                                          </p:val>
                                        </p:tav>
                                      </p:tavLst>
                                    </p:anim>
                                    <p:anim calcmode="lin" valueType="num">
                                      <p:cBhvr>
                                        <p:cTn id="1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
                                        </p:tgtEl>
                                      </p:cBhvr>
                                    </p:animEffect>
                                  </p:childTnLst>
                                </p:cTn>
                              </p:par>
                            </p:childTnLst>
                          </p:cTn>
                        </p:par>
                        <p:par>
                          <p:cTn id="16" fill="hold">
                            <p:stCondLst>
                              <p:cond delay="29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345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395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445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495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
        <p:nvSpPr>
          <p:cNvPr id="5" name="Freeform 5"/>
          <p:cNvSpPr>
            <a:spLocks/>
          </p:cNvSpPr>
          <p:nvPr/>
        </p:nvSpPr>
        <p:spPr bwMode="auto">
          <a:xfrm>
            <a:off x="4219919" y="2124145"/>
            <a:ext cx="1807633" cy="1843617"/>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bg1"/>
          </a:solidFill>
          <a:ln w="57150">
            <a:solidFill>
              <a:srgbClr val="80BDE4"/>
            </a:solid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6" name="Freeform 8"/>
          <p:cNvSpPr>
            <a:spLocks/>
          </p:cNvSpPr>
          <p:nvPr/>
        </p:nvSpPr>
        <p:spPr bwMode="auto">
          <a:xfrm>
            <a:off x="4224151" y="3967761"/>
            <a:ext cx="1803400" cy="1794933"/>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bg1"/>
          </a:solidFill>
          <a:ln w="57150">
            <a:solidFill>
              <a:srgbClr val="80BDE4"/>
            </a:solid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7" name="Freeform 7"/>
          <p:cNvSpPr>
            <a:spLocks/>
          </p:cNvSpPr>
          <p:nvPr/>
        </p:nvSpPr>
        <p:spPr bwMode="auto">
          <a:xfrm>
            <a:off x="6027551" y="3967761"/>
            <a:ext cx="1803400" cy="1794933"/>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solidFill>
            <a:schemeClr val="bg1"/>
          </a:solidFill>
          <a:ln w="57150">
            <a:solidFill>
              <a:srgbClr val="80BDE4"/>
            </a:solid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8" name="Freeform 6"/>
          <p:cNvSpPr>
            <a:spLocks/>
          </p:cNvSpPr>
          <p:nvPr/>
        </p:nvSpPr>
        <p:spPr bwMode="auto">
          <a:xfrm>
            <a:off x="6027552" y="2124145"/>
            <a:ext cx="1799167" cy="1843617"/>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bg1"/>
          </a:solidFill>
          <a:ln w="57150">
            <a:solidFill>
              <a:srgbClr val="80BDE4"/>
            </a:solid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bg1"/>
              </a:solidFill>
            </a:endParaRPr>
          </a:p>
        </p:txBody>
      </p:sp>
      <p:sp>
        <p:nvSpPr>
          <p:cNvPr id="9" name="Freeform 119"/>
          <p:cNvSpPr>
            <a:spLocks noEditPoints="1"/>
          </p:cNvSpPr>
          <p:nvPr/>
        </p:nvSpPr>
        <p:spPr bwMode="auto">
          <a:xfrm>
            <a:off x="5230423" y="3105655"/>
            <a:ext cx="334892" cy="413910"/>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0" name="Freeform 113"/>
          <p:cNvSpPr>
            <a:spLocks noEditPoints="1"/>
          </p:cNvSpPr>
          <p:nvPr/>
        </p:nvSpPr>
        <p:spPr bwMode="auto">
          <a:xfrm>
            <a:off x="5102166" y="4407489"/>
            <a:ext cx="496722" cy="389514"/>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1" name="Freeform 145"/>
          <p:cNvSpPr>
            <a:spLocks/>
          </p:cNvSpPr>
          <p:nvPr/>
        </p:nvSpPr>
        <p:spPr bwMode="auto">
          <a:xfrm>
            <a:off x="6385200" y="3095460"/>
            <a:ext cx="410938" cy="35436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2" name="Freeform 100"/>
          <p:cNvSpPr>
            <a:spLocks noEditPoints="1"/>
          </p:cNvSpPr>
          <p:nvPr/>
        </p:nvSpPr>
        <p:spPr bwMode="auto">
          <a:xfrm>
            <a:off x="6365809" y="4404464"/>
            <a:ext cx="459726" cy="4407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nvGrpSpPr>
          <p:cNvPr id="13" name="组合 12"/>
          <p:cNvGrpSpPr/>
          <p:nvPr/>
        </p:nvGrpSpPr>
        <p:grpSpPr>
          <a:xfrm>
            <a:off x="8972725" y="2230170"/>
            <a:ext cx="2422289" cy="1083048"/>
            <a:chOff x="8034119" y="2130514"/>
            <a:chExt cx="2422289" cy="1083048"/>
          </a:xfrm>
        </p:grpSpPr>
        <p:sp>
          <p:nvSpPr>
            <p:cNvPr id="14" name="文本框 13"/>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5" name="矩形 14"/>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16" name="组合 15"/>
          <p:cNvGrpSpPr/>
          <p:nvPr/>
        </p:nvGrpSpPr>
        <p:grpSpPr>
          <a:xfrm>
            <a:off x="8972725" y="4927961"/>
            <a:ext cx="2422289" cy="1083048"/>
            <a:chOff x="8034119" y="2130514"/>
            <a:chExt cx="2422289" cy="1083048"/>
          </a:xfrm>
        </p:grpSpPr>
        <p:sp>
          <p:nvSpPr>
            <p:cNvPr id="17" name="文本框 16"/>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8" name="矩形 17"/>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19" name="组合 18"/>
          <p:cNvGrpSpPr/>
          <p:nvPr/>
        </p:nvGrpSpPr>
        <p:grpSpPr>
          <a:xfrm>
            <a:off x="655856" y="4791531"/>
            <a:ext cx="2422289" cy="1083048"/>
            <a:chOff x="8034119" y="2130514"/>
            <a:chExt cx="2422289" cy="1083048"/>
          </a:xfrm>
        </p:grpSpPr>
        <p:sp>
          <p:nvSpPr>
            <p:cNvPr id="20" name="文本框 19"/>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21" name="矩形 20"/>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grpSp>
        <p:nvGrpSpPr>
          <p:cNvPr id="22" name="组合 21"/>
          <p:cNvGrpSpPr/>
          <p:nvPr/>
        </p:nvGrpSpPr>
        <p:grpSpPr>
          <a:xfrm>
            <a:off x="655856" y="2153229"/>
            <a:ext cx="2422289" cy="1083048"/>
            <a:chOff x="8034119" y="2130514"/>
            <a:chExt cx="2422289" cy="1083048"/>
          </a:xfrm>
        </p:grpSpPr>
        <p:sp>
          <p:nvSpPr>
            <p:cNvPr id="23" name="文本框 22"/>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24" name="矩形 23"/>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388983373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500"/>
                            </p:stCondLst>
                            <p:childTnLst>
                              <p:par>
                                <p:cTn id="31" presetID="53"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par>
                          <p:cTn id="42" fill="hold">
                            <p:stCondLst>
                              <p:cond delay="3500"/>
                            </p:stCondLst>
                            <p:childTnLst>
                              <p:par>
                                <p:cTn id="43" presetID="53"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10" presetClass="entr" presetSubtype="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nvGrpSpPr>
          <p:cNvPr id="5" name="Group 32"/>
          <p:cNvGrpSpPr/>
          <p:nvPr/>
        </p:nvGrpSpPr>
        <p:grpSpPr>
          <a:xfrm>
            <a:off x="4625234" y="1560628"/>
            <a:ext cx="1166512" cy="4735687"/>
            <a:chOff x="4129088" y="2282825"/>
            <a:chExt cx="531813" cy="2159000"/>
          </a:xfrm>
        </p:grpSpPr>
        <p:sp>
          <p:nvSpPr>
            <p:cNvPr id="6"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7"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8"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9"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0" name="Group 33"/>
          <p:cNvGrpSpPr/>
          <p:nvPr/>
        </p:nvGrpSpPr>
        <p:grpSpPr>
          <a:xfrm>
            <a:off x="6197728" y="1664535"/>
            <a:ext cx="1360632" cy="4671867"/>
            <a:chOff x="4948238" y="2751138"/>
            <a:chExt cx="585788" cy="2011362"/>
          </a:xfrm>
        </p:grpSpPr>
        <p:sp>
          <p:nvSpPr>
            <p:cNvPr id="11"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2"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3"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4"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80BDE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5" name="组合 14"/>
          <p:cNvGrpSpPr/>
          <p:nvPr/>
        </p:nvGrpSpPr>
        <p:grpSpPr>
          <a:xfrm>
            <a:off x="9010825" y="2182545"/>
            <a:ext cx="2422289" cy="1083048"/>
            <a:chOff x="8034119" y="2130514"/>
            <a:chExt cx="2422289" cy="1083048"/>
          </a:xfrm>
        </p:grpSpPr>
        <p:sp>
          <p:nvSpPr>
            <p:cNvPr id="16" name="文本框 15"/>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7" name="矩形 16"/>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18" name="组合 17"/>
          <p:cNvGrpSpPr/>
          <p:nvPr/>
        </p:nvGrpSpPr>
        <p:grpSpPr>
          <a:xfrm>
            <a:off x="9010825" y="4880336"/>
            <a:ext cx="2422289" cy="1083048"/>
            <a:chOff x="8034119" y="2130514"/>
            <a:chExt cx="2422289" cy="1083048"/>
          </a:xfrm>
        </p:grpSpPr>
        <p:sp>
          <p:nvSpPr>
            <p:cNvPr id="19" name="文本框 18"/>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0" name="矩形 19"/>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21" name="组合 20"/>
          <p:cNvGrpSpPr/>
          <p:nvPr/>
        </p:nvGrpSpPr>
        <p:grpSpPr>
          <a:xfrm>
            <a:off x="693956" y="4743906"/>
            <a:ext cx="2422289" cy="1083048"/>
            <a:chOff x="8034119" y="2130514"/>
            <a:chExt cx="2422289" cy="1083048"/>
          </a:xfrm>
        </p:grpSpPr>
        <p:sp>
          <p:nvSpPr>
            <p:cNvPr id="22" name="文本框 21"/>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23" name="矩形 22"/>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grpSp>
        <p:nvGrpSpPr>
          <p:cNvPr id="24" name="组合 23"/>
          <p:cNvGrpSpPr/>
          <p:nvPr/>
        </p:nvGrpSpPr>
        <p:grpSpPr>
          <a:xfrm>
            <a:off x="693956" y="2105604"/>
            <a:ext cx="2422289" cy="1083048"/>
            <a:chOff x="8034119" y="2130514"/>
            <a:chExt cx="2422289" cy="1083048"/>
          </a:xfrm>
        </p:grpSpPr>
        <p:sp>
          <p:nvSpPr>
            <p:cNvPr id="25" name="文本框 24"/>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26" name="矩形 25"/>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1541722467"/>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nvGrpSpPr>
          <p:cNvPr id="5" name="组合 4"/>
          <p:cNvGrpSpPr/>
          <p:nvPr/>
        </p:nvGrpSpPr>
        <p:grpSpPr>
          <a:xfrm>
            <a:off x="3425334" y="1952625"/>
            <a:ext cx="5466726" cy="3952875"/>
            <a:chOff x="3425334" y="1809750"/>
            <a:chExt cx="5466726" cy="3952875"/>
          </a:xfrm>
          <a:solidFill>
            <a:schemeClr val="bg1"/>
          </a:solidFill>
        </p:grpSpPr>
        <p:sp>
          <p:nvSpPr>
            <p:cNvPr id="6" name="空心弧 5"/>
            <p:cNvSpPr/>
            <p:nvPr/>
          </p:nvSpPr>
          <p:spPr>
            <a:xfrm>
              <a:off x="3425334" y="1809750"/>
              <a:ext cx="1533525" cy="1533525"/>
            </a:xfrm>
            <a:prstGeom prst="blockArc">
              <a:avLst>
                <a:gd name="adj1" fmla="val 5380902"/>
                <a:gd name="adj2" fmla="val 16218685"/>
                <a:gd name="adj3" fmla="val 214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空心弧 6"/>
            <p:cNvSpPr/>
            <p:nvPr/>
          </p:nvSpPr>
          <p:spPr>
            <a:xfrm rot="10800000">
              <a:off x="7358535" y="3019425"/>
              <a:ext cx="1533525" cy="1533525"/>
            </a:xfrm>
            <a:prstGeom prst="blockArc">
              <a:avLst>
                <a:gd name="adj1" fmla="val 5380902"/>
                <a:gd name="adj2" fmla="val 16069284"/>
                <a:gd name="adj3" fmla="val 2140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4156096" y="1809750"/>
              <a:ext cx="4042205" cy="32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4152899" y="3019425"/>
              <a:ext cx="4045402" cy="32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空心弧 9"/>
            <p:cNvSpPr/>
            <p:nvPr/>
          </p:nvSpPr>
          <p:spPr>
            <a:xfrm>
              <a:off x="3425334" y="4229100"/>
              <a:ext cx="1533525" cy="1533525"/>
            </a:xfrm>
            <a:prstGeom prst="blockArc">
              <a:avLst>
                <a:gd name="adj1" fmla="val 5380902"/>
                <a:gd name="adj2" fmla="val 16218685"/>
                <a:gd name="adj3" fmla="val 2142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4079896" y="4229100"/>
              <a:ext cx="4118405" cy="32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11"/>
            <p:cNvSpPr/>
            <p:nvPr/>
          </p:nvSpPr>
          <p:spPr>
            <a:xfrm>
              <a:off x="4152899" y="5438775"/>
              <a:ext cx="4045402" cy="32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3" name="组合 12"/>
          <p:cNvGrpSpPr/>
          <p:nvPr/>
        </p:nvGrpSpPr>
        <p:grpSpPr>
          <a:xfrm>
            <a:off x="9174553" y="3559624"/>
            <a:ext cx="2422289" cy="1083048"/>
            <a:chOff x="8034119" y="2130514"/>
            <a:chExt cx="2422289" cy="1083048"/>
          </a:xfrm>
        </p:grpSpPr>
        <p:sp>
          <p:nvSpPr>
            <p:cNvPr id="14" name="文本框 13"/>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5" name="矩形 14"/>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16" name="组合 15"/>
          <p:cNvGrpSpPr/>
          <p:nvPr/>
        </p:nvGrpSpPr>
        <p:grpSpPr>
          <a:xfrm>
            <a:off x="732620" y="2202561"/>
            <a:ext cx="2422289" cy="1083048"/>
            <a:chOff x="8034119" y="2130514"/>
            <a:chExt cx="2422289" cy="1083048"/>
          </a:xfrm>
        </p:grpSpPr>
        <p:sp>
          <p:nvSpPr>
            <p:cNvPr id="17" name="文本框 16"/>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18" name="矩形 17"/>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grpSp>
        <p:nvGrpSpPr>
          <p:cNvPr id="19" name="组合 18"/>
          <p:cNvGrpSpPr/>
          <p:nvPr/>
        </p:nvGrpSpPr>
        <p:grpSpPr>
          <a:xfrm>
            <a:off x="732620" y="4689104"/>
            <a:ext cx="2422289" cy="1083048"/>
            <a:chOff x="8034119" y="2130514"/>
            <a:chExt cx="2422289" cy="1083048"/>
          </a:xfrm>
        </p:grpSpPr>
        <p:sp>
          <p:nvSpPr>
            <p:cNvPr id="20" name="文本框 19"/>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21" name="矩形 20"/>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sp>
        <p:nvSpPr>
          <p:cNvPr id="22" name="文本框 21"/>
          <p:cNvSpPr txBox="1"/>
          <p:nvPr/>
        </p:nvSpPr>
        <p:spPr>
          <a:xfrm>
            <a:off x="3909399" y="4877127"/>
            <a:ext cx="1069524" cy="523220"/>
          </a:xfrm>
          <a:prstGeom prst="rect">
            <a:avLst/>
          </a:prstGeom>
          <a:noFill/>
        </p:spPr>
        <p:txBody>
          <a:bodyPr wrap="none" rtlCol="0">
            <a:spAutoFit/>
          </a:bodyPr>
          <a:lstStyle/>
          <a:p>
            <a:r>
              <a:rPr lang="en-US" altLang="zh-CN" sz="2800" b="1" dirty="0">
                <a:solidFill>
                  <a:schemeClr val="bg1"/>
                </a:solidFill>
              </a:rPr>
              <a:t>2016</a:t>
            </a:r>
            <a:endParaRPr lang="zh-CN" altLang="en-US" sz="2800" b="1" dirty="0">
              <a:solidFill>
                <a:schemeClr val="bg1"/>
              </a:solidFill>
            </a:endParaRPr>
          </a:p>
        </p:txBody>
      </p:sp>
      <p:sp>
        <p:nvSpPr>
          <p:cNvPr id="23" name="文本框 22"/>
          <p:cNvSpPr txBox="1"/>
          <p:nvPr/>
        </p:nvSpPr>
        <p:spPr>
          <a:xfrm>
            <a:off x="7170074" y="3667452"/>
            <a:ext cx="1069524" cy="523220"/>
          </a:xfrm>
          <a:prstGeom prst="rect">
            <a:avLst/>
          </a:prstGeom>
          <a:noFill/>
        </p:spPr>
        <p:txBody>
          <a:bodyPr wrap="none" rtlCol="0">
            <a:spAutoFit/>
          </a:bodyPr>
          <a:lstStyle/>
          <a:p>
            <a:r>
              <a:rPr lang="en-US" altLang="zh-CN" sz="2800" b="1" dirty="0">
                <a:solidFill>
                  <a:schemeClr val="bg1"/>
                </a:solidFill>
              </a:rPr>
              <a:t>2017</a:t>
            </a:r>
            <a:endParaRPr lang="zh-CN" altLang="en-US" sz="2800" b="1" dirty="0">
              <a:solidFill>
                <a:schemeClr val="bg1"/>
              </a:solidFill>
            </a:endParaRPr>
          </a:p>
        </p:txBody>
      </p:sp>
      <p:sp>
        <p:nvSpPr>
          <p:cNvPr id="24" name="文本框 23"/>
          <p:cNvSpPr txBox="1"/>
          <p:nvPr/>
        </p:nvSpPr>
        <p:spPr>
          <a:xfrm>
            <a:off x="3909399" y="2457777"/>
            <a:ext cx="1069524" cy="523220"/>
          </a:xfrm>
          <a:prstGeom prst="rect">
            <a:avLst/>
          </a:prstGeom>
          <a:noFill/>
        </p:spPr>
        <p:txBody>
          <a:bodyPr wrap="none" rtlCol="0">
            <a:spAutoFit/>
          </a:bodyPr>
          <a:lstStyle/>
          <a:p>
            <a:r>
              <a:rPr lang="en-US" altLang="zh-CN" sz="2800" b="1" dirty="0">
                <a:solidFill>
                  <a:schemeClr val="bg1"/>
                </a:solidFill>
              </a:rPr>
              <a:t>2018</a:t>
            </a:r>
            <a:endParaRPr lang="zh-CN" altLang="en-US" sz="2800" b="1" dirty="0">
              <a:solidFill>
                <a:schemeClr val="bg1"/>
              </a:solidFill>
            </a:endParaRPr>
          </a:p>
        </p:txBody>
      </p:sp>
    </p:spTree>
    <p:extLst>
      <p:ext uri="{BB962C8B-B14F-4D97-AF65-F5344CB8AC3E}">
        <p14:creationId xmlns:p14="http://schemas.microsoft.com/office/powerpoint/2010/main" val="2268254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3812" y="1804308"/>
            <a:ext cx="6071016" cy="148770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322" y="1721740"/>
            <a:ext cx="1923490" cy="1683054"/>
          </a:xfrm>
          <a:prstGeom prst="rect">
            <a:avLst/>
          </a:prstGeom>
        </p:spPr>
      </p:pic>
      <p:sp>
        <p:nvSpPr>
          <p:cNvPr id="2" name="文本框 1"/>
          <p:cNvSpPr txBox="1"/>
          <p:nvPr/>
        </p:nvSpPr>
        <p:spPr>
          <a:xfrm>
            <a:off x="610322" y="3557825"/>
            <a:ext cx="6596678" cy="861774"/>
          </a:xfrm>
          <a:prstGeom prst="rect">
            <a:avLst/>
          </a:prstGeom>
          <a:noFill/>
        </p:spPr>
        <p:txBody>
          <a:bodyPr wrap="none" rtlCol="0">
            <a:spAutoFit/>
          </a:bodyPr>
          <a:lstStyle/>
          <a:p>
            <a:r>
              <a:rPr lang="zh-CN" altLang="en-US" sz="5000" b="1" dirty="0">
                <a:solidFill>
                  <a:schemeClr val="bg1"/>
                </a:solidFill>
                <a:effectLst>
                  <a:outerShdw blurRad="38100" dist="38100" dir="2700000" algn="tl">
                    <a:srgbClr val="000000">
                      <a:alpha val="43137"/>
                    </a:srgbClr>
                  </a:outerShdw>
                </a:effectLst>
              </a:rPr>
              <a:t>谢谢您的观看点评提问</a:t>
            </a:r>
          </a:p>
        </p:txBody>
      </p:sp>
    </p:spTree>
    <p:extLst>
      <p:ext uri="{BB962C8B-B14F-4D97-AF65-F5344CB8AC3E}">
        <p14:creationId xmlns:p14="http://schemas.microsoft.com/office/powerpoint/2010/main" val="26679224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1224" y="1012207"/>
            <a:ext cx="3200027" cy="3314466"/>
          </a:xfrm>
          <a:prstGeom prst="rect">
            <a:avLst/>
          </a:prstGeom>
        </p:spPr>
      </p:pic>
      <p:sp>
        <p:nvSpPr>
          <p:cNvPr id="3" name="文本框 2"/>
          <p:cNvSpPr txBox="1"/>
          <p:nvPr/>
        </p:nvSpPr>
        <p:spPr>
          <a:xfrm>
            <a:off x="5314687" y="4859179"/>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4" name="矩形 3"/>
          <p:cNvSpPr/>
          <p:nvPr/>
        </p:nvSpPr>
        <p:spPr>
          <a:xfrm>
            <a:off x="2248851" y="5488687"/>
            <a:ext cx="7752628" cy="316369"/>
          </a:xfrm>
          <a:prstGeom prst="rect">
            <a:avLst/>
          </a:prstGeom>
        </p:spPr>
        <p:txBody>
          <a:bodyPr wrap="square">
            <a:spAutoFit/>
          </a:bodyPr>
          <a:lstStyle/>
          <a:p>
            <a:pPr algn="ct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Tree>
    <p:extLst>
      <p:ext uri="{BB962C8B-B14F-4D97-AF65-F5344CB8AC3E}">
        <p14:creationId xmlns:p14="http://schemas.microsoft.com/office/powerpoint/2010/main" val="3036440355"/>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nvGrpSpPr>
          <p:cNvPr id="7" name="组合 6"/>
          <p:cNvGrpSpPr/>
          <p:nvPr/>
        </p:nvGrpSpPr>
        <p:grpSpPr>
          <a:xfrm>
            <a:off x="1345602" y="1977845"/>
            <a:ext cx="3755898" cy="3666475"/>
            <a:chOff x="9594850" y="4979988"/>
            <a:chExt cx="600075" cy="585788"/>
          </a:xfrm>
          <a:solidFill>
            <a:schemeClr val="bg1"/>
          </a:solidFill>
        </p:grpSpPr>
        <p:sp>
          <p:nvSpPr>
            <p:cNvPr id="8" name="Freeform 243"/>
            <p:cNvSpPr>
              <a:spLocks/>
            </p:cNvSpPr>
            <p:nvPr/>
          </p:nvSpPr>
          <p:spPr bwMode="auto">
            <a:xfrm>
              <a:off x="9767888" y="5238750"/>
              <a:ext cx="168275" cy="128588"/>
            </a:xfrm>
            <a:custGeom>
              <a:avLst/>
              <a:gdLst>
                <a:gd name="T0" fmla="*/ 45 w 45"/>
                <a:gd name="T1" fmla="*/ 1 h 34"/>
                <a:gd name="T2" fmla="*/ 44 w 45"/>
                <a:gd name="T3" fmla="*/ 1 h 34"/>
                <a:gd name="T4" fmla="*/ 1 w 45"/>
                <a:gd name="T5" fmla="*/ 26 h 34"/>
                <a:gd name="T6" fmla="*/ 1 w 45"/>
                <a:gd name="T7" fmla="*/ 27 h 34"/>
                <a:gd name="T8" fmla="*/ 12 w 45"/>
                <a:gd name="T9" fmla="*/ 34 h 34"/>
                <a:gd name="T10" fmla="*/ 15 w 45"/>
                <a:gd name="T11" fmla="*/ 34 h 34"/>
                <a:gd name="T12" fmla="*/ 44 w 45"/>
                <a:gd name="T13" fmla="*/ 17 h 34"/>
                <a:gd name="T14" fmla="*/ 45 w 45"/>
                <a:gd name="T15" fmla="*/ 15 h 34"/>
                <a:gd name="T16" fmla="*/ 45 w 45"/>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4">
                  <a:moveTo>
                    <a:pt x="45" y="1"/>
                  </a:moveTo>
                  <a:cubicBezTo>
                    <a:pt x="45" y="0"/>
                    <a:pt x="45" y="0"/>
                    <a:pt x="44" y="1"/>
                  </a:cubicBezTo>
                  <a:cubicBezTo>
                    <a:pt x="1" y="26"/>
                    <a:pt x="1" y="26"/>
                    <a:pt x="1" y="26"/>
                  </a:cubicBezTo>
                  <a:cubicBezTo>
                    <a:pt x="0" y="26"/>
                    <a:pt x="0" y="27"/>
                    <a:pt x="1" y="27"/>
                  </a:cubicBezTo>
                  <a:cubicBezTo>
                    <a:pt x="12" y="34"/>
                    <a:pt x="12" y="34"/>
                    <a:pt x="12" y="34"/>
                  </a:cubicBezTo>
                  <a:cubicBezTo>
                    <a:pt x="13" y="34"/>
                    <a:pt x="14" y="34"/>
                    <a:pt x="15" y="34"/>
                  </a:cubicBezTo>
                  <a:cubicBezTo>
                    <a:pt x="44" y="17"/>
                    <a:pt x="44" y="17"/>
                    <a:pt x="44" y="17"/>
                  </a:cubicBezTo>
                  <a:cubicBezTo>
                    <a:pt x="45" y="17"/>
                    <a:pt x="45" y="16"/>
                    <a:pt x="45" y="15"/>
                  </a:cubicBezTo>
                  <a:lnTo>
                    <a:pt x="45"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244"/>
            <p:cNvSpPr>
              <a:spLocks/>
            </p:cNvSpPr>
            <p:nvPr/>
          </p:nvSpPr>
          <p:spPr bwMode="auto">
            <a:xfrm>
              <a:off x="9710738" y="5153025"/>
              <a:ext cx="173038" cy="131763"/>
            </a:xfrm>
            <a:custGeom>
              <a:avLst/>
              <a:gdLst>
                <a:gd name="T0" fmla="*/ 1 w 46"/>
                <a:gd name="T1" fmla="*/ 18 h 35"/>
                <a:gd name="T2" fmla="*/ 29 w 46"/>
                <a:gd name="T3" fmla="*/ 34 h 35"/>
                <a:gd name="T4" fmla="*/ 32 w 46"/>
                <a:gd name="T5" fmla="*/ 34 h 35"/>
                <a:gd name="T6" fmla="*/ 45 w 46"/>
                <a:gd name="T7" fmla="*/ 27 h 35"/>
                <a:gd name="T8" fmla="*/ 46 w 46"/>
                <a:gd name="T9" fmla="*/ 26 h 35"/>
                <a:gd name="T10" fmla="*/ 46 w 46"/>
                <a:gd name="T11" fmla="*/ 26 h 35"/>
                <a:gd name="T12" fmla="*/ 45 w 46"/>
                <a:gd name="T13" fmla="*/ 25 h 35"/>
                <a:gd name="T14" fmla="*/ 1 w 46"/>
                <a:gd name="T15" fmla="*/ 0 h 35"/>
                <a:gd name="T16" fmla="*/ 0 w 46"/>
                <a:gd name="T17" fmla="*/ 1 h 35"/>
                <a:gd name="T18" fmla="*/ 0 w 46"/>
                <a:gd name="T19" fmla="*/ 15 h 35"/>
                <a:gd name="T20" fmla="*/ 1 w 46"/>
                <a:gd name="T2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5">
                  <a:moveTo>
                    <a:pt x="1" y="18"/>
                  </a:moveTo>
                  <a:cubicBezTo>
                    <a:pt x="29" y="34"/>
                    <a:pt x="29" y="34"/>
                    <a:pt x="29" y="34"/>
                  </a:cubicBezTo>
                  <a:cubicBezTo>
                    <a:pt x="30" y="35"/>
                    <a:pt x="32" y="35"/>
                    <a:pt x="32" y="34"/>
                  </a:cubicBezTo>
                  <a:cubicBezTo>
                    <a:pt x="45" y="27"/>
                    <a:pt x="45" y="27"/>
                    <a:pt x="45" y="27"/>
                  </a:cubicBezTo>
                  <a:cubicBezTo>
                    <a:pt x="46" y="26"/>
                    <a:pt x="46" y="26"/>
                    <a:pt x="46" y="26"/>
                  </a:cubicBezTo>
                  <a:cubicBezTo>
                    <a:pt x="46" y="26"/>
                    <a:pt x="46" y="26"/>
                    <a:pt x="46" y="26"/>
                  </a:cubicBezTo>
                  <a:cubicBezTo>
                    <a:pt x="46" y="26"/>
                    <a:pt x="45" y="26"/>
                    <a:pt x="45" y="25"/>
                  </a:cubicBezTo>
                  <a:cubicBezTo>
                    <a:pt x="1" y="0"/>
                    <a:pt x="1" y="0"/>
                    <a:pt x="1" y="0"/>
                  </a:cubicBezTo>
                  <a:cubicBezTo>
                    <a:pt x="1" y="0"/>
                    <a:pt x="0" y="0"/>
                    <a:pt x="0" y="1"/>
                  </a:cubicBezTo>
                  <a:cubicBezTo>
                    <a:pt x="0" y="15"/>
                    <a:pt x="0" y="15"/>
                    <a:pt x="0" y="15"/>
                  </a:cubicBezTo>
                  <a:cubicBezTo>
                    <a:pt x="0" y="16"/>
                    <a:pt x="1" y="17"/>
                    <a:pt x="1" y="18"/>
                  </a:cubicBezTo>
                  <a:close/>
                </a:path>
              </a:pathLst>
            </a:custGeom>
            <a:solidFill>
              <a:srgbClr val="2C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245"/>
            <p:cNvSpPr>
              <a:spLocks/>
            </p:cNvSpPr>
            <p:nvPr/>
          </p:nvSpPr>
          <p:spPr bwMode="auto">
            <a:xfrm>
              <a:off x="9861550" y="5026025"/>
              <a:ext cx="173038" cy="130175"/>
            </a:xfrm>
            <a:custGeom>
              <a:avLst/>
              <a:gdLst>
                <a:gd name="T0" fmla="*/ 2 w 46"/>
                <a:gd name="T1" fmla="*/ 35 h 35"/>
                <a:gd name="T2" fmla="*/ 45 w 46"/>
                <a:gd name="T3" fmla="*/ 10 h 35"/>
                <a:gd name="T4" fmla="*/ 45 w 46"/>
                <a:gd name="T5" fmla="*/ 8 h 35"/>
                <a:gd name="T6" fmla="*/ 32 w 46"/>
                <a:gd name="T7" fmla="*/ 0 h 35"/>
                <a:gd name="T8" fmla="*/ 29 w 46"/>
                <a:gd name="T9" fmla="*/ 0 h 35"/>
                <a:gd name="T10" fmla="*/ 2 w 46"/>
                <a:gd name="T11" fmla="*/ 16 h 35"/>
                <a:gd name="T12" fmla="*/ 0 w 46"/>
                <a:gd name="T13" fmla="*/ 18 h 35"/>
                <a:gd name="T14" fmla="*/ 0 w 46"/>
                <a:gd name="T15" fmla="*/ 34 h 35"/>
                <a:gd name="T16" fmla="*/ 2 w 46"/>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5">
                  <a:moveTo>
                    <a:pt x="2" y="35"/>
                  </a:moveTo>
                  <a:cubicBezTo>
                    <a:pt x="45" y="10"/>
                    <a:pt x="45" y="10"/>
                    <a:pt x="45" y="10"/>
                  </a:cubicBezTo>
                  <a:cubicBezTo>
                    <a:pt x="46" y="9"/>
                    <a:pt x="46" y="8"/>
                    <a:pt x="45" y="8"/>
                  </a:cubicBezTo>
                  <a:cubicBezTo>
                    <a:pt x="32" y="0"/>
                    <a:pt x="32" y="0"/>
                    <a:pt x="32" y="0"/>
                  </a:cubicBezTo>
                  <a:cubicBezTo>
                    <a:pt x="31" y="0"/>
                    <a:pt x="30" y="0"/>
                    <a:pt x="29" y="0"/>
                  </a:cubicBezTo>
                  <a:cubicBezTo>
                    <a:pt x="2" y="16"/>
                    <a:pt x="2" y="16"/>
                    <a:pt x="2" y="16"/>
                  </a:cubicBezTo>
                  <a:cubicBezTo>
                    <a:pt x="1" y="16"/>
                    <a:pt x="0" y="17"/>
                    <a:pt x="0" y="18"/>
                  </a:cubicBezTo>
                  <a:cubicBezTo>
                    <a:pt x="0" y="34"/>
                    <a:pt x="0" y="34"/>
                    <a:pt x="0" y="34"/>
                  </a:cubicBezTo>
                  <a:cubicBezTo>
                    <a:pt x="0" y="35"/>
                    <a:pt x="1" y="35"/>
                    <a:pt x="2"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246"/>
            <p:cNvSpPr>
              <a:spLocks/>
            </p:cNvSpPr>
            <p:nvPr/>
          </p:nvSpPr>
          <p:spPr bwMode="auto">
            <a:xfrm>
              <a:off x="9790113" y="5010150"/>
              <a:ext cx="55563" cy="200025"/>
            </a:xfrm>
            <a:custGeom>
              <a:avLst/>
              <a:gdLst>
                <a:gd name="T0" fmla="*/ 1 w 15"/>
                <a:gd name="T1" fmla="*/ 45 h 53"/>
                <a:gd name="T2" fmla="*/ 14 w 15"/>
                <a:gd name="T3" fmla="*/ 53 h 53"/>
                <a:gd name="T4" fmla="*/ 15 w 15"/>
                <a:gd name="T5" fmla="*/ 52 h 53"/>
                <a:gd name="T6" fmla="*/ 15 w 15"/>
                <a:gd name="T7" fmla="*/ 2 h 53"/>
                <a:gd name="T8" fmla="*/ 14 w 15"/>
                <a:gd name="T9" fmla="*/ 1 h 53"/>
                <a:gd name="T10" fmla="*/ 1 w 15"/>
                <a:gd name="T11" fmla="*/ 8 h 53"/>
                <a:gd name="T12" fmla="*/ 0 w 15"/>
                <a:gd name="T13" fmla="*/ 11 h 53"/>
                <a:gd name="T14" fmla="*/ 0 w 15"/>
                <a:gd name="T15" fmla="*/ 43 h 53"/>
                <a:gd name="T16" fmla="*/ 1 w 15"/>
                <a:gd name="T17" fmla="*/ 4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3">
                  <a:moveTo>
                    <a:pt x="1" y="45"/>
                  </a:moveTo>
                  <a:cubicBezTo>
                    <a:pt x="14" y="53"/>
                    <a:pt x="14" y="53"/>
                    <a:pt x="14" y="53"/>
                  </a:cubicBezTo>
                  <a:cubicBezTo>
                    <a:pt x="15" y="53"/>
                    <a:pt x="15" y="53"/>
                    <a:pt x="15" y="52"/>
                  </a:cubicBezTo>
                  <a:cubicBezTo>
                    <a:pt x="15" y="2"/>
                    <a:pt x="15" y="2"/>
                    <a:pt x="15" y="2"/>
                  </a:cubicBezTo>
                  <a:cubicBezTo>
                    <a:pt x="15" y="1"/>
                    <a:pt x="15" y="0"/>
                    <a:pt x="14" y="1"/>
                  </a:cubicBezTo>
                  <a:cubicBezTo>
                    <a:pt x="1" y="8"/>
                    <a:pt x="1" y="8"/>
                    <a:pt x="1" y="8"/>
                  </a:cubicBezTo>
                  <a:cubicBezTo>
                    <a:pt x="0" y="9"/>
                    <a:pt x="0" y="10"/>
                    <a:pt x="0" y="11"/>
                  </a:cubicBezTo>
                  <a:cubicBezTo>
                    <a:pt x="0" y="43"/>
                    <a:pt x="0" y="43"/>
                    <a:pt x="0" y="43"/>
                  </a:cubicBezTo>
                  <a:cubicBezTo>
                    <a:pt x="0" y="44"/>
                    <a:pt x="0" y="45"/>
                    <a:pt x="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247"/>
            <p:cNvSpPr>
              <a:spLocks/>
            </p:cNvSpPr>
            <p:nvPr/>
          </p:nvSpPr>
          <p:spPr bwMode="auto">
            <a:xfrm>
              <a:off x="9991725" y="5067300"/>
              <a:ext cx="98425" cy="93663"/>
            </a:xfrm>
            <a:custGeom>
              <a:avLst/>
              <a:gdLst>
                <a:gd name="T0" fmla="*/ 26 w 26"/>
                <a:gd name="T1" fmla="*/ 8 h 25"/>
                <a:gd name="T2" fmla="*/ 24 w 26"/>
                <a:gd name="T3" fmla="*/ 5 h 25"/>
                <a:gd name="T4" fmla="*/ 17 w 26"/>
                <a:gd name="T5" fmla="*/ 1 h 25"/>
                <a:gd name="T6" fmla="*/ 14 w 26"/>
                <a:gd name="T7" fmla="*/ 1 h 25"/>
                <a:gd name="T8" fmla="*/ 0 w 26"/>
                <a:gd name="T9" fmla="*/ 9 h 25"/>
                <a:gd name="T10" fmla="*/ 0 w 26"/>
                <a:gd name="T11" fmla="*/ 11 h 25"/>
                <a:gd name="T12" fmla="*/ 24 w 26"/>
                <a:gd name="T13" fmla="*/ 25 h 25"/>
                <a:gd name="T14" fmla="*/ 26 w 26"/>
                <a:gd name="T15" fmla="*/ 24 h 25"/>
                <a:gd name="T16" fmla="*/ 26 w 26"/>
                <a:gd name="T1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26" y="8"/>
                  </a:moveTo>
                  <a:cubicBezTo>
                    <a:pt x="26" y="7"/>
                    <a:pt x="25" y="6"/>
                    <a:pt x="24" y="5"/>
                  </a:cubicBezTo>
                  <a:cubicBezTo>
                    <a:pt x="17" y="1"/>
                    <a:pt x="17" y="1"/>
                    <a:pt x="17" y="1"/>
                  </a:cubicBezTo>
                  <a:cubicBezTo>
                    <a:pt x="16" y="0"/>
                    <a:pt x="15" y="0"/>
                    <a:pt x="14" y="1"/>
                  </a:cubicBezTo>
                  <a:cubicBezTo>
                    <a:pt x="0" y="9"/>
                    <a:pt x="0" y="9"/>
                    <a:pt x="0" y="9"/>
                  </a:cubicBezTo>
                  <a:cubicBezTo>
                    <a:pt x="0" y="9"/>
                    <a:pt x="0" y="10"/>
                    <a:pt x="0" y="11"/>
                  </a:cubicBezTo>
                  <a:cubicBezTo>
                    <a:pt x="24" y="25"/>
                    <a:pt x="24" y="25"/>
                    <a:pt x="24" y="25"/>
                  </a:cubicBezTo>
                  <a:cubicBezTo>
                    <a:pt x="25" y="25"/>
                    <a:pt x="26" y="25"/>
                    <a:pt x="26" y="24"/>
                  </a:cubicBezTo>
                  <a:lnTo>
                    <a:pt x="2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248"/>
            <p:cNvSpPr>
              <a:spLocks/>
            </p:cNvSpPr>
            <p:nvPr/>
          </p:nvSpPr>
          <p:spPr bwMode="auto">
            <a:xfrm>
              <a:off x="9950450" y="5186363"/>
              <a:ext cx="60325" cy="200025"/>
            </a:xfrm>
            <a:custGeom>
              <a:avLst/>
              <a:gdLst>
                <a:gd name="T0" fmla="*/ 2 w 16"/>
                <a:gd name="T1" fmla="*/ 1 h 53"/>
                <a:gd name="T2" fmla="*/ 1 w 16"/>
                <a:gd name="T3" fmla="*/ 1 h 53"/>
                <a:gd name="T4" fmla="*/ 1 w 16"/>
                <a:gd name="T5" fmla="*/ 10 h 53"/>
                <a:gd name="T6" fmla="*/ 0 w 16"/>
                <a:gd name="T7" fmla="*/ 11 h 53"/>
                <a:gd name="T8" fmla="*/ 0 w 16"/>
                <a:gd name="T9" fmla="*/ 13 h 53"/>
                <a:gd name="T10" fmla="*/ 0 w 16"/>
                <a:gd name="T11" fmla="*/ 52 h 53"/>
                <a:gd name="T12" fmla="*/ 2 w 16"/>
                <a:gd name="T13" fmla="*/ 52 h 53"/>
                <a:gd name="T14" fmla="*/ 14 w 16"/>
                <a:gd name="T15" fmla="*/ 45 h 53"/>
                <a:gd name="T16" fmla="*/ 16 w 16"/>
                <a:gd name="T17" fmla="*/ 43 h 53"/>
                <a:gd name="T18" fmla="*/ 16 w 16"/>
                <a:gd name="T19" fmla="*/ 10 h 53"/>
                <a:gd name="T20" fmla="*/ 14 w 16"/>
                <a:gd name="T21" fmla="*/ 8 h 53"/>
                <a:gd name="T22" fmla="*/ 2 w 16"/>
                <a:gd name="T23"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53">
                  <a:moveTo>
                    <a:pt x="2" y="1"/>
                  </a:moveTo>
                  <a:cubicBezTo>
                    <a:pt x="1" y="0"/>
                    <a:pt x="1" y="0"/>
                    <a:pt x="1" y="1"/>
                  </a:cubicBezTo>
                  <a:cubicBezTo>
                    <a:pt x="1" y="10"/>
                    <a:pt x="1" y="10"/>
                    <a:pt x="1" y="10"/>
                  </a:cubicBezTo>
                  <a:cubicBezTo>
                    <a:pt x="1" y="10"/>
                    <a:pt x="0" y="11"/>
                    <a:pt x="0" y="11"/>
                  </a:cubicBezTo>
                  <a:cubicBezTo>
                    <a:pt x="0" y="11"/>
                    <a:pt x="0" y="12"/>
                    <a:pt x="0" y="13"/>
                  </a:cubicBezTo>
                  <a:cubicBezTo>
                    <a:pt x="0" y="52"/>
                    <a:pt x="0" y="52"/>
                    <a:pt x="0" y="52"/>
                  </a:cubicBezTo>
                  <a:cubicBezTo>
                    <a:pt x="0" y="53"/>
                    <a:pt x="1" y="53"/>
                    <a:pt x="2" y="52"/>
                  </a:cubicBezTo>
                  <a:cubicBezTo>
                    <a:pt x="14" y="45"/>
                    <a:pt x="14" y="45"/>
                    <a:pt x="14" y="45"/>
                  </a:cubicBezTo>
                  <a:cubicBezTo>
                    <a:pt x="15" y="45"/>
                    <a:pt x="16" y="44"/>
                    <a:pt x="16" y="43"/>
                  </a:cubicBezTo>
                  <a:cubicBezTo>
                    <a:pt x="16" y="10"/>
                    <a:pt x="16" y="10"/>
                    <a:pt x="16" y="10"/>
                  </a:cubicBezTo>
                  <a:cubicBezTo>
                    <a:pt x="16" y="9"/>
                    <a:pt x="15" y="8"/>
                    <a:pt x="14" y="8"/>
                  </a:cubicBezTo>
                  <a:lnTo>
                    <a:pt x="2" y="1"/>
                  </a:lnTo>
                  <a:close/>
                </a:path>
              </a:pathLst>
            </a:custGeom>
            <a:solidFill>
              <a:srgbClr val="2C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249"/>
            <p:cNvSpPr>
              <a:spLocks/>
            </p:cNvSpPr>
            <p:nvPr/>
          </p:nvSpPr>
          <p:spPr bwMode="auto">
            <a:xfrm>
              <a:off x="10026650" y="5227638"/>
              <a:ext cx="63500" cy="117475"/>
            </a:xfrm>
            <a:custGeom>
              <a:avLst/>
              <a:gdLst>
                <a:gd name="T0" fmla="*/ 15 w 17"/>
                <a:gd name="T1" fmla="*/ 9 h 31"/>
                <a:gd name="T2" fmla="*/ 1 w 17"/>
                <a:gd name="T3" fmla="*/ 1 h 31"/>
                <a:gd name="T4" fmla="*/ 0 w 17"/>
                <a:gd name="T5" fmla="*/ 2 h 31"/>
                <a:gd name="T6" fmla="*/ 0 w 17"/>
                <a:gd name="T7" fmla="*/ 29 h 31"/>
                <a:gd name="T8" fmla="*/ 1 w 17"/>
                <a:gd name="T9" fmla="*/ 30 h 31"/>
                <a:gd name="T10" fmla="*/ 15 w 17"/>
                <a:gd name="T11" fmla="*/ 22 h 31"/>
                <a:gd name="T12" fmla="*/ 17 w 17"/>
                <a:gd name="T13" fmla="*/ 20 h 31"/>
                <a:gd name="T14" fmla="*/ 17 w 17"/>
                <a:gd name="T15" fmla="*/ 11 h 31"/>
                <a:gd name="T16" fmla="*/ 15 w 17"/>
                <a:gd name="T17"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1">
                  <a:moveTo>
                    <a:pt x="15" y="9"/>
                  </a:moveTo>
                  <a:cubicBezTo>
                    <a:pt x="1" y="1"/>
                    <a:pt x="1" y="1"/>
                    <a:pt x="1" y="1"/>
                  </a:cubicBezTo>
                  <a:cubicBezTo>
                    <a:pt x="1" y="0"/>
                    <a:pt x="0" y="1"/>
                    <a:pt x="0" y="2"/>
                  </a:cubicBezTo>
                  <a:cubicBezTo>
                    <a:pt x="0" y="29"/>
                    <a:pt x="0" y="29"/>
                    <a:pt x="0" y="29"/>
                  </a:cubicBezTo>
                  <a:cubicBezTo>
                    <a:pt x="0" y="30"/>
                    <a:pt x="1" y="31"/>
                    <a:pt x="1" y="30"/>
                  </a:cubicBezTo>
                  <a:cubicBezTo>
                    <a:pt x="15" y="22"/>
                    <a:pt x="15" y="22"/>
                    <a:pt x="15" y="22"/>
                  </a:cubicBezTo>
                  <a:cubicBezTo>
                    <a:pt x="16" y="22"/>
                    <a:pt x="17" y="20"/>
                    <a:pt x="17" y="20"/>
                  </a:cubicBezTo>
                  <a:cubicBezTo>
                    <a:pt x="17" y="11"/>
                    <a:pt x="17" y="11"/>
                    <a:pt x="17" y="11"/>
                  </a:cubicBezTo>
                  <a:cubicBezTo>
                    <a:pt x="17" y="10"/>
                    <a:pt x="16" y="9"/>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250"/>
            <p:cNvSpPr>
              <a:spLocks/>
            </p:cNvSpPr>
            <p:nvPr/>
          </p:nvSpPr>
          <p:spPr bwMode="auto">
            <a:xfrm>
              <a:off x="9710738" y="5235575"/>
              <a:ext cx="98425" cy="93663"/>
            </a:xfrm>
            <a:custGeom>
              <a:avLst/>
              <a:gdLst>
                <a:gd name="T0" fmla="*/ 0 w 26"/>
                <a:gd name="T1" fmla="*/ 18 h 25"/>
                <a:gd name="T2" fmla="*/ 1 w 26"/>
                <a:gd name="T3" fmla="*/ 20 h 25"/>
                <a:gd name="T4" fmla="*/ 9 w 26"/>
                <a:gd name="T5" fmla="*/ 24 h 25"/>
                <a:gd name="T6" fmla="*/ 11 w 26"/>
                <a:gd name="T7" fmla="*/ 24 h 25"/>
                <a:gd name="T8" fmla="*/ 25 w 26"/>
                <a:gd name="T9" fmla="*/ 16 h 25"/>
                <a:gd name="T10" fmla="*/ 25 w 26"/>
                <a:gd name="T11" fmla="*/ 15 h 25"/>
                <a:gd name="T12" fmla="*/ 1 w 26"/>
                <a:gd name="T13" fmla="*/ 1 h 25"/>
                <a:gd name="T14" fmla="*/ 0 w 26"/>
                <a:gd name="T15" fmla="*/ 2 h 25"/>
                <a:gd name="T16" fmla="*/ 0 w 26"/>
                <a:gd name="T1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0" y="18"/>
                  </a:moveTo>
                  <a:cubicBezTo>
                    <a:pt x="0" y="18"/>
                    <a:pt x="1" y="20"/>
                    <a:pt x="1" y="20"/>
                  </a:cubicBezTo>
                  <a:cubicBezTo>
                    <a:pt x="9" y="24"/>
                    <a:pt x="9" y="24"/>
                    <a:pt x="9" y="24"/>
                  </a:cubicBezTo>
                  <a:cubicBezTo>
                    <a:pt x="9" y="25"/>
                    <a:pt x="11" y="25"/>
                    <a:pt x="11" y="24"/>
                  </a:cubicBezTo>
                  <a:cubicBezTo>
                    <a:pt x="25" y="16"/>
                    <a:pt x="25" y="16"/>
                    <a:pt x="25" y="16"/>
                  </a:cubicBezTo>
                  <a:cubicBezTo>
                    <a:pt x="26" y="16"/>
                    <a:pt x="26" y="15"/>
                    <a:pt x="25" y="15"/>
                  </a:cubicBezTo>
                  <a:cubicBezTo>
                    <a:pt x="1" y="1"/>
                    <a:pt x="1" y="1"/>
                    <a:pt x="1" y="1"/>
                  </a:cubicBezTo>
                  <a:cubicBezTo>
                    <a:pt x="1" y="0"/>
                    <a:pt x="0" y="1"/>
                    <a:pt x="0" y="2"/>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251"/>
            <p:cNvSpPr>
              <a:spLocks/>
            </p:cNvSpPr>
            <p:nvPr/>
          </p:nvSpPr>
          <p:spPr bwMode="auto">
            <a:xfrm>
              <a:off x="9834563" y="5322888"/>
              <a:ext cx="101600" cy="93663"/>
            </a:xfrm>
            <a:custGeom>
              <a:avLst/>
              <a:gdLst>
                <a:gd name="T0" fmla="*/ 26 w 27"/>
                <a:gd name="T1" fmla="*/ 0 h 25"/>
                <a:gd name="T2" fmla="*/ 1 w 27"/>
                <a:gd name="T3" fmla="*/ 14 h 25"/>
                <a:gd name="T4" fmla="*/ 1 w 27"/>
                <a:gd name="T5" fmla="*/ 16 h 25"/>
                <a:gd name="T6" fmla="*/ 16 w 27"/>
                <a:gd name="T7" fmla="*/ 25 h 25"/>
                <a:gd name="T8" fmla="*/ 19 w 27"/>
                <a:gd name="T9" fmla="*/ 25 h 25"/>
                <a:gd name="T10" fmla="*/ 26 w 27"/>
                <a:gd name="T11" fmla="*/ 20 h 25"/>
                <a:gd name="T12" fmla="*/ 27 w 27"/>
                <a:gd name="T13" fmla="*/ 18 h 25"/>
                <a:gd name="T14" fmla="*/ 27 w 27"/>
                <a:gd name="T15" fmla="*/ 1 h 25"/>
                <a:gd name="T16" fmla="*/ 26 w 27"/>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5">
                  <a:moveTo>
                    <a:pt x="26" y="0"/>
                  </a:moveTo>
                  <a:cubicBezTo>
                    <a:pt x="1" y="14"/>
                    <a:pt x="1" y="14"/>
                    <a:pt x="1" y="14"/>
                  </a:cubicBezTo>
                  <a:cubicBezTo>
                    <a:pt x="0" y="15"/>
                    <a:pt x="0" y="16"/>
                    <a:pt x="1" y="16"/>
                  </a:cubicBezTo>
                  <a:cubicBezTo>
                    <a:pt x="16" y="25"/>
                    <a:pt x="16" y="25"/>
                    <a:pt x="16" y="25"/>
                  </a:cubicBezTo>
                  <a:cubicBezTo>
                    <a:pt x="17" y="25"/>
                    <a:pt x="18" y="25"/>
                    <a:pt x="19" y="25"/>
                  </a:cubicBezTo>
                  <a:cubicBezTo>
                    <a:pt x="26" y="20"/>
                    <a:pt x="26" y="20"/>
                    <a:pt x="26" y="20"/>
                  </a:cubicBezTo>
                  <a:cubicBezTo>
                    <a:pt x="27" y="20"/>
                    <a:pt x="27" y="19"/>
                    <a:pt x="27" y="18"/>
                  </a:cubicBezTo>
                  <a:cubicBezTo>
                    <a:pt x="27" y="1"/>
                    <a:pt x="27" y="1"/>
                    <a:pt x="27" y="1"/>
                  </a:cubicBezTo>
                  <a:cubicBezTo>
                    <a:pt x="27" y="0"/>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252"/>
            <p:cNvSpPr>
              <a:spLocks/>
            </p:cNvSpPr>
            <p:nvPr/>
          </p:nvSpPr>
          <p:spPr bwMode="auto">
            <a:xfrm>
              <a:off x="9861550" y="4979988"/>
              <a:ext cx="96838" cy="87313"/>
            </a:xfrm>
            <a:custGeom>
              <a:avLst/>
              <a:gdLst>
                <a:gd name="T0" fmla="*/ 2 w 26"/>
                <a:gd name="T1" fmla="*/ 23 h 23"/>
                <a:gd name="T2" fmla="*/ 25 w 26"/>
                <a:gd name="T3" fmla="*/ 10 h 23"/>
                <a:gd name="T4" fmla="*/ 25 w 26"/>
                <a:gd name="T5" fmla="*/ 8 h 23"/>
                <a:gd name="T6" fmla="*/ 12 w 26"/>
                <a:gd name="T7" fmla="*/ 1 h 23"/>
                <a:gd name="T8" fmla="*/ 9 w 26"/>
                <a:gd name="T9" fmla="*/ 1 h 23"/>
                <a:gd name="T10" fmla="*/ 2 w 26"/>
                <a:gd name="T11" fmla="*/ 5 h 23"/>
                <a:gd name="T12" fmla="*/ 0 w 26"/>
                <a:gd name="T13" fmla="*/ 7 h 23"/>
                <a:gd name="T14" fmla="*/ 0 w 26"/>
                <a:gd name="T15" fmla="*/ 22 h 23"/>
                <a:gd name="T16" fmla="*/ 2 w 26"/>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3">
                  <a:moveTo>
                    <a:pt x="2" y="23"/>
                  </a:moveTo>
                  <a:cubicBezTo>
                    <a:pt x="25" y="10"/>
                    <a:pt x="25" y="10"/>
                    <a:pt x="25" y="10"/>
                  </a:cubicBezTo>
                  <a:cubicBezTo>
                    <a:pt x="26" y="9"/>
                    <a:pt x="26" y="9"/>
                    <a:pt x="25" y="8"/>
                  </a:cubicBezTo>
                  <a:cubicBezTo>
                    <a:pt x="12" y="1"/>
                    <a:pt x="12" y="1"/>
                    <a:pt x="12" y="1"/>
                  </a:cubicBezTo>
                  <a:cubicBezTo>
                    <a:pt x="11" y="0"/>
                    <a:pt x="10" y="0"/>
                    <a:pt x="9" y="1"/>
                  </a:cubicBezTo>
                  <a:cubicBezTo>
                    <a:pt x="2" y="5"/>
                    <a:pt x="2" y="5"/>
                    <a:pt x="2" y="5"/>
                  </a:cubicBezTo>
                  <a:cubicBezTo>
                    <a:pt x="1" y="5"/>
                    <a:pt x="0" y="6"/>
                    <a:pt x="0" y="7"/>
                  </a:cubicBezTo>
                  <a:cubicBezTo>
                    <a:pt x="0" y="22"/>
                    <a:pt x="0" y="22"/>
                    <a:pt x="0" y="22"/>
                  </a:cubicBezTo>
                  <a:cubicBezTo>
                    <a:pt x="0" y="23"/>
                    <a:pt x="1" y="23"/>
                    <a:pt x="2" y="23"/>
                  </a:cubicBezTo>
                  <a:close/>
                </a:path>
              </a:pathLst>
            </a:custGeom>
            <a:solidFill>
              <a:srgbClr val="2C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253"/>
            <p:cNvSpPr>
              <a:spLocks/>
            </p:cNvSpPr>
            <p:nvPr/>
          </p:nvSpPr>
          <p:spPr bwMode="auto">
            <a:xfrm>
              <a:off x="9710738" y="5056188"/>
              <a:ext cx="63500" cy="112713"/>
            </a:xfrm>
            <a:custGeom>
              <a:avLst/>
              <a:gdLst>
                <a:gd name="T0" fmla="*/ 0 w 17"/>
                <a:gd name="T1" fmla="*/ 11 h 30"/>
                <a:gd name="T2" fmla="*/ 0 w 17"/>
                <a:gd name="T3" fmla="*/ 19 h 30"/>
                <a:gd name="T4" fmla="*/ 1 w 17"/>
                <a:gd name="T5" fmla="*/ 21 h 30"/>
                <a:gd name="T6" fmla="*/ 15 w 17"/>
                <a:gd name="T7" fmla="*/ 29 h 30"/>
                <a:gd name="T8" fmla="*/ 17 w 17"/>
                <a:gd name="T9" fmla="*/ 29 h 30"/>
                <a:gd name="T10" fmla="*/ 17 w 17"/>
                <a:gd name="T11" fmla="*/ 1 h 30"/>
                <a:gd name="T12" fmla="*/ 15 w 17"/>
                <a:gd name="T13" fmla="*/ 0 h 30"/>
                <a:gd name="T14" fmla="*/ 1 w 17"/>
                <a:gd name="T15" fmla="*/ 8 h 30"/>
                <a:gd name="T16" fmla="*/ 0 w 17"/>
                <a:gd name="T1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0">
                  <a:moveTo>
                    <a:pt x="0" y="11"/>
                  </a:moveTo>
                  <a:cubicBezTo>
                    <a:pt x="0" y="19"/>
                    <a:pt x="0" y="19"/>
                    <a:pt x="0" y="19"/>
                  </a:cubicBezTo>
                  <a:cubicBezTo>
                    <a:pt x="0" y="20"/>
                    <a:pt x="1" y="21"/>
                    <a:pt x="1" y="21"/>
                  </a:cubicBezTo>
                  <a:cubicBezTo>
                    <a:pt x="15" y="29"/>
                    <a:pt x="15" y="29"/>
                    <a:pt x="15" y="29"/>
                  </a:cubicBezTo>
                  <a:cubicBezTo>
                    <a:pt x="16" y="30"/>
                    <a:pt x="17" y="29"/>
                    <a:pt x="17" y="29"/>
                  </a:cubicBezTo>
                  <a:cubicBezTo>
                    <a:pt x="17" y="1"/>
                    <a:pt x="17" y="1"/>
                    <a:pt x="17" y="1"/>
                  </a:cubicBezTo>
                  <a:cubicBezTo>
                    <a:pt x="17" y="0"/>
                    <a:pt x="16" y="0"/>
                    <a:pt x="15" y="0"/>
                  </a:cubicBezTo>
                  <a:cubicBezTo>
                    <a:pt x="1" y="8"/>
                    <a:pt x="1" y="8"/>
                    <a:pt x="1" y="8"/>
                  </a:cubicBezTo>
                  <a:cubicBezTo>
                    <a:pt x="1" y="9"/>
                    <a:pt x="0" y="10"/>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254"/>
            <p:cNvSpPr>
              <a:spLocks/>
            </p:cNvSpPr>
            <p:nvPr/>
          </p:nvSpPr>
          <p:spPr bwMode="auto">
            <a:xfrm>
              <a:off x="9594850" y="5043488"/>
              <a:ext cx="600075" cy="522288"/>
            </a:xfrm>
            <a:custGeom>
              <a:avLst/>
              <a:gdLst>
                <a:gd name="T0" fmla="*/ 151 w 160"/>
                <a:gd name="T1" fmla="*/ 0 h 139"/>
                <a:gd name="T2" fmla="*/ 121 w 160"/>
                <a:gd name="T3" fmla="*/ 0 h 139"/>
                <a:gd name="T4" fmla="*/ 122 w 160"/>
                <a:gd name="T5" fmla="*/ 1 h 139"/>
                <a:gd name="T6" fmla="*/ 122 w 160"/>
                <a:gd name="T7" fmla="*/ 1 h 139"/>
                <a:gd name="T8" fmla="*/ 126 w 160"/>
                <a:gd name="T9" fmla="*/ 2 h 139"/>
                <a:gd name="T10" fmla="*/ 133 w 160"/>
                <a:gd name="T11" fmla="*/ 7 h 139"/>
                <a:gd name="T12" fmla="*/ 136 w 160"/>
                <a:gd name="T13" fmla="*/ 10 h 139"/>
                <a:gd name="T14" fmla="*/ 150 w 160"/>
                <a:gd name="T15" fmla="*/ 10 h 139"/>
                <a:gd name="T16" fmla="*/ 150 w 160"/>
                <a:gd name="T17" fmla="*/ 105 h 139"/>
                <a:gd name="T18" fmla="*/ 10 w 160"/>
                <a:gd name="T19" fmla="*/ 105 h 139"/>
                <a:gd name="T20" fmla="*/ 10 w 160"/>
                <a:gd name="T21" fmla="*/ 10 h 139"/>
                <a:gd name="T22" fmla="*/ 26 w 160"/>
                <a:gd name="T23" fmla="*/ 10 h 139"/>
                <a:gd name="T24" fmla="*/ 30 w 160"/>
                <a:gd name="T25" fmla="*/ 7 h 139"/>
                <a:gd name="T26" fmla="*/ 41 w 160"/>
                <a:gd name="T27" fmla="*/ 0 h 139"/>
                <a:gd name="T28" fmla="*/ 9 w 160"/>
                <a:gd name="T29" fmla="*/ 0 h 139"/>
                <a:gd name="T30" fmla="*/ 0 w 160"/>
                <a:gd name="T31" fmla="*/ 10 h 139"/>
                <a:gd name="T32" fmla="*/ 0 w 160"/>
                <a:gd name="T33" fmla="*/ 106 h 139"/>
                <a:gd name="T34" fmla="*/ 9 w 160"/>
                <a:gd name="T35" fmla="*/ 115 h 139"/>
                <a:gd name="T36" fmla="*/ 60 w 160"/>
                <a:gd name="T37" fmla="*/ 115 h 139"/>
                <a:gd name="T38" fmla="*/ 60 w 160"/>
                <a:gd name="T39" fmla="*/ 130 h 139"/>
                <a:gd name="T40" fmla="*/ 42 w 160"/>
                <a:gd name="T41" fmla="*/ 130 h 139"/>
                <a:gd name="T42" fmla="*/ 33 w 160"/>
                <a:gd name="T43" fmla="*/ 134 h 139"/>
                <a:gd name="T44" fmla="*/ 33 w 160"/>
                <a:gd name="T45" fmla="*/ 139 h 139"/>
                <a:gd name="T46" fmla="*/ 127 w 160"/>
                <a:gd name="T47" fmla="*/ 139 h 139"/>
                <a:gd name="T48" fmla="*/ 127 w 160"/>
                <a:gd name="T49" fmla="*/ 134 h 139"/>
                <a:gd name="T50" fmla="*/ 118 w 160"/>
                <a:gd name="T51" fmla="*/ 130 h 139"/>
                <a:gd name="T52" fmla="*/ 100 w 160"/>
                <a:gd name="T53" fmla="*/ 130 h 139"/>
                <a:gd name="T54" fmla="*/ 100 w 160"/>
                <a:gd name="T55" fmla="*/ 115 h 139"/>
                <a:gd name="T56" fmla="*/ 151 w 160"/>
                <a:gd name="T57" fmla="*/ 115 h 139"/>
                <a:gd name="T58" fmla="*/ 160 w 160"/>
                <a:gd name="T59" fmla="*/ 106 h 139"/>
                <a:gd name="T60" fmla="*/ 160 w 160"/>
                <a:gd name="T61" fmla="*/ 10 h 139"/>
                <a:gd name="T62" fmla="*/ 151 w 160"/>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139">
                  <a:moveTo>
                    <a:pt x="151" y="0"/>
                  </a:moveTo>
                  <a:cubicBezTo>
                    <a:pt x="121" y="0"/>
                    <a:pt x="121" y="0"/>
                    <a:pt x="121" y="0"/>
                  </a:cubicBezTo>
                  <a:cubicBezTo>
                    <a:pt x="121" y="1"/>
                    <a:pt x="121" y="1"/>
                    <a:pt x="122" y="1"/>
                  </a:cubicBezTo>
                  <a:cubicBezTo>
                    <a:pt x="122" y="1"/>
                    <a:pt x="122" y="1"/>
                    <a:pt x="122" y="1"/>
                  </a:cubicBezTo>
                  <a:cubicBezTo>
                    <a:pt x="123" y="1"/>
                    <a:pt x="125" y="2"/>
                    <a:pt x="126" y="2"/>
                  </a:cubicBezTo>
                  <a:cubicBezTo>
                    <a:pt x="133" y="7"/>
                    <a:pt x="133" y="7"/>
                    <a:pt x="133" y="7"/>
                  </a:cubicBezTo>
                  <a:cubicBezTo>
                    <a:pt x="135" y="7"/>
                    <a:pt x="136" y="9"/>
                    <a:pt x="136" y="10"/>
                  </a:cubicBezTo>
                  <a:cubicBezTo>
                    <a:pt x="150" y="10"/>
                    <a:pt x="150" y="10"/>
                    <a:pt x="150" y="10"/>
                  </a:cubicBezTo>
                  <a:cubicBezTo>
                    <a:pt x="150" y="105"/>
                    <a:pt x="150" y="105"/>
                    <a:pt x="150" y="105"/>
                  </a:cubicBezTo>
                  <a:cubicBezTo>
                    <a:pt x="10" y="105"/>
                    <a:pt x="10" y="105"/>
                    <a:pt x="10" y="105"/>
                  </a:cubicBezTo>
                  <a:cubicBezTo>
                    <a:pt x="10" y="10"/>
                    <a:pt x="10" y="10"/>
                    <a:pt x="10" y="10"/>
                  </a:cubicBezTo>
                  <a:cubicBezTo>
                    <a:pt x="26" y="10"/>
                    <a:pt x="26" y="10"/>
                    <a:pt x="26" y="10"/>
                  </a:cubicBezTo>
                  <a:cubicBezTo>
                    <a:pt x="27" y="9"/>
                    <a:pt x="28" y="7"/>
                    <a:pt x="30" y="7"/>
                  </a:cubicBezTo>
                  <a:cubicBezTo>
                    <a:pt x="41" y="0"/>
                    <a:pt x="41" y="0"/>
                    <a:pt x="41" y="0"/>
                  </a:cubicBezTo>
                  <a:cubicBezTo>
                    <a:pt x="9" y="0"/>
                    <a:pt x="9" y="0"/>
                    <a:pt x="9" y="0"/>
                  </a:cubicBezTo>
                  <a:cubicBezTo>
                    <a:pt x="4" y="0"/>
                    <a:pt x="0" y="4"/>
                    <a:pt x="0" y="10"/>
                  </a:cubicBezTo>
                  <a:cubicBezTo>
                    <a:pt x="0" y="106"/>
                    <a:pt x="0" y="106"/>
                    <a:pt x="0" y="106"/>
                  </a:cubicBezTo>
                  <a:cubicBezTo>
                    <a:pt x="0" y="111"/>
                    <a:pt x="4" y="115"/>
                    <a:pt x="9" y="115"/>
                  </a:cubicBezTo>
                  <a:cubicBezTo>
                    <a:pt x="60" y="115"/>
                    <a:pt x="60" y="115"/>
                    <a:pt x="60" y="115"/>
                  </a:cubicBezTo>
                  <a:cubicBezTo>
                    <a:pt x="60" y="130"/>
                    <a:pt x="60" y="130"/>
                    <a:pt x="60" y="130"/>
                  </a:cubicBezTo>
                  <a:cubicBezTo>
                    <a:pt x="42" y="130"/>
                    <a:pt x="42" y="130"/>
                    <a:pt x="42" y="130"/>
                  </a:cubicBezTo>
                  <a:cubicBezTo>
                    <a:pt x="37" y="130"/>
                    <a:pt x="33" y="132"/>
                    <a:pt x="33" y="134"/>
                  </a:cubicBezTo>
                  <a:cubicBezTo>
                    <a:pt x="33" y="139"/>
                    <a:pt x="33" y="139"/>
                    <a:pt x="33" y="139"/>
                  </a:cubicBezTo>
                  <a:cubicBezTo>
                    <a:pt x="127" y="139"/>
                    <a:pt x="127" y="139"/>
                    <a:pt x="127" y="139"/>
                  </a:cubicBezTo>
                  <a:cubicBezTo>
                    <a:pt x="127" y="134"/>
                    <a:pt x="127" y="134"/>
                    <a:pt x="127" y="134"/>
                  </a:cubicBezTo>
                  <a:cubicBezTo>
                    <a:pt x="127" y="132"/>
                    <a:pt x="123" y="130"/>
                    <a:pt x="118" y="130"/>
                  </a:cubicBezTo>
                  <a:cubicBezTo>
                    <a:pt x="100" y="130"/>
                    <a:pt x="100" y="130"/>
                    <a:pt x="100" y="130"/>
                  </a:cubicBezTo>
                  <a:cubicBezTo>
                    <a:pt x="100" y="115"/>
                    <a:pt x="100" y="115"/>
                    <a:pt x="100" y="115"/>
                  </a:cubicBezTo>
                  <a:cubicBezTo>
                    <a:pt x="151" y="115"/>
                    <a:pt x="151" y="115"/>
                    <a:pt x="151" y="115"/>
                  </a:cubicBezTo>
                  <a:cubicBezTo>
                    <a:pt x="156" y="115"/>
                    <a:pt x="160" y="111"/>
                    <a:pt x="160" y="106"/>
                  </a:cubicBezTo>
                  <a:cubicBezTo>
                    <a:pt x="160" y="10"/>
                    <a:pt x="160" y="10"/>
                    <a:pt x="160" y="10"/>
                  </a:cubicBezTo>
                  <a:cubicBezTo>
                    <a:pt x="160" y="4"/>
                    <a:pt x="156" y="0"/>
                    <a:pt x="151" y="0"/>
                  </a:cubicBezTo>
                  <a:close/>
                </a:path>
              </a:pathLst>
            </a:custGeom>
            <a:solidFill>
              <a:srgbClr val="2C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255"/>
            <p:cNvSpPr>
              <a:spLocks/>
            </p:cNvSpPr>
            <p:nvPr/>
          </p:nvSpPr>
          <p:spPr bwMode="auto">
            <a:xfrm>
              <a:off x="9917113" y="5114925"/>
              <a:ext cx="173038" cy="131763"/>
            </a:xfrm>
            <a:custGeom>
              <a:avLst/>
              <a:gdLst>
                <a:gd name="T0" fmla="*/ 46 w 46"/>
                <a:gd name="T1" fmla="*/ 19 h 35"/>
                <a:gd name="T2" fmla="*/ 44 w 46"/>
                <a:gd name="T3" fmla="*/ 16 h 35"/>
                <a:gd name="T4" fmla="*/ 16 w 46"/>
                <a:gd name="T5" fmla="*/ 0 h 35"/>
                <a:gd name="T6" fmla="*/ 13 w 46"/>
                <a:gd name="T7" fmla="*/ 0 h 35"/>
                <a:gd name="T8" fmla="*/ 1 w 46"/>
                <a:gd name="T9" fmla="*/ 7 h 35"/>
                <a:gd name="T10" fmla="*/ 1 w 46"/>
                <a:gd name="T11" fmla="*/ 9 h 35"/>
                <a:gd name="T12" fmla="*/ 8 w 46"/>
                <a:gd name="T13" fmla="*/ 13 h 35"/>
                <a:gd name="T14" fmla="*/ 10 w 46"/>
                <a:gd name="T15" fmla="*/ 14 h 35"/>
                <a:gd name="T16" fmla="*/ 11 w 46"/>
                <a:gd name="T17" fmla="*/ 15 h 35"/>
                <a:gd name="T18" fmla="*/ 44 w 46"/>
                <a:gd name="T19" fmla="*/ 34 h 35"/>
                <a:gd name="T20" fmla="*/ 46 w 46"/>
                <a:gd name="T21" fmla="*/ 33 h 35"/>
                <a:gd name="T22" fmla="*/ 46 w 46"/>
                <a:gd name="T23"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35">
                  <a:moveTo>
                    <a:pt x="46" y="19"/>
                  </a:moveTo>
                  <a:cubicBezTo>
                    <a:pt x="46" y="18"/>
                    <a:pt x="45" y="17"/>
                    <a:pt x="44" y="16"/>
                  </a:cubicBezTo>
                  <a:cubicBezTo>
                    <a:pt x="16" y="0"/>
                    <a:pt x="16" y="0"/>
                    <a:pt x="16" y="0"/>
                  </a:cubicBezTo>
                  <a:cubicBezTo>
                    <a:pt x="15" y="0"/>
                    <a:pt x="14" y="0"/>
                    <a:pt x="13" y="0"/>
                  </a:cubicBezTo>
                  <a:cubicBezTo>
                    <a:pt x="1" y="7"/>
                    <a:pt x="1" y="7"/>
                    <a:pt x="1" y="7"/>
                  </a:cubicBezTo>
                  <a:cubicBezTo>
                    <a:pt x="0" y="8"/>
                    <a:pt x="0" y="8"/>
                    <a:pt x="1" y="9"/>
                  </a:cubicBezTo>
                  <a:cubicBezTo>
                    <a:pt x="8" y="13"/>
                    <a:pt x="8" y="13"/>
                    <a:pt x="8" y="13"/>
                  </a:cubicBezTo>
                  <a:cubicBezTo>
                    <a:pt x="9" y="14"/>
                    <a:pt x="10" y="14"/>
                    <a:pt x="10" y="14"/>
                  </a:cubicBezTo>
                  <a:cubicBezTo>
                    <a:pt x="10" y="14"/>
                    <a:pt x="10" y="14"/>
                    <a:pt x="11" y="15"/>
                  </a:cubicBezTo>
                  <a:cubicBezTo>
                    <a:pt x="44" y="34"/>
                    <a:pt x="44" y="34"/>
                    <a:pt x="44" y="34"/>
                  </a:cubicBezTo>
                  <a:cubicBezTo>
                    <a:pt x="45" y="35"/>
                    <a:pt x="46" y="34"/>
                    <a:pt x="46" y="33"/>
                  </a:cubicBezTo>
                  <a:lnTo>
                    <a:pt x="4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1" name="audience_93788"/>
          <p:cNvSpPr>
            <a:spLocks noChangeAspect="1"/>
          </p:cNvSpPr>
          <p:nvPr/>
        </p:nvSpPr>
        <p:spPr bwMode="auto">
          <a:xfrm>
            <a:off x="5993630" y="3781582"/>
            <a:ext cx="398420" cy="426450"/>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p>
      <p:sp>
        <p:nvSpPr>
          <p:cNvPr id="22" name="gay-couple_103285"/>
          <p:cNvSpPr>
            <a:spLocks noChangeAspect="1"/>
          </p:cNvSpPr>
          <p:nvPr/>
        </p:nvSpPr>
        <p:spPr bwMode="auto">
          <a:xfrm>
            <a:off x="6014259" y="5146006"/>
            <a:ext cx="357162" cy="426450"/>
          </a:xfrm>
          <a:custGeom>
            <a:avLst/>
            <a:gdLst>
              <a:gd name="connsiteX0" fmla="*/ 206816 w 281869"/>
              <a:gd name="connsiteY0" fmla="*/ 79120 h 336550"/>
              <a:gd name="connsiteX1" fmla="*/ 201524 w 281869"/>
              <a:gd name="connsiteY1" fmla="*/ 85782 h 336550"/>
              <a:gd name="connsiteX2" fmla="*/ 201524 w 281869"/>
              <a:gd name="connsiteY2" fmla="*/ 92444 h 336550"/>
              <a:gd name="connsiteX3" fmla="*/ 205493 w 281869"/>
              <a:gd name="connsiteY3" fmla="*/ 96441 h 336550"/>
              <a:gd name="connsiteX4" fmla="*/ 198878 w 281869"/>
              <a:gd name="connsiteY4" fmla="*/ 133748 h 336550"/>
              <a:gd name="connsiteX5" fmla="*/ 198878 w 281869"/>
              <a:gd name="connsiteY5" fmla="*/ 137745 h 336550"/>
              <a:gd name="connsiteX6" fmla="*/ 206816 w 281869"/>
              <a:gd name="connsiteY6" fmla="*/ 149736 h 336550"/>
              <a:gd name="connsiteX7" fmla="*/ 213430 w 281869"/>
              <a:gd name="connsiteY7" fmla="*/ 149736 h 336550"/>
              <a:gd name="connsiteX8" fmla="*/ 221368 w 281869"/>
              <a:gd name="connsiteY8" fmla="*/ 137745 h 336550"/>
              <a:gd name="connsiteX9" fmla="*/ 221368 w 281869"/>
              <a:gd name="connsiteY9" fmla="*/ 133748 h 336550"/>
              <a:gd name="connsiteX10" fmla="*/ 214753 w 281869"/>
              <a:gd name="connsiteY10" fmla="*/ 96441 h 336550"/>
              <a:gd name="connsiteX11" fmla="*/ 220045 w 281869"/>
              <a:gd name="connsiteY11" fmla="*/ 92444 h 336550"/>
              <a:gd name="connsiteX12" fmla="*/ 220045 w 281869"/>
              <a:gd name="connsiteY12" fmla="*/ 85782 h 336550"/>
              <a:gd name="connsiteX13" fmla="*/ 213430 w 281869"/>
              <a:gd name="connsiteY13" fmla="*/ 79120 h 336550"/>
              <a:gd name="connsiteX14" fmla="*/ 206816 w 281869"/>
              <a:gd name="connsiteY14" fmla="*/ 79120 h 336550"/>
              <a:gd name="connsiteX15" fmla="*/ 68439 w 281869"/>
              <a:gd name="connsiteY15" fmla="*/ 79120 h 336550"/>
              <a:gd name="connsiteX16" fmla="*/ 61824 w 281869"/>
              <a:gd name="connsiteY16" fmla="*/ 85782 h 336550"/>
              <a:gd name="connsiteX17" fmla="*/ 61824 w 281869"/>
              <a:gd name="connsiteY17" fmla="*/ 92444 h 336550"/>
              <a:gd name="connsiteX18" fmla="*/ 67116 w 281869"/>
              <a:gd name="connsiteY18" fmla="*/ 96441 h 336550"/>
              <a:gd name="connsiteX19" fmla="*/ 60501 w 281869"/>
              <a:gd name="connsiteY19" fmla="*/ 133748 h 336550"/>
              <a:gd name="connsiteX20" fmla="*/ 60501 w 281869"/>
              <a:gd name="connsiteY20" fmla="*/ 137745 h 336550"/>
              <a:gd name="connsiteX21" fmla="*/ 68439 w 281869"/>
              <a:gd name="connsiteY21" fmla="*/ 149736 h 336550"/>
              <a:gd name="connsiteX22" fmla="*/ 75053 w 281869"/>
              <a:gd name="connsiteY22" fmla="*/ 149736 h 336550"/>
              <a:gd name="connsiteX23" fmla="*/ 82991 w 281869"/>
              <a:gd name="connsiteY23" fmla="*/ 137745 h 336550"/>
              <a:gd name="connsiteX24" fmla="*/ 82991 w 281869"/>
              <a:gd name="connsiteY24" fmla="*/ 133748 h 336550"/>
              <a:gd name="connsiteX25" fmla="*/ 76376 w 281869"/>
              <a:gd name="connsiteY25" fmla="*/ 96441 h 336550"/>
              <a:gd name="connsiteX26" fmla="*/ 80345 w 281869"/>
              <a:gd name="connsiteY26" fmla="*/ 92444 h 336550"/>
              <a:gd name="connsiteX27" fmla="*/ 80345 w 281869"/>
              <a:gd name="connsiteY27" fmla="*/ 85782 h 336550"/>
              <a:gd name="connsiteX28" fmla="*/ 75053 w 281869"/>
              <a:gd name="connsiteY28" fmla="*/ 79120 h 336550"/>
              <a:gd name="connsiteX29" fmla="*/ 68439 w 281869"/>
              <a:gd name="connsiteY29" fmla="*/ 79120 h 336550"/>
              <a:gd name="connsiteX30" fmla="*/ 21218 w 281869"/>
              <a:gd name="connsiteY30" fmla="*/ 69850 h 336550"/>
              <a:gd name="connsiteX31" fmla="*/ 121201 w 281869"/>
              <a:gd name="connsiteY31" fmla="*/ 69850 h 336550"/>
              <a:gd name="connsiteX32" fmla="*/ 135672 w 281869"/>
              <a:gd name="connsiteY32" fmla="*/ 83053 h 336550"/>
              <a:gd name="connsiteX33" fmla="*/ 140934 w 281869"/>
              <a:gd name="connsiteY33" fmla="*/ 113420 h 336550"/>
              <a:gd name="connsiteX34" fmla="*/ 146197 w 281869"/>
              <a:gd name="connsiteY34" fmla="*/ 83053 h 336550"/>
              <a:gd name="connsiteX35" fmla="*/ 160668 w 281869"/>
              <a:gd name="connsiteY35" fmla="*/ 69850 h 336550"/>
              <a:gd name="connsiteX36" fmla="*/ 260651 w 281869"/>
              <a:gd name="connsiteY36" fmla="*/ 69850 h 336550"/>
              <a:gd name="connsiteX37" fmla="*/ 275123 w 281869"/>
              <a:gd name="connsiteY37" fmla="*/ 83053 h 336550"/>
              <a:gd name="connsiteX38" fmla="*/ 281700 w 281869"/>
              <a:gd name="connsiteY38" fmla="*/ 196599 h 336550"/>
              <a:gd name="connsiteX39" fmla="*/ 269860 w 281869"/>
              <a:gd name="connsiteY39" fmla="*/ 211122 h 336550"/>
              <a:gd name="connsiteX40" fmla="*/ 254073 w 281869"/>
              <a:gd name="connsiteY40" fmla="*/ 199239 h 336550"/>
              <a:gd name="connsiteX41" fmla="*/ 250127 w 281869"/>
              <a:gd name="connsiteY41" fmla="*/ 125303 h 336550"/>
              <a:gd name="connsiteX42" fmla="*/ 248811 w 281869"/>
              <a:gd name="connsiteY42" fmla="*/ 319386 h 336550"/>
              <a:gd name="connsiteX43" fmla="*/ 231709 w 281869"/>
              <a:gd name="connsiteY43" fmla="*/ 336550 h 336550"/>
              <a:gd name="connsiteX44" fmla="*/ 215922 w 281869"/>
              <a:gd name="connsiteY44" fmla="*/ 319386 h 336550"/>
              <a:gd name="connsiteX45" fmla="*/ 215922 w 281869"/>
              <a:gd name="connsiteY45" fmla="*/ 213762 h 336550"/>
              <a:gd name="connsiteX46" fmla="*/ 210660 w 281869"/>
              <a:gd name="connsiteY46" fmla="*/ 208481 h 336550"/>
              <a:gd name="connsiteX47" fmla="*/ 204082 w 281869"/>
              <a:gd name="connsiteY47" fmla="*/ 213762 h 336550"/>
              <a:gd name="connsiteX48" fmla="*/ 204082 w 281869"/>
              <a:gd name="connsiteY48" fmla="*/ 319386 h 336550"/>
              <a:gd name="connsiteX49" fmla="*/ 186979 w 281869"/>
              <a:gd name="connsiteY49" fmla="*/ 336550 h 336550"/>
              <a:gd name="connsiteX50" fmla="*/ 171193 w 281869"/>
              <a:gd name="connsiteY50" fmla="*/ 319386 h 336550"/>
              <a:gd name="connsiteX51" fmla="*/ 171193 w 281869"/>
              <a:gd name="connsiteY51" fmla="*/ 121342 h 336550"/>
              <a:gd name="connsiteX52" fmla="*/ 155406 w 281869"/>
              <a:gd name="connsiteY52" fmla="*/ 199239 h 336550"/>
              <a:gd name="connsiteX53" fmla="*/ 140934 w 281869"/>
              <a:gd name="connsiteY53" fmla="*/ 211122 h 336550"/>
              <a:gd name="connsiteX54" fmla="*/ 126463 w 281869"/>
              <a:gd name="connsiteY54" fmla="*/ 199239 h 336550"/>
              <a:gd name="connsiteX55" fmla="*/ 110676 w 281869"/>
              <a:gd name="connsiteY55" fmla="*/ 125303 h 336550"/>
              <a:gd name="connsiteX56" fmla="*/ 110676 w 281869"/>
              <a:gd name="connsiteY56" fmla="*/ 319386 h 336550"/>
              <a:gd name="connsiteX57" fmla="*/ 93574 w 281869"/>
              <a:gd name="connsiteY57" fmla="*/ 336550 h 336550"/>
              <a:gd name="connsiteX58" fmla="*/ 77787 w 281869"/>
              <a:gd name="connsiteY58" fmla="*/ 319386 h 336550"/>
              <a:gd name="connsiteX59" fmla="*/ 77787 w 281869"/>
              <a:gd name="connsiteY59" fmla="*/ 213762 h 336550"/>
              <a:gd name="connsiteX60" fmla="*/ 71209 w 281869"/>
              <a:gd name="connsiteY60" fmla="*/ 208481 h 336550"/>
              <a:gd name="connsiteX61" fmla="*/ 65947 w 281869"/>
              <a:gd name="connsiteY61" fmla="*/ 213762 h 336550"/>
              <a:gd name="connsiteX62" fmla="*/ 65947 w 281869"/>
              <a:gd name="connsiteY62" fmla="*/ 319386 h 336550"/>
              <a:gd name="connsiteX63" fmla="*/ 48845 w 281869"/>
              <a:gd name="connsiteY63" fmla="*/ 336550 h 336550"/>
              <a:gd name="connsiteX64" fmla="*/ 33058 w 281869"/>
              <a:gd name="connsiteY64" fmla="*/ 319386 h 336550"/>
              <a:gd name="connsiteX65" fmla="*/ 33058 w 281869"/>
              <a:gd name="connsiteY65" fmla="*/ 121342 h 336550"/>
              <a:gd name="connsiteX66" fmla="*/ 27796 w 281869"/>
              <a:gd name="connsiteY66" fmla="*/ 199239 h 336550"/>
              <a:gd name="connsiteX67" fmla="*/ 12009 w 281869"/>
              <a:gd name="connsiteY67" fmla="*/ 211122 h 336550"/>
              <a:gd name="connsiteX68" fmla="*/ 169 w 281869"/>
              <a:gd name="connsiteY68" fmla="*/ 196599 h 336550"/>
              <a:gd name="connsiteX69" fmla="*/ 6746 w 281869"/>
              <a:gd name="connsiteY69" fmla="*/ 83053 h 336550"/>
              <a:gd name="connsiteX70" fmla="*/ 21218 w 281869"/>
              <a:gd name="connsiteY70" fmla="*/ 69850 h 336550"/>
              <a:gd name="connsiteX71" fmla="*/ 210785 w 281869"/>
              <a:gd name="connsiteY71" fmla="*/ 0 h 336550"/>
              <a:gd name="connsiteX72" fmla="*/ 241742 w 281869"/>
              <a:gd name="connsiteY72" fmla="*/ 30163 h 336550"/>
              <a:gd name="connsiteX73" fmla="*/ 210785 w 281869"/>
              <a:gd name="connsiteY73" fmla="*/ 60326 h 336550"/>
              <a:gd name="connsiteX74" fmla="*/ 179828 w 281869"/>
              <a:gd name="connsiteY74" fmla="*/ 30163 h 336550"/>
              <a:gd name="connsiteX75" fmla="*/ 210785 w 281869"/>
              <a:gd name="connsiteY75" fmla="*/ 0 h 336550"/>
              <a:gd name="connsiteX76" fmla="*/ 71085 w 281869"/>
              <a:gd name="connsiteY76" fmla="*/ 0 h 336550"/>
              <a:gd name="connsiteX77" fmla="*/ 102042 w 281869"/>
              <a:gd name="connsiteY77" fmla="*/ 30163 h 336550"/>
              <a:gd name="connsiteX78" fmla="*/ 71085 w 281869"/>
              <a:gd name="connsiteY78" fmla="*/ 60326 h 336550"/>
              <a:gd name="connsiteX79" fmla="*/ 40128 w 281869"/>
              <a:gd name="connsiteY79" fmla="*/ 30163 h 336550"/>
              <a:gd name="connsiteX80" fmla="*/ 71085 w 281869"/>
              <a:gd name="connsiteY8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1869" h="336550">
                <a:moveTo>
                  <a:pt x="206816" y="79120"/>
                </a:moveTo>
                <a:cubicBezTo>
                  <a:pt x="206816" y="79120"/>
                  <a:pt x="206816" y="79120"/>
                  <a:pt x="201524" y="85782"/>
                </a:cubicBezTo>
                <a:cubicBezTo>
                  <a:pt x="198878" y="88447"/>
                  <a:pt x="198878" y="89779"/>
                  <a:pt x="201524" y="92444"/>
                </a:cubicBezTo>
                <a:cubicBezTo>
                  <a:pt x="201524" y="92444"/>
                  <a:pt x="201524" y="92444"/>
                  <a:pt x="205493" y="96441"/>
                </a:cubicBezTo>
                <a:cubicBezTo>
                  <a:pt x="205493" y="96441"/>
                  <a:pt x="205493" y="96441"/>
                  <a:pt x="198878" y="133748"/>
                </a:cubicBezTo>
                <a:cubicBezTo>
                  <a:pt x="198878" y="135080"/>
                  <a:pt x="198878" y="136413"/>
                  <a:pt x="198878" y="137745"/>
                </a:cubicBezTo>
                <a:cubicBezTo>
                  <a:pt x="198878" y="137745"/>
                  <a:pt x="198878" y="137745"/>
                  <a:pt x="206816" y="149736"/>
                </a:cubicBezTo>
                <a:cubicBezTo>
                  <a:pt x="208139" y="152401"/>
                  <a:pt x="212107" y="152401"/>
                  <a:pt x="213430" y="149736"/>
                </a:cubicBezTo>
                <a:cubicBezTo>
                  <a:pt x="213430" y="149736"/>
                  <a:pt x="213430" y="149736"/>
                  <a:pt x="221368" y="137745"/>
                </a:cubicBezTo>
                <a:cubicBezTo>
                  <a:pt x="222691" y="136413"/>
                  <a:pt x="222691" y="135080"/>
                  <a:pt x="221368" y="133748"/>
                </a:cubicBezTo>
                <a:cubicBezTo>
                  <a:pt x="221368" y="133748"/>
                  <a:pt x="221368" y="133748"/>
                  <a:pt x="214753" y="96441"/>
                </a:cubicBezTo>
                <a:cubicBezTo>
                  <a:pt x="214753" y="96441"/>
                  <a:pt x="214753" y="96441"/>
                  <a:pt x="220045" y="92444"/>
                </a:cubicBezTo>
                <a:cubicBezTo>
                  <a:pt x="221368" y="89779"/>
                  <a:pt x="221368" y="88447"/>
                  <a:pt x="220045" y="85782"/>
                </a:cubicBezTo>
                <a:cubicBezTo>
                  <a:pt x="220045" y="85782"/>
                  <a:pt x="220045" y="85782"/>
                  <a:pt x="213430" y="79120"/>
                </a:cubicBezTo>
                <a:cubicBezTo>
                  <a:pt x="212107" y="77788"/>
                  <a:pt x="209462" y="77788"/>
                  <a:pt x="206816" y="79120"/>
                </a:cubicBezTo>
                <a:close/>
                <a:moveTo>
                  <a:pt x="68439" y="79120"/>
                </a:moveTo>
                <a:cubicBezTo>
                  <a:pt x="68439" y="79120"/>
                  <a:pt x="68439" y="79120"/>
                  <a:pt x="61824" y="85782"/>
                </a:cubicBezTo>
                <a:cubicBezTo>
                  <a:pt x="60501" y="88447"/>
                  <a:pt x="60501" y="89779"/>
                  <a:pt x="61824" y="92444"/>
                </a:cubicBezTo>
                <a:cubicBezTo>
                  <a:pt x="61824" y="92444"/>
                  <a:pt x="61824" y="92444"/>
                  <a:pt x="67116" y="96441"/>
                </a:cubicBezTo>
                <a:cubicBezTo>
                  <a:pt x="67116" y="96441"/>
                  <a:pt x="67116" y="96441"/>
                  <a:pt x="60501" y="133748"/>
                </a:cubicBezTo>
                <a:cubicBezTo>
                  <a:pt x="59178" y="135080"/>
                  <a:pt x="59178" y="136413"/>
                  <a:pt x="60501" y="137745"/>
                </a:cubicBezTo>
                <a:cubicBezTo>
                  <a:pt x="60501" y="137745"/>
                  <a:pt x="60501" y="137745"/>
                  <a:pt x="68439" y="149736"/>
                </a:cubicBezTo>
                <a:cubicBezTo>
                  <a:pt x="69762" y="152401"/>
                  <a:pt x="73730" y="152401"/>
                  <a:pt x="75053" y="149736"/>
                </a:cubicBezTo>
                <a:cubicBezTo>
                  <a:pt x="75053" y="149736"/>
                  <a:pt x="75053" y="149736"/>
                  <a:pt x="82991" y="137745"/>
                </a:cubicBezTo>
                <a:cubicBezTo>
                  <a:pt x="82991" y="136413"/>
                  <a:pt x="82991" y="135080"/>
                  <a:pt x="82991" y="133748"/>
                </a:cubicBezTo>
                <a:cubicBezTo>
                  <a:pt x="82991" y="133748"/>
                  <a:pt x="82991" y="133748"/>
                  <a:pt x="76376" y="96441"/>
                </a:cubicBezTo>
                <a:cubicBezTo>
                  <a:pt x="76376" y="96441"/>
                  <a:pt x="76376" y="96441"/>
                  <a:pt x="80345" y="92444"/>
                </a:cubicBezTo>
                <a:cubicBezTo>
                  <a:pt x="82991" y="89779"/>
                  <a:pt x="82991" y="88447"/>
                  <a:pt x="80345" y="85782"/>
                </a:cubicBezTo>
                <a:cubicBezTo>
                  <a:pt x="80345" y="85782"/>
                  <a:pt x="80345" y="85782"/>
                  <a:pt x="75053" y="79120"/>
                </a:cubicBezTo>
                <a:cubicBezTo>
                  <a:pt x="72407" y="77788"/>
                  <a:pt x="69762" y="77788"/>
                  <a:pt x="68439" y="79120"/>
                </a:cubicBezTo>
                <a:close/>
                <a:moveTo>
                  <a:pt x="21218" y="69850"/>
                </a:moveTo>
                <a:cubicBezTo>
                  <a:pt x="21218" y="69850"/>
                  <a:pt x="21218" y="69850"/>
                  <a:pt x="121201" y="69850"/>
                </a:cubicBezTo>
                <a:cubicBezTo>
                  <a:pt x="129094" y="69850"/>
                  <a:pt x="135672" y="76451"/>
                  <a:pt x="135672" y="83053"/>
                </a:cubicBezTo>
                <a:cubicBezTo>
                  <a:pt x="135672" y="83053"/>
                  <a:pt x="135672" y="83053"/>
                  <a:pt x="140934" y="113420"/>
                </a:cubicBezTo>
                <a:cubicBezTo>
                  <a:pt x="140934" y="113420"/>
                  <a:pt x="140934" y="113420"/>
                  <a:pt x="146197" y="83053"/>
                </a:cubicBezTo>
                <a:cubicBezTo>
                  <a:pt x="146197" y="76451"/>
                  <a:pt x="152775" y="69850"/>
                  <a:pt x="160668" y="69850"/>
                </a:cubicBezTo>
                <a:cubicBezTo>
                  <a:pt x="160668" y="69850"/>
                  <a:pt x="160668" y="69850"/>
                  <a:pt x="260651" y="69850"/>
                </a:cubicBezTo>
                <a:cubicBezTo>
                  <a:pt x="267229" y="69850"/>
                  <a:pt x="273807" y="76451"/>
                  <a:pt x="275123" y="83053"/>
                </a:cubicBezTo>
                <a:cubicBezTo>
                  <a:pt x="275123" y="83053"/>
                  <a:pt x="275123" y="83053"/>
                  <a:pt x="281700" y="196599"/>
                </a:cubicBezTo>
                <a:cubicBezTo>
                  <a:pt x="283016" y="204520"/>
                  <a:pt x="276438" y="211122"/>
                  <a:pt x="269860" y="211122"/>
                </a:cubicBezTo>
                <a:cubicBezTo>
                  <a:pt x="261967" y="212442"/>
                  <a:pt x="255389" y="205841"/>
                  <a:pt x="254073" y="199239"/>
                </a:cubicBezTo>
                <a:cubicBezTo>
                  <a:pt x="254073" y="199239"/>
                  <a:pt x="254073" y="199239"/>
                  <a:pt x="250127" y="125303"/>
                </a:cubicBezTo>
                <a:cubicBezTo>
                  <a:pt x="250127" y="125303"/>
                  <a:pt x="250127" y="125303"/>
                  <a:pt x="248811" y="319386"/>
                </a:cubicBezTo>
                <a:cubicBezTo>
                  <a:pt x="248811" y="329949"/>
                  <a:pt x="240918" y="336550"/>
                  <a:pt x="231709" y="336550"/>
                </a:cubicBezTo>
                <a:cubicBezTo>
                  <a:pt x="222500" y="336550"/>
                  <a:pt x="215922" y="328628"/>
                  <a:pt x="215922" y="319386"/>
                </a:cubicBezTo>
                <a:cubicBezTo>
                  <a:pt x="215922" y="319386"/>
                  <a:pt x="215922" y="319386"/>
                  <a:pt x="215922" y="213762"/>
                </a:cubicBezTo>
                <a:cubicBezTo>
                  <a:pt x="215922" y="211122"/>
                  <a:pt x="213291" y="208481"/>
                  <a:pt x="210660" y="208481"/>
                </a:cubicBezTo>
                <a:cubicBezTo>
                  <a:pt x="206713" y="208481"/>
                  <a:pt x="204082" y="211122"/>
                  <a:pt x="204082" y="213762"/>
                </a:cubicBezTo>
                <a:cubicBezTo>
                  <a:pt x="204082" y="213762"/>
                  <a:pt x="204082" y="213762"/>
                  <a:pt x="204082" y="319386"/>
                </a:cubicBezTo>
                <a:cubicBezTo>
                  <a:pt x="204082" y="329949"/>
                  <a:pt x="196188" y="336550"/>
                  <a:pt x="186979" y="336550"/>
                </a:cubicBezTo>
                <a:cubicBezTo>
                  <a:pt x="177770" y="336550"/>
                  <a:pt x="171193" y="328628"/>
                  <a:pt x="171193" y="319386"/>
                </a:cubicBezTo>
                <a:cubicBezTo>
                  <a:pt x="171193" y="319386"/>
                  <a:pt x="171193" y="319386"/>
                  <a:pt x="171193" y="121342"/>
                </a:cubicBezTo>
                <a:cubicBezTo>
                  <a:pt x="171193" y="121342"/>
                  <a:pt x="171193" y="121342"/>
                  <a:pt x="155406" y="199239"/>
                </a:cubicBezTo>
                <a:cubicBezTo>
                  <a:pt x="154090" y="205841"/>
                  <a:pt x="148828" y="212442"/>
                  <a:pt x="140934" y="211122"/>
                </a:cubicBezTo>
                <a:cubicBezTo>
                  <a:pt x="133041" y="212442"/>
                  <a:pt x="127779" y="205841"/>
                  <a:pt x="126463" y="199239"/>
                </a:cubicBezTo>
                <a:cubicBezTo>
                  <a:pt x="126463" y="199239"/>
                  <a:pt x="126463" y="199239"/>
                  <a:pt x="110676" y="125303"/>
                </a:cubicBezTo>
                <a:cubicBezTo>
                  <a:pt x="110676" y="125303"/>
                  <a:pt x="110676" y="125303"/>
                  <a:pt x="110676" y="319386"/>
                </a:cubicBezTo>
                <a:cubicBezTo>
                  <a:pt x="110676" y="329949"/>
                  <a:pt x="102783" y="336550"/>
                  <a:pt x="93574" y="336550"/>
                </a:cubicBezTo>
                <a:cubicBezTo>
                  <a:pt x="84365" y="336550"/>
                  <a:pt x="77787" y="328628"/>
                  <a:pt x="77787" y="319386"/>
                </a:cubicBezTo>
                <a:cubicBezTo>
                  <a:pt x="77787" y="319386"/>
                  <a:pt x="77787" y="319386"/>
                  <a:pt x="77787" y="213762"/>
                </a:cubicBezTo>
                <a:cubicBezTo>
                  <a:pt x="77787" y="211122"/>
                  <a:pt x="75156" y="208481"/>
                  <a:pt x="71209" y="208481"/>
                </a:cubicBezTo>
                <a:cubicBezTo>
                  <a:pt x="68578" y="208481"/>
                  <a:pt x="65947" y="211122"/>
                  <a:pt x="65947" y="213762"/>
                </a:cubicBezTo>
                <a:cubicBezTo>
                  <a:pt x="65947" y="213762"/>
                  <a:pt x="65947" y="213762"/>
                  <a:pt x="65947" y="319386"/>
                </a:cubicBezTo>
                <a:cubicBezTo>
                  <a:pt x="65947" y="329949"/>
                  <a:pt x="58054" y="336550"/>
                  <a:pt x="48845" y="336550"/>
                </a:cubicBezTo>
                <a:cubicBezTo>
                  <a:pt x="39636" y="336550"/>
                  <a:pt x="33058" y="328628"/>
                  <a:pt x="33058" y="319386"/>
                </a:cubicBezTo>
                <a:cubicBezTo>
                  <a:pt x="33058" y="319386"/>
                  <a:pt x="33058" y="319386"/>
                  <a:pt x="33058" y="121342"/>
                </a:cubicBezTo>
                <a:cubicBezTo>
                  <a:pt x="33058" y="121342"/>
                  <a:pt x="33058" y="121342"/>
                  <a:pt x="27796" y="199239"/>
                </a:cubicBezTo>
                <a:cubicBezTo>
                  <a:pt x="26480" y="205841"/>
                  <a:pt x="19902" y="212442"/>
                  <a:pt x="12009" y="211122"/>
                </a:cubicBezTo>
                <a:cubicBezTo>
                  <a:pt x="5431" y="211122"/>
                  <a:pt x="-1147" y="204520"/>
                  <a:pt x="169" y="196599"/>
                </a:cubicBezTo>
                <a:cubicBezTo>
                  <a:pt x="169" y="196599"/>
                  <a:pt x="169" y="196599"/>
                  <a:pt x="6746" y="83053"/>
                </a:cubicBezTo>
                <a:cubicBezTo>
                  <a:pt x="8062" y="76451"/>
                  <a:pt x="14640" y="69850"/>
                  <a:pt x="21218" y="69850"/>
                </a:cubicBezTo>
                <a:close/>
                <a:moveTo>
                  <a:pt x="210785" y="0"/>
                </a:moveTo>
                <a:cubicBezTo>
                  <a:pt x="227882" y="0"/>
                  <a:pt x="241742" y="13504"/>
                  <a:pt x="241742" y="30163"/>
                </a:cubicBezTo>
                <a:cubicBezTo>
                  <a:pt x="241742" y="46822"/>
                  <a:pt x="227882" y="60326"/>
                  <a:pt x="210785" y="60326"/>
                </a:cubicBezTo>
                <a:cubicBezTo>
                  <a:pt x="193688" y="60326"/>
                  <a:pt x="179828" y="46822"/>
                  <a:pt x="179828" y="30163"/>
                </a:cubicBezTo>
                <a:cubicBezTo>
                  <a:pt x="179828" y="13504"/>
                  <a:pt x="193688" y="0"/>
                  <a:pt x="210785" y="0"/>
                </a:cubicBezTo>
                <a:close/>
                <a:moveTo>
                  <a:pt x="71085" y="0"/>
                </a:moveTo>
                <a:cubicBezTo>
                  <a:pt x="88182" y="0"/>
                  <a:pt x="102042" y="13504"/>
                  <a:pt x="102042" y="30163"/>
                </a:cubicBezTo>
                <a:cubicBezTo>
                  <a:pt x="102042" y="46822"/>
                  <a:pt x="88182" y="60326"/>
                  <a:pt x="71085" y="60326"/>
                </a:cubicBezTo>
                <a:cubicBezTo>
                  <a:pt x="53988" y="60326"/>
                  <a:pt x="40128" y="46822"/>
                  <a:pt x="40128" y="30163"/>
                </a:cubicBezTo>
                <a:cubicBezTo>
                  <a:pt x="40128" y="13504"/>
                  <a:pt x="53988" y="0"/>
                  <a:pt x="71085" y="0"/>
                </a:cubicBezTo>
                <a:close/>
              </a:path>
            </a:pathLst>
          </a:custGeom>
          <a:solidFill>
            <a:schemeClr val="bg1"/>
          </a:solidFill>
          <a:ln>
            <a:noFill/>
          </a:ln>
        </p:spPr>
      </p:sp>
      <p:sp>
        <p:nvSpPr>
          <p:cNvPr id="23" name="business-meeting-of-males_46755"/>
          <p:cNvSpPr>
            <a:spLocks noChangeAspect="1"/>
          </p:cNvSpPr>
          <p:nvPr/>
        </p:nvSpPr>
        <p:spPr bwMode="auto">
          <a:xfrm>
            <a:off x="5997786" y="2417158"/>
            <a:ext cx="390108" cy="426450"/>
          </a:xfrm>
          <a:custGeom>
            <a:avLst/>
            <a:gdLst>
              <a:gd name="connsiteX0" fmla="*/ 0 w 300610"/>
              <a:gd name="connsiteY0" fmla="*/ 295275 h 328613"/>
              <a:gd name="connsiteX1" fmla="*/ 273050 w 300610"/>
              <a:gd name="connsiteY1" fmla="*/ 295275 h 328613"/>
              <a:gd name="connsiteX2" fmla="*/ 273050 w 300610"/>
              <a:gd name="connsiteY2" fmla="*/ 328613 h 328613"/>
              <a:gd name="connsiteX3" fmla="*/ 0 w 300610"/>
              <a:gd name="connsiteY3" fmla="*/ 328613 h 328613"/>
              <a:gd name="connsiteX4" fmla="*/ 142488 w 300610"/>
              <a:gd name="connsiteY4" fmla="*/ 234950 h 328613"/>
              <a:gd name="connsiteX5" fmla="*/ 147637 w 300610"/>
              <a:gd name="connsiteY5" fmla="*/ 241339 h 328613"/>
              <a:gd name="connsiteX6" fmla="*/ 154073 w 300610"/>
              <a:gd name="connsiteY6" fmla="*/ 234950 h 328613"/>
              <a:gd name="connsiteX7" fmla="*/ 161796 w 300610"/>
              <a:gd name="connsiteY7" fmla="*/ 238784 h 328613"/>
              <a:gd name="connsiteX8" fmla="*/ 163083 w 300610"/>
              <a:gd name="connsiteY8" fmla="*/ 240061 h 328613"/>
              <a:gd name="connsiteX9" fmla="*/ 193975 w 300610"/>
              <a:gd name="connsiteY9" fmla="*/ 287338 h 328613"/>
              <a:gd name="connsiteX10" fmla="*/ 174667 w 300610"/>
              <a:gd name="connsiteY10" fmla="*/ 287338 h 328613"/>
              <a:gd name="connsiteX11" fmla="*/ 172093 w 300610"/>
              <a:gd name="connsiteY11" fmla="*/ 272005 h 328613"/>
              <a:gd name="connsiteX12" fmla="*/ 172093 w 300610"/>
              <a:gd name="connsiteY12" fmla="*/ 287338 h 328613"/>
              <a:gd name="connsiteX13" fmla="*/ 147637 w 300610"/>
              <a:gd name="connsiteY13" fmla="*/ 287338 h 328613"/>
              <a:gd name="connsiteX14" fmla="*/ 152786 w 300610"/>
              <a:gd name="connsiteY14" fmla="*/ 279672 h 328613"/>
              <a:gd name="connsiteX15" fmla="*/ 147637 w 300610"/>
              <a:gd name="connsiteY15" fmla="*/ 242617 h 328613"/>
              <a:gd name="connsiteX16" fmla="*/ 142488 w 300610"/>
              <a:gd name="connsiteY16" fmla="*/ 279672 h 328613"/>
              <a:gd name="connsiteX17" fmla="*/ 147637 w 300610"/>
              <a:gd name="connsiteY17" fmla="*/ 287338 h 328613"/>
              <a:gd name="connsiteX18" fmla="*/ 123181 w 300610"/>
              <a:gd name="connsiteY18" fmla="*/ 287338 h 328613"/>
              <a:gd name="connsiteX19" fmla="*/ 123181 w 300610"/>
              <a:gd name="connsiteY19" fmla="*/ 272005 h 328613"/>
              <a:gd name="connsiteX20" fmla="*/ 120607 w 300610"/>
              <a:gd name="connsiteY20" fmla="*/ 287338 h 328613"/>
              <a:gd name="connsiteX21" fmla="*/ 102150 w 300610"/>
              <a:gd name="connsiteY21" fmla="*/ 287338 h 328613"/>
              <a:gd name="connsiteX22" fmla="*/ 101781 w 300610"/>
              <a:gd name="connsiteY22" fmla="*/ 284381 h 328613"/>
              <a:gd name="connsiteX23" fmla="*/ 104316 w 300610"/>
              <a:gd name="connsiteY23" fmla="*/ 268811 h 328613"/>
              <a:gd name="connsiteX24" fmla="*/ 132191 w 300610"/>
              <a:gd name="connsiteY24" fmla="*/ 240061 h 328613"/>
              <a:gd name="connsiteX25" fmla="*/ 133478 w 300610"/>
              <a:gd name="connsiteY25" fmla="*/ 238784 h 328613"/>
              <a:gd name="connsiteX26" fmla="*/ 142488 w 300610"/>
              <a:gd name="connsiteY26" fmla="*/ 234950 h 328613"/>
              <a:gd name="connsiteX27" fmla="*/ 49657 w 300610"/>
              <a:gd name="connsiteY27" fmla="*/ 234950 h 328613"/>
              <a:gd name="connsiteX28" fmla="*/ 54906 w 300610"/>
              <a:gd name="connsiteY28" fmla="*/ 241339 h 328613"/>
              <a:gd name="connsiteX29" fmla="*/ 61468 w 300610"/>
              <a:gd name="connsiteY29" fmla="*/ 234950 h 328613"/>
              <a:gd name="connsiteX30" fmla="*/ 70654 w 300610"/>
              <a:gd name="connsiteY30" fmla="*/ 238784 h 328613"/>
              <a:gd name="connsiteX31" fmla="*/ 71967 w 300610"/>
              <a:gd name="connsiteY31" fmla="*/ 240061 h 328613"/>
              <a:gd name="connsiteX32" fmla="*/ 99833 w 300610"/>
              <a:gd name="connsiteY32" fmla="*/ 268811 h 328613"/>
              <a:gd name="connsiteX33" fmla="*/ 101781 w 300610"/>
              <a:gd name="connsiteY33" fmla="*/ 284381 h 328613"/>
              <a:gd name="connsiteX34" fmla="*/ 101299 w 300610"/>
              <a:gd name="connsiteY34" fmla="*/ 287338 h 328613"/>
              <a:gd name="connsiteX35" fmla="*/ 99854 w 300610"/>
              <a:gd name="connsiteY35" fmla="*/ 287338 h 328613"/>
              <a:gd name="connsiteX36" fmla="*/ 83778 w 300610"/>
              <a:gd name="connsiteY36" fmla="*/ 287338 h 328613"/>
              <a:gd name="connsiteX37" fmla="*/ 79841 w 300610"/>
              <a:gd name="connsiteY37" fmla="*/ 272005 h 328613"/>
              <a:gd name="connsiteX38" fmla="*/ 79841 w 300610"/>
              <a:gd name="connsiteY38" fmla="*/ 287338 h 328613"/>
              <a:gd name="connsiteX39" fmla="*/ 56219 w 300610"/>
              <a:gd name="connsiteY39" fmla="*/ 287338 h 328613"/>
              <a:gd name="connsiteX40" fmla="*/ 61468 w 300610"/>
              <a:gd name="connsiteY40" fmla="*/ 279672 h 328613"/>
              <a:gd name="connsiteX41" fmla="*/ 54906 w 300610"/>
              <a:gd name="connsiteY41" fmla="*/ 242617 h 328613"/>
              <a:gd name="connsiteX42" fmla="*/ 49657 w 300610"/>
              <a:gd name="connsiteY42" fmla="*/ 279672 h 328613"/>
              <a:gd name="connsiteX43" fmla="*/ 54906 w 300610"/>
              <a:gd name="connsiteY43" fmla="*/ 287338 h 328613"/>
              <a:gd name="connsiteX44" fmla="*/ 31284 w 300610"/>
              <a:gd name="connsiteY44" fmla="*/ 287338 h 328613"/>
              <a:gd name="connsiteX45" fmla="*/ 31284 w 300610"/>
              <a:gd name="connsiteY45" fmla="*/ 272005 h 328613"/>
              <a:gd name="connsiteX46" fmla="*/ 27347 w 300610"/>
              <a:gd name="connsiteY46" fmla="*/ 287338 h 328613"/>
              <a:gd name="connsiteX47" fmla="*/ 8975 w 300610"/>
              <a:gd name="connsiteY47" fmla="*/ 287338 h 328613"/>
              <a:gd name="connsiteX48" fmla="*/ 39158 w 300610"/>
              <a:gd name="connsiteY48" fmla="*/ 240061 h 328613"/>
              <a:gd name="connsiteX49" fmla="*/ 40471 w 300610"/>
              <a:gd name="connsiteY49" fmla="*/ 238784 h 328613"/>
              <a:gd name="connsiteX50" fmla="*/ 49657 w 300610"/>
              <a:gd name="connsiteY50" fmla="*/ 234950 h 328613"/>
              <a:gd name="connsiteX51" fmla="*/ 148431 w 300610"/>
              <a:gd name="connsiteY51" fmla="*/ 187325 h 328613"/>
              <a:gd name="connsiteX52" fmla="*/ 171450 w 300610"/>
              <a:gd name="connsiteY52" fmla="*/ 210344 h 328613"/>
              <a:gd name="connsiteX53" fmla="*/ 148431 w 300610"/>
              <a:gd name="connsiteY53" fmla="*/ 233363 h 328613"/>
              <a:gd name="connsiteX54" fmla="*/ 125412 w 300610"/>
              <a:gd name="connsiteY54" fmla="*/ 210344 h 328613"/>
              <a:gd name="connsiteX55" fmla="*/ 148431 w 300610"/>
              <a:gd name="connsiteY55" fmla="*/ 187325 h 328613"/>
              <a:gd name="connsiteX56" fmla="*/ 55563 w 300610"/>
              <a:gd name="connsiteY56" fmla="*/ 187325 h 328613"/>
              <a:gd name="connsiteX57" fmla="*/ 79376 w 300610"/>
              <a:gd name="connsiteY57" fmla="*/ 210344 h 328613"/>
              <a:gd name="connsiteX58" fmla="*/ 55563 w 300610"/>
              <a:gd name="connsiteY58" fmla="*/ 233363 h 328613"/>
              <a:gd name="connsiteX59" fmla="*/ 31750 w 300610"/>
              <a:gd name="connsiteY59" fmla="*/ 210344 h 328613"/>
              <a:gd name="connsiteX60" fmla="*/ 55563 w 300610"/>
              <a:gd name="connsiteY60" fmla="*/ 187325 h 328613"/>
              <a:gd name="connsiteX61" fmla="*/ 241300 w 300610"/>
              <a:gd name="connsiteY61" fmla="*/ 71438 h 328613"/>
              <a:gd name="connsiteX62" fmla="*/ 241375 w 300610"/>
              <a:gd name="connsiteY62" fmla="*/ 71900 h 328613"/>
              <a:gd name="connsiteX63" fmla="*/ 241259 w 300610"/>
              <a:gd name="connsiteY63" fmla="*/ 71762 h 328613"/>
              <a:gd name="connsiteX64" fmla="*/ 192087 w 300610"/>
              <a:gd name="connsiteY64" fmla="*/ 58056 h 328613"/>
              <a:gd name="connsiteX65" fmla="*/ 207583 w 300610"/>
              <a:gd name="connsiteY65" fmla="*/ 70713 h 328613"/>
              <a:gd name="connsiteX66" fmla="*/ 221918 w 300610"/>
              <a:gd name="connsiteY66" fmla="*/ 69419 h 328613"/>
              <a:gd name="connsiteX67" fmla="*/ 224524 w 300610"/>
              <a:gd name="connsiteY67" fmla="*/ 68124 h 328613"/>
              <a:gd name="connsiteX68" fmla="*/ 234950 w 300610"/>
              <a:gd name="connsiteY68" fmla="*/ 64240 h 328613"/>
              <a:gd name="connsiteX69" fmla="*/ 235764 w 300610"/>
              <a:gd name="connsiteY69" fmla="*/ 65211 h 328613"/>
              <a:gd name="connsiteX70" fmla="*/ 241259 w 300610"/>
              <a:gd name="connsiteY70" fmla="*/ 71762 h 328613"/>
              <a:gd name="connsiteX71" fmla="*/ 234950 w 300610"/>
              <a:gd name="connsiteY71" fmla="*/ 120651 h 328613"/>
              <a:gd name="connsiteX72" fmla="*/ 241300 w 300610"/>
              <a:gd name="connsiteY72" fmla="*/ 131763 h 328613"/>
              <a:gd name="connsiteX73" fmla="*/ 249238 w 300610"/>
              <a:gd name="connsiteY73" fmla="*/ 120651 h 328613"/>
              <a:gd name="connsiteX74" fmla="*/ 241375 w 300610"/>
              <a:gd name="connsiteY74" fmla="*/ 71900 h 328613"/>
              <a:gd name="connsiteX75" fmla="*/ 241465 w 300610"/>
              <a:gd name="connsiteY75" fmla="*/ 72008 h 328613"/>
              <a:gd name="connsiteX76" fmla="*/ 249284 w 300610"/>
              <a:gd name="connsiteY76" fmla="*/ 64240 h 328613"/>
              <a:gd name="connsiteX77" fmla="*/ 261013 w 300610"/>
              <a:gd name="connsiteY77" fmla="*/ 68124 h 328613"/>
              <a:gd name="connsiteX78" fmla="*/ 261013 w 300610"/>
              <a:gd name="connsiteY78" fmla="*/ 69419 h 328613"/>
              <a:gd name="connsiteX79" fmla="*/ 288380 w 300610"/>
              <a:gd name="connsiteY79" fmla="*/ 166518 h 328613"/>
              <a:gd name="connsiteX80" fmla="*/ 277954 w 300610"/>
              <a:gd name="connsiteY80" fmla="*/ 172992 h 328613"/>
              <a:gd name="connsiteX81" fmla="*/ 272742 w 300610"/>
              <a:gd name="connsiteY81" fmla="*/ 170402 h 328613"/>
              <a:gd name="connsiteX82" fmla="*/ 270135 w 300610"/>
              <a:gd name="connsiteY82" fmla="*/ 169108 h 328613"/>
              <a:gd name="connsiteX83" fmla="*/ 270135 w 300610"/>
              <a:gd name="connsiteY83" fmla="*/ 279154 h 328613"/>
              <a:gd name="connsiteX84" fmla="*/ 255800 w 300610"/>
              <a:gd name="connsiteY84" fmla="*/ 292100 h 328613"/>
              <a:gd name="connsiteX85" fmla="*/ 242769 w 300610"/>
              <a:gd name="connsiteY85" fmla="*/ 279154 h 328613"/>
              <a:gd name="connsiteX86" fmla="*/ 242769 w 300610"/>
              <a:gd name="connsiteY86" fmla="*/ 183349 h 328613"/>
              <a:gd name="connsiteX87" fmla="*/ 241465 w 300610"/>
              <a:gd name="connsiteY87" fmla="*/ 183349 h 328613"/>
              <a:gd name="connsiteX88" fmla="*/ 240162 w 300610"/>
              <a:gd name="connsiteY88" fmla="*/ 183349 h 328613"/>
              <a:gd name="connsiteX89" fmla="*/ 240162 w 300610"/>
              <a:gd name="connsiteY89" fmla="*/ 279154 h 328613"/>
              <a:gd name="connsiteX90" fmla="*/ 225827 w 300610"/>
              <a:gd name="connsiteY90" fmla="*/ 292100 h 328613"/>
              <a:gd name="connsiteX91" fmla="*/ 212796 w 300610"/>
              <a:gd name="connsiteY91" fmla="*/ 279154 h 328613"/>
              <a:gd name="connsiteX92" fmla="*/ 212796 w 300610"/>
              <a:gd name="connsiteY92" fmla="*/ 166518 h 328613"/>
              <a:gd name="connsiteX93" fmla="*/ 212796 w 300610"/>
              <a:gd name="connsiteY93" fmla="*/ 165224 h 328613"/>
              <a:gd name="connsiteX94" fmla="*/ 211492 w 300610"/>
              <a:gd name="connsiteY94" fmla="*/ 156161 h 328613"/>
              <a:gd name="connsiteX95" fmla="*/ 211492 w 300610"/>
              <a:gd name="connsiteY95" fmla="*/ 95312 h 328613"/>
              <a:gd name="connsiteX96" fmla="*/ 201067 w 300610"/>
              <a:gd name="connsiteY96" fmla="*/ 92723 h 328613"/>
              <a:gd name="connsiteX97" fmla="*/ 192087 w 300610"/>
              <a:gd name="connsiteY97" fmla="*/ 87320 h 328613"/>
              <a:gd name="connsiteX98" fmla="*/ 192087 w 300610"/>
              <a:gd name="connsiteY98" fmla="*/ 61369 h 328613"/>
              <a:gd name="connsiteX99" fmla="*/ 41275 w 300610"/>
              <a:gd name="connsiteY99" fmla="*/ 53975 h 328613"/>
              <a:gd name="connsiteX100" fmla="*/ 41275 w 300610"/>
              <a:gd name="connsiteY100" fmla="*/ 69850 h 328613"/>
              <a:gd name="connsiteX101" fmla="*/ 71438 w 300610"/>
              <a:gd name="connsiteY101" fmla="*/ 106363 h 328613"/>
              <a:gd name="connsiteX102" fmla="*/ 90488 w 300610"/>
              <a:gd name="connsiteY102" fmla="*/ 96838 h 328613"/>
              <a:gd name="connsiteX103" fmla="*/ 115888 w 300610"/>
              <a:gd name="connsiteY103" fmla="*/ 107950 h 328613"/>
              <a:gd name="connsiteX104" fmla="*/ 160338 w 300610"/>
              <a:gd name="connsiteY104" fmla="*/ 93663 h 328613"/>
              <a:gd name="connsiteX105" fmla="*/ 160338 w 300610"/>
              <a:gd name="connsiteY105" fmla="*/ 74613 h 328613"/>
              <a:gd name="connsiteX106" fmla="*/ 114300 w 300610"/>
              <a:gd name="connsiteY106" fmla="*/ 88900 h 328613"/>
              <a:gd name="connsiteX107" fmla="*/ 90488 w 300610"/>
              <a:gd name="connsiteY107" fmla="*/ 69850 h 328613"/>
              <a:gd name="connsiteX108" fmla="*/ 73025 w 300610"/>
              <a:gd name="connsiteY108" fmla="*/ 88900 h 328613"/>
              <a:gd name="connsiteX109" fmla="*/ 36512 w 300610"/>
              <a:gd name="connsiteY109" fmla="*/ 46038 h 328613"/>
              <a:gd name="connsiteX110" fmla="*/ 73025 w 300610"/>
              <a:gd name="connsiteY110" fmla="*/ 82551 h 328613"/>
              <a:gd name="connsiteX111" fmla="*/ 90488 w 300610"/>
              <a:gd name="connsiteY111" fmla="*/ 66676 h 328613"/>
              <a:gd name="connsiteX112" fmla="*/ 115888 w 300610"/>
              <a:gd name="connsiteY112" fmla="*/ 84138 h 328613"/>
              <a:gd name="connsiteX113" fmla="*/ 163513 w 300610"/>
              <a:gd name="connsiteY113" fmla="*/ 68263 h 328613"/>
              <a:gd name="connsiteX114" fmla="*/ 163513 w 300610"/>
              <a:gd name="connsiteY114" fmla="*/ 146051 h 328613"/>
              <a:gd name="connsiteX115" fmla="*/ 168275 w 300610"/>
              <a:gd name="connsiteY115" fmla="*/ 146051 h 328613"/>
              <a:gd name="connsiteX116" fmla="*/ 168275 w 300610"/>
              <a:gd name="connsiteY116" fmla="*/ 150813 h 328613"/>
              <a:gd name="connsiteX117" fmla="*/ 31750 w 300610"/>
              <a:gd name="connsiteY117" fmla="*/ 150813 h 328613"/>
              <a:gd name="connsiteX118" fmla="*/ 31750 w 300610"/>
              <a:gd name="connsiteY118" fmla="*/ 146051 h 328613"/>
              <a:gd name="connsiteX119" fmla="*/ 36512 w 300610"/>
              <a:gd name="connsiteY119" fmla="*/ 146051 h 328613"/>
              <a:gd name="connsiteX120" fmla="*/ 163275 w 300610"/>
              <a:gd name="connsiteY120" fmla="*/ 25400 h 328613"/>
              <a:gd name="connsiteX121" fmla="*/ 167185 w 300610"/>
              <a:gd name="connsiteY121" fmla="*/ 26694 h 328613"/>
              <a:gd name="connsiteX122" fmla="*/ 172397 w 300610"/>
              <a:gd name="connsiteY122" fmla="*/ 31873 h 328613"/>
              <a:gd name="connsiteX123" fmla="*/ 180975 w 300610"/>
              <a:gd name="connsiteY123" fmla="*/ 45445 h 328613"/>
              <a:gd name="connsiteX124" fmla="*/ 180975 w 300610"/>
              <a:gd name="connsiteY124" fmla="*/ 50687 h 328613"/>
              <a:gd name="connsiteX125" fmla="*/ 180975 w 300610"/>
              <a:gd name="connsiteY125" fmla="*/ 74578 h 328613"/>
              <a:gd name="connsiteX126" fmla="*/ 180975 w 300610"/>
              <a:gd name="connsiteY126" fmla="*/ 80634 h 328613"/>
              <a:gd name="connsiteX127" fmla="*/ 177936 w 300610"/>
              <a:gd name="connsiteY127" fmla="*/ 78805 h 328613"/>
              <a:gd name="connsiteX128" fmla="*/ 160669 w 300610"/>
              <a:gd name="connsiteY128" fmla="*/ 59061 h 328613"/>
              <a:gd name="connsiteX129" fmla="*/ 158062 w 300610"/>
              <a:gd name="connsiteY129" fmla="*/ 55177 h 328613"/>
              <a:gd name="connsiteX130" fmla="*/ 151547 w 300610"/>
              <a:gd name="connsiteY130" fmla="*/ 42230 h 328613"/>
              <a:gd name="connsiteX131" fmla="*/ 156759 w 300610"/>
              <a:gd name="connsiteY131" fmla="*/ 26694 h 328613"/>
              <a:gd name="connsiteX132" fmla="*/ 163275 w 300610"/>
              <a:gd name="connsiteY132" fmla="*/ 25400 h 328613"/>
              <a:gd name="connsiteX133" fmla="*/ 242094 w 300610"/>
              <a:gd name="connsiteY133" fmla="*/ 1588 h 328613"/>
              <a:gd name="connsiteX134" fmla="*/ 273051 w 300610"/>
              <a:gd name="connsiteY134" fmla="*/ 31751 h 328613"/>
              <a:gd name="connsiteX135" fmla="*/ 242094 w 300610"/>
              <a:gd name="connsiteY135" fmla="*/ 61914 h 328613"/>
              <a:gd name="connsiteX136" fmla="*/ 211137 w 300610"/>
              <a:gd name="connsiteY136" fmla="*/ 31751 h 328613"/>
              <a:gd name="connsiteX137" fmla="*/ 242094 w 300610"/>
              <a:gd name="connsiteY137" fmla="*/ 1588 h 328613"/>
              <a:gd name="connsiteX138" fmla="*/ 27917 w 300610"/>
              <a:gd name="connsiteY138" fmla="*/ 0 h 328613"/>
              <a:gd name="connsiteX139" fmla="*/ 175282 w 300610"/>
              <a:gd name="connsiteY139" fmla="*/ 0 h 328613"/>
              <a:gd name="connsiteX140" fmla="*/ 192087 w 300610"/>
              <a:gd name="connsiteY140" fmla="*/ 16856 h 328613"/>
              <a:gd name="connsiteX141" fmla="*/ 192087 w 300610"/>
              <a:gd name="connsiteY141" fmla="*/ 58056 h 328613"/>
              <a:gd name="connsiteX142" fmla="*/ 185592 w 300610"/>
              <a:gd name="connsiteY142" fmla="*/ 52750 h 328613"/>
              <a:gd name="connsiteX143" fmla="*/ 180975 w 300610"/>
              <a:gd name="connsiteY143" fmla="*/ 45445 h 328613"/>
              <a:gd name="connsiteX144" fmla="*/ 180975 w 300610"/>
              <a:gd name="connsiteY144" fmla="*/ 34672 h 328613"/>
              <a:gd name="connsiteX145" fmla="*/ 180975 w 300610"/>
              <a:gd name="connsiteY145" fmla="*/ 17870 h 328613"/>
              <a:gd name="connsiteX146" fmla="*/ 175770 w 300610"/>
              <a:gd name="connsiteY146" fmla="*/ 12700 h 328613"/>
              <a:gd name="connsiteX147" fmla="*/ 27430 w 300610"/>
              <a:gd name="connsiteY147" fmla="*/ 12700 h 328613"/>
              <a:gd name="connsiteX148" fmla="*/ 22225 w 300610"/>
              <a:gd name="connsiteY148" fmla="*/ 17870 h 328613"/>
              <a:gd name="connsiteX149" fmla="*/ 22225 w 300610"/>
              <a:gd name="connsiteY149" fmla="*/ 152288 h 328613"/>
              <a:gd name="connsiteX150" fmla="*/ 27430 w 300610"/>
              <a:gd name="connsiteY150" fmla="*/ 158750 h 328613"/>
              <a:gd name="connsiteX151" fmla="*/ 175770 w 300610"/>
              <a:gd name="connsiteY151" fmla="*/ 158750 h 328613"/>
              <a:gd name="connsiteX152" fmla="*/ 180975 w 300610"/>
              <a:gd name="connsiteY152" fmla="*/ 152288 h 328613"/>
              <a:gd name="connsiteX153" fmla="*/ 180975 w 300610"/>
              <a:gd name="connsiteY153" fmla="*/ 107919 h 328613"/>
              <a:gd name="connsiteX154" fmla="*/ 180975 w 300610"/>
              <a:gd name="connsiteY154" fmla="*/ 80634 h 328613"/>
              <a:gd name="connsiteX155" fmla="*/ 192087 w 300610"/>
              <a:gd name="connsiteY155" fmla="*/ 87320 h 328613"/>
              <a:gd name="connsiteX156" fmla="*/ 192087 w 300610"/>
              <a:gd name="connsiteY156" fmla="*/ 94819 h 328613"/>
              <a:gd name="connsiteX157" fmla="*/ 192087 w 300610"/>
              <a:gd name="connsiteY157" fmla="*/ 151710 h 328613"/>
              <a:gd name="connsiteX158" fmla="*/ 175282 w 300610"/>
              <a:gd name="connsiteY158" fmla="*/ 169863 h 328613"/>
              <a:gd name="connsiteX159" fmla="*/ 27917 w 300610"/>
              <a:gd name="connsiteY159" fmla="*/ 169863 h 328613"/>
              <a:gd name="connsiteX160" fmla="*/ 11112 w 300610"/>
              <a:gd name="connsiteY160" fmla="*/ 151710 h 328613"/>
              <a:gd name="connsiteX161" fmla="*/ 11112 w 300610"/>
              <a:gd name="connsiteY161" fmla="*/ 16856 h 328613"/>
              <a:gd name="connsiteX162" fmla="*/ 27917 w 300610"/>
              <a:gd name="connsiteY16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00610" h="328613">
                <a:moveTo>
                  <a:pt x="0" y="295275"/>
                </a:moveTo>
                <a:lnTo>
                  <a:pt x="273050" y="295275"/>
                </a:lnTo>
                <a:lnTo>
                  <a:pt x="273050" y="328613"/>
                </a:lnTo>
                <a:lnTo>
                  <a:pt x="0" y="328613"/>
                </a:lnTo>
                <a:close/>
                <a:moveTo>
                  <a:pt x="142488" y="234950"/>
                </a:moveTo>
                <a:cubicBezTo>
                  <a:pt x="142488" y="234950"/>
                  <a:pt x="142488" y="234950"/>
                  <a:pt x="147637" y="241339"/>
                </a:cubicBezTo>
                <a:cubicBezTo>
                  <a:pt x="147637" y="241339"/>
                  <a:pt x="147637" y="241339"/>
                  <a:pt x="154073" y="234950"/>
                </a:cubicBezTo>
                <a:cubicBezTo>
                  <a:pt x="156647" y="236228"/>
                  <a:pt x="159222" y="237506"/>
                  <a:pt x="161796" y="238784"/>
                </a:cubicBezTo>
                <a:cubicBezTo>
                  <a:pt x="163083" y="240061"/>
                  <a:pt x="163083" y="240061"/>
                  <a:pt x="163083" y="240061"/>
                </a:cubicBezTo>
                <a:cubicBezTo>
                  <a:pt x="172093" y="245172"/>
                  <a:pt x="195262" y="259228"/>
                  <a:pt x="193975" y="287338"/>
                </a:cubicBezTo>
                <a:cubicBezTo>
                  <a:pt x="193975" y="287338"/>
                  <a:pt x="193975" y="287338"/>
                  <a:pt x="174667" y="287338"/>
                </a:cubicBezTo>
                <a:cubicBezTo>
                  <a:pt x="175955" y="280949"/>
                  <a:pt x="174667" y="275838"/>
                  <a:pt x="172093" y="272005"/>
                </a:cubicBezTo>
                <a:cubicBezTo>
                  <a:pt x="172093" y="272005"/>
                  <a:pt x="172093" y="272005"/>
                  <a:pt x="172093" y="287338"/>
                </a:cubicBezTo>
                <a:cubicBezTo>
                  <a:pt x="172093" y="287338"/>
                  <a:pt x="172093" y="287338"/>
                  <a:pt x="147637" y="287338"/>
                </a:cubicBezTo>
                <a:cubicBezTo>
                  <a:pt x="147637" y="287338"/>
                  <a:pt x="147637" y="287338"/>
                  <a:pt x="152786" y="279672"/>
                </a:cubicBezTo>
                <a:cubicBezTo>
                  <a:pt x="152786" y="279672"/>
                  <a:pt x="152786" y="279672"/>
                  <a:pt x="147637" y="242617"/>
                </a:cubicBezTo>
                <a:cubicBezTo>
                  <a:pt x="147637" y="242617"/>
                  <a:pt x="147637" y="242617"/>
                  <a:pt x="142488" y="279672"/>
                </a:cubicBezTo>
                <a:cubicBezTo>
                  <a:pt x="142488" y="279672"/>
                  <a:pt x="142488" y="279672"/>
                  <a:pt x="147637" y="287338"/>
                </a:cubicBezTo>
                <a:cubicBezTo>
                  <a:pt x="147637" y="287338"/>
                  <a:pt x="147637" y="287338"/>
                  <a:pt x="123181" y="287338"/>
                </a:cubicBezTo>
                <a:cubicBezTo>
                  <a:pt x="123181" y="287338"/>
                  <a:pt x="123181" y="287338"/>
                  <a:pt x="123181" y="272005"/>
                </a:cubicBezTo>
                <a:cubicBezTo>
                  <a:pt x="120607" y="275838"/>
                  <a:pt x="119319" y="280949"/>
                  <a:pt x="120607" y="287338"/>
                </a:cubicBezTo>
                <a:lnTo>
                  <a:pt x="102150" y="287338"/>
                </a:lnTo>
                <a:lnTo>
                  <a:pt x="101781" y="284381"/>
                </a:lnTo>
                <a:lnTo>
                  <a:pt x="104316" y="268811"/>
                </a:lnTo>
                <a:cubicBezTo>
                  <a:pt x="110712" y="252759"/>
                  <a:pt x="125433" y="243895"/>
                  <a:pt x="132191" y="240061"/>
                </a:cubicBezTo>
                <a:cubicBezTo>
                  <a:pt x="132191" y="240061"/>
                  <a:pt x="132191" y="240061"/>
                  <a:pt x="133478" y="238784"/>
                </a:cubicBezTo>
                <a:cubicBezTo>
                  <a:pt x="136053" y="237506"/>
                  <a:pt x="138627" y="236228"/>
                  <a:pt x="142488" y="234950"/>
                </a:cubicBezTo>
                <a:close/>
                <a:moveTo>
                  <a:pt x="49657" y="234950"/>
                </a:moveTo>
                <a:cubicBezTo>
                  <a:pt x="49657" y="234950"/>
                  <a:pt x="49657" y="234950"/>
                  <a:pt x="54906" y="241339"/>
                </a:cubicBezTo>
                <a:cubicBezTo>
                  <a:pt x="54906" y="241339"/>
                  <a:pt x="54906" y="241339"/>
                  <a:pt x="61468" y="234950"/>
                </a:cubicBezTo>
                <a:cubicBezTo>
                  <a:pt x="64093" y="236228"/>
                  <a:pt x="68030" y="237506"/>
                  <a:pt x="70654" y="238784"/>
                </a:cubicBezTo>
                <a:cubicBezTo>
                  <a:pt x="70654" y="240061"/>
                  <a:pt x="70654" y="240061"/>
                  <a:pt x="71967" y="240061"/>
                </a:cubicBezTo>
                <a:cubicBezTo>
                  <a:pt x="78856" y="243895"/>
                  <a:pt x="93866" y="252759"/>
                  <a:pt x="99833" y="268811"/>
                </a:cubicBezTo>
                <a:lnTo>
                  <a:pt x="101781" y="284381"/>
                </a:lnTo>
                <a:lnTo>
                  <a:pt x="101299" y="287338"/>
                </a:lnTo>
                <a:lnTo>
                  <a:pt x="99854" y="287338"/>
                </a:lnTo>
                <a:cubicBezTo>
                  <a:pt x="97557" y="287338"/>
                  <a:pt x="92964" y="287338"/>
                  <a:pt x="83778" y="287338"/>
                </a:cubicBezTo>
                <a:cubicBezTo>
                  <a:pt x="83778" y="280949"/>
                  <a:pt x="82465" y="275838"/>
                  <a:pt x="79841" y="272005"/>
                </a:cubicBezTo>
                <a:cubicBezTo>
                  <a:pt x="79841" y="272005"/>
                  <a:pt x="79841" y="272005"/>
                  <a:pt x="79841" y="287338"/>
                </a:cubicBezTo>
                <a:cubicBezTo>
                  <a:pt x="79841" y="287338"/>
                  <a:pt x="79841" y="287338"/>
                  <a:pt x="56219" y="287338"/>
                </a:cubicBezTo>
                <a:cubicBezTo>
                  <a:pt x="56219" y="287338"/>
                  <a:pt x="56219" y="287338"/>
                  <a:pt x="61468" y="279672"/>
                </a:cubicBezTo>
                <a:cubicBezTo>
                  <a:pt x="61468" y="279672"/>
                  <a:pt x="61468" y="279672"/>
                  <a:pt x="54906" y="242617"/>
                </a:cubicBezTo>
                <a:cubicBezTo>
                  <a:pt x="54906" y="242617"/>
                  <a:pt x="54906" y="242617"/>
                  <a:pt x="49657" y="279672"/>
                </a:cubicBezTo>
                <a:cubicBezTo>
                  <a:pt x="49657" y="279672"/>
                  <a:pt x="49657" y="279672"/>
                  <a:pt x="54906" y="287338"/>
                </a:cubicBezTo>
                <a:cubicBezTo>
                  <a:pt x="54906" y="287338"/>
                  <a:pt x="54906" y="287338"/>
                  <a:pt x="31284" y="287338"/>
                </a:cubicBezTo>
                <a:cubicBezTo>
                  <a:pt x="31284" y="287338"/>
                  <a:pt x="31284" y="287338"/>
                  <a:pt x="31284" y="272005"/>
                </a:cubicBezTo>
                <a:cubicBezTo>
                  <a:pt x="28660" y="275838"/>
                  <a:pt x="27347" y="280949"/>
                  <a:pt x="27347" y="287338"/>
                </a:cubicBezTo>
                <a:lnTo>
                  <a:pt x="8975" y="287338"/>
                </a:lnTo>
                <a:cubicBezTo>
                  <a:pt x="6350" y="259228"/>
                  <a:pt x="29972" y="245172"/>
                  <a:pt x="39158" y="240061"/>
                </a:cubicBezTo>
                <a:cubicBezTo>
                  <a:pt x="39158" y="240061"/>
                  <a:pt x="40471" y="240061"/>
                  <a:pt x="40471" y="238784"/>
                </a:cubicBezTo>
                <a:cubicBezTo>
                  <a:pt x="43095" y="237506"/>
                  <a:pt x="45720" y="236228"/>
                  <a:pt x="49657" y="234950"/>
                </a:cubicBezTo>
                <a:close/>
                <a:moveTo>
                  <a:pt x="148431" y="187325"/>
                </a:moveTo>
                <a:cubicBezTo>
                  <a:pt x="161144" y="187325"/>
                  <a:pt x="171450" y="197631"/>
                  <a:pt x="171450" y="210344"/>
                </a:cubicBezTo>
                <a:cubicBezTo>
                  <a:pt x="171450" y="223057"/>
                  <a:pt x="161144" y="233363"/>
                  <a:pt x="148431" y="233363"/>
                </a:cubicBezTo>
                <a:cubicBezTo>
                  <a:pt x="135718" y="233363"/>
                  <a:pt x="125412" y="223057"/>
                  <a:pt x="125412" y="210344"/>
                </a:cubicBezTo>
                <a:cubicBezTo>
                  <a:pt x="125412" y="197631"/>
                  <a:pt x="135718" y="187325"/>
                  <a:pt x="148431" y="187325"/>
                </a:cubicBezTo>
                <a:close/>
                <a:moveTo>
                  <a:pt x="55563" y="187325"/>
                </a:moveTo>
                <a:cubicBezTo>
                  <a:pt x="68715" y="187325"/>
                  <a:pt x="79376" y="197631"/>
                  <a:pt x="79376" y="210344"/>
                </a:cubicBezTo>
                <a:cubicBezTo>
                  <a:pt x="79376" y="223057"/>
                  <a:pt x="68715" y="233363"/>
                  <a:pt x="55563" y="233363"/>
                </a:cubicBezTo>
                <a:cubicBezTo>
                  <a:pt x="42411" y="233363"/>
                  <a:pt x="31750" y="223057"/>
                  <a:pt x="31750" y="210344"/>
                </a:cubicBezTo>
                <a:cubicBezTo>
                  <a:pt x="31750" y="197631"/>
                  <a:pt x="42411" y="187325"/>
                  <a:pt x="55563" y="187325"/>
                </a:cubicBezTo>
                <a:close/>
                <a:moveTo>
                  <a:pt x="241300" y="71438"/>
                </a:moveTo>
                <a:lnTo>
                  <a:pt x="241375" y="71900"/>
                </a:lnTo>
                <a:lnTo>
                  <a:pt x="241259" y="71762"/>
                </a:lnTo>
                <a:close/>
                <a:moveTo>
                  <a:pt x="192087" y="58056"/>
                </a:moveTo>
                <a:lnTo>
                  <a:pt x="207583" y="70713"/>
                </a:lnTo>
                <a:cubicBezTo>
                  <a:pt x="212796" y="72008"/>
                  <a:pt x="216705" y="72008"/>
                  <a:pt x="221918" y="69419"/>
                </a:cubicBezTo>
                <a:cubicBezTo>
                  <a:pt x="223221" y="68124"/>
                  <a:pt x="223221" y="68124"/>
                  <a:pt x="224524" y="68124"/>
                </a:cubicBezTo>
                <a:cubicBezTo>
                  <a:pt x="227131" y="65535"/>
                  <a:pt x="231040" y="64240"/>
                  <a:pt x="234950" y="64240"/>
                </a:cubicBezTo>
                <a:cubicBezTo>
                  <a:pt x="234950" y="64240"/>
                  <a:pt x="234950" y="64240"/>
                  <a:pt x="235764" y="65211"/>
                </a:cubicBezTo>
                <a:lnTo>
                  <a:pt x="241259" y="71762"/>
                </a:lnTo>
                <a:lnTo>
                  <a:pt x="234950" y="120651"/>
                </a:lnTo>
                <a:lnTo>
                  <a:pt x="241300" y="131763"/>
                </a:lnTo>
                <a:lnTo>
                  <a:pt x="249238" y="120651"/>
                </a:lnTo>
                <a:lnTo>
                  <a:pt x="241375" y="71900"/>
                </a:lnTo>
                <a:lnTo>
                  <a:pt x="241465" y="72008"/>
                </a:lnTo>
                <a:cubicBezTo>
                  <a:pt x="241465" y="72008"/>
                  <a:pt x="241465" y="72008"/>
                  <a:pt x="249284" y="64240"/>
                </a:cubicBezTo>
                <a:cubicBezTo>
                  <a:pt x="253194" y="64240"/>
                  <a:pt x="257103" y="66829"/>
                  <a:pt x="261013" y="68124"/>
                </a:cubicBezTo>
                <a:cubicBezTo>
                  <a:pt x="261013" y="68124"/>
                  <a:pt x="261013" y="69419"/>
                  <a:pt x="261013" y="69419"/>
                </a:cubicBezTo>
                <a:cubicBezTo>
                  <a:pt x="276651" y="78481"/>
                  <a:pt x="322262" y="105669"/>
                  <a:pt x="288380" y="166518"/>
                </a:cubicBezTo>
                <a:cubicBezTo>
                  <a:pt x="285773" y="170402"/>
                  <a:pt x="281864" y="172992"/>
                  <a:pt x="277954" y="172992"/>
                </a:cubicBezTo>
                <a:cubicBezTo>
                  <a:pt x="276651" y="172992"/>
                  <a:pt x="274045" y="171697"/>
                  <a:pt x="272742" y="170402"/>
                </a:cubicBezTo>
                <a:cubicBezTo>
                  <a:pt x="271438" y="170402"/>
                  <a:pt x="271438" y="170402"/>
                  <a:pt x="270135" y="169108"/>
                </a:cubicBezTo>
                <a:cubicBezTo>
                  <a:pt x="270135" y="169108"/>
                  <a:pt x="270135" y="169108"/>
                  <a:pt x="270135" y="279154"/>
                </a:cubicBezTo>
                <a:cubicBezTo>
                  <a:pt x="270135" y="286922"/>
                  <a:pt x="263619" y="292100"/>
                  <a:pt x="255800" y="292100"/>
                </a:cubicBezTo>
                <a:cubicBezTo>
                  <a:pt x="247981" y="292100"/>
                  <a:pt x="242769" y="286922"/>
                  <a:pt x="242769" y="279154"/>
                </a:cubicBezTo>
                <a:cubicBezTo>
                  <a:pt x="242769" y="279154"/>
                  <a:pt x="242769" y="279154"/>
                  <a:pt x="242769" y="183349"/>
                </a:cubicBezTo>
                <a:cubicBezTo>
                  <a:pt x="242769" y="183349"/>
                  <a:pt x="242769" y="183349"/>
                  <a:pt x="241465" y="183349"/>
                </a:cubicBezTo>
                <a:cubicBezTo>
                  <a:pt x="241465" y="183349"/>
                  <a:pt x="241465" y="183349"/>
                  <a:pt x="240162" y="183349"/>
                </a:cubicBezTo>
                <a:cubicBezTo>
                  <a:pt x="240162" y="183349"/>
                  <a:pt x="240162" y="183349"/>
                  <a:pt x="240162" y="279154"/>
                </a:cubicBezTo>
                <a:cubicBezTo>
                  <a:pt x="240162" y="286922"/>
                  <a:pt x="233646" y="292100"/>
                  <a:pt x="225827" y="292100"/>
                </a:cubicBezTo>
                <a:cubicBezTo>
                  <a:pt x="219312" y="292100"/>
                  <a:pt x="212796" y="286922"/>
                  <a:pt x="212796" y="279154"/>
                </a:cubicBezTo>
                <a:cubicBezTo>
                  <a:pt x="212796" y="279154"/>
                  <a:pt x="212796" y="279154"/>
                  <a:pt x="212796" y="166518"/>
                </a:cubicBezTo>
                <a:cubicBezTo>
                  <a:pt x="212796" y="166518"/>
                  <a:pt x="212796" y="166518"/>
                  <a:pt x="212796" y="165224"/>
                </a:cubicBezTo>
                <a:cubicBezTo>
                  <a:pt x="211492" y="162634"/>
                  <a:pt x="211492" y="160045"/>
                  <a:pt x="211492" y="156161"/>
                </a:cubicBezTo>
                <a:cubicBezTo>
                  <a:pt x="211492" y="156161"/>
                  <a:pt x="211492" y="156161"/>
                  <a:pt x="211492" y="95312"/>
                </a:cubicBezTo>
                <a:cubicBezTo>
                  <a:pt x="207583" y="95312"/>
                  <a:pt x="203673" y="94017"/>
                  <a:pt x="201067" y="92723"/>
                </a:cubicBezTo>
                <a:lnTo>
                  <a:pt x="192087" y="87320"/>
                </a:lnTo>
                <a:lnTo>
                  <a:pt x="192087" y="61369"/>
                </a:lnTo>
                <a:close/>
                <a:moveTo>
                  <a:pt x="41275" y="53975"/>
                </a:moveTo>
                <a:lnTo>
                  <a:pt x="41275" y="69850"/>
                </a:lnTo>
                <a:lnTo>
                  <a:pt x="71438" y="106363"/>
                </a:lnTo>
                <a:lnTo>
                  <a:pt x="90488" y="96838"/>
                </a:lnTo>
                <a:lnTo>
                  <a:pt x="115888" y="107950"/>
                </a:lnTo>
                <a:lnTo>
                  <a:pt x="160338" y="93663"/>
                </a:lnTo>
                <a:lnTo>
                  <a:pt x="160338" y="74613"/>
                </a:lnTo>
                <a:lnTo>
                  <a:pt x="114300" y="88900"/>
                </a:lnTo>
                <a:lnTo>
                  <a:pt x="90488" y="69850"/>
                </a:lnTo>
                <a:lnTo>
                  <a:pt x="73025" y="88900"/>
                </a:lnTo>
                <a:close/>
                <a:moveTo>
                  <a:pt x="36512" y="46038"/>
                </a:moveTo>
                <a:lnTo>
                  <a:pt x="73025" y="82551"/>
                </a:lnTo>
                <a:lnTo>
                  <a:pt x="90488" y="66676"/>
                </a:lnTo>
                <a:lnTo>
                  <a:pt x="115888" y="84138"/>
                </a:lnTo>
                <a:lnTo>
                  <a:pt x="163513" y="68263"/>
                </a:lnTo>
                <a:lnTo>
                  <a:pt x="163513" y="146051"/>
                </a:lnTo>
                <a:lnTo>
                  <a:pt x="168275" y="146051"/>
                </a:lnTo>
                <a:lnTo>
                  <a:pt x="168275" y="150813"/>
                </a:lnTo>
                <a:lnTo>
                  <a:pt x="31750" y="150813"/>
                </a:lnTo>
                <a:lnTo>
                  <a:pt x="31750" y="146051"/>
                </a:lnTo>
                <a:lnTo>
                  <a:pt x="36512" y="146051"/>
                </a:lnTo>
                <a:close/>
                <a:moveTo>
                  <a:pt x="163275" y="25400"/>
                </a:moveTo>
                <a:cubicBezTo>
                  <a:pt x="163275" y="25400"/>
                  <a:pt x="163275" y="25400"/>
                  <a:pt x="167185" y="26694"/>
                </a:cubicBezTo>
                <a:cubicBezTo>
                  <a:pt x="168488" y="27989"/>
                  <a:pt x="171094" y="29284"/>
                  <a:pt x="172397" y="31873"/>
                </a:cubicBezTo>
                <a:lnTo>
                  <a:pt x="180975" y="45445"/>
                </a:lnTo>
                <a:lnTo>
                  <a:pt x="180975" y="50687"/>
                </a:lnTo>
                <a:cubicBezTo>
                  <a:pt x="180975" y="57250"/>
                  <a:pt x="180975" y="65126"/>
                  <a:pt x="180975" y="74578"/>
                </a:cubicBezTo>
                <a:lnTo>
                  <a:pt x="180975" y="80634"/>
                </a:lnTo>
                <a:lnTo>
                  <a:pt x="177936" y="78805"/>
                </a:lnTo>
                <a:cubicBezTo>
                  <a:pt x="171094" y="72655"/>
                  <a:pt x="165230" y="65535"/>
                  <a:pt x="160669" y="59061"/>
                </a:cubicBezTo>
                <a:cubicBezTo>
                  <a:pt x="160669" y="59061"/>
                  <a:pt x="160669" y="59061"/>
                  <a:pt x="158062" y="55177"/>
                </a:cubicBezTo>
                <a:cubicBezTo>
                  <a:pt x="154153" y="48704"/>
                  <a:pt x="151547" y="43525"/>
                  <a:pt x="151547" y="42230"/>
                </a:cubicBezTo>
                <a:cubicBezTo>
                  <a:pt x="147637" y="37052"/>
                  <a:pt x="150243" y="29284"/>
                  <a:pt x="156759" y="26694"/>
                </a:cubicBezTo>
                <a:cubicBezTo>
                  <a:pt x="159366" y="25400"/>
                  <a:pt x="160669" y="25400"/>
                  <a:pt x="163275" y="25400"/>
                </a:cubicBezTo>
                <a:close/>
                <a:moveTo>
                  <a:pt x="242094" y="1588"/>
                </a:moveTo>
                <a:cubicBezTo>
                  <a:pt x="259191" y="1588"/>
                  <a:pt x="273051" y="15092"/>
                  <a:pt x="273051" y="31751"/>
                </a:cubicBezTo>
                <a:cubicBezTo>
                  <a:pt x="273051" y="48410"/>
                  <a:pt x="259191" y="61914"/>
                  <a:pt x="242094" y="61914"/>
                </a:cubicBezTo>
                <a:cubicBezTo>
                  <a:pt x="224997" y="61914"/>
                  <a:pt x="211137" y="48410"/>
                  <a:pt x="211137" y="31751"/>
                </a:cubicBezTo>
                <a:cubicBezTo>
                  <a:pt x="211137" y="15092"/>
                  <a:pt x="224997" y="1588"/>
                  <a:pt x="242094" y="1588"/>
                </a:cubicBezTo>
                <a:close/>
                <a:moveTo>
                  <a:pt x="27917" y="0"/>
                </a:moveTo>
                <a:cubicBezTo>
                  <a:pt x="175282" y="0"/>
                  <a:pt x="175282" y="0"/>
                  <a:pt x="175282" y="0"/>
                </a:cubicBezTo>
                <a:cubicBezTo>
                  <a:pt x="184331" y="0"/>
                  <a:pt x="192087" y="7780"/>
                  <a:pt x="192087" y="16856"/>
                </a:cubicBezTo>
                <a:lnTo>
                  <a:pt x="192087" y="58056"/>
                </a:lnTo>
                <a:lnTo>
                  <a:pt x="185592" y="52750"/>
                </a:lnTo>
                <a:lnTo>
                  <a:pt x="180975" y="45445"/>
                </a:lnTo>
                <a:lnTo>
                  <a:pt x="180975" y="34672"/>
                </a:lnTo>
                <a:cubicBezTo>
                  <a:pt x="180975" y="17870"/>
                  <a:pt x="180975" y="17870"/>
                  <a:pt x="180975" y="17870"/>
                </a:cubicBezTo>
                <a:cubicBezTo>
                  <a:pt x="180975" y="15285"/>
                  <a:pt x="179674" y="12700"/>
                  <a:pt x="175770" y="12700"/>
                </a:cubicBezTo>
                <a:lnTo>
                  <a:pt x="27430" y="12700"/>
                </a:lnTo>
                <a:cubicBezTo>
                  <a:pt x="24827" y="12700"/>
                  <a:pt x="22225" y="15285"/>
                  <a:pt x="22225" y="17870"/>
                </a:cubicBezTo>
                <a:cubicBezTo>
                  <a:pt x="22225" y="152288"/>
                  <a:pt x="22225" y="152288"/>
                  <a:pt x="22225" y="152288"/>
                </a:cubicBezTo>
                <a:cubicBezTo>
                  <a:pt x="22225" y="156165"/>
                  <a:pt x="24827" y="158750"/>
                  <a:pt x="27430" y="158750"/>
                </a:cubicBezTo>
                <a:cubicBezTo>
                  <a:pt x="175770" y="158750"/>
                  <a:pt x="175770" y="158750"/>
                  <a:pt x="175770" y="158750"/>
                </a:cubicBezTo>
                <a:cubicBezTo>
                  <a:pt x="179674" y="158750"/>
                  <a:pt x="180975" y="156165"/>
                  <a:pt x="180975" y="152288"/>
                </a:cubicBezTo>
                <a:cubicBezTo>
                  <a:pt x="180975" y="135486"/>
                  <a:pt x="180975" y="120784"/>
                  <a:pt x="180975" y="107919"/>
                </a:cubicBezTo>
                <a:lnTo>
                  <a:pt x="180975" y="80634"/>
                </a:lnTo>
                <a:lnTo>
                  <a:pt x="192087" y="87320"/>
                </a:lnTo>
                <a:lnTo>
                  <a:pt x="192087" y="94819"/>
                </a:lnTo>
                <a:cubicBezTo>
                  <a:pt x="192087" y="151710"/>
                  <a:pt x="192087" y="151710"/>
                  <a:pt x="192087" y="151710"/>
                </a:cubicBezTo>
                <a:cubicBezTo>
                  <a:pt x="192087" y="162083"/>
                  <a:pt x="184331" y="169863"/>
                  <a:pt x="175282" y="169863"/>
                </a:cubicBezTo>
                <a:cubicBezTo>
                  <a:pt x="27917" y="169863"/>
                  <a:pt x="27917" y="169863"/>
                  <a:pt x="27917" y="169863"/>
                </a:cubicBezTo>
                <a:cubicBezTo>
                  <a:pt x="18868" y="169863"/>
                  <a:pt x="11112" y="162083"/>
                  <a:pt x="11112" y="151710"/>
                </a:cubicBezTo>
                <a:cubicBezTo>
                  <a:pt x="11112" y="16856"/>
                  <a:pt x="11112" y="16856"/>
                  <a:pt x="11112" y="16856"/>
                </a:cubicBezTo>
                <a:cubicBezTo>
                  <a:pt x="11112" y="7780"/>
                  <a:pt x="18868" y="0"/>
                  <a:pt x="27917" y="0"/>
                </a:cubicBezTo>
                <a:close/>
              </a:path>
            </a:pathLst>
          </a:custGeom>
          <a:solidFill>
            <a:schemeClr val="bg1"/>
          </a:solidFill>
          <a:ln>
            <a:noFill/>
          </a:ln>
        </p:spPr>
      </p:sp>
      <p:grpSp>
        <p:nvGrpSpPr>
          <p:cNvPr id="24" name="组合 23"/>
          <p:cNvGrpSpPr/>
          <p:nvPr/>
        </p:nvGrpSpPr>
        <p:grpSpPr>
          <a:xfrm>
            <a:off x="6655934" y="2310982"/>
            <a:ext cx="4457544" cy="975496"/>
            <a:chOff x="7755704" y="2135000"/>
            <a:chExt cx="3807646" cy="975496"/>
          </a:xfrm>
        </p:grpSpPr>
        <p:sp>
          <p:nvSpPr>
            <p:cNvPr id="25" name="文本框 24"/>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6" name="矩形 25"/>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27" name="组合 26"/>
          <p:cNvGrpSpPr/>
          <p:nvPr/>
        </p:nvGrpSpPr>
        <p:grpSpPr>
          <a:xfrm>
            <a:off x="6655934" y="3675406"/>
            <a:ext cx="4457544" cy="975496"/>
            <a:chOff x="7755704" y="2135000"/>
            <a:chExt cx="3807646" cy="975496"/>
          </a:xfrm>
        </p:grpSpPr>
        <p:sp>
          <p:nvSpPr>
            <p:cNvPr id="28" name="文本框 27"/>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29" name="矩形 28"/>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30" name="组合 29"/>
          <p:cNvGrpSpPr/>
          <p:nvPr/>
        </p:nvGrpSpPr>
        <p:grpSpPr>
          <a:xfrm>
            <a:off x="6655934" y="5039830"/>
            <a:ext cx="4457544" cy="975496"/>
            <a:chOff x="7755704" y="2135000"/>
            <a:chExt cx="3807646" cy="975496"/>
          </a:xfrm>
        </p:grpSpPr>
        <p:sp>
          <p:nvSpPr>
            <p:cNvPr id="31" name="文本框 30"/>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32" name="矩形 31"/>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3303585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22" presetClass="entr" presetSubtype="8"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22" presetClass="entr" presetSubtype="8"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2936" y="2197265"/>
            <a:ext cx="4477941" cy="3355810"/>
          </a:xfrm>
          <a:prstGeom prst="rect">
            <a:avLst/>
          </a:prstGeom>
        </p:spPr>
      </p:pic>
      <p:grpSp>
        <p:nvGrpSpPr>
          <p:cNvPr id="6" name="组合 5"/>
          <p:cNvGrpSpPr/>
          <p:nvPr/>
        </p:nvGrpSpPr>
        <p:grpSpPr>
          <a:xfrm>
            <a:off x="9010825" y="2182545"/>
            <a:ext cx="2422289" cy="1083048"/>
            <a:chOff x="8034119" y="2130514"/>
            <a:chExt cx="2422289" cy="1083048"/>
          </a:xfrm>
        </p:grpSpPr>
        <p:sp>
          <p:nvSpPr>
            <p:cNvPr id="7" name="文本框 6"/>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8" name="矩形 7"/>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9" name="组合 8"/>
          <p:cNvGrpSpPr/>
          <p:nvPr/>
        </p:nvGrpSpPr>
        <p:grpSpPr>
          <a:xfrm>
            <a:off x="9010825" y="4880336"/>
            <a:ext cx="2422289" cy="1083048"/>
            <a:chOff x="8034119" y="2130514"/>
            <a:chExt cx="2422289" cy="1083048"/>
          </a:xfrm>
        </p:grpSpPr>
        <p:sp>
          <p:nvSpPr>
            <p:cNvPr id="10" name="文本框 9"/>
            <p:cNvSpPr txBox="1"/>
            <p:nvPr/>
          </p:nvSpPr>
          <p:spPr>
            <a:xfrm>
              <a:off x="8034119" y="2130514"/>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1" name="矩形 10"/>
            <p:cNvSpPr/>
            <p:nvPr/>
          </p:nvSpPr>
          <p:spPr>
            <a:xfrm>
              <a:off x="8034119" y="2438285"/>
              <a:ext cx="2422289" cy="775277"/>
            </a:xfrm>
            <a:prstGeom prst="rect">
              <a:avLst/>
            </a:prstGeom>
          </p:spPr>
          <p:txBody>
            <a:bodyPr wrap="square">
              <a:spAutoFit/>
            </a:bodyPr>
            <a:lstStyle/>
            <a:p>
              <a:pPr>
                <a:lnSpc>
                  <a:spcPct val="200000"/>
                </a:lnSpc>
              </a:pPr>
              <a:r>
                <a:rPr lang="zh-CN" altLang="en-US" sz="1200" dirty="0">
                  <a:solidFill>
                    <a:schemeClr val="bg1"/>
                  </a:solidFill>
                </a:rPr>
                <a:t>在这里输入内容在这里输入内容在这里输入内容在这里输入内容</a:t>
              </a:r>
            </a:p>
          </p:txBody>
        </p:sp>
      </p:grpSp>
      <p:grpSp>
        <p:nvGrpSpPr>
          <p:cNvPr id="12" name="组合 11"/>
          <p:cNvGrpSpPr/>
          <p:nvPr/>
        </p:nvGrpSpPr>
        <p:grpSpPr>
          <a:xfrm>
            <a:off x="693956" y="4743906"/>
            <a:ext cx="2422289" cy="921465"/>
            <a:chOff x="8034119" y="2130514"/>
            <a:chExt cx="2422289" cy="921465"/>
          </a:xfrm>
        </p:grpSpPr>
        <p:sp>
          <p:nvSpPr>
            <p:cNvPr id="13" name="文本框 12"/>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14" name="矩形 13"/>
            <p:cNvSpPr/>
            <p:nvPr/>
          </p:nvSpPr>
          <p:spPr>
            <a:xfrm>
              <a:off x="8034119" y="2438285"/>
              <a:ext cx="2422289" cy="613694"/>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grpSp>
      <p:grpSp>
        <p:nvGrpSpPr>
          <p:cNvPr id="15" name="组合 14"/>
          <p:cNvGrpSpPr/>
          <p:nvPr/>
        </p:nvGrpSpPr>
        <p:grpSpPr>
          <a:xfrm>
            <a:off x="693956" y="2105604"/>
            <a:ext cx="2422289" cy="1083048"/>
            <a:chOff x="8034119" y="2130514"/>
            <a:chExt cx="2422289" cy="1083048"/>
          </a:xfrm>
        </p:grpSpPr>
        <p:sp>
          <p:nvSpPr>
            <p:cNvPr id="16" name="文本框 15"/>
            <p:cNvSpPr txBox="1"/>
            <p:nvPr/>
          </p:nvSpPr>
          <p:spPr>
            <a:xfrm>
              <a:off x="9348412" y="2130514"/>
              <a:ext cx="1107996" cy="369332"/>
            </a:xfrm>
            <a:prstGeom prst="rect">
              <a:avLst/>
            </a:prstGeom>
            <a:noFill/>
          </p:spPr>
          <p:txBody>
            <a:bodyPr wrap="none" rtlCol="0">
              <a:spAutoFit/>
            </a:bodyPr>
            <a:lstStyle/>
            <a:p>
              <a:pPr algn="r"/>
              <a:r>
                <a:rPr lang="zh-CN" altLang="en-US" b="1" dirty="0">
                  <a:solidFill>
                    <a:schemeClr val="bg1"/>
                  </a:solidFill>
                </a:rPr>
                <a:t>添加标题</a:t>
              </a:r>
            </a:p>
          </p:txBody>
        </p:sp>
        <p:sp>
          <p:nvSpPr>
            <p:cNvPr id="17" name="矩形 16"/>
            <p:cNvSpPr/>
            <p:nvPr/>
          </p:nvSpPr>
          <p:spPr>
            <a:xfrm>
              <a:off x="8034119" y="2438285"/>
              <a:ext cx="2422289" cy="775277"/>
            </a:xfrm>
            <a:prstGeom prst="rect">
              <a:avLst/>
            </a:prstGeom>
          </p:spPr>
          <p:txBody>
            <a:bodyPr wrap="square">
              <a:spAutoFit/>
            </a:bodyPr>
            <a:lstStyle/>
            <a:p>
              <a:pPr algn="r">
                <a:lnSpc>
                  <a:spcPct val="20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49800869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
        <p:nvSpPr>
          <p:cNvPr id="5" name="椭圆 4"/>
          <p:cNvSpPr/>
          <p:nvPr/>
        </p:nvSpPr>
        <p:spPr>
          <a:xfrm>
            <a:off x="5019675" y="1990175"/>
            <a:ext cx="1800225" cy="180022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business-idea_65046"/>
          <p:cNvSpPr>
            <a:spLocks noChangeAspect="1"/>
          </p:cNvSpPr>
          <p:nvPr/>
        </p:nvSpPr>
        <p:spPr bwMode="auto">
          <a:xfrm>
            <a:off x="5465530" y="2428323"/>
            <a:ext cx="908514" cy="923928"/>
          </a:xfrm>
          <a:custGeom>
            <a:avLst/>
            <a:gdLst>
              <a:gd name="connsiteX0" fmla="*/ 78191 w 326253"/>
              <a:gd name="connsiteY0" fmla="*/ 141987 h 331788"/>
              <a:gd name="connsiteX1" fmla="*/ 93695 w 326253"/>
              <a:gd name="connsiteY1" fmla="*/ 171683 h 331788"/>
              <a:gd name="connsiteX2" fmla="*/ 80775 w 326253"/>
              <a:gd name="connsiteY2" fmla="*/ 215583 h 331788"/>
              <a:gd name="connsiteX3" fmla="*/ 159586 w 326253"/>
              <a:gd name="connsiteY3" fmla="*/ 183304 h 331788"/>
              <a:gd name="connsiteX4" fmla="*/ 172506 w 326253"/>
              <a:gd name="connsiteY4" fmla="*/ 171683 h 331788"/>
              <a:gd name="connsiteX5" fmla="*/ 194470 w 326253"/>
              <a:gd name="connsiteY5" fmla="*/ 192342 h 331788"/>
              <a:gd name="connsiteX6" fmla="*/ 181550 w 326253"/>
              <a:gd name="connsiteY6" fmla="*/ 285306 h 331788"/>
              <a:gd name="connsiteX7" fmla="*/ 181550 w 326253"/>
              <a:gd name="connsiteY7" fmla="*/ 286597 h 331788"/>
              <a:gd name="connsiteX8" fmla="*/ 194470 w 326253"/>
              <a:gd name="connsiteY8" fmla="*/ 304674 h 331788"/>
              <a:gd name="connsiteX9" fmla="*/ 195762 w 326253"/>
              <a:gd name="connsiteY9" fmla="*/ 304674 h 331788"/>
              <a:gd name="connsiteX10" fmla="*/ 209974 w 326253"/>
              <a:gd name="connsiteY10" fmla="*/ 286597 h 331788"/>
              <a:gd name="connsiteX11" fmla="*/ 209974 w 326253"/>
              <a:gd name="connsiteY11" fmla="*/ 285306 h 331788"/>
              <a:gd name="connsiteX12" fmla="*/ 197054 w 326253"/>
              <a:gd name="connsiteY12" fmla="*/ 192342 h 331788"/>
              <a:gd name="connsiteX13" fmla="*/ 217726 w 326253"/>
              <a:gd name="connsiteY13" fmla="*/ 171683 h 331788"/>
              <a:gd name="connsiteX14" fmla="*/ 230646 w 326253"/>
              <a:gd name="connsiteY14" fmla="*/ 183304 h 331788"/>
              <a:gd name="connsiteX15" fmla="*/ 261654 w 326253"/>
              <a:gd name="connsiteY15" fmla="*/ 196216 h 331788"/>
              <a:gd name="connsiteX16" fmla="*/ 308165 w 326253"/>
              <a:gd name="connsiteY16" fmla="*/ 255609 h 331788"/>
              <a:gd name="connsiteX17" fmla="*/ 324961 w 326253"/>
              <a:gd name="connsiteY17" fmla="*/ 295635 h 331788"/>
              <a:gd name="connsiteX18" fmla="*/ 326253 w 326253"/>
              <a:gd name="connsiteY18" fmla="*/ 304674 h 331788"/>
              <a:gd name="connsiteX19" fmla="*/ 321085 w 326253"/>
              <a:gd name="connsiteY19" fmla="*/ 331788 h 331788"/>
              <a:gd name="connsiteX20" fmla="*/ 271990 w 326253"/>
              <a:gd name="connsiteY20" fmla="*/ 331788 h 331788"/>
              <a:gd name="connsiteX21" fmla="*/ 279742 w 326253"/>
              <a:gd name="connsiteY21" fmla="*/ 304674 h 331788"/>
              <a:gd name="connsiteX22" fmla="*/ 268114 w 326253"/>
              <a:gd name="connsiteY22" fmla="*/ 278850 h 331788"/>
              <a:gd name="connsiteX23" fmla="*/ 268114 w 326253"/>
              <a:gd name="connsiteY23" fmla="*/ 331788 h 331788"/>
              <a:gd name="connsiteX24" fmla="*/ 122119 w 326253"/>
              <a:gd name="connsiteY24" fmla="*/ 331788 h 331788"/>
              <a:gd name="connsiteX25" fmla="*/ 122119 w 326253"/>
              <a:gd name="connsiteY25" fmla="*/ 250445 h 331788"/>
              <a:gd name="connsiteX26" fmla="*/ 56227 w 326253"/>
              <a:gd name="connsiteY26" fmla="*/ 267230 h 331788"/>
              <a:gd name="connsiteX27" fmla="*/ 35555 w 326253"/>
              <a:gd name="connsiteY27" fmla="*/ 256900 h 331788"/>
              <a:gd name="connsiteX28" fmla="*/ 38139 w 326253"/>
              <a:gd name="connsiteY28" fmla="*/ 193633 h 331788"/>
              <a:gd name="connsiteX29" fmla="*/ 49767 w 326253"/>
              <a:gd name="connsiteY29" fmla="*/ 156189 h 331788"/>
              <a:gd name="connsiteX30" fmla="*/ 78191 w 326253"/>
              <a:gd name="connsiteY30" fmla="*/ 141987 h 331788"/>
              <a:gd name="connsiteX31" fmla="*/ 99575 w 326253"/>
              <a:gd name="connsiteY31" fmla="*/ 82184 h 331788"/>
              <a:gd name="connsiteX32" fmla="*/ 116954 w 326253"/>
              <a:gd name="connsiteY32" fmla="*/ 90732 h 331788"/>
              <a:gd name="connsiteX33" fmla="*/ 116954 w 326253"/>
              <a:gd name="connsiteY33" fmla="*/ 95617 h 331788"/>
              <a:gd name="connsiteX34" fmla="*/ 114281 w 326253"/>
              <a:gd name="connsiteY34" fmla="*/ 96838 h 331788"/>
              <a:gd name="connsiteX35" fmla="*/ 112944 w 326253"/>
              <a:gd name="connsiteY35" fmla="*/ 96838 h 331788"/>
              <a:gd name="connsiteX36" fmla="*/ 95565 w 326253"/>
              <a:gd name="connsiteY36" fmla="*/ 87069 h 331788"/>
              <a:gd name="connsiteX37" fmla="*/ 94228 w 326253"/>
              <a:gd name="connsiteY37" fmla="*/ 83405 h 331788"/>
              <a:gd name="connsiteX38" fmla="*/ 99575 w 326253"/>
              <a:gd name="connsiteY38" fmla="*/ 82184 h 331788"/>
              <a:gd name="connsiteX39" fmla="*/ 24452 w 326253"/>
              <a:gd name="connsiteY39" fmla="*/ 82184 h 331788"/>
              <a:gd name="connsiteX40" fmla="*/ 29391 w 326253"/>
              <a:gd name="connsiteY40" fmla="*/ 83405 h 331788"/>
              <a:gd name="connsiteX41" fmla="*/ 28157 w 326253"/>
              <a:gd name="connsiteY41" fmla="*/ 87069 h 331788"/>
              <a:gd name="connsiteX42" fmla="*/ 12105 w 326253"/>
              <a:gd name="connsiteY42" fmla="*/ 96838 h 331788"/>
              <a:gd name="connsiteX43" fmla="*/ 10870 w 326253"/>
              <a:gd name="connsiteY43" fmla="*/ 96838 h 331788"/>
              <a:gd name="connsiteX44" fmla="*/ 7166 w 326253"/>
              <a:gd name="connsiteY44" fmla="*/ 95617 h 331788"/>
              <a:gd name="connsiteX45" fmla="*/ 8400 w 326253"/>
              <a:gd name="connsiteY45" fmla="*/ 90732 h 331788"/>
              <a:gd name="connsiteX46" fmla="*/ 24452 w 326253"/>
              <a:gd name="connsiteY46" fmla="*/ 82184 h 331788"/>
              <a:gd name="connsiteX47" fmla="*/ 59100 w 326253"/>
              <a:gd name="connsiteY47" fmla="*/ 61913 h 331788"/>
              <a:gd name="connsiteX48" fmla="*/ 57739 w 326253"/>
              <a:gd name="connsiteY48" fmla="*/ 63274 h 331788"/>
              <a:gd name="connsiteX49" fmla="*/ 56378 w 326253"/>
              <a:gd name="connsiteY49" fmla="*/ 64635 h 331788"/>
              <a:gd name="connsiteX50" fmla="*/ 61821 w 326253"/>
              <a:gd name="connsiteY50" fmla="*/ 90488 h 331788"/>
              <a:gd name="connsiteX51" fmla="*/ 65903 w 326253"/>
              <a:gd name="connsiteY51" fmla="*/ 64635 h 331788"/>
              <a:gd name="connsiteX52" fmla="*/ 65903 w 326253"/>
              <a:gd name="connsiteY52" fmla="*/ 63274 h 331788"/>
              <a:gd name="connsiteX53" fmla="*/ 64543 w 326253"/>
              <a:gd name="connsiteY53" fmla="*/ 61913 h 331788"/>
              <a:gd name="connsiteX54" fmla="*/ 63182 w 326253"/>
              <a:gd name="connsiteY54" fmla="*/ 63274 h 331788"/>
              <a:gd name="connsiteX55" fmla="*/ 61821 w 326253"/>
              <a:gd name="connsiteY55" fmla="*/ 63274 h 331788"/>
              <a:gd name="connsiteX56" fmla="*/ 60460 w 326253"/>
              <a:gd name="connsiteY56" fmla="*/ 63274 h 331788"/>
              <a:gd name="connsiteX57" fmla="*/ 59100 w 326253"/>
              <a:gd name="connsiteY57" fmla="*/ 61913 h 331788"/>
              <a:gd name="connsiteX58" fmla="*/ 121089 w 326253"/>
              <a:gd name="connsiteY58" fmla="*/ 49213 h 331788"/>
              <a:gd name="connsiteX59" fmla="*/ 124944 w 326253"/>
              <a:gd name="connsiteY59" fmla="*/ 53381 h 331788"/>
              <a:gd name="connsiteX60" fmla="*/ 122374 w 326253"/>
              <a:gd name="connsiteY60" fmla="*/ 57548 h 331788"/>
              <a:gd name="connsiteX61" fmla="*/ 104382 w 326253"/>
              <a:gd name="connsiteY61" fmla="*/ 60326 h 331788"/>
              <a:gd name="connsiteX62" fmla="*/ 103097 w 326253"/>
              <a:gd name="connsiteY62" fmla="*/ 60326 h 331788"/>
              <a:gd name="connsiteX63" fmla="*/ 100526 w 326253"/>
              <a:gd name="connsiteY63" fmla="*/ 57548 h 331788"/>
              <a:gd name="connsiteX64" fmla="*/ 103097 w 326253"/>
              <a:gd name="connsiteY64" fmla="*/ 53381 h 331788"/>
              <a:gd name="connsiteX65" fmla="*/ 121089 w 326253"/>
              <a:gd name="connsiteY65" fmla="*/ 49213 h 331788"/>
              <a:gd name="connsiteX66" fmla="*/ 4308 w 326253"/>
              <a:gd name="connsiteY66" fmla="*/ 49213 h 331788"/>
              <a:gd name="connsiteX67" fmla="*/ 22088 w 326253"/>
              <a:gd name="connsiteY67" fmla="*/ 53381 h 331788"/>
              <a:gd name="connsiteX68" fmla="*/ 24628 w 326253"/>
              <a:gd name="connsiteY68" fmla="*/ 57548 h 331788"/>
              <a:gd name="connsiteX69" fmla="*/ 22088 w 326253"/>
              <a:gd name="connsiteY69" fmla="*/ 60326 h 331788"/>
              <a:gd name="connsiteX70" fmla="*/ 20818 w 326253"/>
              <a:gd name="connsiteY70" fmla="*/ 60326 h 331788"/>
              <a:gd name="connsiteX71" fmla="*/ 3038 w 326253"/>
              <a:gd name="connsiteY71" fmla="*/ 57548 h 331788"/>
              <a:gd name="connsiteX72" fmla="*/ 498 w 326253"/>
              <a:gd name="connsiteY72" fmla="*/ 53381 h 331788"/>
              <a:gd name="connsiteX73" fmla="*/ 4308 w 326253"/>
              <a:gd name="connsiteY73" fmla="*/ 49213 h 331788"/>
              <a:gd name="connsiteX74" fmla="*/ 62728 w 326253"/>
              <a:gd name="connsiteY74" fmla="*/ 41275 h 331788"/>
              <a:gd name="connsiteX75" fmla="*/ 40503 w 326253"/>
              <a:gd name="connsiteY75" fmla="*/ 60552 h 331788"/>
              <a:gd name="connsiteX76" fmla="*/ 47040 w 326253"/>
              <a:gd name="connsiteY76" fmla="*/ 78544 h 331788"/>
              <a:gd name="connsiteX77" fmla="*/ 54884 w 326253"/>
              <a:gd name="connsiteY77" fmla="*/ 95250 h 331788"/>
              <a:gd name="connsiteX78" fmla="*/ 58806 w 326253"/>
              <a:gd name="connsiteY78" fmla="*/ 95250 h 331788"/>
              <a:gd name="connsiteX79" fmla="*/ 53577 w 326253"/>
              <a:gd name="connsiteY79" fmla="*/ 65692 h 331788"/>
              <a:gd name="connsiteX80" fmla="*/ 54884 w 326253"/>
              <a:gd name="connsiteY80" fmla="*/ 60552 h 331788"/>
              <a:gd name="connsiteX81" fmla="*/ 60114 w 326253"/>
              <a:gd name="connsiteY81" fmla="*/ 59267 h 331788"/>
              <a:gd name="connsiteX82" fmla="*/ 62728 w 326253"/>
              <a:gd name="connsiteY82" fmla="*/ 59267 h 331788"/>
              <a:gd name="connsiteX83" fmla="*/ 65343 w 326253"/>
              <a:gd name="connsiteY83" fmla="*/ 59267 h 331788"/>
              <a:gd name="connsiteX84" fmla="*/ 70572 w 326253"/>
              <a:gd name="connsiteY84" fmla="*/ 60552 h 331788"/>
              <a:gd name="connsiteX85" fmla="*/ 71880 w 326253"/>
              <a:gd name="connsiteY85" fmla="*/ 65692 h 331788"/>
              <a:gd name="connsiteX86" fmla="*/ 66650 w 326253"/>
              <a:gd name="connsiteY86" fmla="*/ 95250 h 331788"/>
              <a:gd name="connsiteX87" fmla="*/ 69265 w 326253"/>
              <a:gd name="connsiteY87" fmla="*/ 95250 h 331788"/>
              <a:gd name="connsiteX88" fmla="*/ 77109 w 326253"/>
              <a:gd name="connsiteY88" fmla="*/ 78544 h 331788"/>
              <a:gd name="connsiteX89" fmla="*/ 84953 w 326253"/>
              <a:gd name="connsiteY89" fmla="*/ 60552 h 331788"/>
              <a:gd name="connsiteX90" fmla="*/ 62728 w 326253"/>
              <a:gd name="connsiteY90" fmla="*/ 41275 h 331788"/>
              <a:gd name="connsiteX91" fmla="*/ 62728 w 326253"/>
              <a:gd name="connsiteY91" fmla="*/ 33338 h 331788"/>
              <a:gd name="connsiteX92" fmla="*/ 91303 w 326253"/>
              <a:gd name="connsiteY92" fmla="*/ 60395 h 331788"/>
              <a:gd name="connsiteX93" fmla="*/ 83510 w 326253"/>
              <a:gd name="connsiteY93" fmla="*/ 82298 h 331788"/>
              <a:gd name="connsiteX94" fmla="*/ 77016 w 326253"/>
              <a:gd name="connsiteY94" fmla="*/ 99047 h 331788"/>
              <a:gd name="connsiteX95" fmla="*/ 75717 w 326253"/>
              <a:gd name="connsiteY95" fmla="*/ 111931 h 331788"/>
              <a:gd name="connsiteX96" fmla="*/ 73119 w 326253"/>
              <a:gd name="connsiteY96" fmla="*/ 115796 h 331788"/>
              <a:gd name="connsiteX97" fmla="*/ 70521 w 326253"/>
              <a:gd name="connsiteY97" fmla="*/ 115796 h 331788"/>
              <a:gd name="connsiteX98" fmla="*/ 62728 w 326253"/>
              <a:gd name="connsiteY98" fmla="*/ 122238 h 331788"/>
              <a:gd name="connsiteX99" fmla="*/ 54935 w 326253"/>
              <a:gd name="connsiteY99" fmla="*/ 115796 h 331788"/>
              <a:gd name="connsiteX100" fmla="*/ 52337 w 326253"/>
              <a:gd name="connsiteY100" fmla="*/ 115796 h 331788"/>
              <a:gd name="connsiteX101" fmla="*/ 48441 w 326253"/>
              <a:gd name="connsiteY101" fmla="*/ 111931 h 331788"/>
              <a:gd name="connsiteX102" fmla="*/ 48441 w 326253"/>
              <a:gd name="connsiteY102" fmla="*/ 99047 h 331788"/>
              <a:gd name="connsiteX103" fmla="*/ 41946 w 326253"/>
              <a:gd name="connsiteY103" fmla="*/ 82298 h 331788"/>
              <a:gd name="connsiteX104" fmla="*/ 34153 w 326253"/>
              <a:gd name="connsiteY104" fmla="*/ 60395 h 331788"/>
              <a:gd name="connsiteX105" fmla="*/ 62728 w 326253"/>
              <a:gd name="connsiteY105" fmla="*/ 33338 h 331788"/>
              <a:gd name="connsiteX106" fmla="*/ 195140 w 326253"/>
              <a:gd name="connsiteY106" fmla="*/ 26988 h 331788"/>
              <a:gd name="connsiteX107" fmla="*/ 254816 w 326253"/>
              <a:gd name="connsiteY107" fmla="*/ 86198 h 331788"/>
              <a:gd name="connsiteX108" fmla="*/ 195140 w 326253"/>
              <a:gd name="connsiteY108" fmla="*/ 169863 h 331788"/>
              <a:gd name="connsiteX109" fmla="*/ 134166 w 326253"/>
              <a:gd name="connsiteY109" fmla="*/ 86198 h 331788"/>
              <a:gd name="connsiteX110" fmla="*/ 195140 w 326253"/>
              <a:gd name="connsiteY110" fmla="*/ 26988 h 331788"/>
              <a:gd name="connsiteX111" fmla="*/ 103011 w 326253"/>
              <a:gd name="connsiteY111" fmla="*/ 14288 h 331788"/>
              <a:gd name="connsiteX112" fmla="*/ 104301 w 326253"/>
              <a:gd name="connsiteY112" fmla="*/ 19448 h 331788"/>
              <a:gd name="connsiteX113" fmla="*/ 91403 w 326253"/>
              <a:gd name="connsiteY113" fmla="*/ 33636 h 331788"/>
              <a:gd name="connsiteX114" fmla="*/ 88823 w 326253"/>
              <a:gd name="connsiteY114" fmla="*/ 34926 h 331788"/>
              <a:gd name="connsiteX115" fmla="*/ 87533 w 326253"/>
              <a:gd name="connsiteY115" fmla="*/ 34926 h 331788"/>
              <a:gd name="connsiteX116" fmla="*/ 86243 w 326253"/>
              <a:gd name="connsiteY116" fmla="*/ 29767 h 331788"/>
              <a:gd name="connsiteX117" fmla="*/ 99142 w 326253"/>
              <a:gd name="connsiteY117" fmla="*/ 15578 h 331788"/>
              <a:gd name="connsiteX118" fmla="*/ 103011 w 326253"/>
              <a:gd name="connsiteY118" fmla="*/ 14288 h 331788"/>
              <a:gd name="connsiteX119" fmla="*/ 21136 w 326253"/>
              <a:gd name="connsiteY119" fmla="*/ 14288 h 331788"/>
              <a:gd name="connsiteX120" fmla="*/ 26216 w 326253"/>
              <a:gd name="connsiteY120" fmla="*/ 15578 h 331788"/>
              <a:gd name="connsiteX121" fmla="*/ 37646 w 326253"/>
              <a:gd name="connsiteY121" fmla="*/ 29767 h 331788"/>
              <a:gd name="connsiteX122" fmla="*/ 37646 w 326253"/>
              <a:gd name="connsiteY122" fmla="*/ 34926 h 331788"/>
              <a:gd name="connsiteX123" fmla="*/ 35106 w 326253"/>
              <a:gd name="connsiteY123" fmla="*/ 34926 h 331788"/>
              <a:gd name="connsiteX124" fmla="*/ 32566 w 326253"/>
              <a:gd name="connsiteY124" fmla="*/ 33636 h 331788"/>
              <a:gd name="connsiteX125" fmla="*/ 21136 w 326253"/>
              <a:gd name="connsiteY125" fmla="*/ 19448 h 331788"/>
              <a:gd name="connsiteX126" fmla="*/ 19866 w 326253"/>
              <a:gd name="connsiteY126" fmla="*/ 16868 h 331788"/>
              <a:gd name="connsiteX127" fmla="*/ 21136 w 326253"/>
              <a:gd name="connsiteY127" fmla="*/ 14288 h 331788"/>
              <a:gd name="connsiteX128" fmla="*/ 61935 w 326253"/>
              <a:gd name="connsiteY128" fmla="*/ 0 h 331788"/>
              <a:gd name="connsiteX129" fmla="*/ 65904 w 326253"/>
              <a:gd name="connsiteY129" fmla="*/ 4048 h 331788"/>
              <a:gd name="connsiteX130" fmla="*/ 65904 w 326253"/>
              <a:gd name="connsiteY130" fmla="*/ 22940 h 331788"/>
              <a:gd name="connsiteX131" fmla="*/ 61935 w 326253"/>
              <a:gd name="connsiteY131" fmla="*/ 26988 h 331788"/>
              <a:gd name="connsiteX132" fmla="*/ 59289 w 326253"/>
              <a:gd name="connsiteY132" fmla="*/ 25639 h 331788"/>
              <a:gd name="connsiteX133" fmla="*/ 57966 w 326253"/>
              <a:gd name="connsiteY133" fmla="*/ 22940 h 331788"/>
              <a:gd name="connsiteX134" fmla="*/ 57966 w 326253"/>
              <a:gd name="connsiteY134" fmla="*/ 4048 h 331788"/>
              <a:gd name="connsiteX135" fmla="*/ 61935 w 326253"/>
              <a:gd name="connsiteY1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26253" h="331788">
                <a:moveTo>
                  <a:pt x="78191" y="141987"/>
                </a:moveTo>
                <a:cubicBezTo>
                  <a:pt x="91111" y="145860"/>
                  <a:pt x="97571" y="158772"/>
                  <a:pt x="93695" y="171683"/>
                </a:cubicBezTo>
                <a:cubicBezTo>
                  <a:pt x="88527" y="187177"/>
                  <a:pt x="83359" y="202671"/>
                  <a:pt x="80775" y="215583"/>
                </a:cubicBezTo>
                <a:cubicBezTo>
                  <a:pt x="101447" y="209127"/>
                  <a:pt x="159586" y="183304"/>
                  <a:pt x="159586" y="183304"/>
                </a:cubicBezTo>
                <a:cubicBezTo>
                  <a:pt x="159586" y="183304"/>
                  <a:pt x="159586" y="183304"/>
                  <a:pt x="172506" y="171683"/>
                </a:cubicBezTo>
                <a:cubicBezTo>
                  <a:pt x="172506" y="171683"/>
                  <a:pt x="172506" y="171683"/>
                  <a:pt x="194470" y="192342"/>
                </a:cubicBezTo>
                <a:cubicBezTo>
                  <a:pt x="194470" y="192342"/>
                  <a:pt x="194470" y="192342"/>
                  <a:pt x="181550" y="285306"/>
                </a:cubicBezTo>
                <a:cubicBezTo>
                  <a:pt x="181550" y="285306"/>
                  <a:pt x="181550" y="285306"/>
                  <a:pt x="181550" y="286597"/>
                </a:cubicBezTo>
                <a:cubicBezTo>
                  <a:pt x="181550" y="286597"/>
                  <a:pt x="181550" y="286597"/>
                  <a:pt x="194470" y="304674"/>
                </a:cubicBezTo>
                <a:cubicBezTo>
                  <a:pt x="194470" y="304674"/>
                  <a:pt x="194470" y="304674"/>
                  <a:pt x="195762" y="304674"/>
                </a:cubicBezTo>
                <a:cubicBezTo>
                  <a:pt x="195762" y="304674"/>
                  <a:pt x="195762" y="304674"/>
                  <a:pt x="209974" y="286597"/>
                </a:cubicBezTo>
                <a:cubicBezTo>
                  <a:pt x="209974" y="285306"/>
                  <a:pt x="209974" y="285306"/>
                  <a:pt x="209974" y="285306"/>
                </a:cubicBezTo>
                <a:cubicBezTo>
                  <a:pt x="209974" y="285306"/>
                  <a:pt x="209974" y="285306"/>
                  <a:pt x="197054" y="192342"/>
                </a:cubicBezTo>
                <a:cubicBezTo>
                  <a:pt x="197054" y="192342"/>
                  <a:pt x="197054" y="192342"/>
                  <a:pt x="217726" y="171683"/>
                </a:cubicBezTo>
                <a:cubicBezTo>
                  <a:pt x="217726" y="171683"/>
                  <a:pt x="217726" y="171683"/>
                  <a:pt x="230646" y="183304"/>
                </a:cubicBezTo>
                <a:cubicBezTo>
                  <a:pt x="230646" y="183304"/>
                  <a:pt x="261654" y="196216"/>
                  <a:pt x="261654" y="196216"/>
                </a:cubicBezTo>
                <a:cubicBezTo>
                  <a:pt x="278450" y="205254"/>
                  <a:pt x="293953" y="223330"/>
                  <a:pt x="308165" y="255609"/>
                </a:cubicBezTo>
                <a:cubicBezTo>
                  <a:pt x="318501" y="276268"/>
                  <a:pt x="324961" y="294344"/>
                  <a:pt x="324961" y="295635"/>
                </a:cubicBezTo>
                <a:cubicBezTo>
                  <a:pt x="326253" y="298218"/>
                  <a:pt x="326253" y="300800"/>
                  <a:pt x="326253" y="304674"/>
                </a:cubicBezTo>
                <a:cubicBezTo>
                  <a:pt x="326253" y="305965"/>
                  <a:pt x="324961" y="316294"/>
                  <a:pt x="321085" y="331788"/>
                </a:cubicBezTo>
                <a:cubicBezTo>
                  <a:pt x="321085" y="331788"/>
                  <a:pt x="321085" y="331788"/>
                  <a:pt x="271990" y="331788"/>
                </a:cubicBezTo>
                <a:cubicBezTo>
                  <a:pt x="275866" y="318876"/>
                  <a:pt x="278450" y="309838"/>
                  <a:pt x="279742" y="304674"/>
                </a:cubicBezTo>
                <a:cubicBezTo>
                  <a:pt x="277158" y="299509"/>
                  <a:pt x="273282" y="289180"/>
                  <a:pt x="268114" y="278850"/>
                </a:cubicBezTo>
                <a:cubicBezTo>
                  <a:pt x="268114" y="278850"/>
                  <a:pt x="268114" y="278850"/>
                  <a:pt x="268114" y="331788"/>
                </a:cubicBezTo>
                <a:cubicBezTo>
                  <a:pt x="268114" y="331788"/>
                  <a:pt x="268114" y="331788"/>
                  <a:pt x="122119" y="331788"/>
                </a:cubicBezTo>
                <a:cubicBezTo>
                  <a:pt x="122119" y="331788"/>
                  <a:pt x="122119" y="331788"/>
                  <a:pt x="122119" y="250445"/>
                </a:cubicBezTo>
                <a:cubicBezTo>
                  <a:pt x="94987" y="260774"/>
                  <a:pt x="70439" y="267230"/>
                  <a:pt x="56227" y="267230"/>
                </a:cubicBezTo>
                <a:cubicBezTo>
                  <a:pt x="48475" y="267230"/>
                  <a:pt x="40723" y="263356"/>
                  <a:pt x="35555" y="256900"/>
                </a:cubicBezTo>
                <a:cubicBezTo>
                  <a:pt x="27803" y="245280"/>
                  <a:pt x="27803" y="229786"/>
                  <a:pt x="38139" y="193633"/>
                </a:cubicBezTo>
                <a:cubicBezTo>
                  <a:pt x="43307" y="175557"/>
                  <a:pt x="48475" y="157481"/>
                  <a:pt x="49767" y="156189"/>
                </a:cubicBezTo>
                <a:cubicBezTo>
                  <a:pt x="53643" y="144569"/>
                  <a:pt x="66563" y="138113"/>
                  <a:pt x="78191" y="141987"/>
                </a:cubicBezTo>
                <a:close/>
                <a:moveTo>
                  <a:pt x="99575" y="82184"/>
                </a:moveTo>
                <a:lnTo>
                  <a:pt x="116954" y="90732"/>
                </a:lnTo>
                <a:cubicBezTo>
                  <a:pt x="118291" y="91954"/>
                  <a:pt x="118291" y="93175"/>
                  <a:pt x="116954" y="95617"/>
                </a:cubicBezTo>
                <a:cubicBezTo>
                  <a:pt x="116954" y="96838"/>
                  <a:pt x="115618" y="96838"/>
                  <a:pt x="114281" y="96838"/>
                </a:cubicBezTo>
                <a:cubicBezTo>
                  <a:pt x="114281" y="96838"/>
                  <a:pt x="112944" y="96838"/>
                  <a:pt x="112944" y="96838"/>
                </a:cubicBezTo>
                <a:cubicBezTo>
                  <a:pt x="112944" y="96838"/>
                  <a:pt x="112944" y="96838"/>
                  <a:pt x="95565" y="87069"/>
                </a:cubicBezTo>
                <a:cubicBezTo>
                  <a:pt x="94228" y="87069"/>
                  <a:pt x="92891" y="84627"/>
                  <a:pt x="94228" y="83405"/>
                </a:cubicBezTo>
                <a:cubicBezTo>
                  <a:pt x="95565" y="80963"/>
                  <a:pt x="96902" y="80963"/>
                  <a:pt x="99575" y="82184"/>
                </a:cubicBezTo>
                <a:close/>
                <a:moveTo>
                  <a:pt x="24452" y="82184"/>
                </a:moveTo>
                <a:cubicBezTo>
                  <a:pt x="25687" y="80963"/>
                  <a:pt x="28157" y="80963"/>
                  <a:pt x="29391" y="83405"/>
                </a:cubicBezTo>
                <a:cubicBezTo>
                  <a:pt x="29391" y="84627"/>
                  <a:pt x="29391" y="87069"/>
                  <a:pt x="28157" y="87069"/>
                </a:cubicBezTo>
                <a:cubicBezTo>
                  <a:pt x="28157" y="87069"/>
                  <a:pt x="28157" y="87069"/>
                  <a:pt x="12105" y="96838"/>
                </a:cubicBezTo>
                <a:cubicBezTo>
                  <a:pt x="12105" y="96838"/>
                  <a:pt x="10870" y="96838"/>
                  <a:pt x="10870" y="96838"/>
                </a:cubicBezTo>
                <a:cubicBezTo>
                  <a:pt x="9635" y="96838"/>
                  <a:pt x="8400" y="96838"/>
                  <a:pt x="7166" y="95617"/>
                </a:cubicBezTo>
                <a:cubicBezTo>
                  <a:pt x="7166" y="93175"/>
                  <a:pt x="7166" y="91954"/>
                  <a:pt x="8400" y="90732"/>
                </a:cubicBezTo>
                <a:cubicBezTo>
                  <a:pt x="8400" y="90732"/>
                  <a:pt x="8400" y="90732"/>
                  <a:pt x="24452" y="82184"/>
                </a:cubicBezTo>
                <a:close/>
                <a:moveTo>
                  <a:pt x="59100" y="61913"/>
                </a:moveTo>
                <a:cubicBezTo>
                  <a:pt x="59100" y="61913"/>
                  <a:pt x="57739" y="61913"/>
                  <a:pt x="57739" y="63274"/>
                </a:cubicBezTo>
                <a:cubicBezTo>
                  <a:pt x="57739" y="63274"/>
                  <a:pt x="56378" y="63274"/>
                  <a:pt x="56378" y="64635"/>
                </a:cubicBezTo>
                <a:cubicBezTo>
                  <a:pt x="56378" y="64635"/>
                  <a:pt x="56378" y="64635"/>
                  <a:pt x="61821" y="90488"/>
                </a:cubicBezTo>
                <a:lnTo>
                  <a:pt x="65903" y="64635"/>
                </a:lnTo>
                <a:cubicBezTo>
                  <a:pt x="65903" y="63274"/>
                  <a:pt x="65903" y="63274"/>
                  <a:pt x="65903" y="63274"/>
                </a:cubicBezTo>
                <a:cubicBezTo>
                  <a:pt x="65903" y="61913"/>
                  <a:pt x="64543" y="61913"/>
                  <a:pt x="64543" y="61913"/>
                </a:cubicBezTo>
                <a:cubicBezTo>
                  <a:pt x="64543" y="61913"/>
                  <a:pt x="63182" y="61913"/>
                  <a:pt x="63182" y="63274"/>
                </a:cubicBezTo>
                <a:cubicBezTo>
                  <a:pt x="63182" y="63274"/>
                  <a:pt x="61821" y="63274"/>
                  <a:pt x="61821" y="63274"/>
                </a:cubicBezTo>
                <a:cubicBezTo>
                  <a:pt x="60460" y="63274"/>
                  <a:pt x="60460" y="63274"/>
                  <a:pt x="60460" y="63274"/>
                </a:cubicBezTo>
                <a:cubicBezTo>
                  <a:pt x="59100" y="61913"/>
                  <a:pt x="59100" y="61913"/>
                  <a:pt x="59100" y="61913"/>
                </a:cubicBezTo>
                <a:close/>
                <a:moveTo>
                  <a:pt x="121089" y="49213"/>
                </a:moveTo>
                <a:cubicBezTo>
                  <a:pt x="123659" y="49213"/>
                  <a:pt x="124944" y="50602"/>
                  <a:pt x="124944" y="53381"/>
                </a:cubicBezTo>
                <a:cubicBezTo>
                  <a:pt x="126229" y="54770"/>
                  <a:pt x="124944" y="56159"/>
                  <a:pt x="122374" y="57548"/>
                </a:cubicBezTo>
                <a:cubicBezTo>
                  <a:pt x="122374" y="57548"/>
                  <a:pt x="122374" y="57548"/>
                  <a:pt x="104382" y="60326"/>
                </a:cubicBezTo>
                <a:cubicBezTo>
                  <a:pt x="103097" y="60326"/>
                  <a:pt x="103097" y="60326"/>
                  <a:pt x="103097" y="60326"/>
                </a:cubicBezTo>
                <a:cubicBezTo>
                  <a:pt x="101812" y="60326"/>
                  <a:pt x="100526" y="58937"/>
                  <a:pt x="100526" y="57548"/>
                </a:cubicBezTo>
                <a:cubicBezTo>
                  <a:pt x="99241" y="56159"/>
                  <a:pt x="100526" y="53381"/>
                  <a:pt x="103097" y="53381"/>
                </a:cubicBezTo>
                <a:cubicBezTo>
                  <a:pt x="103097" y="53381"/>
                  <a:pt x="103097" y="53381"/>
                  <a:pt x="121089" y="49213"/>
                </a:cubicBezTo>
                <a:close/>
                <a:moveTo>
                  <a:pt x="4308" y="49213"/>
                </a:moveTo>
                <a:cubicBezTo>
                  <a:pt x="4308" y="49213"/>
                  <a:pt x="4308" y="49213"/>
                  <a:pt x="22088" y="53381"/>
                </a:cubicBezTo>
                <a:cubicBezTo>
                  <a:pt x="24628" y="53381"/>
                  <a:pt x="24628" y="56159"/>
                  <a:pt x="24628" y="57548"/>
                </a:cubicBezTo>
                <a:cubicBezTo>
                  <a:pt x="24628" y="58937"/>
                  <a:pt x="23358" y="60326"/>
                  <a:pt x="22088" y="60326"/>
                </a:cubicBezTo>
                <a:cubicBezTo>
                  <a:pt x="20818" y="60326"/>
                  <a:pt x="20818" y="60326"/>
                  <a:pt x="20818" y="60326"/>
                </a:cubicBezTo>
                <a:cubicBezTo>
                  <a:pt x="20818" y="60326"/>
                  <a:pt x="20818" y="60326"/>
                  <a:pt x="3038" y="57548"/>
                </a:cubicBezTo>
                <a:cubicBezTo>
                  <a:pt x="498" y="56159"/>
                  <a:pt x="-772" y="54770"/>
                  <a:pt x="498" y="53381"/>
                </a:cubicBezTo>
                <a:cubicBezTo>
                  <a:pt x="498" y="50602"/>
                  <a:pt x="1768" y="49213"/>
                  <a:pt x="4308" y="49213"/>
                </a:cubicBezTo>
                <a:close/>
                <a:moveTo>
                  <a:pt x="62728" y="41275"/>
                </a:moveTo>
                <a:cubicBezTo>
                  <a:pt x="50962" y="41275"/>
                  <a:pt x="40503" y="50271"/>
                  <a:pt x="40503" y="60552"/>
                </a:cubicBezTo>
                <a:cubicBezTo>
                  <a:pt x="40503" y="69548"/>
                  <a:pt x="44425" y="73403"/>
                  <a:pt x="47040" y="78544"/>
                </a:cubicBezTo>
                <a:cubicBezTo>
                  <a:pt x="50962" y="83684"/>
                  <a:pt x="54884" y="88825"/>
                  <a:pt x="54884" y="95250"/>
                </a:cubicBezTo>
                <a:cubicBezTo>
                  <a:pt x="54884" y="95250"/>
                  <a:pt x="54884" y="95250"/>
                  <a:pt x="58806" y="95250"/>
                </a:cubicBezTo>
                <a:cubicBezTo>
                  <a:pt x="58806" y="95250"/>
                  <a:pt x="58806" y="95250"/>
                  <a:pt x="53577" y="65692"/>
                </a:cubicBezTo>
                <a:cubicBezTo>
                  <a:pt x="53577" y="64407"/>
                  <a:pt x="53577" y="61837"/>
                  <a:pt x="54884" y="60552"/>
                </a:cubicBezTo>
                <a:cubicBezTo>
                  <a:pt x="56191" y="59267"/>
                  <a:pt x="58806" y="59267"/>
                  <a:pt x="60114" y="59267"/>
                </a:cubicBezTo>
                <a:cubicBezTo>
                  <a:pt x="61421" y="59267"/>
                  <a:pt x="61421" y="59267"/>
                  <a:pt x="62728" y="59267"/>
                </a:cubicBezTo>
                <a:cubicBezTo>
                  <a:pt x="64036" y="59267"/>
                  <a:pt x="64036" y="59267"/>
                  <a:pt x="65343" y="59267"/>
                </a:cubicBezTo>
                <a:cubicBezTo>
                  <a:pt x="66650" y="59267"/>
                  <a:pt x="69265" y="59267"/>
                  <a:pt x="70572" y="60552"/>
                </a:cubicBezTo>
                <a:cubicBezTo>
                  <a:pt x="70572" y="61837"/>
                  <a:pt x="71880" y="64407"/>
                  <a:pt x="71880" y="65692"/>
                </a:cubicBezTo>
                <a:cubicBezTo>
                  <a:pt x="71880" y="65692"/>
                  <a:pt x="71880" y="65692"/>
                  <a:pt x="66650" y="95250"/>
                </a:cubicBezTo>
                <a:cubicBezTo>
                  <a:pt x="66650" y="95250"/>
                  <a:pt x="66650" y="95250"/>
                  <a:pt x="69265" y="95250"/>
                </a:cubicBezTo>
                <a:cubicBezTo>
                  <a:pt x="70572" y="88825"/>
                  <a:pt x="74494" y="83684"/>
                  <a:pt x="77109" y="78544"/>
                </a:cubicBezTo>
                <a:cubicBezTo>
                  <a:pt x="81031" y="73403"/>
                  <a:pt x="84953" y="69548"/>
                  <a:pt x="84953" y="60552"/>
                </a:cubicBezTo>
                <a:cubicBezTo>
                  <a:pt x="84953" y="50271"/>
                  <a:pt x="74494" y="41275"/>
                  <a:pt x="62728" y="41275"/>
                </a:cubicBezTo>
                <a:close/>
                <a:moveTo>
                  <a:pt x="62728" y="33338"/>
                </a:moveTo>
                <a:cubicBezTo>
                  <a:pt x="78315" y="33338"/>
                  <a:pt x="91303" y="46222"/>
                  <a:pt x="91303" y="60395"/>
                </a:cubicBezTo>
                <a:cubicBezTo>
                  <a:pt x="91303" y="70702"/>
                  <a:pt x="87407" y="77144"/>
                  <a:pt x="83510" y="82298"/>
                </a:cubicBezTo>
                <a:cubicBezTo>
                  <a:pt x="79613" y="87451"/>
                  <a:pt x="77016" y="92605"/>
                  <a:pt x="77016" y="99047"/>
                </a:cubicBezTo>
                <a:cubicBezTo>
                  <a:pt x="77016" y="99047"/>
                  <a:pt x="77016" y="99047"/>
                  <a:pt x="75717" y="111931"/>
                </a:cubicBezTo>
                <a:cubicBezTo>
                  <a:pt x="75717" y="114508"/>
                  <a:pt x="74418" y="115796"/>
                  <a:pt x="73119" y="115796"/>
                </a:cubicBezTo>
                <a:cubicBezTo>
                  <a:pt x="73119" y="115796"/>
                  <a:pt x="73119" y="115796"/>
                  <a:pt x="70521" y="115796"/>
                </a:cubicBezTo>
                <a:cubicBezTo>
                  <a:pt x="69223" y="119661"/>
                  <a:pt x="66625" y="122238"/>
                  <a:pt x="62728" y="122238"/>
                </a:cubicBezTo>
                <a:cubicBezTo>
                  <a:pt x="58832" y="122238"/>
                  <a:pt x="54935" y="119661"/>
                  <a:pt x="54935" y="115796"/>
                </a:cubicBezTo>
                <a:cubicBezTo>
                  <a:pt x="54935" y="115796"/>
                  <a:pt x="54935" y="115796"/>
                  <a:pt x="52337" y="115796"/>
                </a:cubicBezTo>
                <a:cubicBezTo>
                  <a:pt x="51038" y="115796"/>
                  <a:pt x="48441" y="114508"/>
                  <a:pt x="48441" y="111931"/>
                </a:cubicBezTo>
                <a:cubicBezTo>
                  <a:pt x="48441" y="111931"/>
                  <a:pt x="48441" y="111931"/>
                  <a:pt x="48441" y="99047"/>
                </a:cubicBezTo>
                <a:cubicBezTo>
                  <a:pt x="48441" y="92605"/>
                  <a:pt x="44544" y="87451"/>
                  <a:pt x="41946" y="82298"/>
                </a:cubicBezTo>
                <a:cubicBezTo>
                  <a:pt x="38050" y="77144"/>
                  <a:pt x="34153" y="70702"/>
                  <a:pt x="34153" y="60395"/>
                </a:cubicBezTo>
                <a:cubicBezTo>
                  <a:pt x="34153" y="46222"/>
                  <a:pt x="47142" y="33338"/>
                  <a:pt x="62728" y="33338"/>
                </a:cubicBezTo>
                <a:close/>
                <a:moveTo>
                  <a:pt x="195140" y="26988"/>
                </a:moveTo>
                <a:cubicBezTo>
                  <a:pt x="237951" y="26988"/>
                  <a:pt x="254816" y="48870"/>
                  <a:pt x="254816" y="86198"/>
                </a:cubicBezTo>
                <a:cubicBezTo>
                  <a:pt x="253519" y="138971"/>
                  <a:pt x="228870" y="169863"/>
                  <a:pt x="195140" y="169863"/>
                </a:cubicBezTo>
                <a:cubicBezTo>
                  <a:pt x="160112" y="169863"/>
                  <a:pt x="135464" y="138971"/>
                  <a:pt x="134166" y="86198"/>
                </a:cubicBezTo>
                <a:cubicBezTo>
                  <a:pt x="134166" y="48870"/>
                  <a:pt x="152329" y="26988"/>
                  <a:pt x="195140" y="26988"/>
                </a:cubicBezTo>
                <a:close/>
                <a:moveTo>
                  <a:pt x="103011" y="14288"/>
                </a:moveTo>
                <a:cubicBezTo>
                  <a:pt x="105591" y="15578"/>
                  <a:pt x="105591" y="18158"/>
                  <a:pt x="104301" y="19448"/>
                </a:cubicBezTo>
                <a:cubicBezTo>
                  <a:pt x="104301" y="19448"/>
                  <a:pt x="104301" y="19448"/>
                  <a:pt x="91403" y="33636"/>
                </a:cubicBezTo>
                <a:cubicBezTo>
                  <a:pt x="91403" y="34926"/>
                  <a:pt x="90113" y="34926"/>
                  <a:pt x="88823" y="34926"/>
                </a:cubicBezTo>
                <a:cubicBezTo>
                  <a:pt x="88823" y="34926"/>
                  <a:pt x="87533" y="34926"/>
                  <a:pt x="87533" y="34926"/>
                </a:cubicBezTo>
                <a:cubicBezTo>
                  <a:pt x="86243" y="33636"/>
                  <a:pt x="84953" y="31057"/>
                  <a:pt x="86243" y="29767"/>
                </a:cubicBezTo>
                <a:cubicBezTo>
                  <a:pt x="86243" y="29767"/>
                  <a:pt x="86243" y="29767"/>
                  <a:pt x="99142" y="15578"/>
                </a:cubicBezTo>
                <a:cubicBezTo>
                  <a:pt x="100432" y="14288"/>
                  <a:pt x="101722" y="14288"/>
                  <a:pt x="103011" y="14288"/>
                </a:cubicBezTo>
                <a:close/>
                <a:moveTo>
                  <a:pt x="21136" y="14288"/>
                </a:moveTo>
                <a:cubicBezTo>
                  <a:pt x="22406" y="14288"/>
                  <a:pt x="24946" y="14288"/>
                  <a:pt x="26216" y="15578"/>
                </a:cubicBezTo>
                <a:cubicBezTo>
                  <a:pt x="26216" y="15578"/>
                  <a:pt x="26216" y="15578"/>
                  <a:pt x="37646" y="29767"/>
                </a:cubicBezTo>
                <a:cubicBezTo>
                  <a:pt x="38916" y="31057"/>
                  <a:pt x="38916" y="33636"/>
                  <a:pt x="37646" y="34926"/>
                </a:cubicBezTo>
                <a:cubicBezTo>
                  <a:pt x="37646" y="34926"/>
                  <a:pt x="36376" y="34926"/>
                  <a:pt x="35106" y="34926"/>
                </a:cubicBezTo>
                <a:cubicBezTo>
                  <a:pt x="35106" y="34926"/>
                  <a:pt x="33836" y="34926"/>
                  <a:pt x="32566" y="33636"/>
                </a:cubicBezTo>
                <a:lnTo>
                  <a:pt x="21136" y="19448"/>
                </a:lnTo>
                <a:cubicBezTo>
                  <a:pt x="21136" y="19448"/>
                  <a:pt x="19866" y="18158"/>
                  <a:pt x="19866" y="16868"/>
                </a:cubicBezTo>
                <a:cubicBezTo>
                  <a:pt x="19866" y="16868"/>
                  <a:pt x="21136" y="15578"/>
                  <a:pt x="21136" y="14288"/>
                </a:cubicBezTo>
                <a:close/>
                <a:moveTo>
                  <a:pt x="61935" y="0"/>
                </a:moveTo>
                <a:cubicBezTo>
                  <a:pt x="63258" y="0"/>
                  <a:pt x="65904" y="1349"/>
                  <a:pt x="65904" y="4048"/>
                </a:cubicBezTo>
                <a:cubicBezTo>
                  <a:pt x="65904" y="4048"/>
                  <a:pt x="65904" y="4048"/>
                  <a:pt x="65904" y="22940"/>
                </a:cubicBezTo>
                <a:cubicBezTo>
                  <a:pt x="65904" y="25639"/>
                  <a:pt x="63258" y="26988"/>
                  <a:pt x="61935" y="26988"/>
                </a:cubicBezTo>
                <a:cubicBezTo>
                  <a:pt x="60612" y="26988"/>
                  <a:pt x="60612" y="26988"/>
                  <a:pt x="59289" y="25639"/>
                </a:cubicBezTo>
                <a:cubicBezTo>
                  <a:pt x="59289" y="25639"/>
                  <a:pt x="57966" y="24289"/>
                  <a:pt x="57966" y="22940"/>
                </a:cubicBezTo>
                <a:cubicBezTo>
                  <a:pt x="57966" y="22940"/>
                  <a:pt x="57966" y="22940"/>
                  <a:pt x="57966" y="4048"/>
                </a:cubicBezTo>
                <a:cubicBezTo>
                  <a:pt x="57966" y="1349"/>
                  <a:pt x="59289" y="0"/>
                  <a:pt x="61935" y="0"/>
                </a:cubicBezTo>
                <a:close/>
              </a:path>
            </a:pathLst>
          </a:custGeom>
          <a:solidFill>
            <a:srgbClr val="80BDE4"/>
          </a:solidFill>
          <a:ln>
            <a:noFill/>
          </a:ln>
        </p:spPr>
      </p:sp>
      <p:sp>
        <p:nvSpPr>
          <p:cNvPr id="7" name="对角圆角矩形 6"/>
          <p:cNvSpPr/>
          <p:nvPr/>
        </p:nvSpPr>
        <p:spPr>
          <a:xfrm>
            <a:off x="990599" y="4629150"/>
            <a:ext cx="2124075" cy="4667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rPr>
              <a:t>添  加  标  题</a:t>
            </a:r>
          </a:p>
        </p:txBody>
      </p:sp>
      <p:sp>
        <p:nvSpPr>
          <p:cNvPr id="8" name="矩形 7"/>
          <p:cNvSpPr/>
          <p:nvPr/>
        </p:nvSpPr>
        <p:spPr>
          <a:xfrm>
            <a:off x="910655" y="5343720"/>
            <a:ext cx="2283962" cy="83099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a:t>
            </a:r>
          </a:p>
        </p:txBody>
      </p:sp>
      <p:sp>
        <p:nvSpPr>
          <p:cNvPr id="9" name="对角圆角矩形 8"/>
          <p:cNvSpPr/>
          <p:nvPr/>
        </p:nvSpPr>
        <p:spPr>
          <a:xfrm>
            <a:off x="4857749" y="4629150"/>
            <a:ext cx="2124075" cy="4667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rPr>
              <a:t>添  加  标  题</a:t>
            </a:r>
          </a:p>
        </p:txBody>
      </p:sp>
      <p:sp>
        <p:nvSpPr>
          <p:cNvPr id="10" name="矩形 9"/>
          <p:cNvSpPr/>
          <p:nvPr/>
        </p:nvSpPr>
        <p:spPr>
          <a:xfrm>
            <a:off x="4777805" y="5343720"/>
            <a:ext cx="2283962"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a:t>
            </a:r>
          </a:p>
        </p:txBody>
      </p:sp>
      <p:sp>
        <p:nvSpPr>
          <p:cNvPr id="11" name="对角圆角矩形 10"/>
          <p:cNvSpPr/>
          <p:nvPr/>
        </p:nvSpPr>
        <p:spPr>
          <a:xfrm>
            <a:off x="8724899" y="4629150"/>
            <a:ext cx="2124075" cy="466725"/>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rPr>
              <a:t>添  加  标  题</a:t>
            </a:r>
          </a:p>
        </p:txBody>
      </p:sp>
      <p:sp>
        <p:nvSpPr>
          <p:cNvPr id="12" name="矩形 11"/>
          <p:cNvSpPr/>
          <p:nvPr/>
        </p:nvSpPr>
        <p:spPr>
          <a:xfrm>
            <a:off x="8644955" y="5343720"/>
            <a:ext cx="2283962" cy="775277"/>
          </a:xfrm>
          <a:prstGeom prst="rect">
            <a:avLst/>
          </a:prstGeom>
        </p:spPr>
        <p:txBody>
          <a:bodyPr wrap="square">
            <a:spAutoFit/>
          </a:bodyPr>
          <a:lstStyle/>
          <a:p>
            <a:pPr algn="ctr">
              <a:lnSpc>
                <a:spcPct val="200000"/>
              </a:lnSpc>
            </a:pPr>
            <a:r>
              <a:rPr lang="zh-CN" altLang="en-US" sz="1200" dirty="0">
                <a:solidFill>
                  <a:schemeClr val="bg1"/>
                </a:solidFill>
              </a:rPr>
              <a:t>在这里输入内容在这里输入内容在这里输入内容</a:t>
            </a:r>
          </a:p>
        </p:txBody>
      </p:sp>
    </p:spTree>
    <p:extLst>
      <p:ext uri="{BB962C8B-B14F-4D97-AF65-F5344CB8AC3E}">
        <p14:creationId xmlns:p14="http://schemas.microsoft.com/office/powerpoint/2010/main" val="3006577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animBg="1"/>
      <p:bldP spid="10" grpId="0"/>
      <p:bldP spid="11"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在这里输入内容在这里输入内容在这里输入内容在这里输入内容在这里输入内容在这里输入内容</a:t>
            </a:r>
          </a:p>
        </p:txBody>
      </p:sp>
      <p:grpSp>
        <p:nvGrpSpPr>
          <p:cNvPr id="5" name="组合 4"/>
          <p:cNvGrpSpPr/>
          <p:nvPr/>
        </p:nvGrpSpPr>
        <p:grpSpPr>
          <a:xfrm>
            <a:off x="7222564" y="1787103"/>
            <a:ext cx="782346" cy="782346"/>
            <a:chOff x="9042380" y="5049842"/>
            <a:chExt cx="554037" cy="554038"/>
          </a:xfrm>
        </p:grpSpPr>
        <p:sp>
          <p:nvSpPr>
            <p:cNvPr id="6" name="Rectangle 1405"/>
            <p:cNvSpPr>
              <a:spLocks noChangeArrowheads="1"/>
            </p:cNvSpPr>
            <p:nvPr/>
          </p:nvSpPr>
          <p:spPr bwMode="auto">
            <a:xfrm>
              <a:off x="9042380" y="5049842"/>
              <a:ext cx="554037" cy="554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 name="Freeform 2043"/>
            <p:cNvSpPr>
              <a:spLocks/>
            </p:cNvSpPr>
            <p:nvPr/>
          </p:nvSpPr>
          <p:spPr bwMode="auto">
            <a:xfrm>
              <a:off x="9137630" y="5208591"/>
              <a:ext cx="369887" cy="146050"/>
            </a:xfrm>
            <a:custGeom>
              <a:avLst/>
              <a:gdLst>
                <a:gd name="T0" fmla="*/ 76 w 233"/>
                <a:gd name="T1" fmla="*/ 92 h 92"/>
                <a:gd name="T2" fmla="*/ 126 w 233"/>
                <a:gd name="T3" fmla="*/ 33 h 92"/>
                <a:gd name="T4" fmla="*/ 190 w 233"/>
                <a:gd name="T5" fmla="*/ 74 h 92"/>
                <a:gd name="T6" fmla="*/ 233 w 233"/>
                <a:gd name="T7" fmla="*/ 43 h 92"/>
                <a:gd name="T8" fmla="*/ 233 w 233"/>
                <a:gd name="T9" fmla="*/ 0 h 92"/>
                <a:gd name="T10" fmla="*/ 0 w 233"/>
                <a:gd name="T11" fmla="*/ 0 h 92"/>
                <a:gd name="T12" fmla="*/ 0 w 233"/>
                <a:gd name="T13" fmla="*/ 82 h 92"/>
                <a:gd name="T14" fmla="*/ 33 w 233"/>
                <a:gd name="T15" fmla="*/ 59 h 92"/>
                <a:gd name="T16" fmla="*/ 76 w 233"/>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92">
                  <a:moveTo>
                    <a:pt x="76" y="92"/>
                  </a:moveTo>
                  <a:lnTo>
                    <a:pt x="126" y="33"/>
                  </a:lnTo>
                  <a:lnTo>
                    <a:pt x="190" y="74"/>
                  </a:lnTo>
                  <a:lnTo>
                    <a:pt x="233" y="43"/>
                  </a:lnTo>
                  <a:lnTo>
                    <a:pt x="233" y="0"/>
                  </a:lnTo>
                  <a:lnTo>
                    <a:pt x="0" y="0"/>
                  </a:lnTo>
                  <a:lnTo>
                    <a:pt x="0" y="82"/>
                  </a:lnTo>
                  <a:lnTo>
                    <a:pt x="33" y="59"/>
                  </a:lnTo>
                  <a:lnTo>
                    <a:pt x="76" y="92"/>
                  </a:lnTo>
                  <a:close/>
                </a:path>
              </a:pathLst>
            </a:custGeom>
            <a:solidFill>
              <a:srgbClr val="75C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8" name="Freeform 2044"/>
            <p:cNvSpPr>
              <a:spLocks/>
            </p:cNvSpPr>
            <p:nvPr/>
          </p:nvSpPr>
          <p:spPr bwMode="auto">
            <a:xfrm>
              <a:off x="9137630" y="5272092"/>
              <a:ext cx="369887" cy="153988"/>
            </a:xfrm>
            <a:custGeom>
              <a:avLst/>
              <a:gdLst>
                <a:gd name="T0" fmla="*/ 190 w 233"/>
                <a:gd name="T1" fmla="*/ 40 h 97"/>
                <a:gd name="T2" fmla="*/ 127 w 233"/>
                <a:gd name="T3" fmla="*/ 0 h 97"/>
                <a:gd name="T4" fmla="*/ 77 w 233"/>
                <a:gd name="T5" fmla="*/ 60 h 97"/>
                <a:gd name="T6" fmla="*/ 33 w 233"/>
                <a:gd name="T7" fmla="*/ 26 h 97"/>
                <a:gd name="T8" fmla="*/ 0 w 233"/>
                <a:gd name="T9" fmla="*/ 49 h 97"/>
                <a:gd name="T10" fmla="*/ 0 w 233"/>
                <a:gd name="T11" fmla="*/ 97 h 97"/>
                <a:gd name="T12" fmla="*/ 233 w 233"/>
                <a:gd name="T13" fmla="*/ 97 h 97"/>
                <a:gd name="T14" fmla="*/ 233 w 233"/>
                <a:gd name="T15" fmla="*/ 10 h 97"/>
                <a:gd name="T16" fmla="*/ 190 w 233"/>
                <a:gd name="T17"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97">
                  <a:moveTo>
                    <a:pt x="190" y="40"/>
                  </a:moveTo>
                  <a:lnTo>
                    <a:pt x="127" y="0"/>
                  </a:lnTo>
                  <a:lnTo>
                    <a:pt x="77" y="60"/>
                  </a:lnTo>
                  <a:lnTo>
                    <a:pt x="33" y="26"/>
                  </a:lnTo>
                  <a:lnTo>
                    <a:pt x="0" y="49"/>
                  </a:lnTo>
                  <a:lnTo>
                    <a:pt x="0" y="97"/>
                  </a:lnTo>
                  <a:lnTo>
                    <a:pt x="233" y="97"/>
                  </a:lnTo>
                  <a:lnTo>
                    <a:pt x="233" y="10"/>
                  </a:lnTo>
                  <a:lnTo>
                    <a:pt x="190" y="40"/>
                  </a:lnTo>
                  <a:close/>
                </a:path>
              </a:pathLst>
            </a:custGeom>
            <a:solidFill>
              <a:srgbClr val="5CB5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9" name="Freeform 2045"/>
            <p:cNvSpPr>
              <a:spLocks/>
            </p:cNvSpPr>
            <p:nvPr/>
          </p:nvSpPr>
          <p:spPr bwMode="auto">
            <a:xfrm>
              <a:off x="9131280" y="5338767"/>
              <a:ext cx="6350" cy="12700"/>
            </a:xfrm>
            <a:custGeom>
              <a:avLst/>
              <a:gdLst>
                <a:gd name="T0" fmla="*/ 0 w 4"/>
                <a:gd name="T1" fmla="*/ 3 h 8"/>
                <a:gd name="T2" fmla="*/ 4 w 4"/>
                <a:gd name="T3" fmla="*/ 8 h 8"/>
                <a:gd name="T4" fmla="*/ 4 w 4"/>
                <a:gd name="T5" fmla="*/ 7 h 8"/>
                <a:gd name="T6" fmla="*/ 4 w 4"/>
                <a:gd name="T7" fmla="*/ 0 h 8"/>
                <a:gd name="T8" fmla="*/ 0 w 4"/>
                <a:gd name="T9" fmla="*/ 3 h 8"/>
              </a:gdLst>
              <a:ahLst/>
              <a:cxnLst>
                <a:cxn ang="0">
                  <a:pos x="T0" y="T1"/>
                </a:cxn>
                <a:cxn ang="0">
                  <a:pos x="T2" y="T3"/>
                </a:cxn>
                <a:cxn ang="0">
                  <a:pos x="T4" y="T5"/>
                </a:cxn>
                <a:cxn ang="0">
                  <a:pos x="T6" y="T7"/>
                </a:cxn>
                <a:cxn ang="0">
                  <a:pos x="T8" y="T9"/>
                </a:cxn>
              </a:cxnLst>
              <a:rect l="0" t="0" r="r" b="b"/>
              <a:pathLst>
                <a:path w="4" h="8">
                  <a:moveTo>
                    <a:pt x="0" y="3"/>
                  </a:moveTo>
                  <a:lnTo>
                    <a:pt x="4" y="8"/>
                  </a:lnTo>
                  <a:lnTo>
                    <a:pt x="4" y="7"/>
                  </a:lnTo>
                  <a:lnTo>
                    <a:pt x="4" y="0"/>
                  </a:lnTo>
                  <a:lnTo>
                    <a:pt x="0" y="3"/>
                  </a:lnTo>
                  <a:close/>
                </a:path>
              </a:pathLst>
            </a:cu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0" name="Freeform 2046"/>
            <p:cNvSpPr>
              <a:spLocks/>
            </p:cNvSpPr>
            <p:nvPr/>
          </p:nvSpPr>
          <p:spPr bwMode="auto">
            <a:xfrm>
              <a:off x="9507516" y="5276854"/>
              <a:ext cx="6350" cy="11113"/>
            </a:xfrm>
            <a:custGeom>
              <a:avLst/>
              <a:gdLst>
                <a:gd name="T0" fmla="*/ 4 w 4"/>
                <a:gd name="T1" fmla="*/ 4 h 7"/>
                <a:gd name="T2" fmla="*/ 1 w 4"/>
                <a:gd name="T3" fmla="*/ 0 h 7"/>
                <a:gd name="T4" fmla="*/ 0 w 4"/>
                <a:gd name="T5" fmla="*/ 0 h 7"/>
                <a:gd name="T6" fmla="*/ 0 w 4"/>
                <a:gd name="T7" fmla="*/ 7 h 7"/>
                <a:gd name="T8" fmla="*/ 4 w 4"/>
                <a:gd name="T9" fmla="*/ 4 h 7"/>
              </a:gdLst>
              <a:ahLst/>
              <a:cxnLst>
                <a:cxn ang="0">
                  <a:pos x="T0" y="T1"/>
                </a:cxn>
                <a:cxn ang="0">
                  <a:pos x="T2" y="T3"/>
                </a:cxn>
                <a:cxn ang="0">
                  <a:pos x="T4" y="T5"/>
                </a:cxn>
                <a:cxn ang="0">
                  <a:pos x="T6" y="T7"/>
                </a:cxn>
                <a:cxn ang="0">
                  <a:pos x="T8" y="T9"/>
                </a:cxn>
              </a:cxnLst>
              <a:rect l="0" t="0" r="r" b="b"/>
              <a:pathLst>
                <a:path w="4" h="7">
                  <a:moveTo>
                    <a:pt x="4" y="4"/>
                  </a:moveTo>
                  <a:lnTo>
                    <a:pt x="1" y="0"/>
                  </a:lnTo>
                  <a:lnTo>
                    <a:pt x="0" y="0"/>
                  </a:lnTo>
                  <a:lnTo>
                    <a:pt x="0" y="7"/>
                  </a:lnTo>
                  <a:lnTo>
                    <a:pt x="4" y="4"/>
                  </a:lnTo>
                  <a:close/>
                </a:path>
              </a:pathLst>
            </a:cu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1" name="Freeform 2047"/>
            <p:cNvSpPr>
              <a:spLocks/>
            </p:cNvSpPr>
            <p:nvPr/>
          </p:nvSpPr>
          <p:spPr bwMode="auto">
            <a:xfrm>
              <a:off x="9137630" y="5260979"/>
              <a:ext cx="369887" cy="106363"/>
            </a:xfrm>
            <a:custGeom>
              <a:avLst/>
              <a:gdLst>
                <a:gd name="T0" fmla="*/ 77 w 233"/>
                <a:gd name="T1" fmla="*/ 67 h 67"/>
                <a:gd name="T2" fmla="*/ 127 w 233"/>
                <a:gd name="T3" fmla="*/ 7 h 67"/>
                <a:gd name="T4" fmla="*/ 190 w 233"/>
                <a:gd name="T5" fmla="*/ 47 h 67"/>
                <a:gd name="T6" fmla="*/ 233 w 233"/>
                <a:gd name="T7" fmla="*/ 17 h 67"/>
                <a:gd name="T8" fmla="*/ 233 w 233"/>
                <a:gd name="T9" fmla="*/ 10 h 67"/>
                <a:gd name="T10" fmla="*/ 190 w 233"/>
                <a:gd name="T11" fmla="*/ 41 h 67"/>
                <a:gd name="T12" fmla="*/ 126 w 233"/>
                <a:gd name="T13" fmla="*/ 0 h 67"/>
                <a:gd name="T14" fmla="*/ 76 w 233"/>
                <a:gd name="T15" fmla="*/ 59 h 67"/>
                <a:gd name="T16" fmla="*/ 33 w 233"/>
                <a:gd name="T17" fmla="*/ 26 h 67"/>
                <a:gd name="T18" fmla="*/ 0 w 233"/>
                <a:gd name="T19" fmla="*/ 49 h 67"/>
                <a:gd name="T20" fmla="*/ 0 w 233"/>
                <a:gd name="T21" fmla="*/ 56 h 67"/>
                <a:gd name="T22" fmla="*/ 33 w 233"/>
                <a:gd name="T23" fmla="*/ 33 h 67"/>
                <a:gd name="T24" fmla="*/ 77 w 233"/>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3" h="67">
                  <a:moveTo>
                    <a:pt x="77" y="67"/>
                  </a:moveTo>
                  <a:lnTo>
                    <a:pt x="127" y="7"/>
                  </a:lnTo>
                  <a:lnTo>
                    <a:pt x="190" y="47"/>
                  </a:lnTo>
                  <a:lnTo>
                    <a:pt x="233" y="17"/>
                  </a:lnTo>
                  <a:lnTo>
                    <a:pt x="233" y="10"/>
                  </a:lnTo>
                  <a:lnTo>
                    <a:pt x="190" y="41"/>
                  </a:lnTo>
                  <a:lnTo>
                    <a:pt x="126" y="0"/>
                  </a:lnTo>
                  <a:lnTo>
                    <a:pt x="76" y="59"/>
                  </a:lnTo>
                  <a:lnTo>
                    <a:pt x="33" y="26"/>
                  </a:lnTo>
                  <a:lnTo>
                    <a:pt x="0" y="49"/>
                  </a:lnTo>
                  <a:lnTo>
                    <a:pt x="0" y="56"/>
                  </a:lnTo>
                  <a:lnTo>
                    <a:pt x="33" y="33"/>
                  </a:lnTo>
                  <a:lnTo>
                    <a:pt x="77" y="67"/>
                  </a:lnTo>
                  <a:close/>
                </a:path>
              </a:pathLst>
            </a:cu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2" name="Freeform 2048"/>
            <p:cNvSpPr>
              <a:spLocks/>
            </p:cNvSpPr>
            <p:nvPr/>
          </p:nvSpPr>
          <p:spPr bwMode="auto">
            <a:xfrm>
              <a:off x="9096355" y="5448299"/>
              <a:ext cx="454024" cy="28575"/>
            </a:xfrm>
            <a:custGeom>
              <a:avLst/>
              <a:gdLst>
                <a:gd name="T0" fmla="*/ 0 w 682"/>
                <a:gd name="T1" fmla="*/ 0 h 42"/>
                <a:gd name="T2" fmla="*/ 0 w 682"/>
                <a:gd name="T3" fmla="*/ 0 h 42"/>
                <a:gd name="T4" fmla="*/ 26 w 682"/>
                <a:gd name="T5" fmla="*/ 42 h 42"/>
                <a:gd name="T6" fmla="*/ 656 w 682"/>
                <a:gd name="T7" fmla="*/ 42 h 42"/>
                <a:gd name="T8" fmla="*/ 682 w 682"/>
                <a:gd name="T9" fmla="*/ 0 h 42"/>
                <a:gd name="T10" fmla="*/ 682 w 682"/>
                <a:gd name="T11" fmla="*/ 0 h 42"/>
                <a:gd name="T12" fmla="*/ 0 w 682"/>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682" h="42">
                  <a:moveTo>
                    <a:pt x="0" y="0"/>
                  </a:moveTo>
                  <a:cubicBezTo>
                    <a:pt x="0" y="0"/>
                    <a:pt x="0" y="0"/>
                    <a:pt x="0" y="0"/>
                  </a:cubicBezTo>
                  <a:cubicBezTo>
                    <a:pt x="0" y="23"/>
                    <a:pt x="12" y="42"/>
                    <a:pt x="26" y="42"/>
                  </a:cubicBezTo>
                  <a:cubicBezTo>
                    <a:pt x="656" y="42"/>
                    <a:pt x="656" y="42"/>
                    <a:pt x="656" y="42"/>
                  </a:cubicBezTo>
                  <a:cubicBezTo>
                    <a:pt x="671" y="42"/>
                    <a:pt x="682" y="23"/>
                    <a:pt x="682" y="0"/>
                  </a:cubicBezTo>
                  <a:cubicBezTo>
                    <a:pt x="682" y="0"/>
                    <a:pt x="682" y="0"/>
                    <a:pt x="682" y="0"/>
                  </a:cubicBezTo>
                  <a:lnTo>
                    <a:pt x="0" y="0"/>
                  </a:lnTo>
                  <a:close/>
                </a:path>
              </a:pathLst>
            </a:cu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3" name="Freeform 2049"/>
            <p:cNvSpPr>
              <a:spLocks/>
            </p:cNvSpPr>
            <p:nvPr/>
          </p:nvSpPr>
          <p:spPr bwMode="auto">
            <a:xfrm>
              <a:off x="9256693" y="5456230"/>
              <a:ext cx="133350" cy="12700"/>
            </a:xfrm>
            <a:custGeom>
              <a:avLst/>
              <a:gdLst>
                <a:gd name="T0" fmla="*/ 200 w 200"/>
                <a:gd name="T1" fmla="*/ 10 h 20"/>
                <a:gd name="T2" fmla="*/ 190 w 200"/>
                <a:gd name="T3" fmla="*/ 20 h 20"/>
                <a:gd name="T4" fmla="*/ 10 w 200"/>
                <a:gd name="T5" fmla="*/ 20 h 20"/>
                <a:gd name="T6" fmla="*/ 0 w 200"/>
                <a:gd name="T7" fmla="*/ 10 h 20"/>
                <a:gd name="T8" fmla="*/ 0 w 200"/>
                <a:gd name="T9" fmla="*/ 10 h 20"/>
                <a:gd name="T10" fmla="*/ 10 w 200"/>
                <a:gd name="T11" fmla="*/ 0 h 20"/>
                <a:gd name="T12" fmla="*/ 190 w 200"/>
                <a:gd name="T13" fmla="*/ 0 h 20"/>
                <a:gd name="T14" fmla="*/ 200 w 200"/>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20">
                  <a:moveTo>
                    <a:pt x="200" y="10"/>
                  </a:moveTo>
                  <a:cubicBezTo>
                    <a:pt x="200" y="15"/>
                    <a:pt x="195" y="20"/>
                    <a:pt x="190" y="20"/>
                  </a:cubicBezTo>
                  <a:cubicBezTo>
                    <a:pt x="10" y="20"/>
                    <a:pt x="10" y="20"/>
                    <a:pt x="10" y="20"/>
                  </a:cubicBezTo>
                  <a:cubicBezTo>
                    <a:pt x="5" y="20"/>
                    <a:pt x="0" y="15"/>
                    <a:pt x="0" y="10"/>
                  </a:cubicBezTo>
                  <a:cubicBezTo>
                    <a:pt x="0" y="10"/>
                    <a:pt x="0" y="10"/>
                    <a:pt x="0" y="10"/>
                  </a:cubicBezTo>
                  <a:cubicBezTo>
                    <a:pt x="0" y="5"/>
                    <a:pt x="5" y="0"/>
                    <a:pt x="10" y="0"/>
                  </a:cubicBezTo>
                  <a:cubicBezTo>
                    <a:pt x="190" y="0"/>
                    <a:pt x="190" y="0"/>
                    <a:pt x="190" y="0"/>
                  </a:cubicBezTo>
                  <a:cubicBezTo>
                    <a:pt x="195" y="0"/>
                    <a:pt x="200" y="5"/>
                    <a:pt x="200" y="10"/>
                  </a:cubicBezTo>
                  <a:close/>
                </a:path>
              </a:pathLst>
            </a:custGeom>
            <a:solidFill>
              <a:srgbClr val="C8C6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4" name="Oval 2050"/>
            <p:cNvSpPr>
              <a:spLocks noChangeArrowheads="1"/>
            </p:cNvSpPr>
            <p:nvPr/>
          </p:nvSpPr>
          <p:spPr bwMode="auto">
            <a:xfrm>
              <a:off x="9178905" y="5295892"/>
              <a:ext cx="23813" cy="23813"/>
            </a:xfrm>
            <a:prstGeom prst="ellipse">
              <a:avLst/>
            </a:pr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5" name="Oval 2051"/>
            <p:cNvSpPr>
              <a:spLocks noChangeArrowheads="1"/>
            </p:cNvSpPr>
            <p:nvPr/>
          </p:nvSpPr>
          <p:spPr bwMode="auto">
            <a:xfrm>
              <a:off x="9247167" y="5349868"/>
              <a:ext cx="23813" cy="23813"/>
            </a:xfrm>
            <a:prstGeom prst="ellipse">
              <a:avLst/>
            </a:pr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6" name="Oval 2052"/>
            <p:cNvSpPr>
              <a:spLocks noChangeArrowheads="1"/>
            </p:cNvSpPr>
            <p:nvPr/>
          </p:nvSpPr>
          <p:spPr bwMode="auto">
            <a:xfrm>
              <a:off x="9328129" y="5256206"/>
              <a:ext cx="23813" cy="23813"/>
            </a:xfrm>
            <a:prstGeom prst="ellipse">
              <a:avLst/>
            </a:pr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7" name="Freeform 2053"/>
            <p:cNvSpPr>
              <a:spLocks/>
            </p:cNvSpPr>
            <p:nvPr/>
          </p:nvSpPr>
          <p:spPr bwMode="auto">
            <a:xfrm>
              <a:off x="9426554" y="5318118"/>
              <a:ext cx="26988" cy="25400"/>
            </a:xfrm>
            <a:custGeom>
              <a:avLst/>
              <a:gdLst>
                <a:gd name="T0" fmla="*/ 38 w 40"/>
                <a:gd name="T1" fmla="*/ 23 h 39"/>
                <a:gd name="T2" fmla="*/ 17 w 40"/>
                <a:gd name="T3" fmla="*/ 38 h 39"/>
                <a:gd name="T4" fmla="*/ 2 w 40"/>
                <a:gd name="T5" fmla="*/ 16 h 39"/>
                <a:gd name="T6" fmla="*/ 23 w 40"/>
                <a:gd name="T7" fmla="*/ 2 h 39"/>
                <a:gd name="T8" fmla="*/ 38 w 40"/>
                <a:gd name="T9" fmla="*/ 23 h 39"/>
              </a:gdLst>
              <a:ahLst/>
              <a:cxnLst>
                <a:cxn ang="0">
                  <a:pos x="T0" y="T1"/>
                </a:cxn>
                <a:cxn ang="0">
                  <a:pos x="T2" y="T3"/>
                </a:cxn>
                <a:cxn ang="0">
                  <a:pos x="T4" y="T5"/>
                </a:cxn>
                <a:cxn ang="0">
                  <a:pos x="T6" y="T7"/>
                </a:cxn>
                <a:cxn ang="0">
                  <a:pos x="T8" y="T9"/>
                </a:cxn>
              </a:cxnLst>
              <a:rect l="0" t="0" r="r" b="b"/>
              <a:pathLst>
                <a:path w="40" h="39">
                  <a:moveTo>
                    <a:pt x="38" y="23"/>
                  </a:moveTo>
                  <a:cubicBezTo>
                    <a:pt x="36" y="33"/>
                    <a:pt x="27" y="39"/>
                    <a:pt x="17" y="38"/>
                  </a:cubicBezTo>
                  <a:cubicBezTo>
                    <a:pt x="7" y="36"/>
                    <a:pt x="0" y="26"/>
                    <a:pt x="2" y="16"/>
                  </a:cubicBezTo>
                  <a:cubicBezTo>
                    <a:pt x="4" y="6"/>
                    <a:pt x="13" y="0"/>
                    <a:pt x="23" y="2"/>
                  </a:cubicBezTo>
                  <a:cubicBezTo>
                    <a:pt x="33" y="3"/>
                    <a:pt x="40" y="13"/>
                    <a:pt x="38" y="23"/>
                  </a:cubicBezTo>
                  <a:close/>
                </a:path>
              </a:pathLst>
            </a:cu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8" name="Freeform 2054"/>
            <p:cNvSpPr>
              <a:spLocks noEditPoints="1"/>
            </p:cNvSpPr>
            <p:nvPr/>
          </p:nvSpPr>
          <p:spPr bwMode="auto">
            <a:xfrm>
              <a:off x="9118576" y="5191111"/>
              <a:ext cx="409574" cy="252413"/>
            </a:xfrm>
            <a:custGeom>
              <a:avLst/>
              <a:gdLst>
                <a:gd name="T0" fmla="*/ 579 w 614"/>
                <a:gd name="T1" fmla="*/ 0 h 378"/>
                <a:gd name="T2" fmla="*/ 36 w 614"/>
                <a:gd name="T3" fmla="*/ 0 h 378"/>
                <a:gd name="T4" fmla="*/ 0 w 614"/>
                <a:gd name="T5" fmla="*/ 39 h 378"/>
                <a:gd name="T6" fmla="*/ 0 w 614"/>
                <a:gd name="T7" fmla="*/ 338 h 378"/>
                <a:gd name="T8" fmla="*/ 36 w 614"/>
                <a:gd name="T9" fmla="*/ 378 h 378"/>
                <a:gd name="T10" fmla="*/ 579 w 614"/>
                <a:gd name="T11" fmla="*/ 378 h 378"/>
                <a:gd name="T12" fmla="*/ 614 w 614"/>
                <a:gd name="T13" fmla="*/ 338 h 378"/>
                <a:gd name="T14" fmla="*/ 614 w 614"/>
                <a:gd name="T15" fmla="*/ 39 h 378"/>
                <a:gd name="T16" fmla="*/ 579 w 614"/>
                <a:gd name="T17" fmla="*/ 0 h 378"/>
                <a:gd name="T18" fmla="*/ 584 w 614"/>
                <a:gd name="T19" fmla="*/ 352 h 378"/>
                <a:gd name="T20" fmla="*/ 30 w 614"/>
                <a:gd name="T21" fmla="*/ 352 h 378"/>
                <a:gd name="T22" fmla="*/ 30 w 614"/>
                <a:gd name="T23" fmla="*/ 26 h 378"/>
                <a:gd name="T24" fmla="*/ 584 w 614"/>
                <a:gd name="T25" fmla="*/ 26 h 378"/>
                <a:gd name="T26" fmla="*/ 584 w 614"/>
                <a:gd name="T27" fmla="*/ 352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4" h="378">
                  <a:moveTo>
                    <a:pt x="579" y="0"/>
                  </a:moveTo>
                  <a:cubicBezTo>
                    <a:pt x="36" y="0"/>
                    <a:pt x="36" y="0"/>
                    <a:pt x="36" y="0"/>
                  </a:cubicBezTo>
                  <a:cubicBezTo>
                    <a:pt x="16" y="0"/>
                    <a:pt x="0" y="18"/>
                    <a:pt x="0" y="39"/>
                  </a:cubicBezTo>
                  <a:cubicBezTo>
                    <a:pt x="0" y="338"/>
                    <a:pt x="0" y="338"/>
                    <a:pt x="0" y="338"/>
                  </a:cubicBezTo>
                  <a:cubicBezTo>
                    <a:pt x="0" y="360"/>
                    <a:pt x="16" y="378"/>
                    <a:pt x="36" y="378"/>
                  </a:cubicBezTo>
                  <a:cubicBezTo>
                    <a:pt x="579" y="378"/>
                    <a:pt x="579" y="378"/>
                    <a:pt x="579" y="378"/>
                  </a:cubicBezTo>
                  <a:cubicBezTo>
                    <a:pt x="598" y="378"/>
                    <a:pt x="614" y="360"/>
                    <a:pt x="614" y="338"/>
                  </a:cubicBezTo>
                  <a:cubicBezTo>
                    <a:pt x="614" y="39"/>
                    <a:pt x="614" y="39"/>
                    <a:pt x="614" y="39"/>
                  </a:cubicBezTo>
                  <a:cubicBezTo>
                    <a:pt x="614" y="18"/>
                    <a:pt x="598" y="0"/>
                    <a:pt x="579" y="0"/>
                  </a:cubicBezTo>
                  <a:close/>
                  <a:moveTo>
                    <a:pt x="584" y="352"/>
                  </a:moveTo>
                  <a:cubicBezTo>
                    <a:pt x="30" y="352"/>
                    <a:pt x="30" y="352"/>
                    <a:pt x="30" y="352"/>
                  </a:cubicBezTo>
                  <a:cubicBezTo>
                    <a:pt x="30" y="26"/>
                    <a:pt x="30" y="26"/>
                    <a:pt x="30" y="26"/>
                  </a:cubicBezTo>
                  <a:cubicBezTo>
                    <a:pt x="584" y="26"/>
                    <a:pt x="584" y="26"/>
                    <a:pt x="584" y="26"/>
                  </a:cubicBezTo>
                  <a:lnTo>
                    <a:pt x="584" y="352"/>
                  </a:lnTo>
                  <a:close/>
                </a:path>
              </a:pathLst>
            </a:custGeom>
            <a:solidFill>
              <a:srgbClr val="F5F4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9" name="Oval 2055"/>
            <p:cNvSpPr>
              <a:spLocks noChangeArrowheads="1"/>
            </p:cNvSpPr>
            <p:nvPr/>
          </p:nvSpPr>
          <p:spPr bwMode="auto">
            <a:xfrm>
              <a:off x="9317038" y="5194300"/>
              <a:ext cx="12700" cy="12700"/>
            </a:xfrm>
            <a:prstGeom prst="ellipse">
              <a:avLst/>
            </a:prstGeom>
            <a:solidFill>
              <a:srgbClr val="C8C6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0" name="组合 19"/>
          <p:cNvGrpSpPr/>
          <p:nvPr/>
        </p:nvGrpSpPr>
        <p:grpSpPr>
          <a:xfrm>
            <a:off x="1253156" y="4275517"/>
            <a:ext cx="782344" cy="782346"/>
            <a:chOff x="9664708" y="5681670"/>
            <a:chExt cx="554038" cy="554039"/>
          </a:xfrm>
        </p:grpSpPr>
        <p:sp>
          <p:nvSpPr>
            <p:cNvPr id="21" name="Rectangle 1412"/>
            <p:cNvSpPr>
              <a:spLocks noChangeArrowheads="1"/>
            </p:cNvSpPr>
            <p:nvPr/>
          </p:nvSpPr>
          <p:spPr bwMode="auto">
            <a:xfrm>
              <a:off x="9664708" y="5681670"/>
              <a:ext cx="554038" cy="5540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2" name="Freeform 2056"/>
            <p:cNvSpPr>
              <a:spLocks noEditPoints="1"/>
            </p:cNvSpPr>
            <p:nvPr/>
          </p:nvSpPr>
          <p:spPr bwMode="auto">
            <a:xfrm>
              <a:off x="9861553" y="5875340"/>
              <a:ext cx="285750" cy="282575"/>
            </a:xfrm>
            <a:custGeom>
              <a:avLst/>
              <a:gdLst>
                <a:gd name="T0" fmla="*/ 190 w 429"/>
                <a:gd name="T1" fmla="*/ 125 h 424"/>
                <a:gd name="T2" fmla="*/ 167 w 429"/>
                <a:gd name="T3" fmla="*/ 33 h 424"/>
                <a:gd name="T4" fmla="*/ 75 w 429"/>
                <a:gd name="T5" fmla="*/ 8 h 424"/>
                <a:gd name="T6" fmla="*/ 128 w 429"/>
                <a:gd name="T7" fmla="*/ 62 h 424"/>
                <a:gd name="T8" fmla="*/ 114 w 429"/>
                <a:gd name="T9" fmla="*/ 114 h 424"/>
                <a:gd name="T10" fmla="*/ 62 w 429"/>
                <a:gd name="T11" fmla="*/ 128 h 424"/>
                <a:gd name="T12" fmla="*/ 8 w 429"/>
                <a:gd name="T13" fmla="*/ 74 h 424"/>
                <a:gd name="T14" fmla="*/ 32 w 429"/>
                <a:gd name="T15" fmla="*/ 166 h 424"/>
                <a:gd name="T16" fmla="*/ 128 w 429"/>
                <a:gd name="T17" fmla="*/ 190 h 424"/>
                <a:gd name="T18" fmla="*/ 129 w 429"/>
                <a:gd name="T19" fmla="*/ 190 h 424"/>
                <a:gd name="T20" fmla="*/ 348 w 429"/>
                <a:gd name="T21" fmla="*/ 411 h 424"/>
                <a:gd name="T22" fmla="*/ 379 w 429"/>
                <a:gd name="T23" fmla="*/ 424 h 424"/>
                <a:gd name="T24" fmla="*/ 411 w 429"/>
                <a:gd name="T25" fmla="*/ 411 h 424"/>
                <a:gd name="T26" fmla="*/ 411 w 429"/>
                <a:gd name="T27" fmla="*/ 348 h 424"/>
                <a:gd name="T28" fmla="*/ 190 w 429"/>
                <a:gd name="T29" fmla="*/ 125 h 424"/>
                <a:gd name="T30" fmla="*/ 383 w 429"/>
                <a:gd name="T31" fmla="*/ 404 h 424"/>
                <a:gd name="T32" fmla="*/ 366 w 429"/>
                <a:gd name="T33" fmla="*/ 387 h 424"/>
                <a:gd name="T34" fmla="*/ 384 w 429"/>
                <a:gd name="T35" fmla="*/ 370 h 424"/>
                <a:gd name="T36" fmla="*/ 401 w 429"/>
                <a:gd name="T37" fmla="*/ 387 h 424"/>
                <a:gd name="T38" fmla="*/ 383 w 429"/>
                <a:gd name="T39" fmla="*/ 40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9" h="424">
                  <a:moveTo>
                    <a:pt x="190" y="125"/>
                  </a:moveTo>
                  <a:cubicBezTo>
                    <a:pt x="199" y="94"/>
                    <a:pt x="191" y="58"/>
                    <a:pt x="167" y="33"/>
                  </a:cubicBezTo>
                  <a:cubicBezTo>
                    <a:pt x="142" y="8"/>
                    <a:pt x="107" y="0"/>
                    <a:pt x="75" y="8"/>
                  </a:cubicBezTo>
                  <a:cubicBezTo>
                    <a:pt x="128" y="62"/>
                    <a:pt x="128" y="62"/>
                    <a:pt x="128" y="62"/>
                  </a:cubicBezTo>
                  <a:cubicBezTo>
                    <a:pt x="114" y="114"/>
                    <a:pt x="114" y="114"/>
                    <a:pt x="114" y="114"/>
                  </a:cubicBezTo>
                  <a:cubicBezTo>
                    <a:pt x="62" y="128"/>
                    <a:pt x="62" y="128"/>
                    <a:pt x="62" y="128"/>
                  </a:cubicBezTo>
                  <a:cubicBezTo>
                    <a:pt x="8" y="74"/>
                    <a:pt x="8" y="74"/>
                    <a:pt x="8" y="74"/>
                  </a:cubicBezTo>
                  <a:cubicBezTo>
                    <a:pt x="0" y="106"/>
                    <a:pt x="7" y="141"/>
                    <a:pt x="32" y="166"/>
                  </a:cubicBezTo>
                  <a:cubicBezTo>
                    <a:pt x="58" y="192"/>
                    <a:pt x="96" y="200"/>
                    <a:pt x="128" y="190"/>
                  </a:cubicBezTo>
                  <a:cubicBezTo>
                    <a:pt x="129" y="190"/>
                    <a:pt x="129" y="190"/>
                    <a:pt x="129" y="190"/>
                  </a:cubicBezTo>
                  <a:cubicBezTo>
                    <a:pt x="348" y="411"/>
                    <a:pt x="348" y="411"/>
                    <a:pt x="348" y="411"/>
                  </a:cubicBezTo>
                  <a:cubicBezTo>
                    <a:pt x="357" y="420"/>
                    <a:pt x="368" y="424"/>
                    <a:pt x="379" y="424"/>
                  </a:cubicBezTo>
                  <a:cubicBezTo>
                    <a:pt x="391" y="424"/>
                    <a:pt x="402" y="420"/>
                    <a:pt x="411" y="411"/>
                  </a:cubicBezTo>
                  <a:cubicBezTo>
                    <a:pt x="429" y="394"/>
                    <a:pt x="429" y="366"/>
                    <a:pt x="411" y="348"/>
                  </a:cubicBezTo>
                  <a:lnTo>
                    <a:pt x="190" y="125"/>
                  </a:lnTo>
                  <a:close/>
                  <a:moveTo>
                    <a:pt x="383" y="404"/>
                  </a:moveTo>
                  <a:cubicBezTo>
                    <a:pt x="374" y="404"/>
                    <a:pt x="366" y="396"/>
                    <a:pt x="366" y="387"/>
                  </a:cubicBezTo>
                  <a:cubicBezTo>
                    <a:pt x="367" y="377"/>
                    <a:pt x="374" y="370"/>
                    <a:pt x="384" y="370"/>
                  </a:cubicBezTo>
                  <a:cubicBezTo>
                    <a:pt x="393" y="370"/>
                    <a:pt x="401" y="377"/>
                    <a:pt x="401" y="387"/>
                  </a:cubicBezTo>
                  <a:cubicBezTo>
                    <a:pt x="400" y="396"/>
                    <a:pt x="393" y="404"/>
                    <a:pt x="383" y="404"/>
                  </a:cubicBezTo>
                  <a:close/>
                </a:path>
              </a:pathLst>
            </a:custGeom>
            <a:solidFill>
              <a:srgbClr val="263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3" name="Freeform 2057"/>
            <p:cNvSpPr>
              <a:spLocks/>
            </p:cNvSpPr>
            <p:nvPr/>
          </p:nvSpPr>
          <p:spPr bwMode="auto">
            <a:xfrm>
              <a:off x="9747250" y="5765800"/>
              <a:ext cx="366713" cy="366713"/>
            </a:xfrm>
            <a:custGeom>
              <a:avLst/>
              <a:gdLst>
                <a:gd name="T0" fmla="*/ 549 w 551"/>
                <a:gd name="T1" fmla="*/ 321 h 551"/>
                <a:gd name="T2" fmla="*/ 551 w 551"/>
                <a:gd name="T3" fmla="*/ 245 h 551"/>
                <a:gd name="T4" fmla="*/ 475 w 551"/>
                <a:gd name="T5" fmla="*/ 242 h 551"/>
                <a:gd name="T6" fmla="*/ 446 w 551"/>
                <a:gd name="T7" fmla="*/ 166 h 551"/>
                <a:gd name="T8" fmla="*/ 501 w 551"/>
                <a:gd name="T9" fmla="*/ 115 h 551"/>
                <a:gd name="T10" fmla="*/ 448 w 551"/>
                <a:gd name="T11" fmla="*/ 59 h 551"/>
                <a:gd name="T12" fmla="*/ 393 w 551"/>
                <a:gd name="T13" fmla="*/ 111 h 551"/>
                <a:gd name="T14" fmla="*/ 319 w 551"/>
                <a:gd name="T15" fmla="*/ 78 h 551"/>
                <a:gd name="T16" fmla="*/ 321 w 551"/>
                <a:gd name="T17" fmla="*/ 2 h 551"/>
                <a:gd name="T18" fmla="*/ 244 w 551"/>
                <a:gd name="T19" fmla="*/ 0 h 551"/>
                <a:gd name="T20" fmla="*/ 242 w 551"/>
                <a:gd name="T21" fmla="*/ 75 h 551"/>
                <a:gd name="T22" fmla="*/ 166 w 551"/>
                <a:gd name="T23" fmla="*/ 104 h 551"/>
                <a:gd name="T24" fmla="*/ 114 w 551"/>
                <a:gd name="T25" fmla="*/ 50 h 551"/>
                <a:gd name="T26" fmla="*/ 58 w 551"/>
                <a:gd name="T27" fmla="*/ 102 h 551"/>
                <a:gd name="T28" fmla="*/ 110 w 551"/>
                <a:gd name="T29" fmla="*/ 157 h 551"/>
                <a:gd name="T30" fmla="*/ 77 w 551"/>
                <a:gd name="T31" fmla="*/ 232 h 551"/>
                <a:gd name="T32" fmla="*/ 2 w 551"/>
                <a:gd name="T33" fmla="*/ 230 h 551"/>
                <a:gd name="T34" fmla="*/ 0 w 551"/>
                <a:gd name="T35" fmla="*/ 306 h 551"/>
                <a:gd name="T36" fmla="*/ 75 w 551"/>
                <a:gd name="T37" fmla="*/ 309 h 551"/>
                <a:gd name="T38" fmla="*/ 104 w 551"/>
                <a:gd name="T39" fmla="*/ 385 h 551"/>
                <a:gd name="T40" fmla="*/ 49 w 551"/>
                <a:gd name="T41" fmla="*/ 436 h 551"/>
                <a:gd name="T42" fmla="*/ 102 w 551"/>
                <a:gd name="T43" fmla="*/ 492 h 551"/>
                <a:gd name="T44" fmla="*/ 157 w 551"/>
                <a:gd name="T45" fmla="*/ 440 h 551"/>
                <a:gd name="T46" fmla="*/ 231 w 551"/>
                <a:gd name="T47" fmla="*/ 473 h 551"/>
                <a:gd name="T48" fmla="*/ 229 w 551"/>
                <a:gd name="T49" fmla="*/ 549 h 551"/>
                <a:gd name="T50" fmla="*/ 306 w 551"/>
                <a:gd name="T51" fmla="*/ 551 h 551"/>
                <a:gd name="T52" fmla="*/ 308 w 551"/>
                <a:gd name="T53" fmla="*/ 475 h 551"/>
                <a:gd name="T54" fmla="*/ 370 w 551"/>
                <a:gd name="T55" fmla="*/ 455 h 551"/>
                <a:gd name="T56" fmla="*/ 332 w 551"/>
                <a:gd name="T57" fmla="*/ 419 h 551"/>
                <a:gd name="T58" fmla="*/ 271 w 551"/>
                <a:gd name="T59" fmla="*/ 429 h 551"/>
                <a:gd name="T60" fmla="*/ 121 w 551"/>
                <a:gd name="T61" fmla="*/ 271 h 551"/>
                <a:gd name="T62" fmla="*/ 279 w 551"/>
                <a:gd name="T63" fmla="*/ 122 h 551"/>
                <a:gd name="T64" fmla="*/ 429 w 551"/>
                <a:gd name="T65" fmla="*/ 280 h 551"/>
                <a:gd name="T66" fmla="*/ 422 w 551"/>
                <a:gd name="T67" fmla="*/ 321 h 551"/>
                <a:gd name="T68" fmla="*/ 459 w 551"/>
                <a:gd name="T69" fmla="*/ 361 h 551"/>
                <a:gd name="T70" fmla="*/ 473 w 551"/>
                <a:gd name="T71" fmla="*/ 319 h 551"/>
                <a:gd name="T72" fmla="*/ 549 w 551"/>
                <a:gd name="T73" fmla="*/ 32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1" h="551">
                  <a:moveTo>
                    <a:pt x="549" y="321"/>
                  </a:moveTo>
                  <a:cubicBezTo>
                    <a:pt x="551" y="245"/>
                    <a:pt x="551" y="245"/>
                    <a:pt x="551" y="245"/>
                  </a:cubicBezTo>
                  <a:cubicBezTo>
                    <a:pt x="475" y="242"/>
                    <a:pt x="475" y="242"/>
                    <a:pt x="475" y="242"/>
                  </a:cubicBezTo>
                  <a:cubicBezTo>
                    <a:pt x="471" y="215"/>
                    <a:pt x="461" y="189"/>
                    <a:pt x="446" y="166"/>
                  </a:cubicBezTo>
                  <a:cubicBezTo>
                    <a:pt x="501" y="115"/>
                    <a:pt x="501" y="115"/>
                    <a:pt x="501" y="115"/>
                  </a:cubicBezTo>
                  <a:cubicBezTo>
                    <a:pt x="448" y="59"/>
                    <a:pt x="448" y="59"/>
                    <a:pt x="448" y="59"/>
                  </a:cubicBezTo>
                  <a:cubicBezTo>
                    <a:pt x="393" y="111"/>
                    <a:pt x="393" y="111"/>
                    <a:pt x="393" y="111"/>
                  </a:cubicBezTo>
                  <a:cubicBezTo>
                    <a:pt x="372" y="95"/>
                    <a:pt x="346" y="84"/>
                    <a:pt x="319" y="78"/>
                  </a:cubicBezTo>
                  <a:cubicBezTo>
                    <a:pt x="321" y="2"/>
                    <a:pt x="321" y="2"/>
                    <a:pt x="321" y="2"/>
                  </a:cubicBezTo>
                  <a:cubicBezTo>
                    <a:pt x="244" y="0"/>
                    <a:pt x="244" y="0"/>
                    <a:pt x="244" y="0"/>
                  </a:cubicBezTo>
                  <a:cubicBezTo>
                    <a:pt x="242" y="75"/>
                    <a:pt x="242" y="75"/>
                    <a:pt x="242" y="75"/>
                  </a:cubicBezTo>
                  <a:cubicBezTo>
                    <a:pt x="215" y="80"/>
                    <a:pt x="189" y="90"/>
                    <a:pt x="166" y="104"/>
                  </a:cubicBezTo>
                  <a:cubicBezTo>
                    <a:pt x="114" y="50"/>
                    <a:pt x="114" y="50"/>
                    <a:pt x="114" y="50"/>
                  </a:cubicBezTo>
                  <a:cubicBezTo>
                    <a:pt x="58" y="102"/>
                    <a:pt x="58" y="102"/>
                    <a:pt x="58" y="102"/>
                  </a:cubicBezTo>
                  <a:cubicBezTo>
                    <a:pt x="110" y="157"/>
                    <a:pt x="110" y="157"/>
                    <a:pt x="110" y="157"/>
                  </a:cubicBezTo>
                  <a:cubicBezTo>
                    <a:pt x="95" y="179"/>
                    <a:pt x="83" y="204"/>
                    <a:pt x="77" y="232"/>
                  </a:cubicBezTo>
                  <a:cubicBezTo>
                    <a:pt x="2" y="230"/>
                    <a:pt x="2" y="230"/>
                    <a:pt x="2" y="230"/>
                  </a:cubicBezTo>
                  <a:cubicBezTo>
                    <a:pt x="0" y="306"/>
                    <a:pt x="0" y="306"/>
                    <a:pt x="0" y="306"/>
                  </a:cubicBezTo>
                  <a:cubicBezTo>
                    <a:pt x="75" y="309"/>
                    <a:pt x="75" y="309"/>
                    <a:pt x="75" y="309"/>
                  </a:cubicBezTo>
                  <a:cubicBezTo>
                    <a:pt x="80" y="336"/>
                    <a:pt x="90" y="362"/>
                    <a:pt x="104" y="385"/>
                  </a:cubicBezTo>
                  <a:cubicBezTo>
                    <a:pt x="49" y="436"/>
                    <a:pt x="49" y="436"/>
                    <a:pt x="49" y="436"/>
                  </a:cubicBezTo>
                  <a:cubicBezTo>
                    <a:pt x="102" y="492"/>
                    <a:pt x="102" y="492"/>
                    <a:pt x="102" y="492"/>
                  </a:cubicBezTo>
                  <a:cubicBezTo>
                    <a:pt x="157" y="440"/>
                    <a:pt x="157" y="440"/>
                    <a:pt x="157" y="440"/>
                  </a:cubicBezTo>
                  <a:cubicBezTo>
                    <a:pt x="179" y="456"/>
                    <a:pt x="204" y="467"/>
                    <a:pt x="231" y="473"/>
                  </a:cubicBezTo>
                  <a:cubicBezTo>
                    <a:pt x="229" y="549"/>
                    <a:pt x="229" y="549"/>
                    <a:pt x="229" y="549"/>
                  </a:cubicBezTo>
                  <a:cubicBezTo>
                    <a:pt x="306" y="551"/>
                    <a:pt x="306" y="551"/>
                    <a:pt x="306" y="551"/>
                  </a:cubicBezTo>
                  <a:cubicBezTo>
                    <a:pt x="308" y="475"/>
                    <a:pt x="308" y="475"/>
                    <a:pt x="308" y="475"/>
                  </a:cubicBezTo>
                  <a:cubicBezTo>
                    <a:pt x="330" y="472"/>
                    <a:pt x="351" y="465"/>
                    <a:pt x="370" y="455"/>
                  </a:cubicBezTo>
                  <a:cubicBezTo>
                    <a:pt x="332" y="419"/>
                    <a:pt x="332" y="419"/>
                    <a:pt x="332" y="419"/>
                  </a:cubicBezTo>
                  <a:cubicBezTo>
                    <a:pt x="313" y="426"/>
                    <a:pt x="293" y="430"/>
                    <a:pt x="271" y="429"/>
                  </a:cubicBezTo>
                  <a:cubicBezTo>
                    <a:pt x="186" y="427"/>
                    <a:pt x="119" y="356"/>
                    <a:pt x="121" y="271"/>
                  </a:cubicBezTo>
                  <a:cubicBezTo>
                    <a:pt x="124" y="186"/>
                    <a:pt x="194" y="119"/>
                    <a:pt x="279" y="122"/>
                  </a:cubicBezTo>
                  <a:cubicBezTo>
                    <a:pt x="364" y="124"/>
                    <a:pt x="431" y="195"/>
                    <a:pt x="429" y="280"/>
                  </a:cubicBezTo>
                  <a:cubicBezTo>
                    <a:pt x="429" y="294"/>
                    <a:pt x="426" y="308"/>
                    <a:pt x="422" y="321"/>
                  </a:cubicBezTo>
                  <a:cubicBezTo>
                    <a:pt x="459" y="361"/>
                    <a:pt x="459" y="361"/>
                    <a:pt x="459" y="361"/>
                  </a:cubicBezTo>
                  <a:cubicBezTo>
                    <a:pt x="465" y="348"/>
                    <a:pt x="470" y="334"/>
                    <a:pt x="473" y="319"/>
                  </a:cubicBezTo>
                  <a:lnTo>
                    <a:pt x="549" y="321"/>
                  </a:lnTo>
                  <a:close/>
                </a:path>
              </a:pathLst>
            </a:custGeom>
            <a:solidFill>
              <a:srgbClr val="80B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4" name="组合 23"/>
          <p:cNvGrpSpPr/>
          <p:nvPr/>
        </p:nvGrpSpPr>
        <p:grpSpPr>
          <a:xfrm>
            <a:off x="7222839" y="4275517"/>
            <a:ext cx="784586" cy="782346"/>
            <a:chOff x="10286980" y="6313467"/>
            <a:chExt cx="555624" cy="554036"/>
          </a:xfrm>
        </p:grpSpPr>
        <p:sp>
          <p:nvSpPr>
            <p:cNvPr id="25" name="Rectangle 1417"/>
            <p:cNvSpPr>
              <a:spLocks noChangeArrowheads="1"/>
            </p:cNvSpPr>
            <p:nvPr/>
          </p:nvSpPr>
          <p:spPr bwMode="auto">
            <a:xfrm>
              <a:off x="10286980" y="6313467"/>
              <a:ext cx="555624" cy="5540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6" name="Freeform 2106"/>
            <p:cNvSpPr>
              <a:spLocks/>
            </p:cNvSpPr>
            <p:nvPr/>
          </p:nvSpPr>
          <p:spPr bwMode="auto">
            <a:xfrm>
              <a:off x="10567967" y="6402367"/>
              <a:ext cx="155575" cy="184149"/>
            </a:xfrm>
            <a:custGeom>
              <a:avLst/>
              <a:gdLst>
                <a:gd name="T0" fmla="*/ 225 w 232"/>
                <a:gd name="T1" fmla="*/ 219 h 277"/>
                <a:gd name="T2" fmla="*/ 219 w 232"/>
                <a:gd name="T3" fmla="*/ 258 h 277"/>
                <a:gd name="T4" fmla="*/ 219 w 232"/>
                <a:gd name="T5" fmla="*/ 258 h 277"/>
                <a:gd name="T6" fmla="*/ 188 w 232"/>
                <a:gd name="T7" fmla="*/ 269 h 277"/>
                <a:gd name="T8" fmla="*/ 7 w 232"/>
                <a:gd name="T9" fmla="*/ 58 h 277"/>
                <a:gd name="T10" fmla="*/ 13 w 232"/>
                <a:gd name="T11" fmla="*/ 18 h 277"/>
                <a:gd name="T12" fmla="*/ 13 w 232"/>
                <a:gd name="T13" fmla="*/ 18 h 277"/>
                <a:gd name="T14" fmla="*/ 43 w 232"/>
                <a:gd name="T15" fmla="*/ 8 h 277"/>
                <a:gd name="T16" fmla="*/ 225 w 232"/>
                <a:gd name="T17" fmla="*/ 21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77">
                  <a:moveTo>
                    <a:pt x="225" y="219"/>
                  </a:moveTo>
                  <a:cubicBezTo>
                    <a:pt x="232" y="227"/>
                    <a:pt x="229" y="244"/>
                    <a:pt x="219" y="258"/>
                  </a:cubicBezTo>
                  <a:cubicBezTo>
                    <a:pt x="219" y="258"/>
                    <a:pt x="219" y="258"/>
                    <a:pt x="219" y="258"/>
                  </a:cubicBezTo>
                  <a:cubicBezTo>
                    <a:pt x="209" y="272"/>
                    <a:pt x="195" y="277"/>
                    <a:pt x="188" y="269"/>
                  </a:cubicBezTo>
                  <a:cubicBezTo>
                    <a:pt x="7" y="58"/>
                    <a:pt x="7" y="58"/>
                    <a:pt x="7" y="58"/>
                  </a:cubicBezTo>
                  <a:cubicBezTo>
                    <a:pt x="0" y="50"/>
                    <a:pt x="3" y="32"/>
                    <a:pt x="13" y="18"/>
                  </a:cubicBezTo>
                  <a:cubicBezTo>
                    <a:pt x="13" y="18"/>
                    <a:pt x="13" y="18"/>
                    <a:pt x="13" y="18"/>
                  </a:cubicBezTo>
                  <a:cubicBezTo>
                    <a:pt x="23" y="5"/>
                    <a:pt x="37" y="0"/>
                    <a:pt x="43" y="8"/>
                  </a:cubicBezTo>
                  <a:lnTo>
                    <a:pt x="225" y="219"/>
                  </a:lnTo>
                  <a:close/>
                </a:path>
              </a:pathLst>
            </a:custGeom>
            <a:solidFill>
              <a:srgbClr val="848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7" name="Freeform 2107"/>
            <p:cNvSpPr>
              <a:spLocks/>
            </p:cNvSpPr>
            <p:nvPr/>
          </p:nvSpPr>
          <p:spPr bwMode="auto">
            <a:xfrm>
              <a:off x="10647342" y="6548417"/>
              <a:ext cx="76200" cy="236537"/>
            </a:xfrm>
            <a:custGeom>
              <a:avLst/>
              <a:gdLst>
                <a:gd name="T0" fmla="*/ 55 w 113"/>
                <a:gd name="T1" fmla="*/ 335 h 353"/>
                <a:gd name="T2" fmla="*/ 25 w 113"/>
                <a:gd name="T3" fmla="*/ 348 h 353"/>
                <a:gd name="T4" fmla="*/ 25 w 113"/>
                <a:gd name="T5" fmla="*/ 348 h 353"/>
                <a:gd name="T6" fmla="*/ 2 w 113"/>
                <a:gd name="T7" fmla="*/ 320 h 353"/>
                <a:gd name="T8" fmla="*/ 58 w 113"/>
                <a:gd name="T9" fmla="*/ 17 h 353"/>
                <a:gd name="T10" fmla="*/ 89 w 113"/>
                <a:gd name="T11" fmla="*/ 4 h 353"/>
                <a:gd name="T12" fmla="*/ 89 w 113"/>
                <a:gd name="T13" fmla="*/ 4 h 353"/>
                <a:gd name="T14" fmla="*/ 111 w 113"/>
                <a:gd name="T15" fmla="*/ 32 h 353"/>
                <a:gd name="T16" fmla="*/ 55 w 113"/>
                <a:gd name="T17" fmla="*/ 3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353">
                  <a:moveTo>
                    <a:pt x="55" y="335"/>
                  </a:moveTo>
                  <a:cubicBezTo>
                    <a:pt x="53" y="347"/>
                    <a:pt x="39" y="353"/>
                    <a:pt x="25" y="348"/>
                  </a:cubicBezTo>
                  <a:cubicBezTo>
                    <a:pt x="25" y="348"/>
                    <a:pt x="25" y="348"/>
                    <a:pt x="25" y="348"/>
                  </a:cubicBezTo>
                  <a:cubicBezTo>
                    <a:pt x="10" y="344"/>
                    <a:pt x="0" y="331"/>
                    <a:pt x="2" y="320"/>
                  </a:cubicBezTo>
                  <a:cubicBezTo>
                    <a:pt x="58" y="17"/>
                    <a:pt x="58" y="17"/>
                    <a:pt x="58" y="17"/>
                  </a:cubicBezTo>
                  <a:cubicBezTo>
                    <a:pt x="61" y="6"/>
                    <a:pt x="74" y="0"/>
                    <a:pt x="89" y="4"/>
                  </a:cubicBezTo>
                  <a:cubicBezTo>
                    <a:pt x="89" y="4"/>
                    <a:pt x="89" y="4"/>
                    <a:pt x="89" y="4"/>
                  </a:cubicBezTo>
                  <a:cubicBezTo>
                    <a:pt x="103" y="8"/>
                    <a:pt x="113" y="21"/>
                    <a:pt x="111" y="32"/>
                  </a:cubicBezTo>
                  <a:lnTo>
                    <a:pt x="55" y="335"/>
                  </a:lnTo>
                  <a:close/>
                </a:path>
              </a:pathLst>
            </a:custGeom>
            <a:solidFill>
              <a:srgbClr val="848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8" name="Rectangle 2108"/>
            <p:cNvSpPr>
              <a:spLocks noChangeArrowheads="1"/>
            </p:cNvSpPr>
            <p:nvPr/>
          </p:nvSpPr>
          <p:spPr bwMode="auto">
            <a:xfrm>
              <a:off x="10536217" y="6750028"/>
              <a:ext cx="47625" cy="17463"/>
            </a:xfrm>
            <a:prstGeom prst="rect">
              <a:avLst/>
            </a:prstGeom>
            <a:solidFill>
              <a:srgbClr val="3047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9" name="Rectangle 2109"/>
            <p:cNvSpPr>
              <a:spLocks noChangeArrowheads="1"/>
            </p:cNvSpPr>
            <p:nvPr/>
          </p:nvSpPr>
          <p:spPr bwMode="auto">
            <a:xfrm>
              <a:off x="10542567" y="6743678"/>
              <a:ext cx="34925" cy="6350"/>
            </a:xfrm>
            <a:prstGeom prst="rect">
              <a:avLst/>
            </a:prstGeom>
            <a:solidFill>
              <a:srgbClr val="67C2B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0" name="Oval 2110"/>
            <p:cNvSpPr>
              <a:spLocks noChangeArrowheads="1"/>
            </p:cNvSpPr>
            <p:nvPr/>
          </p:nvSpPr>
          <p:spPr bwMode="auto">
            <a:xfrm>
              <a:off x="10410804" y="6451579"/>
              <a:ext cx="98425" cy="98425"/>
            </a:xfrm>
            <a:prstGeom prst="ellipse">
              <a:avLst/>
            </a:prstGeom>
            <a:solidFill>
              <a:srgbClr val="F9C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1" name="Freeform 2111"/>
            <p:cNvSpPr>
              <a:spLocks/>
            </p:cNvSpPr>
            <p:nvPr/>
          </p:nvSpPr>
          <p:spPr bwMode="auto">
            <a:xfrm>
              <a:off x="10347298" y="6359504"/>
              <a:ext cx="250824" cy="257174"/>
            </a:xfrm>
            <a:custGeom>
              <a:avLst/>
              <a:gdLst>
                <a:gd name="T0" fmla="*/ 0 w 376"/>
                <a:gd name="T1" fmla="*/ 79 h 388"/>
                <a:gd name="T2" fmla="*/ 282 w 376"/>
                <a:gd name="T3" fmla="*/ 388 h 388"/>
                <a:gd name="T4" fmla="*/ 298 w 376"/>
                <a:gd name="T5" fmla="*/ 90 h 388"/>
                <a:gd name="T6" fmla="*/ 0 w 376"/>
                <a:gd name="T7" fmla="*/ 79 h 388"/>
              </a:gdLst>
              <a:ahLst/>
              <a:cxnLst>
                <a:cxn ang="0">
                  <a:pos x="T0" y="T1"/>
                </a:cxn>
                <a:cxn ang="0">
                  <a:pos x="T2" y="T3"/>
                </a:cxn>
                <a:cxn ang="0">
                  <a:pos x="T4" y="T5"/>
                </a:cxn>
                <a:cxn ang="0">
                  <a:pos x="T6" y="T7"/>
                </a:cxn>
              </a:cxnLst>
              <a:rect l="0" t="0" r="r" b="b"/>
              <a:pathLst>
                <a:path w="376" h="388">
                  <a:moveTo>
                    <a:pt x="0" y="79"/>
                  </a:moveTo>
                  <a:cubicBezTo>
                    <a:pt x="282" y="388"/>
                    <a:pt x="282" y="388"/>
                    <a:pt x="282" y="388"/>
                  </a:cubicBezTo>
                  <a:cubicBezTo>
                    <a:pt x="369" y="309"/>
                    <a:pt x="376" y="176"/>
                    <a:pt x="298" y="90"/>
                  </a:cubicBezTo>
                  <a:cubicBezTo>
                    <a:pt x="220" y="5"/>
                    <a:pt x="87" y="0"/>
                    <a:pt x="0" y="79"/>
                  </a:cubicBezTo>
                  <a:close/>
                </a:path>
              </a:pathLst>
            </a:custGeom>
            <a:solidFill>
              <a:srgbClr val="0D32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2" name="Freeform 2112"/>
            <p:cNvSpPr>
              <a:spLocks/>
            </p:cNvSpPr>
            <p:nvPr/>
          </p:nvSpPr>
          <p:spPr bwMode="auto">
            <a:xfrm>
              <a:off x="10569548" y="6405542"/>
              <a:ext cx="142875" cy="168275"/>
            </a:xfrm>
            <a:custGeom>
              <a:avLst/>
              <a:gdLst>
                <a:gd name="T0" fmla="*/ 207 w 216"/>
                <a:gd name="T1" fmla="*/ 220 h 252"/>
                <a:gd name="T2" fmla="*/ 211 w 216"/>
                <a:gd name="T3" fmla="*/ 246 h 252"/>
                <a:gd name="T4" fmla="*/ 211 w 216"/>
                <a:gd name="T5" fmla="*/ 246 h 252"/>
                <a:gd name="T6" fmla="*/ 190 w 216"/>
                <a:gd name="T7" fmla="*/ 243 h 252"/>
                <a:gd name="T8" fmla="*/ 9 w 216"/>
                <a:gd name="T9" fmla="*/ 32 h 252"/>
                <a:gd name="T10" fmla="*/ 5 w 216"/>
                <a:gd name="T11" fmla="*/ 6 h 252"/>
                <a:gd name="T12" fmla="*/ 5 w 216"/>
                <a:gd name="T13" fmla="*/ 6 h 252"/>
                <a:gd name="T14" fmla="*/ 25 w 216"/>
                <a:gd name="T15" fmla="*/ 9 h 252"/>
                <a:gd name="T16" fmla="*/ 207 w 216"/>
                <a:gd name="T17" fmla="*/ 2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52">
                  <a:moveTo>
                    <a:pt x="207" y="220"/>
                  </a:moveTo>
                  <a:cubicBezTo>
                    <a:pt x="214" y="228"/>
                    <a:pt x="216" y="239"/>
                    <a:pt x="211" y="246"/>
                  </a:cubicBezTo>
                  <a:cubicBezTo>
                    <a:pt x="211" y="246"/>
                    <a:pt x="211" y="246"/>
                    <a:pt x="211" y="246"/>
                  </a:cubicBezTo>
                  <a:cubicBezTo>
                    <a:pt x="206" y="252"/>
                    <a:pt x="197" y="251"/>
                    <a:pt x="190" y="243"/>
                  </a:cubicBezTo>
                  <a:cubicBezTo>
                    <a:pt x="9" y="32"/>
                    <a:pt x="9" y="32"/>
                    <a:pt x="9" y="32"/>
                  </a:cubicBezTo>
                  <a:cubicBezTo>
                    <a:pt x="2" y="24"/>
                    <a:pt x="0" y="12"/>
                    <a:pt x="5" y="6"/>
                  </a:cubicBezTo>
                  <a:cubicBezTo>
                    <a:pt x="5" y="6"/>
                    <a:pt x="5" y="6"/>
                    <a:pt x="5" y="6"/>
                  </a:cubicBezTo>
                  <a:cubicBezTo>
                    <a:pt x="9" y="0"/>
                    <a:pt x="19" y="1"/>
                    <a:pt x="25" y="9"/>
                  </a:cubicBezTo>
                  <a:lnTo>
                    <a:pt x="207" y="220"/>
                  </a:lnTo>
                  <a:close/>
                </a:path>
              </a:pathLst>
            </a:custGeom>
            <a:solidFill>
              <a:srgbClr val="D5D8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3" name="Freeform 2113"/>
            <p:cNvSpPr>
              <a:spLocks/>
            </p:cNvSpPr>
            <p:nvPr/>
          </p:nvSpPr>
          <p:spPr bwMode="auto">
            <a:xfrm>
              <a:off x="10447311" y="6337285"/>
              <a:ext cx="184150" cy="177799"/>
            </a:xfrm>
            <a:custGeom>
              <a:avLst/>
              <a:gdLst>
                <a:gd name="T0" fmla="*/ 252 w 275"/>
                <a:gd name="T1" fmla="*/ 50 h 267"/>
                <a:gd name="T2" fmla="*/ 248 w 275"/>
                <a:gd name="T3" fmla="*/ 138 h 267"/>
                <a:gd name="T4" fmla="*/ 131 w 275"/>
                <a:gd name="T5" fmla="*/ 244 h 267"/>
                <a:gd name="T6" fmla="*/ 44 w 275"/>
                <a:gd name="T7" fmla="*/ 240 h 267"/>
                <a:gd name="T8" fmla="*/ 23 w 275"/>
                <a:gd name="T9" fmla="*/ 216 h 267"/>
                <a:gd name="T10" fmla="*/ 27 w 275"/>
                <a:gd name="T11" fmla="*/ 129 h 267"/>
                <a:gd name="T12" fmla="*/ 143 w 275"/>
                <a:gd name="T13" fmla="*/ 23 h 267"/>
                <a:gd name="T14" fmla="*/ 231 w 275"/>
                <a:gd name="T15" fmla="*/ 27 h 267"/>
                <a:gd name="T16" fmla="*/ 252 w 275"/>
                <a:gd name="T17" fmla="*/ 5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5" h="267">
                  <a:moveTo>
                    <a:pt x="252" y="50"/>
                  </a:moveTo>
                  <a:cubicBezTo>
                    <a:pt x="275" y="76"/>
                    <a:pt x="273" y="115"/>
                    <a:pt x="248" y="138"/>
                  </a:cubicBezTo>
                  <a:cubicBezTo>
                    <a:pt x="131" y="244"/>
                    <a:pt x="131" y="244"/>
                    <a:pt x="131" y="244"/>
                  </a:cubicBezTo>
                  <a:cubicBezTo>
                    <a:pt x="106" y="267"/>
                    <a:pt x="67" y="265"/>
                    <a:pt x="44" y="240"/>
                  </a:cubicBezTo>
                  <a:cubicBezTo>
                    <a:pt x="23" y="216"/>
                    <a:pt x="23" y="216"/>
                    <a:pt x="23" y="216"/>
                  </a:cubicBezTo>
                  <a:cubicBezTo>
                    <a:pt x="0" y="191"/>
                    <a:pt x="1" y="152"/>
                    <a:pt x="27" y="129"/>
                  </a:cubicBezTo>
                  <a:cubicBezTo>
                    <a:pt x="143" y="23"/>
                    <a:pt x="143" y="23"/>
                    <a:pt x="143" y="23"/>
                  </a:cubicBezTo>
                  <a:cubicBezTo>
                    <a:pt x="169" y="0"/>
                    <a:pt x="208" y="2"/>
                    <a:pt x="231" y="27"/>
                  </a:cubicBezTo>
                  <a:lnTo>
                    <a:pt x="252" y="50"/>
                  </a:lnTo>
                  <a:close/>
                </a:path>
              </a:pathLst>
            </a:custGeom>
            <a:solidFill>
              <a:srgbClr val="0D32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4" name="Freeform 2114"/>
            <p:cNvSpPr>
              <a:spLocks/>
            </p:cNvSpPr>
            <p:nvPr/>
          </p:nvSpPr>
          <p:spPr bwMode="auto">
            <a:xfrm>
              <a:off x="10655273" y="6565884"/>
              <a:ext cx="57150" cy="231775"/>
            </a:xfrm>
            <a:custGeom>
              <a:avLst/>
              <a:gdLst>
                <a:gd name="T0" fmla="*/ 28 w 86"/>
                <a:gd name="T1" fmla="*/ 329 h 348"/>
                <a:gd name="T2" fmla="*/ 11 w 86"/>
                <a:gd name="T3" fmla="*/ 346 h 348"/>
                <a:gd name="T4" fmla="*/ 11 w 86"/>
                <a:gd name="T5" fmla="*/ 346 h 348"/>
                <a:gd name="T6" fmla="*/ 2 w 86"/>
                <a:gd name="T7" fmla="*/ 321 h 348"/>
                <a:gd name="T8" fmla="*/ 58 w 86"/>
                <a:gd name="T9" fmla="*/ 19 h 348"/>
                <a:gd name="T10" fmla="*/ 75 w 86"/>
                <a:gd name="T11" fmla="*/ 2 h 348"/>
                <a:gd name="T12" fmla="*/ 75 w 86"/>
                <a:gd name="T13" fmla="*/ 2 h 348"/>
                <a:gd name="T14" fmla="*/ 84 w 86"/>
                <a:gd name="T15" fmla="*/ 26 h 348"/>
                <a:gd name="T16" fmla="*/ 28 w 86"/>
                <a:gd name="T17" fmla="*/ 329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348">
                  <a:moveTo>
                    <a:pt x="28" y="329"/>
                  </a:moveTo>
                  <a:cubicBezTo>
                    <a:pt x="26" y="341"/>
                    <a:pt x="18" y="348"/>
                    <a:pt x="11" y="346"/>
                  </a:cubicBezTo>
                  <a:cubicBezTo>
                    <a:pt x="11" y="346"/>
                    <a:pt x="11" y="346"/>
                    <a:pt x="11" y="346"/>
                  </a:cubicBezTo>
                  <a:cubicBezTo>
                    <a:pt x="4" y="344"/>
                    <a:pt x="0" y="333"/>
                    <a:pt x="2" y="321"/>
                  </a:cubicBezTo>
                  <a:cubicBezTo>
                    <a:pt x="58" y="19"/>
                    <a:pt x="58" y="19"/>
                    <a:pt x="58" y="19"/>
                  </a:cubicBezTo>
                  <a:cubicBezTo>
                    <a:pt x="60" y="7"/>
                    <a:pt x="67" y="0"/>
                    <a:pt x="75" y="2"/>
                  </a:cubicBezTo>
                  <a:cubicBezTo>
                    <a:pt x="75" y="2"/>
                    <a:pt x="75" y="2"/>
                    <a:pt x="75" y="2"/>
                  </a:cubicBezTo>
                  <a:cubicBezTo>
                    <a:pt x="82" y="4"/>
                    <a:pt x="86" y="15"/>
                    <a:pt x="84" y="26"/>
                  </a:cubicBezTo>
                  <a:lnTo>
                    <a:pt x="28" y="329"/>
                  </a:lnTo>
                  <a:close/>
                </a:path>
              </a:pathLst>
            </a:custGeom>
            <a:solidFill>
              <a:srgbClr val="D5D8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5" name="Rectangle 2115"/>
            <p:cNvSpPr>
              <a:spLocks noChangeArrowheads="1"/>
            </p:cNvSpPr>
            <p:nvPr/>
          </p:nvSpPr>
          <p:spPr bwMode="auto">
            <a:xfrm>
              <a:off x="10521923" y="6757971"/>
              <a:ext cx="182563" cy="61913"/>
            </a:xfrm>
            <a:prstGeom prst="rect">
              <a:avLst/>
            </a:prstGeom>
            <a:solidFill>
              <a:srgbClr val="0D32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6" name="Freeform 2116"/>
            <p:cNvSpPr>
              <a:spLocks/>
            </p:cNvSpPr>
            <p:nvPr/>
          </p:nvSpPr>
          <p:spPr bwMode="auto">
            <a:xfrm>
              <a:off x="10667982" y="6527784"/>
              <a:ext cx="80963" cy="80963"/>
            </a:xfrm>
            <a:custGeom>
              <a:avLst/>
              <a:gdLst>
                <a:gd name="T0" fmla="*/ 111 w 122"/>
                <a:gd name="T1" fmla="*/ 42 h 122"/>
                <a:gd name="T2" fmla="*/ 80 w 122"/>
                <a:gd name="T3" fmla="*/ 111 h 122"/>
                <a:gd name="T4" fmla="*/ 10 w 122"/>
                <a:gd name="T5" fmla="*/ 80 h 122"/>
                <a:gd name="T6" fmla="*/ 41 w 122"/>
                <a:gd name="T7" fmla="*/ 10 h 122"/>
                <a:gd name="T8" fmla="*/ 111 w 122"/>
                <a:gd name="T9" fmla="*/ 42 h 122"/>
              </a:gdLst>
              <a:ahLst/>
              <a:cxnLst>
                <a:cxn ang="0">
                  <a:pos x="T0" y="T1"/>
                </a:cxn>
                <a:cxn ang="0">
                  <a:pos x="T2" y="T3"/>
                </a:cxn>
                <a:cxn ang="0">
                  <a:pos x="T4" y="T5"/>
                </a:cxn>
                <a:cxn ang="0">
                  <a:pos x="T6" y="T7"/>
                </a:cxn>
                <a:cxn ang="0">
                  <a:pos x="T8" y="T9"/>
                </a:cxn>
              </a:cxnLst>
              <a:rect l="0" t="0" r="r" b="b"/>
              <a:pathLst>
                <a:path w="122" h="122">
                  <a:moveTo>
                    <a:pt x="111" y="42"/>
                  </a:moveTo>
                  <a:cubicBezTo>
                    <a:pt x="122" y="69"/>
                    <a:pt x="108" y="101"/>
                    <a:pt x="80" y="111"/>
                  </a:cubicBezTo>
                  <a:cubicBezTo>
                    <a:pt x="52" y="122"/>
                    <a:pt x="21" y="108"/>
                    <a:pt x="10" y="80"/>
                  </a:cubicBezTo>
                  <a:cubicBezTo>
                    <a:pt x="0" y="52"/>
                    <a:pt x="14" y="21"/>
                    <a:pt x="41" y="10"/>
                  </a:cubicBezTo>
                  <a:cubicBezTo>
                    <a:pt x="69" y="0"/>
                    <a:pt x="101" y="14"/>
                    <a:pt x="111" y="42"/>
                  </a:cubicBezTo>
                  <a:close/>
                </a:path>
              </a:pathLst>
            </a:custGeom>
            <a:solidFill>
              <a:srgbClr val="0D32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7" name="Freeform 2117"/>
            <p:cNvSpPr>
              <a:spLocks/>
            </p:cNvSpPr>
            <p:nvPr/>
          </p:nvSpPr>
          <p:spPr bwMode="auto">
            <a:xfrm>
              <a:off x="10380654" y="6362683"/>
              <a:ext cx="209549" cy="76200"/>
            </a:xfrm>
            <a:custGeom>
              <a:avLst/>
              <a:gdLst>
                <a:gd name="T0" fmla="*/ 19 w 313"/>
                <a:gd name="T1" fmla="*/ 114 h 114"/>
                <a:gd name="T2" fmla="*/ 199 w 313"/>
                <a:gd name="T3" fmla="*/ 87 h 114"/>
                <a:gd name="T4" fmla="*/ 282 w 313"/>
                <a:gd name="T5" fmla="*/ 17 h 114"/>
                <a:gd name="T6" fmla="*/ 313 w 313"/>
                <a:gd name="T7" fmla="*/ 10 h 114"/>
                <a:gd name="T8" fmla="*/ 277 w 313"/>
                <a:gd name="T9" fmla="*/ 10 h 114"/>
                <a:gd name="T10" fmla="*/ 193 w 313"/>
                <a:gd name="T11" fmla="*/ 74 h 114"/>
                <a:gd name="T12" fmla="*/ 0 w 313"/>
                <a:gd name="T13" fmla="*/ 94 h 114"/>
              </a:gdLst>
              <a:ahLst/>
              <a:cxnLst>
                <a:cxn ang="0">
                  <a:pos x="T0" y="T1"/>
                </a:cxn>
                <a:cxn ang="0">
                  <a:pos x="T2" y="T3"/>
                </a:cxn>
                <a:cxn ang="0">
                  <a:pos x="T4" y="T5"/>
                </a:cxn>
                <a:cxn ang="0">
                  <a:pos x="T6" y="T7"/>
                </a:cxn>
                <a:cxn ang="0">
                  <a:pos x="T8" y="T9"/>
                </a:cxn>
                <a:cxn ang="0">
                  <a:pos x="T10" y="T11"/>
                </a:cxn>
                <a:cxn ang="0">
                  <a:pos x="T12" y="T13"/>
                </a:cxn>
              </a:cxnLst>
              <a:rect l="0" t="0" r="r" b="b"/>
              <a:pathLst>
                <a:path w="313" h="114">
                  <a:moveTo>
                    <a:pt x="19" y="114"/>
                  </a:moveTo>
                  <a:cubicBezTo>
                    <a:pt x="57" y="75"/>
                    <a:pt x="199" y="87"/>
                    <a:pt x="199" y="87"/>
                  </a:cubicBezTo>
                  <a:cubicBezTo>
                    <a:pt x="282" y="17"/>
                    <a:pt x="282" y="17"/>
                    <a:pt x="282" y="17"/>
                  </a:cubicBezTo>
                  <a:cubicBezTo>
                    <a:pt x="298" y="4"/>
                    <a:pt x="313" y="10"/>
                    <a:pt x="313" y="10"/>
                  </a:cubicBezTo>
                  <a:cubicBezTo>
                    <a:pt x="297" y="0"/>
                    <a:pt x="277" y="10"/>
                    <a:pt x="277" y="10"/>
                  </a:cubicBezTo>
                  <a:cubicBezTo>
                    <a:pt x="193" y="74"/>
                    <a:pt x="193" y="74"/>
                    <a:pt x="193" y="74"/>
                  </a:cubicBezTo>
                  <a:cubicBezTo>
                    <a:pt x="56" y="35"/>
                    <a:pt x="0" y="94"/>
                    <a:pt x="0" y="94"/>
                  </a:cubicBezTo>
                </a:path>
              </a:pathLst>
            </a:custGeom>
            <a:solidFill>
              <a:srgbClr val="304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8" name="Rectangle 2118"/>
            <p:cNvSpPr>
              <a:spLocks noChangeArrowheads="1"/>
            </p:cNvSpPr>
            <p:nvPr/>
          </p:nvSpPr>
          <p:spPr bwMode="auto">
            <a:xfrm>
              <a:off x="10496550" y="6788150"/>
              <a:ext cx="233363" cy="38100"/>
            </a:xfrm>
            <a:prstGeom prst="rect">
              <a:avLst/>
            </a:prstGeom>
            <a:solidFill>
              <a:srgbClr val="0D32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39" name="组合 38"/>
          <p:cNvGrpSpPr/>
          <p:nvPr/>
        </p:nvGrpSpPr>
        <p:grpSpPr>
          <a:xfrm>
            <a:off x="1253431" y="1787103"/>
            <a:ext cx="784586" cy="782346"/>
            <a:chOff x="10286925" y="5681745"/>
            <a:chExt cx="555621" cy="554046"/>
          </a:xfrm>
        </p:grpSpPr>
        <p:sp>
          <p:nvSpPr>
            <p:cNvPr id="40" name="Rectangle 1413"/>
            <p:cNvSpPr>
              <a:spLocks noChangeArrowheads="1"/>
            </p:cNvSpPr>
            <p:nvPr/>
          </p:nvSpPr>
          <p:spPr bwMode="auto">
            <a:xfrm>
              <a:off x="10286925" y="5681745"/>
              <a:ext cx="555621" cy="55404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1" name="Freeform 2071"/>
            <p:cNvSpPr>
              <a:spLocks/>
            </p:cNvSpPr>
            <p:nvPr/>
          </p:nvSpPr>
          <p:spPr bwMode="auto">
            <a:xfrm>
              <a:off x="10332968" y="5826212"/>
              <a:ext cx="444497" cy="327030"/>
            </a:xfrm>
            <a:custGeom>
              <a:avLst/>
              <a:gdLst>
                <a:gd name="T0" fmla="*/ 667 w 667"/>
                <a:gd name="T1" fmla="*/ 449 h 492"/>
                <a:gd name="T2" fmla="*/ 624 w 667"/>
                <a:gd name="T3" fmla="*/ 492 h 492"/>
                <a:gd name="T4" fmla="*/ 42 w 667"/>
                <a:gd name="T5" fmla="*/ 492 h 492"/>
                <a:gd name="T6" fmla="*/ 0 w 667"/>
                <a:gd name="T7" fmla="*/ 449 h 492"/>
                <a:gd name="T8" fmla="*/ 0 w 667"/>
                <a:gd name="T9" fmla="*/ 43 h 492"/>
                <a:gd name="T10" fmla="*/ 42 w 667"/>
                <a:gd name="T11" fmla="*/ 0 h 492"/>
                <a:gd name="T12" fmla="*/ 624 w 667"/>
                <a:gd name="T13" fmla="*/ 0 h 492"/>
                <a:gd name="T14" fmla="*/ 667 w 667"/>
                <a:gd name="T15" fmla="*/ 43 h 492"/>
                <a:gd name="T16" fmla="*/ 667 w 667"/>
                <a:gd name="T17" fmla="*/ 44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7" h="492">
                  <a:moveTo>
                    <a:pt x="667" y="449"/>
                  </a:moveTo>
                  <a:cubicBezTo>
                    <a:pt x="667" y="473"/>
                    <a:pt x="648" y="492"/>
                    <a:pt x="624" y="492"/>
                  </a:cubicBezTo>
                  <a:cubicBezTo>
                    <a:pt x="42" y="492"/>
                    <a:pt x="42" y="492"/>
                    <a:pt x="42" y="492"/>
                  </a:cubicBezTo>
                  <a:cubicBezTo>
                    <a:pt x="19" y="492"/>
                    <a:pt x="0" y="473"/>
                    <a:pt x="0" y="449"/>
                  </a:cubicBezTo>
                  <a:cubicBezTo>
                    <a:pt x="0" y="43"/>
                    <a:pt x="0" y="43"/>
                    <a:pt x="0" y="43"/>
                  </a:cubicBezTo>
                  <a:cubicBezTo>
                    <a:pt x="0" y="19"/>
                    <a:pt x="19" y="0"/>
                    <a:pt x="42" y="0"/>
                  </a:cubicBezTo>
                  <a:cubicBezTo>
                    <a:pt x="624" y="0"/>
                    <a:pt x="624" y="0"/>
                    <a:pt x="624" y="0"/>
                  </a:cubicBezTo>
                  <a:cubicBezTo>
                    <a:pt x="648" y="0"/>
                    <a:pt x="667" y="19"/>
                    <a:pt x="667" y="43"/>
                  </a:cubicBezTo>
                  <a:lnTo>
                    <a:pt x="667" y="449"/>
                  </a:lnTo>
                  <a:close/>
                </a:path>
              </a:pathLst>
            </a:custGeom>
            <a:solidFill>
              <a:srgbClr val="3047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2" name="Rectangle 2072"/>
            <p:cNvSpPr>
              <a:spLocks noChangeArrowheads="1"/>
            </p:cNvSpPr>
            <p:nvPr/>
          </p:nvSpPr>
          <p:spPr bwMode="auto">
            <a:xfrm>
              <a:off x="10353603" y="5854793"/>
              <a:ext cx="403222" cy="271467"/>
            </a:xfrm>
            <a:prstGeom prst="rect">
              <a:avLst/>
            </a:prstGeom>
            <a:solidFill>
              <a:srgbClr val="FCFD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3" name="Rectangle 2073"/>
            <p:cNvSpPr>
              <a:spLocks noChangeArrowheads="1"/>
            </p:cNvSpPr>
            <p:nvPr/>
          </p:nvSpPr>
          <p:spPr bwMode="auto">
            <a:xfrm>
              <a:off x="10477427" y="5859555"/>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4" name="Rectangle 2074"/>
            <p:cNvSpPr>
              <a:spLocks noChangeArrowheads="1"/>
            </p:cNvSpPr>
            <p:nvPr/>
          </p:nvSpPr>
          <p:spPr bwMode="auto">
            <a:xfrm>
              <a:off x="10532990" y="5859555"/>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5" name="Rectangle 2075"/>
            <p:cNvSpPr>
              <a:spLocks noChangeArrowheads="1"/>
            </p:cNvSpPr>
            <p:nvPr/>
          </p:nvSpPr>
          <p:spPr bwMode="auto">
            <a:xfrm>
              <a:off x="10590140" y="5859555"/>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6" name="Rectangle 2076"/>
            <p:cNvSpPr>
              <a:spLocks noChangeArrowheads="1"/>
            </p:cNvSpPr>
            <p:nvPr/>
          </p:nvSpPr>
          <p:spPr bwMode="auto">
            <a:xfrm>
              <a:off x="10701254" y="5859555"/>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7" name="Rectangle 2077"/>
            <p:cNvSpPr>
              <a:spLocks noChangeArrowheads="1"/>
            </p:cNvSpPr>
            <p:nvPr/>
          </p:nvSpPr>
          <p:spPr bwMode="auto">
            <a:xfrm>
              <a:off x="10645691" y="5859555"/>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8" name="Rectangle 2078"/>
            <p:cNvSpPr>
              <a:spLocks noChangeArrowheads="1"/>
            </p:cNvSpPr>
            <p:nvPr/>
          </p:nvSpPr>
          <p:spPr bwMode="auto">
            <a:xfrm>
              <a:off x="10364706" y="5913532"/>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49" name="Rectangle 2079"/>
            <p:cNvSpPr>
              <a:spLocks noChangeArrowheads="1"/>
            </p:cNvSpPr>
            <p:nvPr/>
          </p:nvSpPr>
          <p:spPr bwMode="auto">
            <a:xfrm>
              <a:off x="10477417" y="5913532"/>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0" name="Rectangle 2080"/>
            <p:cNvSpPr>
              <a:spLocks noChangeArrowheads="1"/>
            </p:cNvSpPr>
            <p:nvPr/>
          </p:nvSpPr>
          <p:spPr bwMode="auto">
            <a:xfrm>
              <a:off x="10421856" y="5913532"/>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1" name="Rectangle 2081"/>
            <p:cNvSpPr>
              <a:spLocks noChangeArrowheads="1"/>
            </p:cNvSpPr>
            <p:nvPr/>
          </p:nvSpPr>
          <p:spPr bwMode="auto">
            <a:xfrm>
              <a:off x="10532980" y="5913532"/>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2" name="Rectangle 2082"/>
            <p:cNvSpPr>
              <a:spLocks noChangeArrowheads="1"/>
            </p:cNvSpPr>
            <p:nvPr/>
          </p:nvSpPr>
          <p:spPr bwMode="auto">
            <a:xfrm>
              <a:off x="10590130" y="5913532"/>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3" name="Rectangle 2083"/>
            <p:cNvSpPr>
              <a:spLocks noChangeArrowheads="1"/>
            </p:cNvSpPr>
            <p:nvPr/>
          </p:nvSpPr>
          <p:spPr bwMode="auto">
            <a:xfrm>
              <a:off x="10701244" y="5913532"/>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4" name="Rectangle 2084"/>
            <p:cNvSpPr>
              <a:spLocks noChangeArrowheads="1"/>
            </p:cNvSpPr>
            <p:nvPr/>
          </p:nvSpPr>
          <p:spPr bwMode="auto">
            <a:xfrm>
              <a:off x="10645682" y="5913532"/>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5" name="Rectangle 2085"/>
            <p:cNvSpPr>
              <a:spLocks noChangeArrowheads="1"/>
            </p:cNvSpPr>
            <p:nvPr/>
          </p:nvSpPr>
          <p:spPr bwMode="auto">
            <a:xfrm>
              <a:off x="10364697" y="5967507"/>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6" name="Rectangle 2086"/>
            <p:cNvSpPr>
              <a:spLocks noChangeArrowheads="1"/>
            </p:cNvSpPr>
            <p:nvPr/>
          </p:nvSpPr>
          <p:spPr bwMode="auto">
            <a:xfrm>
              <a:off x="10477407" y="5967507"/>
              <a:ext cx="44450" cy="44451"/>
            </a:xfrm>
            <a:prstGeom prst="rect">
              <a:avLst/>
            </a:prstGeom>
            <a:solidFill>
              <a:srgbClr val="99D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7" name="Rectangle 2087"/>
            <p:cNvSpPr>
              <a:spLocks noChangeArrowheads="1"/>
            </p:cNvSpPr>
            <p:nvPr/>
          </p:nvSpPr>
          <p:spPr bwMode="auto">
            <a:xfrm>
              <a:off x="10421846" y="5967507"/>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8" name="Rectangle 2088"/>
            <p:cNvSpPr>
              <a:spLocks noChangeArrowheads="1"/>
            </p:cNvSpPr>
            <p:nvPr/>
          </p:nvSpPr>
          <p:spPr bwMode="auto">
            <a:xfrm>
              <a:off x="10532970" y="5967507"/>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59" name="Rectangle 2089"/>
            <p:cNvSpPr>
              <a:spLocks noChangeArrowheads="1"/>
            </p:cNvSpPr>
            <p:nvPr/>
          </p:nvSpPr>
          <p:spPr bwMode="auto">
            <a:xfrm>
              <a:off x="10590120" y="5967507"/>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0" name="Rectangle 2090"/>
            <p:cNvSpPr>
              <a:spLocks noChangeArrowheads="1"/>
            </p:cNvSpPr>
            <p:nvPr/>
          </p:nvSpPr>
          <p:spPr bwMode="auto">
            <a:xfrm>
              <a:off x="10701234" y="5967507"/>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1" name="Rectangle 2091"/>
            <p:cNvSpPr>
              <a:spLocks noChangeArrowheads="1"/>
            </p:cNvSpPr>
            <p:nvPr/>
          </p:nvSpPr>
          <p:spPr bwMode="auto">
            <a:xfrm>
              <a:off x="10645672" y="5967507"/>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2" name="Rectangle 2092"/>
            <p:cNvSpPr>
              <a:spLocks noChangeArrowheads="1"/>
            </p:cNvSpPr>
            <p:nvPr/>
          </p:nvSpPr>
          <p:spPr bwMode="auto">
            <a:xfrm>
              <a:off x="10364688" y="6021483"/>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3" name="Rectangle 2093"/>
            <p:cNvSpPr>
              <a:spLocks noChangeArrowheads="1"/>
            </p:cNvSpPr>
            <p:nvPr/>
          </p:nvSpPr>
          <p:spPr bwMode="auto">
            <a:xfrm>
              <a:off x="10477398" y="6021483"/>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4" name="Rectangle 2094"/>
            <p:cNvSpPr>
              <a:spLocks noChangeArrowheads="1"/>
            </p:cNvSpPr>
            <p:nvPr/>
          </p:nvSpPr>
          <p:spPr bwMode="auto">
            <a:xfrm>
              <a:off x="10421838" y="6021483"/>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5" name="Rectangle 2095"/>
            <p:cNvSpPr>
              <a:spLocks noChangeArrowheads="1"/>
            </p:cNvSpPr>
            <p:nvPr/>
          </p:nvSpPr>
          <p:spPr bwMode="auto">
            <a:xfrm>
              <a:off x="10532961" y="6021483"/>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6" name="Rectangle 2096"/>
            <p:cNvSpPr>
              <a:spLocks noChangeArrowheads="1"/>
            </p:cNvSpPr>
            <p:nvPr/>
          </p:nvSpPr>
          <p:spPr bwMode="auto">
            <a:xfrm>
              <a:off x="10590111" y="6021483"/>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7" name="Rectangle 2097"/>
            <p:cNvSpPr>
              <a:spLocks noChangeArrowheads="1"/>
            </p:cNvSpPr>
            <p:nvPr/>
          </p:nvSpPr>
          <p:spPr bwMode="auto">
            <a:xfrm>
              <a:off x="10701224" y="6021483"/>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8" name="Rectangle 2098"/>
            <p:cNvSpPr>
              <a:spLocks noChangeArrowheads="1"/>
            </p:cNvSpPr>
            <p:nvPr/>
          </p:nvSpPr>
          <p:spPr bwMode="auto">
            <a:xfrm>
              <a:off x="10645667" y="6021483"/>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69" name="Rectangle 2099"/>
            <p:cNvSpPr>
              <a:spLocks noChangeArrowheads="1"/>
            </p:cNvSpPr>
            <p:nvPr/>
          </p:nvSpPr>
          <p:spPr bwMode="auto">
            <a:xfrm>
              <a:off x="10364692" y="6075464"/>
              <a:ext cx="46038"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0" name="Rectangle 2100"/>
            <p:cNvSpPr>
              <a:spLocks noChangeArrowheads="1"/>
            </p:cNvSpPr>
            <p:nvPr/>
          </p:nvSpPr>
          <p:spPr bwMode="auto">
            <a:xfrm>
              <a:off x="10477402" y="6075457"/>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1" name="Rectangle 2101"/>
            <p:cNvSpPr>
              <a:spLocks noChangeArrowheads="1"/>
            </p:cNvSpPr>
            <p:nvPr/>
          </p:nvSpPr>
          <p:spPr bwMode="auto">
            <a:xfrm>
              <a:off x="10421855" y="6075451"/>
              <a:ext cx="44450" cy="44451"/>
            </a:xfrm>
            <a:prstGeom prst="rect">
              <a:avLst/>
            </a:prstGeom>
            <a:solidFill>
              <a:srgbClr val="EC6D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2" name="Freeform 2102"/>
            <p:cNvSpPr>
              <a:spLocks/>
            </p:cNvSpPr>
            <p:nvPr/>
          </p:nvSpPr>
          <p:spPr bwMode="auto">
            <a:xfrm>
              <a:off x="10423454" y="5799222"/>
              <a:ext cx="26988" cy="47625"/>
            </a:xfrm>
            <a:custGeom>
              <a:avLst/>
              <a:gdLst>
                <a:gd name="T0" fmla="*/ 40 w 40"/>
                <a:gd name="T1" fmla="*/ 58 h 73"/>
                <a:gd name="T2" fmla="*/ 20 w 40"/>
                <a:gd name="T3" fmla="*/ 73 h 73"/>
                <a:gd name="T4" fmla="*/ 20 w 40"/>
                <a:gd name="T5" fmla="*/ 73 h 73"/>
                <a:gd name="T6" fmla="*/ 0 w 40"/>
                <a:gd name="T7" fmla="*/ 58 h 73"/>
                <a:gd name="T8" fmla="*/ 0 w 40"/>
                <a:gd name="T9" fmla="*/ 16 h 73"/>
                <a:gd name="T10" fmla="*/ 20 w 40"/>
                <a:gd name="T11" fmla="*/ 0 h 73"/>
                <a:gd name="T12" fmla="*/ 20 w 40"/>
                <a:gd name="T13" fmla="*/ 0 h 73"/>
                <a:gd name="T14" fmla="*/ 40 w 40"/>
                <a:gd name="T15" fmla="*/ 16 h 73"/>
                <a:gd name="T16" fmla="*/ 40 w 40"/>
                <a:gd name="T1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3">
                  <a:moveTo>
                    <a:pt x="40" y="58"/>
                  </a:moveTo>
                  <a:cubicBezTo>
                    <a:pt x="40" y="66"/>
                    <a:pt x="31" y="73"/>
                    <a:pt x="20" y="73"/>
                  </a:cubicBezTo>
                  <a:cubicBezTo>
                    <a:pt x="20" y="73"/>
                    <a:pt x="20" y="73"/>
                    <a:pt x="20" y="73"/>
                  </a:cubicBezTo>
                  <a:cubicBezTo>
                    <a:pt x="9" y="73"/>
                    <a:pt x="0" y="66"/>
                    <a:pt x="0" y="58"/>
                  </a:cubicBezTo>
                  <a:cubicBezTo>
                    <a:pt x="0" y="16"/>
                    <a:pt x="0" y="16"/>
                    <a:pt x="0" y="16"/>
                  </a:cubicBezTo>
                  <a:cubicBezTo>
                    <a:pt x="0" y="7"/>
                    <a:pt x="9" y="0"/>
                    <a:pt x="20" y="0"/>
                  </a:cubicBezTo>
                  <a:cubicBezTo>
                    <a:pt x="20" y="0"/>
                    <a:pt x="20" y="0"/>
                    <a:pt x="20" y="0"/>
                  </a:cubicBezTo>
                  <a:cubicBezTo>
                    <a:pt x="31" y="0"/>
                    <a:pt x="40" y="7"/>
                    <a:pt x="40" y="16"/>
                  </a:cubicBezTo>
                  <a:lnTo>
                    <a:pt x="40" y="58"/>
                  </a:lnTo>
                  <a:close/>
                </a:path>
              </a:pathLst>
            </a:custGeom>
            <a:solidFill>
              <a:srgbClr val="99D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3" name="Freeform 2103"/>
            <p:cNvSpPr>
              <a:spLocks/>
            </p:cNvSpPr>
            <p:nvPr/>
          </p:nvSpPr>
          <p:spPr bwMode="auto">
            <a:xfrm>
              <a:off x="10502807" y="5799177"/>
              <a:ext cx="26988" cy="47625"/>
            </a:xfrm>
            <a:custGeom>
              <a:avLst/>
              <a:gdLst>
                <a:gd name="T0" fmla="*/ 40 w 40"/>
                <a:gd name="T1" fmla="*/ 58 h 73"/>
                <a:gd name="T2" fmla="*/ 20 w 40"/>
                <a:gd name="T3" fmla="*/ 73 h 73"/>
                <a:gd name="T4" fmla="*/ 20 w 40"/>
                <a:gd name="T5" fmla="*/ 73 h 73"/>
                <a:gd name="T6" fmla="*/ 0 w 40"/>
                <a:gd name="T7" fmla="*/ 58 h 73"/>
                <a:gd name="T8" fmla="*/ 0 w 40"/>
                <a:gd name="T9" fmla="*/ 16 h 73"/>
                <a:gd name="T10" fmla="*/ 20 w 40"/>
                <a:gd name="T11" fmla="*/ 0 h 73"/>
                <a:gd name="T12" fmla="*/ 20 w 40"/>
                <a:gd name="T13" fmla="*/ 0 h 73"/>
                <a:gd name="T14" fmla="*/ 40 w 40"/>
                <a:gd name="T15" fmla="*/ 16 h 73"/>
                <a:gd name="T16" fmla="*/ 40 w 40"/>
                <a:gd name="T1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3">
                  <a:moveTo>
                    <a:pt x="40" y="58"/>
                  </a:moveTo>
                  <a:cubicBezTo>
                    <a:pt x="40" y="66"/>
                    <a:pt x="31" y="73"/>
                    <a:pt x="20" y="73"/>
                  </a:cubicBezTo>
                  <a:cubicBezTo>
                    <a:pt x="20" y="73"/>
                    <a:pt x="20" y="73"/>
                    <a:pt x="20" y="73"/>
                  </a:cubicBezTo>
                  <a:cubicBezTo>
                    <a:pt x="9" y="73"/>
                    <a:pt x="0" y="66"/>
                    <a:pt x="0" y="58"/>
                  </a:cubicBezTo>
                  <a:cubicBezTo>
                    <a:pt x="0" y="16"/>
                    <a:pt x="0" y="16"/>
                    <a:pt x="0" y="16"/>
                  </a:cubicBezTo>
                  <a:cubicBezTo>
                    <a:pt x="0" y="7"/>
                    <a:pt x="9" y="0"/>
                    <a:pt x="20" y="0"/>
                  </a:cubicBezTo>
                  <a:cubicBezTo>
                    <a:pt x="20" y="0"/>
                    <a:pt x="20" y="0"/>
                    <a:pt x="20" y="0"/>
                  </a:cubicBezTo>
                  <a:cubicBezTo>
                    <a:pt x="31" y="0"/>
                    <a:pt x="40" y="7"/>
                    <a:pt x="40" y="16"/>
                  </a:cubicBezTo>
                  <a:lnTo>
                    <a:pt x="40" y="58"/>
                  </a:lnTo>
                  <a:close/>
                </a:path>
              </a:pathLst>
            </a:custGeom>
            <a:solidFill>
              <a:srgbClr val="99D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4" name="Freeform 2104"/>
            <p:cNvSpPr>
              <a:spLocks/>
            </p:cNvSpPr>
            <p:nvPr/>
          </p:nvSpPr>
          <p:spPr bwMode="auto">
            <a:xfrm>
              <a:off x="10582212" y="5799171"/>
              <a:ext cx="26988" cy="47625"/>
            </a:xfrm>
            <a:custGeom>
              <a:avLst/>
              <a:gdLst>
                <a:gd name="T0" fmla="*/ 40 w 40"/>
                <a:gd name="T1" fmla="*/ 58 h 73"/>
                <a:gd name="T2" fmla="*/ 20 w 40"/>
                <a:gd name="T3" fmla="*/ 73 h 73"/>
                <a:gd name="T4" fmla="*/ 20 w 40"/>
                <a:gd name="T5" fmla="*/ 73 h 73"/>
                <a:gd name="T6" fmla="*/ 0 w 40"/>
                <a:gd name="T7" fmla="*/ 58 h 73"/>
                <a:gd name="T8" fmla="*/ 0 w 40"/>
                <a:gd name="T9" fmla="*/ 16 h 73"/>
                <a:gd name="T10" fmla="*/ 20 w 40"/>
                <a:gd name="T11" fmla="*/ 0 h 73"/>
                <a:gd name="T12" fmla="*/ 20 w 40"/>
                <a:gd name="T13" fmla="*/ 0 h 73"/>
                <a:gd name="T14" fmla="*/ 40 w 40"/>
                <a:gd name="T15" fmla="*/ 16 h 73"/>
                <a:gd name="T16" fmla="*/ 40 w 40"/>
                <a:gd name="T1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3">
                  <a:moveTo>
                    <a:pt x="40" y="58"/>
                  </a:moveTo>
                  <a:cubicBezTo>
                    <a:pt x="40" y="66"/>
                    <a:pt x="31" y="73"/>
                    <a:pt x="20" y="73"/>
                  </a:cubicBezTo>
                  <a:cubicBezTo>
                    <a:pt x="20" y="73"/>
                    <a:pt x="20" y="73"/>
                    <a:pt x="20" y="73"/>
                  </a:cubicBezTo>
                  <a:cubicBezTo>
                    <a:pt x="9" y="73"/>
                    <a:pt x="0" y="66"/>
                    <a:pt x="0" y="58"/>
                  </a:cubicBezTo>
                  <a:cubicBezTo>
                    <a:pt x="0" y="16"/>
                    <a:pt x="0" y="16"/>
                    <a:pt x="0" y="16"/>
                  </a:cubicBezTo>
                  <a:cubicBezTo>
                    <a:pt x="0" y="7"/>
                    <a:pt x="9" y="0"/>
                    <a:pt x="20" y="0"/>
                  </a:cubicBezTo>
                  <a:cubicBezTo>
                    <a:pt x="20" y="0"/>
                    <a:pt x="20" y="0"/>
                    <a:pt x="20" y="0"/>
                  </a:cubicBezTo>
                  <a:cubicBezTo>
                    <a:pt x="31" y="0"/>
                    <a:pt x="40" y="7"/>
                    <a:pt x="40" y="16"/>
                  </a:cubicBezTo>
                  <a:lnTo>
                    <a:pt x="40" y="58"/>
                  </a:lnTo>
                  <a:close/>
                </a:path>
              </a:pathLst>
            </a:custGeom>
            <a:solidFill>
              <a:srgbClr val="99D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75" name="Freeform 2105"/>
            <p:cNvSpPr>
              <a:spLocks/>
            </p:cNvSpPr>
            <p:nvPr/>
          </p:nvSpPr>
          <p:spPr bwMode="auto">
            <a:xfrm>
              <a:off x="10660063" y="5799138"/>
              <a:ext cx="26988" cy="47625"/>
            </a:xfrm>
            <a:custGeom>
              <a:avLst/>
              <a:gdLst>
                <a:gd name="T0" fmla="*/ 40 w 40"/>
                <a:gd name="T1" fmla="*/ 58 h 73"/>
                <a:gd name="T2" fmla="*/ 20 w 40"/>
                <a:gd name="T3" fmla="*/ 73 h 73"/>
                <a:gd name="T4" fmla="*/ 20 w 40"/>
                <a:gd name="T5" fmla="*/ 73 h 73"/>
                <a:gd name="T6" fmla="*/ 0 w 40"/>
                <a:gd name="T7" fmla="*/ 58 h 73"/>
                <a:gd name="T8" fmla="*/ 0 w 40"/>
                <a:gd name="T9" fmla="*/ 16 h 73"/>
                <a:gd name="T10" fmla="*/ 20 w 40"/>
                <a:gd name="T11" fmla="*/ 0 h 73"/>
                <a:gd name="T12" fmla="*/ 20 w 40"/>
                <a:gd name="T13" fmla="*/ 0 h 73"/>
                <a:gd name="T14" fmla="*/ 40 w 40"/>
                <a:gd name="T15" fmla="*/ 16 h 73"/>
                <a:gd name="T16" fmla="*/ 40 w 40"/>
                <a:gd name="T1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3">
                  <a:moveTo>
                    <a:pt x="40" y="58"/>
                  </a:moveTo>
                  <a:cubicBezTo>
                    <a:pt x="40" y="66"/>
                    <a:pt x="31" y="73"/>
                    <a:pt x="20" y="73"/>
                  </a:cubicBezTo>
                  <a:cubicBezTo>
                    <a:pt x="20" y="73"/>
                    <a:pt x="20" y="73"/>
                    <a:pt x="20" y="73"/>
                  </a:cubicBezTo>
                  <a:cubicBezTo>
                    <a:pt x="9" y="73"/>
                    <a:pt x="0" y="66"/>
                    <a:pt x="0" y="58"/>
                  </a:cubicBezTo>
                  <a:cubicBezTo>
                    <a:pt x="0" y="16"/>
                    <a:pt x="0" y="16"/>
                    <a:pt x="0" y="16"/>
                  </a:cubicBezTo>
                  <a:cubicBezTo>
                    <a:pt x="0" y="7"/>
                    <a:pt x="9" y="0"/>
                    <a:pt x="20" y="0"/>
                  </a:cubicBezTo>
                  <a:cubicBezTo>
                    <a:pt x="20" y="0"/>
                    <a:pt x="20" y="0"/>
                    <a:pt x="20" y="0"/>
                  </a:cubicBezTo>
                  <a:cubicBezTo>
                    <a:pt x="31" y="0"/>
                    <a:pt x="40" y="7"/>
                    <a:pt x="40" y="16"/>
                  </a:cubicBezTo>
                  <a:lnTo>
                    <a:pt x="40" y="58"/>
                  </a:lnTo>
                  <a:close/>
                </a:path>
              </a:pathLst>
            </a:custGeom>
            <a:solidFill>
              <a:srgbClr val="99D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76" name="组合 75"/>
          <p:cNvGrpSpPr/>
          <p:nvPr/>
        </p:nvGrpSpPr>
        <p:grpSpPr>
          <a:xfrm>
            <a:off x="1157281" y="2804825"/>
            <a:ext cx="3807646" cy="975496"/>
            <a:chOff x="7755704" y="2135000"/>
            <a:chExt cx="3807646" cy="975496"/>
          </a:xfrm>
        </p:grpSpPr>
        <p:sp>
          <p:nvSpPr>
            <p:cNvPr id="77" name="文本框 76"/>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78" name="矩形 77"/>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79" name="组合 78"/>
          <p:cNvGrpSpPr/>
          <p:nvPr/>
        </p:nvGrpSpPr>
        <p:grpSpPr>
          <a:xfrm>
            <a:off x="1157281" y="5241240"/>
            <a:ext cx="3807646" cy="975496"/>
            <a:chOff x="7755704" y="2135000"/>
            <a:chExt cx="3807646" cy="975496"/>
          </a:xfrm>
        </p:grpSpPr>
        <p:sp>
          <p:nvSpPr>
            <p:cNvPr id="80" name="文本框 79"/>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81" name="矩形 80"/>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82" name="组合 81"/>
          <p:cNvGrpSpPr/>
          <p:nvPr/>
        </p:nvGrpSpPr>
        <p:grpSpPr>
          <a:xfrm>
            <a:off x="7126689" y="2804825"/>
            <a:ext cx="3807646" cy="975496"/>
            <a:chOff x="7755704" y="2135000"/>
            <a:chExt cx="3807646" cy="975496"/>
          </a:xfrm>
        </p:grpSpPr>
        <p:sp>
          <p:nvSpPr>
            <p:cNvPr id="83" name="文本框 82"/>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84" name="矩形 83"/>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85" name="组合 84"/>
          <p:cNvGrpSpPr/>
          <p:nvPr/>
        </p:nvGrpSpPr>
        <p:grpSpPr>
          <a:xfrm>
            <a:off x="7126689" y="5241240"/>
            <a:ext cx="3807646" cy="975496"/>
            <a:chOff x="7755704" y="2135000"/>
            <a:chExt cx="3807646" cy="975496"/>
          </a:xfrm>
        </p:grpSpPr>
        <p:sp>
          <p:nvSpPr>
            <p:cNvPr id="86" name="文本框 85"/>
            <p:cNvSpPr txBox="1"/>
            <p:nvPr/>
          </p:nvSpPr>
          <p:spPr>
            <a:xfrm>
              <a:off x="7755704" y="2135000"/>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87" name="矩形 86"/>
            <p:cNvSpPr/>
            <p:nvPr/>
          </p:nvSpPr>
          <p:spPr>
            <a:xfrm>
              <a:off x="7755704" y="2496802"/>
              <a:ext cx="3807646"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2709753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12" presetClass="entr" presetSubtype="4" fill="hold"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p:tgtEl>
                                          <p:spTgt spid="76"/>
                                        </p:tgtEl>
                                        <p:attrNameLst>
                                          <p:attrName>ppt_y</p:attrName>
                                        </p:attrNameLst>
                                      </p:cBhvr>
                                      <p:tavLst>
                                        <p:tav tm="0">
                                          <p:val>
                                            <p:strVal val="#ppt_y+#ppt_h*1.125000"/>
                                          </p:val>
                                        </p:tav>
                                        <p:tav tm="100000">
                                          <p:val>
                                            <p:strVal val="#ppt_y"/>
                                          </p:val>
                                        </p:tav>
                                      </p:tavLst>
                                    </p:anim>
                                    <p:animEffect transition="in" filter="wipe(up)">
                                      <p:cBhvr>
                                        <p:cTn id="13" dur="500"/>
                                        <p:tgtEl>
                                          <p:spTgt spid="76"/>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12" presetClass="entr" presetSubtype="4"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12" presetClass="entr" presetSubtype="4" fill="hold"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additive="base">
                                        <p:cTn id="32" dur="500"/>
                                        <p:tgtEl>
                                          <p:spTgt spid="79"/>
                                        </p:tgtEl>
                                        <p:attrNameLst>
                                          <p:attrName>ppt_y</p:attrName>
                                        </p:attrNameLst>
                                      </p:cBhvr>
                                      <p:tavLst>
                                        <p:tav tm="0">
                                          <p:val>
                                            <p:strVal val="#ppt_y+#ppt_h*1.125000"/>
                                          </p:val>
                                        </p:tav>
                                        <p:tav tm="100000">
                                          <p:val>
                                            <p:strVal val="#ppt_y"/>
                                          </p:val>
                                        </p:tav>
                                      </p:tavLst>
                                    </p:anim>
                                    <p:animEffect transition="in" filter="wipe(up)">
                                      <p:cBhvr>
                                        <p:cTn id="33" dur="500"/>
                                        <p:tgtEl>
                                          <p:spTgt spid="79"/>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12" presetClass="entr" presetSubtype="4" fill="hold" nodeType="with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p:tgtEl>
                                          <p:spTgt spid="85"/>
                                        </p:tgtEl>
                                        <p:attrNameLst>
                                          <p:attrName>ppt_y</p:attrName>
                                        </p:attrNameLst>
                                      </p:cBhvr>
                                      <p:tavLst>
                                        <p:tav tm="0">
                                          <p:val>
                                            <p:strVal val="#ppt_y+#ppt_h*1.125000"/>
                                          </p:val>
                                        </p:tav>
                                        <p:tav tm="100000">
                                          <p:val>
                                            <p:strVal val="#ppt_y"/>
                                          </p:val>
                                        </p:tav>
                                      </p:tavLst>
                                    </p:anim>
                                    <p:animEffect transition="in" filter="wipe(up)">
                                      <p:cBhvr>
                                        <p:cTn id="4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1224" y="1012207"/>
            <a:ext cx="3200027" cy="3314466"/>
          </a:xfrm>
          <a:prstGeom prst="rect">
            <a:avLst/>
          </a:prstGeom>
        </p:spPr>
      </p:pic>
      <p:sp>
        <p:nvSpPr>
          <p:cNvPr id="3" name="文本框 2"/>
          <p:cNvSpPr txBox="1"/>
          <p:nvPr/>
        </p:nvSpPr>
        <p:spPr>
          <a:xfrm>
            <a:off x="5314687" y="4859179"/>
            <a:ext cx="1620957" cy="523220"/>
          </a:xfrm>
          <a:prstGeom prst="rect">
            <a:avLst/>
          </a:prstGeom>
          <a:noFill/>
        </p:spPr>
        <p:txBody>
          <a:bodyPr wrap="none" rtlCol="0">
            <a:spAutoFit/>
          </a:bodyPr>
          <a:lstStyle/>
          <a:p>
            <a:pPr algn="ctr"/>
            <a:r>
              <a:rPr lang="zh-CN" altLang="en-US" sz="2800" b="1" dirty="0">
                <a:solidFill>
                  <a:schemeClr val="bg1"/>
                </a:solidFill>
              </a:rPr>
              <a:t>添加标题</a:t>
            </a:r>
          </a:p>
        </p:txBody>
      </p:sp>
      <p:sp>
        <p:nvSpPr>
          <p:cNvPr id="4" name="矩形 3"/>
          <p:cNvSpPr/>
          <p:nvPr/>
        </p:nvSpPr>
        <p:spPr>
          <a:xfrm>
            <a:off x="2248851" y="5488687"/>
            <a:ext cx="7752628" cy="316369"/>
          </a:xfrm>
          <a:prstGeom prst="rect">
            <a:avLst/>
          </a:prstGeom>
        </p:spPr>
        <p:txBody>
          <a:bodyPr wrap="square">
            <a:spAutoFit/>
          </a:bodyPr>
          <a:lstStyle/>
          <a:p>
            <a:pPr algn="ct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spTree>
    <p:extLst>
      <p:ext uri="{BB962C8B-B14F-4D97-AF65-F5344CB8AC3E}">
        <p14:creationId xmlns:p14="http://schemas.microsoft.com/office/powerpoint/2010/main" val="339263536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7174" y="476750"/>
            <a:ext cx="1038428" cy="627221"/>
          </a:xfrm>
          <a:prstGeom prst="rect">
            <a:avLst/>
          </a:prstGeom>
        </p:spPr>
      </p:pic>
      <p:sp>
        <p:nvSpPr>
          <p:cNvPr id="3" name="文本框 2"/>
          <p:cNvSpPr txBox="1"/>
          <p:nvPr/>
        </p:nvSpPr>
        <p:spPr>
          <a:xfrm>
            <a:off x="1423660" y="409843"/>
            <a:ext cx="1415772" cy="461665"/>
          </a:xfrm>
          <a:prstGeom prst="rect">
            <a:avLst/>
          </a:prstGeom>
          <a:noFill/>
        </p:spPr>
        <p:txBody>
          <a:bodyPr wrap="none" rtlCol="0">
            <a:spAutoFit/>
          </a:bodyPr>
          <a:lstStyle/>
          <a:p>
            <a:r>
              <a:rPr lang="zh-CN" altLang="en-US" sz="2400" b="1" dirty="0">
                <a:solidFill>
                  <a:schemeClr val="bg1"/>
                </a:solidFill>
              </a:rPr>
              <a:t>添加标题</a:t>
            </a:r>
          </a:p>
        </p:txBody>
      </p:sp>
      <p:sp>
        <p:nvSpPr>
          <p:cNvPr id="4" name="矩形 3"/>
          <p:cNvSpPr/>
          <p:nvPr/>
        </p:nvSpPr>
        <p:spPr>
          <a:xfrm>
            <a:off x="1423660" y="805176"/>
            <a:ext cx="7752628" cy="316369"/>
          </a:xfrm>
          <a:prstGeom prst="rect">
            <a:avLst/>
          </a:prstGeom>
        </p:spPr>
        <p:txBody>
          <a:bodyPr wrap="square">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在这里输入内容在这里输入内容在这里输入内容在这里输入内容</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6185" y="1384833"/>
            <a:ext cx="2463008" cy="1510767"/>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3085" y="2776266"/>
            <a:ext cx="2214550" cy="1358367"/>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45602" y="4015299"/>
            <a:ext cx="1608933" cy="986892"/>
          </a:xfrm>
          <a:prstGeom prst="rect">
            <a:avLst/>
          </a:prstGeom>
        </p:spPr>
      </p:pic>
      <p:grpSp>
        <p:nvGrpSpPr>
          <p:cNvPr id="10" name="组合 9"/>
          <p:cNvGrpSpPr/>
          <p:nvPr/>
        </p:nvGrpSpPr>
        <p:grpSpPr>
          <a:xfrm>
            <a:off x="1442846" y="5250419"/>
            <a:ext cx="2422289" cy="921465"/>
            <a:chOff x="1509385" y="5555219"/>
            <a:chExt cx="2422289" cy="921465"/>
          </a:xfrm>
        </p:grpSpPr>
        <p:sp>
          <p:nvSpPr>
            <p:cNvPr id="8" name="文本框 7"/>
            <p:cNvSpPr txBox="1"/>
            <p:nvPr/>
          </p:nvSpPr>
          <p:spPr>
            <a:xfrm>
              <a:off x="1509385" y="5555219"/>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9" name="矩形 8"/>
            <p:cNvSpPr/>
            <p:nvPr/>
          </p:nvSpPr>
          <p:spPr>
            <a:xfrm>
              <a:off x="1509385" y="5862990"/>
              <a:ext cx="2422289"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11" name="组合 10"/>
          <p:cNvGrpSpPr/>
          <p:nvPr/>
        </p:nvGrpSpPr>
        <p:grpSpPr>
          <a:xfrm>
            <a:off x="5043296" y="4204703"/>
            <a:ext cx="2422289" cy="921465"/>
            <a:chOff x="1509385" y="5555219"/>
            <a:chExt cx="2422289" cy="921465"/>
          </a:xfrm>
        </p:grpSpPr>
        <p:sp>
          <p:nvSpPr>
            <p:cNvPr id="12" name="文本框 11"/>
            <p:cNvSpPr txBox="1"/>
            <p:nvPr/>
          </p:nvSpPr>
          <p:spPr>
            <a:xfrm>
              <a:off x="1509385" y="5555219"/>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3" name="矩形 12"/>
            <p:cNvSpPr/>
            <p:nvPr/>
          </p:nvSpPr>
          <p:spPr>
            <a:xfrm>
              <a:off x="1509385" y="5862990"/>
              <a:ext cx="2422289"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grpSp>
        <p:nvGrpSpPr>
          <p:cNvPr id="14" name="组合 13"/>
          <p:cNvGrpSpPr/>
          <p:nvPr/>
        </p:nvGrpSpPr>
        <p:grpSpPr>
          <a:xfrm>
            <a:off x="8643746" y="3027738"/>
            <a:ext cx="2422289" cy="921465"/>
            <a:chOff x="1509385" y="5555219"/>
            <a:chExt cx="2422289" cy="921465"/>
          </a:xfrm>
        </p:grpSpPr>
        <p:sp>
          <p:nvSpPr>
            <p:cNvPr id="15" name="文本框 14"/>
            <p:cNvSpPr txBox="1"/>
            <p:nvPr/>
          </p:nvSpPr>
          <p:spPr>
            <a:xfrm>
              <a:off x="1509385" y="5555219"/>
              <a:ext cx="1107996" cy="369332"/>
            </a:xfrm>
            <a:prstGeom prst="rect">
              <a:avLst/>
            </a:prstGeom>
            <a:noFill/>
          </p:spPr>
          <p:txBody>
            <a:bodyPr wrap="none" rtlCol="0">
              <a:spAutoFit/>
            </a:bodyPr>
            <a:lstStyle/>
            <a:p>
              <a:r>
                <a:rPr lang="zh-CN" altLang="en-US" b="1" dirty="0">
                  <a:solidFill>
                    <a:schemeClr val="bg1"/>
                  </a:solidFill>
                </a:rPr>
                <a:t>添加标题</a:t>
              </a:r>
            </a:p>
          </p:txBody>
        </p:sp>
        <p:sp>
          <p:nvSpPr>
            <p:cNvPr id="16" name="矩形 15"/>
            <p:cNvSpPr/>
            <p:nvPr/>
          </p:nvSpPr>
          <p:spPr>
            <a:xfrm>
              <a:off x="1509385" y="5862990"/>
              <a:ext cx="2422289" cy="613694"/>
            </a:xfrm>
            <a:prstGeom prst="rect">
              <a:avLst/>
            </a:prstGeom>
          </p:spPr>
          <p:txBody>
            <a:bodyPr wrap="square">
              <a:spAutoFit/>
            </a:bodyPr>
            <a:lstStyle/>
            <a:p>
              <a:pPr>
                <a:lnSpc>
                  <a:spcPct val="150000"/>
                </a:lnSpc>
              </a:pPr>
              <a:r>
                <a:rPr lang="zh-CN" altLang="en-US" sz="1200" dirty="0">
                  <a:solidFill>
                    <a:schemeClr val="bg1"/>
                  </a:solidFill>
                </a:rPr>
                <a:t>在这里输入内容在这里输入内容在这里输入内容在这里输入内容</a:t>
              </a:r>
            </a:p>
          </p:txBody>
        </p:sp>
      </p:grpSp>
    </p:spTree>
    <p:extLst>
      <p:ext uri="{BB962C8B-B14F-4D97-AF65-F5344CB8AC3E}">
        <p14:creationId xmlns:p14="http://schemas.microsoft.com/office/powerpoint/2010/main" val="3956834548"/>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12" presetClass="entr" presetSubtype="4"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up)">
                                      <p:cBhvr>
                                        <p:cTn id="13" dur="500"/>
                                        <p:tgtEl>
                                          <p:spTgt spid="10"/>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1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up)">
                                      <p:cBhvr>
                                        <p:cTn id="23" dur="500"/>
                                        <p:tgtEl>
                                          <p:spTgt spid="11"/>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12" presetClass="entr" presetSubtype="4"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1394</Words>
  <Application>Microsoft Macintosh PowerPoint</Application>
  <PresentationFormat>宽屏</PresentationFormat>
  <Paragraphs>172</Paragraphs>
  <Slides>23</Slides>
  <Notes>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Wingdings</vt:lpstr>
      <vt:lpstr>等线</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Z 西米Hymira</cp:lastModifiedBy>
  <cp:revision>2</cp:revision>
  <dcterms:created xsi:type="dcterms:W3CDTF">2017-06-23T06:50:01Z</dcterms:created>
  <dcterms:modified xsi:type="dcterms:W3CDTF">2019-06-17T08:18:18Z</dcterms:modified>
</cp:coreProperties>
</file>