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798" r:id="rId2"/>
  </p:sldMasterIdLst>
  <p:notesMasterIdLst>
    <p:notesMasterId r:id="rId30"/>
  </p:notesMasterIdLst>
  <p:sldIdLst>
    <p:sldId id="257" r:id="rId3"/>
    <p:sldId id="278" r:id="rId4"/>
    <p:sldId id="279" r:id="rId5"/>
    <p:sldId id="262" r:id="rId6"/>
    <p:sldId id="271" r:id="rId7"/>
    <p:sldId id="263" r:id="rId8"/>
    <p:sldId id="264" r:id="rId9"/>
    <p:sldId id="265" r:id="rId10"/>
    <p:sldId id="280" r:id="rId11"/>
    <p:sldId id="266" r:id="rId12"/>
    <p:sldId id="276" r:id="rId13"/>
    <p:sldId id="268" r:id="rId14"/>
    <p:sldId id="269" r:id="rId15"/>
    <p:sldId id="270" r:id="rId16"/>
    <p:sldId id="281" r:id="rId17"/>
    <p:sldId id="273" r:id="rId18"/>
    <p:sldId id="258" r:id="rId19"/>
    <p:sldId id="259" r:id="rId20"/>
    <p:sldId id="277" r:id="rId21"/>
    <p:sldId id="260" r:id="rId22"/>
    <p:sldId id="282" r:id="rId23"/>
    <p:sldId id="261" r:id="rId24"/>
    <p:sldId id="267" r:id="rId25"/>
    <p:sldId id="272" r:id="rId26"/>
    <p:sldId id="274" r:id="rId27"/>
    <p:sldId id="275" r:id="rId28"/>
    <p:sldId id="283"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CCFF"/>
    <a:srgbClr val="0079A4"/>
    <a:srgbClr val="007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34087" autoAdjust="0"/>
  </p:normalViewPr>
  <p:slideViewPr>
    <p:cSldViewPr>
      <p:cViewPr varScale="1">
        <p:scale>
          <a:sx n="117" d="100"/>
          <a:sy n="117" d="100"/>
        </p:scale>
        <p:origin x="546"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53C6B-08F3-4158-886C-31E8F83A74BF}" type="datetimeFigureOut">
              <a:rPr lang="zh-CN" altLang="en-US" smtClean="0"/>
              <a:t>2017/7/20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E4D7A-47DC-4552-BA16-73C413883FEA}" type="slidenum">
              <a:rPr lang="zh-CN" altLang="en-US" smtClean="0"/>
              <a:t>‹#›</a:t>
            </a:fld>
            <a:endParaRPr lang="zh-CN" altLang="en-US"/>
          </a:p>
        </p:txBody>
      </p:sp>
    </p:spTree>
    <p:extLst>
      <p:ext uri="{BB962C8B-B14F-4D97-AF65-F5344CB8AC3E}">
        <p14:creationId xmlns:p14="http://schemas.microsoft.com/office/powerpoint/2010/main" val="3873801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1AF9002-5410-4E4C-A1B7-C1D16085B13A}"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997050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8EB73E-062C-4099-9DEB-06ECF7288B3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73076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C46090-78E2-413F-99E6-BFB92D231D1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7165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smtClean="0"/>
              <a:t>http://docer.mysoeasy.com/</a:t>
            </a:r>
            <a:endParaRPr 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E1D939-3E60-4063-B05E-56844F97CE60}"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50646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2E2F5F1-DC57-481C-8E5E-DFEC635231D8}"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1563526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54485DE-F6CA-4993-A35B-F104EC251C80}"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746469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F0F8C-13CA-4C7D-9CC2-30ED92607B2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81061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F0F8C-13CA-4C7D-9CC2-30ED92607B2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13423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3EC141D-9E90-41DA-9E55-7A47956C4B9E}"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328181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D006D22-A563-4EDB-93EE-CB8D5B21F53A}"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1239738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E1D939-3E60-4063-B05E-56844F97CE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09899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DE4F979-D913-4BDA-BF4D-2A25D93CA483}"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739066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smtClean="0"/>
              <a:t>http://docer.mysoeasy.com/</a:t>
            </a:r>
            <a:endParaRPr 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E1D939-3E60-4063-B05E-56844F97CE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13832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F0F8C-13CA-4C7D-9CC2-30ED92607B2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93908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F0F8C-13CA-4C7D-9CC2-30ED92607B2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88091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360040" y="195486"/>
            <a:ext cx="360040" cy="360040"/>
          </a:xfrm>
          <a:prstGeom prst="rect">
            <a:avLst/>
          </a:prstGeom>
          <a:noFill/>
          <a:ln>
            <a:solidFill>
              <a:srgbClr val="007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535190" y="342518"/>
            <a:ext cx="290264" cy="290264"/>
          </a:xfrm>
          <a:prstGeom prst="rect">
            <a:avLst/>
          </a:prstGeom>
          <a:solidFill>
            <a:srgbClr val="3BCC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897462" y="608534"/>
            <a:ext cx="8211042" cy="0"/>
          </a:xfrm>
          <a:prstGeom prst="line">
            <a:avLst/>
          </a:prstGeom>
          <a:ln w="19050">
            <a:solidFill>
              <a:srgbClr val="3BCCFF"/>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115616" y="94903"/>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800" b="1" dirty="0" smtClean="0">
                <a:solidFill>
                  <a:srgbClr val="3BCCFF"/>
                </a:solidFill>
              </a:rPr>
              <a:t>点击此处添加标题</a:t>
            </a:r>
            <a:endParaRPr lang="zh-CN" altLang="en-US" sz="2800" b="1" dirty="0">
              <a:solidFill>
                <a:srgbClr val="3BCCFF"/>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96337" y="924"/>
            <a:ext cx="1358663" cy="554602"/>
          </a:xfrm>
          <a:prstGeom prst="rect">
            <a:avLst/>
          </a:prstGeom>
        </p:spPr>
      </p:pic>
    </p:spTree>
    <p:extLst>
      <p:ext uri="{BB962C8B-B14F-4D97-AF65-F5344CB8AC3E}">
        <p14:creationId xmlns:p14="http://schemas.microsoft.com/office/powerpoint/2010/main" val="2572371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185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750" fill="hold"/>
                                        <p:tgtEl>
                                          <p:spTgt spid="6"/>
                                        </p:tgtEl>
                                        <p:attrNameLst>
                                          <p:attrName>ppt_w</p:attrName>
                                        </p:attrNameLst>
                                      </p:cBhvr>
                                      <p:tavLst>
                                        <p:tav tm="0">
                                          <p:val>
                                            <p:fltVal val="0"/>
                                          </p:val>
                                        </p:tav>
                                        <p:tav tm="100000">
                                          <p:val>
                                            <p:strVal val="#ppt_w"/>
                                          </p:val>
                                        </p:tav>
                                      </p:tavLst>
                                    </p:anim>
                                    <p:anim calcmode="lin" valueType="num">
                                      <p:cBhvr>
                                        <p:cTn id="33" dur="750" fill="hold"/>
                                        <p:tgtEl>
                                          <p:spTgt spid="6"/>
                                        </p:tgtEl>
                                        <p:attrNameLst>
                                          <p:attrName>ppt_h</p:attrName>
                                        </p:attrNameLst>
                                      </p:cBhvr>
                                      <p:tavLst>
                                        <p:tav tm="0">
                                          <p:val>
                                            <p:fltVal val="0"/>
                                          </p:val>
                                        </p:tav>
                                        <p:tav tm="100000">
                                          <p:val>
                                            <p:strVal val="#ppt_h"/>
                                          </p:val>
                                        </p:tav>
                                      </p:tavLst>
                                    </p:anim>
                                    <p:animEffect transition="in" filter="fade">
                                      <p:cBhvr>
                                        <p:cTn id="34"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9541" y="-985"/>
            <a:ext cx="9163082" cy="5145470"/>
          </a:xfrm>
          <a:prstGeom prst="rect">
            <a:avLst/>
          </a:prstGeom>
        </p:spPr>
      </p:pic>
      <p:sp>
        <p:nvSpPr>
          <p:cNvPr id="13" name="矩形 12"/>
          <p:cNvSpPr/>
          <p:nvPr userDrawn="1"/>
        </p:nvSpPr>
        <p:spPr>
          <a:xfrm>
            <a:off x="-9541" y="483518"/>
            <a:ext cx="9153541" cy="4536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96336" y="85209"/>
            <a:ext cx="1341732" cy="547691"/>
          </a:xfrm>
          <a:prstGeom prst="rect">
            <a:avLst/>
          </a:prstGeom>
        </p:spPr>
      </p:pic>
      <p:sp>
        <p:nvSpPr>
          <p:cNvPr id="14" name="文本框 13"/>
          <p:cNvSpPr txBox="1"/>
          <p:nvPr userDrawn="1"/>
        </p:nvSpPr>
        <p:spPr>
          <a:xfrm>
            <a:off x="2165630" y="-41498"/>
            <a:ext cx="3262432" cy="525016"/>
          </a:xfrm>
          <a:prstGeom prst="rect">
            <a:avLst/>
          </a:prstGeom>
          <a:noFill/>
        </p:spPr>
        <p:txBody>
          <a:bodyPr wrap="none" rtlCol="0">
            <a:spAutoFit/>
          </a:bodyPr>
          <a:lstStyle/>
          <a:p>
            <a:pPr>
              <a:lnSpc>
                <a:spcPct val="130000"/>
              </a:lnSpc>
            </a:pPr>
            <a:r>
              <a:rPr lang="zh-CN" altLang="en-US" sz="2400" b="1" dirty="0" smtClean="0">
                <a:latin typeface="Arial" panose="020B0604020202020204" pitchFamily="34" charset="0"/>
                <a:ea typeface="微软雅黑" panose="020B0503020204020204" pitchFamily="34" charset="-122"/>
              </a:rPr>
              <a:t>单击此处添加文字标题</a:t>
            </a:r>
          </a:p>
        </p:txBody>
      </p:sp>
    </p:spTree>
    <p:extLst>
      <p:ext uri="{BB962C8B-B14F-4D97-AF65-F5344CB8AC3E}">
        <p14:creationId xmlns:p14="http://schemas.microsoft.com/office/powerpoint/2010/main" val="1394262024"/>
      </p:ext>
    </p:extLst>
  </p:cSld>
  <p:clrMapOvr>
    <a:masterClrMapping/>
  </p:clrMapOvr>
  <p:transition spd="med" advClick="0" advTm="0">
    <p:pull/>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6" y="1646467"/>
            <a:ext cx="5995988" cy="926306"/>
          </a:xfrm>
        </p:spPr>
        <p:txBody>
          <a:bodyPr anchor="b">
            <a:normAutofit/>
          </a:bodyPr>
          <a:lstStyle>
            <a:lvl1pPr algn="ctr">
              <a:defRPr sz="2700">
                <a:solidFill>
                  <a:schemeClr val="accent1">
                    <a:lumMod val="75000"/>
                  </a:schemeClr>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3038170" y="2615635"/>
            <a:ext cx="3067663" cy="324000"/>
          </a:xfrm>
          <a:prstGeom prst="roundRect">
            <a:avLst>
              <a:gd name="adj" fmla="val 50000"/>
            </a:avLst>
          </a:prstGeom>
          <a:solidFill>
            <a:schemeClr val="accent2"/>
          </a:solidFill>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5"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4102257018"/>
      </p:ext>
    </p:extLst>
  </p:cSld>
  <p:clrMapOvr>
    <a:masterClrMapping/>
  </p:clrMapOvr>
  <p:transition spd="med" advClick="0" advTm="0">
    <p:pull/>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049867" y="933451"/>
            <a:ext cx="3810000" cy="3699272"/>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500" y="933451"/>
            <a:ext cx="3820587" cy="3699272"/>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7"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2881389000"/>
      </p:ext>
    </p:extLst>
  </p:cSld>
  <p:clrMapOvr>
    <a:masterClrMapping/>
  </p:clrMapOvr>
  <p:transition spd="med" advClick="0"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88899"/>
            <a:ext cx="6984076" cy="53776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032272"/>
            <a:ext cx="3868340" cy="617934"/>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824576" y="1650206"/>
            <a:ext cx="3868340" cy="2763441"/>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5" y="1032272"/>
            <a:ext cx="3887391" cy="617934"/>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4823885" y="1650206"/>
            <a:ext cx="3887391" cy="2763441"/>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8"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9"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3748652184"/>
      </p:ext>
    </p:extLst>
  </p:cSld>
  <p:clrMapOvr>
    <a:masterClrMapping/>
  </p:clrMapOvr>
  <p:transition spd="med" advClick="0"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4"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5"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2668995736"/>
      </p:ext>
    </p:extLst>
  </p:cSld>
  <p:clrMapOvr>
    <a:masterClrMapping/>
  </p:clrMapOvr>
  <p:transition spd="med"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3"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4"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4186880006"/>
      </p:ext>
    </p:extLst>
  </p:cSld>
  <p:clrMapOvr>
    <a:masterClrMapping/>
  </p:clrMapOvr>
  <p:transition spd="med"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400052"/>
            <a:ext cx="2949178" cy="120015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4115992" y="797721"/>
            <a:ext cx="4629150" cy="3655219"/>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1600202"/>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7"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211865982"/>
      </p:ext>
    </p:extLst>
  </p:cSld>
  <p:clrMapOvr>
    <a:masterClrMapping/>
  </p:clrMapOvr>
  <p:transition spd="med" advClick="0"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342900"/>
            <a:ext cx="2949178" cy="120015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934644"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7"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1293584276"/>
      </p:ext>
    </p:extLst>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5"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4054013188"/>
      </p:ext>
    </p:extLst>
  </p:cSld>
  <p:clrMapOvr>
    <a:masterClrMapping/>
  </p:clrMapOvr>
  <p:transition spd="med"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273844"/>
            <a:ext cx="886883" cy="4358879"/>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273844"/>
            <a:ext cx="5949952" cy="4358879"/>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5" name="KSO_FT"/>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N"/>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Tree>
    <p:extLst>
      <p:ext uri="{BB962C8B-B14F-4D97-AF65-F5344CB8AC3E}">
        <p14:creationId xmlns:p14="http://schemas.microsoft.com/office/powerpoint/2010/main" val="4173131925"/>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407318"/>
      </p:ext>
    </p:extLst>
  </p:cSld>
  <p:clrMapOvr>
    <a:masterClrMapping/>
  </p:clrMapOvr>
  <p:transition spd="med"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530874255"/>
      </p:ext>
    </p:extLst>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1500620389"/>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3129487946"/>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610033588"/>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254567015"/>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3ADA5B-BE53-4F24-8A3E-C4BC6D5A7C7D}" type="datetimeFigureOut">
              <a:rPr lang="zh-CN" altLang="en-US" smtClean="0"/>
              <a:t>2017/7/20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294188165"/>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3" name="KSO_CT2"/>
          <p:cNvSpPr>
            <a:spLocks noGrp="1"/>
          </p:cNvSpPr>
          <p:nvPr>
            <p:ph type="subTitle" idx="1" hasCustomPrompt="1"/>
          </p:nvPr>
        </p:nvSpPr>
        <p:spPr>
          <a:xfrm>
            <a:off x="3581182" y="4181083"/>
            <a:ext cx="5310269" cy="350408"/>
          </a:xfrm>
          <a:noFill/>
        </p:spPr>
        <p:txBody>
          <a:bodyPr>
            <a:noAutofit/>
          </a:bodyPr>
          <a:lstStyle>
            <a:lvl1pPr marL="0" indent="0" algn="ctr">
              <a:buNone/>
              <a:defRPr sz="1350">
                <a:solidFill>
                  <a:schemeClr val="accent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3581182" y="2805038"/>
            <a:ext cx="5310269" cy="1290058"/>
          </a:xfrm>
        </p:spPr>
        <p:txBody>
          <a:bodyPr>
            <a:noAutofit/>
            <a:scene3d>
              <a:camera prst="orthographicFront"/>
              <a:lightRig rig="threePt" dir="t"/>
            </a:scene3d>
            <a:sp3d extrusionH="57150">
              <a:bevelT w="38100" h="38100" prst="convex"/>
            </a:sp3d>
          </a:bodyPr>
          <a:lstStyle>
            <a:lvl1pPr algn="ctr">
              <a:defRPr sz="3150" baseline="0">
                <a:solidFill>
                  <a:schemeClr val="accent1">
                    <a:lumMod val="75000"/>
                  </a:schemeClr>
                </a:solidFill>
                <a:effectLst>
                  <a:reflection blurRad="6350" stA="22000" endPos="50000" dist="60007" dir="5400000" sy="-100000" algn="bl" rotWithShape="0"/>
                </a:effectLst>
                <a:latin typeface="+mj-lt"/>
                <a:ea typeface="+mj-ea"/>
              </a:defRPr>
            </a:lvl1pPr>
          </a:lstStyle>
          <a:p>
            <a:r>
              <a:rPr lang="zh-CN" altLang="en-US" dirty="0" smtClean="0"/>
              <a:t>单击此处</a:t>
            </a:r>
            <a:r>
              <a:rPr lang="en-US" altLang="zh-CN" dirty="0" smtClean="0"/>
              <a:t/>
            </a:r>
            <a:br>
              <a:rPr lang="en-US" altLang="zh-CN" dirty="0" smtClean="0"/>
            </a:br>
            <a:r>
              <a:rPr lang="zh-CN" altLang="en-US" dirty="0" smtClean="0"/>
              <a:t>添加您的标题文字</a:t>
            </a:r>
            <a:endParaRPr lang="zh-CN" altLang="en-US" dirty="0"/>
          </a:p>
        </p:txBody>
      </p:sp>
    </p:spTree>
    <p:extLst>
      <p:ext uri="{BB962C8B-B14F-4D97-AF65-F5344CB8AC3E}">
        <p14:creationId xmlns:p14="http://schemas.microsoft.com/office/powerpoint/2010/main" val="3366911281"/>
      </p:ext>
    </p:extLst>
  </p:cSld>
  <p:clrMapOvr>
    <a:masterClrMapping/>
  </p:clrMapOvr>
  <p:transition spd="med" advClick="0" advTm="0">
    <p:pull/>
  </p:transition>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0" orient="horz" pos="1620">
          <p15:clr>
            <a:srgbClr val="FBAE40"/>
          </p15:clr>
        </p15:guide>
        <p15:guide id="2" pos="496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740"/>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71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739"/>
            <a:ext cx="2133600" cy="272891"/>
          </a:xfrm>
          <a:prstGeom prst="rect">
            <a:avLst/>
          </a:prstGeom>
        </p:spPr>
        <p:txBody>
          <a:bodyPr vert="horz" lIns="91440" tIns="45720" rIns="91440" bIns="45720" rtlCol="0" anchor="ctr"/>
          <a:lstStyle>
            <a:lvl1pPr algn="l">
              <a:defRPr sz="1200">
                <a:solidFill>
                  <a:schemeClr val="tx1">
                    <a:tint val="75000"/>
                  </a:schemeClr>
                </a:solidFill>
              </a:defRPr>
            </a:lvl1pPr>
          </a:lstStyle>
          <a:p>
            <a:fld id="{943ADA5B-BE53-4F24-8A3E-C4BC6D5A7C7D}" type="datetimeFigureOut">
              <a:rPr lang="zh-CN" altLang="en-US" smtClean="0"/>
              <a:t>2017/7/20</a:t>
            </a:fld>
            <a:endParaRPr lang="zh-CN" altLang="en-US"/>
          </a:p>
        </p:txBody>
      </p:sp>
      <p:sp>
        <p:nvSpPr>
          <p:cNvPr id="5" name="页脚占位符 4"/>
          <p:cNvSpPr>
            <a:spLocks noGrp="1"/>
          </p:cNvSpPr>
          <p:nvPr>
            <p:ph type="ftr" sz="quarter" idx="3"/>
          </p:nvPr>
        </p:nvSpPr>
        <p:spPr>
          <a:xfrm>
            <a:off x="3124200" y="4767739"/>
            <a:ext cx="2895600" cy="27289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739"/>
            <a:ext cx="2133600" cy="272891"/>
          </a:xfrm>
          <a:prstGeom prst="rect">
            <a:avLst/>
          </a:prstGeom>
        </p:spPr>
        <p:txBody>
          <a:bodyPr vert="horz" lIns="91440" tIns="45720" rIns="91440" bIns="45720" rtlCol="0" anchor="ctr"/>
          <a:lstStyle>
            <a:lvl1pPr algn="r">
              <a:defRPr sz="1200">
                <a:solidFill>
                  <a:schemeClr val="tx1">
                    <a:tint val="75000"/>
                  </a:schemeClr>
                </a:solidFill>
              </a:defRPr>
            </a:lvl1p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1419937747"/>
      </p:ext>
    </p:extLst>
  </p:cSld>
  <p:clrMap bg1="lt1" tx1="dk1" bg2="lt2" tx2="dk2" accent1="accent1" accent2="accent2" accent3="accent3" accent4="accent4" accent5="accent5" accent6="accent6" hlink="hlink" folHlink="folHlink"/>
  <p:sldLayoutIdLst>
    <p:sldLayoutId id="2147483786" r:id="rId1"/>
    <p:sldLayoutId id="2147483797" r:id="rId2"/>
    <p:sldLayoutId id="2147483787" r:id="rId3"/>
    <p:sldLayoutId id="2147483788" r:id="rId4"/>
    <p:sldLayoutId id="2147483789" r:id="rId5"/>
    <p:sldLayoutId id="2147483790" r:id="rId6"/>
    <p:sldLayoutId id="2147483791" r:id="rId7"/>
    <p:sldLayoutId id="2147483792" r:id="rId8"/>
  </p:sldLayoutIdLst>
  <p:transition spd="med" advClick="0"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SO_BT1"/>
          <p:cNvSpPr>
            <a:spLocks noGrp="1"/>
          </p:cNvSpPr>
          <p:nvPr>
            <p:ph type="title"/>
          </p:nvPr>
        </p:nvSpPr>
        <p:spPr>
          <a:xfrm>
            <a:off x="419099" y="121918"/>
            <a:ext cx="8292045" cy="524696"/>
          </a:xfrm>
          <a:prstGeom prst="rect">
            <a:avLst/>
          </a:prstGeom>
        </p:spPr>
        <p:txBody>
          <a:bodyPr vert="horz" lIns="91440" tIns="45720" rIns="91440" bIns="45720" rtlCol="0" anchor="b">
            <a:normAutofit/>
            <a:scene3d>
              <a:camera prst="orthographicFront"/>
              <a:lightRig rig="threePt" dir="t"/>
            </a:scene3d>
            <a:sp3d extrusionH="57150">
              <a:bevelT w="38100" h="38100" prst="convex"/>
            </a:sp3d>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l" defTabSz="914400" rtl="0" eaLnBrk="1" fontAlgn="auto" latinLnBrk="0" hangingPunct="1">
                <a:lnSpc>
                  <a:spcPct val="100000"/>
                </a:lnSpc>
                <a:spcBef>
                  <a:spcPts val="0"/>
                </a:spcBef>
                <a:spcAft>
                  <a:spcPts val="0"/>
                </a:spcAft>
                <a:buClrTx/>
                <a:buSzTx/>
                <a:buFontTx/>
                <a:buNone/>
                <a:tabLst/>
                <a:defRPr/>
              </a:pPr>
              <a:t>2017/7/20</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5" name="KSO_FT"/>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6" name="KSO_FN"/>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srgbClr val="47494B">
                    <a:tint val="75000"/>
                  </a:srgbClr>
                </a:solidFill>
                <a:effectLst/>
                <a:uLnTx/>
                <a:uFillTx/>
                <a:latin typeface="Arial"/>
                <a:ea typeface="幼圆"/>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srgbClr val="47494B">
                  <a:tint val="75000"/>
                </a:srgbClr>
              </a:solidFill>
              <a:effectLst/>
              <a:uLnTx/>
              <a:uFillTx/>
              <a:latin typeface="Arial"/>
              <a:ea typeface="幼圆"/>
              <a:cs typeface="+mn-cs"/>
            </a:endParaRPr>
          </a:p>
        </p:txBody>
      </p:sp>
      <p:sp>
        <p:nvSpPr>
          <p:cNvPr id="3" name="KSO_BC1"/>
          <p:cNvSpPr>
            <a:spLocks noGrp="1"/>
          </p:cNvSpPr>
          <p:nvPr>
            <p:ph type="body" idx="1"/>
          </p:nvPr>
        </p:nvSpPr>
        <p:spPr>
          <a:xfrm>
            <a:off x="427809" y="841810"/>
            <a:ext cx="8292045" cy="408941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3188593453"/>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spd="med" advClick="0" advTm="0">
    <p:pull/>
  </p:transition>
  <p:timing>
    <p:tnLst>
      <p:par>
        <p:cTn id="1" dur="indefinite" restart="never" nodeType="tmRoot"/>
      </p:par>
    </p:tnLst>
  </p:timing>
  <p:txStyles>
    <p:titleStyle>
      <a:lvl1pPr algn="l" defTabSz="685800" rtl="0" eaLnBrk="1" latinLnBrk="0" hangingPunct="1">
        <a:lnSpc>
          <a:spcPct val="90000"/>
        </a:lnSpc>
        <a:spcBef>
          <a:spcPct val="0"/>
        </a:spcBef>
        <a:buNone/>
        <a:defRPr sz="2400" b="1" i="0" kern="1200" baseline="0">
          <a:solidFill>
            <a:schemeClr val="accent1">
              <a:lumMod val="75000"/>
            </a:schemeClr>
          </a:solidFill>
          <a:effectLst>
            <a:reflection blurRad="6350" stA="26000" endPos="50000" dist="60007" dir="5400000" sy="-100000" algn="bl" rotWithShape="0"/>
          </a:effectLst>
          <a:latin typeface="Arial Black" panose="020B0A04020102020204" pitchFamily="34" charset="0"/>
          <a:ea typeface="微软雅黑" panose="020B0503020204020204" pitchFamily="34" charset="-122"/>
          <a:cs typeface="+mj-cs"/>
        </a:defRPr>
      </a:lvl1pPr>
    </p:titleStyle>
    <p:bodyStyle>
      <a:lvl1pPr marL="267891" indent="-267891" algn="just" defTabSz="685800" rtl="0" eaLnBrk="1" latinLnBrk="0" hangingPunct="1">
        <a:lnSpc>
          <a:spcPct val="110000"/>
        </a:lnSpc>
        <a:spcBef>
          <a:spcPts val="1350"/>
        </a:spcBef>
        <a:spcAft>
          <a:spcPts val="0"/>
        </a:spcAft>
        <a:buClr>
          <a:schemeClr val="accent3"/>
        </a:buClr>
        <a:buSzPct val="110000"/>
        <a:buFont typeface="Webdings" panose="05030102010509060703" pitchFamily="18" charset="2"/>
        <a:buChar char=""/>
        <a:defRPr sz="15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267891" indent="-267891" algn="just" defTabSz="6858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200" kern="1200" baseline="0">
          <a:solidFill>
            <a:srgbClr val="646464"/>
          </a:solidFill>
          <a:latin typeface="幼圆" panose="02010509060101010101" pitchFamily="49" charset="-122"/>
          <a:ea typeface="幼圆" panose="020105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7.xml"/><Relationship Id="rId7" Type="http://schemas.openxmlformats.org/officeDocument/2006/relationships/image" Target="../media/image4.jp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7.png"/><Relationship Id="rId2" Type="http://schemas.openxmlformats.org/officeDocument/2006/relationships/tags" Target="../tags/tag2.xml"/><Relationship Id="rId16" Type="http://schemas.openxmlformats.org/officeDocument/2006/relationships/image" Target="../media/image4.jp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2.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2.xml"/><Relationship Id="rId7" Type="http://schemas.openxmlformats.org/officeDocument/2006/relationships/image" Target="../media/image4.jp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7.xml"/><Relationship Id="rId7" Type="http://schemas.openxmlformats.org/officeDocument/2006/relationships/image" Target="../media/image4.jp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2.xml"/><Relationship Id="rId7" Type="http://schemas.openxmlformats.org/officeDocument/2006/relationships/image" Target="../media/image4.jp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5524" y="457385"/>
            <a:ext cx="3428591" cy="1399540"/>
          </a:xfrm>
          <a:prstGeom prst="rect">
            <a:avLst/>
          </a:prstGeom>
        </p:spPr>
      </p:pic>
      <p:pic>
        <p:nvPicPr>
          <p:cNvPr id="8" name="纯音乐 - 倾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52191" y="-670157"/>
            <a:ext cx="609600" cy="54864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0057" y="3250555"/>
            <a:ext cx="3273281" cy="171893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952" y="2389118"/>
            <a:ext cx="4053505" cy="2754382"/>
          </a:xfrm>
          <a:prstGeom prst="rect">
            <a:avLst/>
          </a:prstGeom>
        </p:spPr>
      </p:pic>
      <p:cxnSp>
        <p:nvCxnSpPr>
          <p:cNvPr id="10" name="直接连接符 9"/>
          <p:cNvCxnSpPr/>
          <p:nvPr/>
        </p:nvCxnSpPr>
        <p:spPr>
          <a:xfrm>
            <a:off x="3549539" y="2678293"/>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12682" y="1923678"/>
            <a:ext cx="5283819" cy="707886"/>
          </a:xfrm>
          <a:prstGeom prst="rect">
            <a:avLst/>
          </a:prstGeom>
          <a:noFill/>
        </p:spPr>
        <p:txBody>
          <a:bodyPr wrap="none" rtlCol="0">
            <a:spAutoFit/>
          </a:bodyPr>
          <a:lstStyle/>
          <a:p>
            <a:r>
              <a:rPr lang="zh-CN" altLang="en-US" sz="4000" b="1" dirty="0" smtClean="0">
                <a:latin typeface="Arial" panose="020B0604020202020204" pitchFamily="34" charset="0"/>
                <a:ea typeface="微软雅黑" panose="020B0503020204020204" pitchFamily="34" charset="-122"/>
                <a:sym typeface="Arial" panose="020B0604020202020204" pitchFamily="34" charset="0"/>
              </a:rPr>
              <a:t>空军部队动态</a:t>
            </a:r>
            <a:r>
              <a:rPr lang="en-US" altLang="zh-CN" sz="4000" b="1" dirty="0" smtClean="0">
                <a:latin typeface="Arial" panose="020B0604020202020204" pitchFamily="34" charset="0"/>
                <a:ea typeface="微软雅黑" panose="020B0503020204020204" pitchFamily="34" charset="-122"/>
                <a:sym typeface="Arial" panose="020B0604020202020204" pitchFamily="34" charset="0"/>
              </a:rPr>
              <a:t>PPT</a:t>
            </a:r>
            <a:r>
              <a:rPr lang="zh-CN" altLang="en-US" sz="4000" b="1" dirty="0" smtClean="0">
                <a:latin typeface="Arial" panose="020B0604020202020204" pitchFamily="34" charset="0"/>
                <a:ea typeface="微软雅黑" panose="020B0503020204020204" pitchFamily="34" charset="-122"/>
                <a:sym typeface="Arial" panose="020B0604020202020204" pitchFamily="34" charset="0"/>
              </a:rPr>
              <a:t>模板</a:t>
            </a:r>
            <a:endParaRPr lang="zh-CN" altLang="en-US" sz="4000" b="1"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8393395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up)">
                                      <p:cBhvr>
                                        <p:cTn id="9" dur="750"/>
                                        <p:tgtEl>
                                          <p:spTgt spid="4"/>
                                        </p:tgtEl>
                                      </p:cBhvr>
                                    </p:animEffect>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animEffect transition="in" filter="fade">
                                      <p:cBhvr>
                                        <p:cTn id="21" dur="1500"/>
                                        <p:tgtEl>
                                          <p:spTgt spid="7"/>
                                        </p:tgtEl>
                                      </p:cBhvr>
                                    </p:animEffect>
                                  </p:childTnLst>
                                </p:cTn>
                              </p:par>
                            </p:childTnLst>
                          </p:cTn>
                        </p:par>
                        <p:par>
                          <p:cTn id="22" fill="hold">
                            <p:stCondLst>
                              <p:cond delay="3250"/>
                            </p:stCondLst>
                            <p:childTnLst>
                              <p:par>
                                <p:cTn id="23" presetID="2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750"/>
                                        <p:tgtEl>
                                          <p:spTgt spid="3"/>
                                        </p:tgtEl>
                                      </p:cBhvr>
                                    </p:animEffect>
                                  </p:childTnLst>
                                </p:cTn>
                              </p:par>
                            </p:childTnLst>
                          </p:cTn>
                        </p:par>
                        <p:par>
                          <p:cTn id="26" fill="hold">
                            <p:stCondLst>
                              <p:cond delay="4000"/>
                            </p:stCondLst>
                            <p:childTnLst>
                              <p:par>
                                <p:cTn id="27" presetID="23" presetClass="entr" presetSubtype="36" fill="hold" grpId="0" nodeType="afterEffect">
                                  <p:stCondLst>
                                    <p:cond delay="0"/>
                                  </p:stCondLst>
                                  <p:iterate type="lt">
                                    <p:tmPct val="14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strVal val="(6*min(max(#ppt_w*#ppt_h,.3),1)-7.4)/-.7*#ppt_w"/>
                                          </p:val>
                                        </p:tav>
                                        <p:tav tm="100000">
                                          <p:val>
                                            <p:strVal val="#ppt_w"/>
                                          </p:val>
                                        </p:tav>
                                      </p:tavLst>
                                    </p:anim>
                                    <p:anim calcmode="lin" valueType="num">
                                      <p:cBhvr>
                                        <p:cTn id="30" dur="500" fill="hold"/>
                                        <p:tgtEl>
                                          <p:spTgt spid="12"/>
                                        </p:tgtEl>
                                        <p:attrNameLst>
                                          <p:attrName>ppt_h</p:attrName>
                                        </p:attrNameLst>
                                      </p:cBhvr>
                                      <p:tavLst>
                                        <p:tav tm="0">
                                          <p:val>
                                            <p:strVal val="(6*min(max(#ppt_w*#ppt_h,.3),1)-7.4)/-.7*#ppt_h"/>
                                          </p:val>
                                        </p:tav>
                                        <p:tav tm="100000">
                                          <p:val>
                                            <p:strVal val="#ppt_h"/>
                                          </p:val>
                                        </p:tav>
                                      </p:tavLst>
                                    </p:anim>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520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5"/>
          <p:cNvSpPr txBox="1"/>
          <p:nvPr/>
        </p:nvSpPr>
        <p:spPr>
          <a:xfrm>
            <a:off x="5776913" y="3836121"/>
            <a:ext cx="1630362" cy="890363"/>
          </a:xfrm>
          <a:prstGeom prst="rect">
            <a:avLst/>
          </a:prstGeom>
          <a:noFill/>
        </p:spPr>
        <p:txBody>
          <a:body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p:txBody>
      </p:sp>
      <p:sp>
        <p:nvSpPr>
          <p:cNvPr id="24" name="TextBox 27"/>
          <p:cNvSpPr txBox="1"/>
          <p:nvPr/>
        </p:nvSpPr>
        <p:spPr>
          <a:xfrm>
            <a:off x="3760788" y="3336058"/>
            <a:ext cx="1452562" cy="1022747"/>
          </a:xfrm>
          <a:prstGeom prst="rect">
            <a:avLst/>
          </a:prstGeom>
          <a:noFill/>
        </p:spPr>
        <p:txBody>
          <a:body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p:txBody>
      </p:sp>
      <p:sp>
        <p:nvSpPr>
          <p:cNvPr id="25" name="TextBox 28"/>
          <p:cNvSpPr txBox="1"/>
          <p:nvPr/>
        </p:nvSpPr>
        <p:spPr>
          <a:xfrm>
            <a:off x="2339752" y="2854276"/>
            <a:ext cx="1236662" cy="1021556"/>
          </a:xfrm>
          <a:prstGeom prst="rect">
            <a:avLst/>
          </a:prstGeom>
          <a:noFill/>
        </p:spPr>
        <p:txBody>
          <a:body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p:txBody>
      </p:sp>
      <p:sp>
        <p:nvSpPr>
          <p:cNvPr id="26" name="TextBox 29"/>
          <p:cNvSpPr txBox="1"/>
          <p:nvPr/>
        </p:nvSpPr>
        <p:spPr>
          <a:xfrm>
            <a:off x="1187624" y="2501430"/>
            <a:ext cx="1100138" cy="1022747"/>
          </a:xfrm>
          <a:prstGeom prst="rect">
            <a:avLst/>
          </a:prstGeom>
          <a:noFill/>
        </p:spPr>
        <p:txBody>
          <a:body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2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p:txBody>
      </p:sp>
      <p:grpSp>
        <p:nvGrpSpPr>
          <p:cNvPr id="2" name="组合 1"/>
          <p:cNvGrpSpPr/>
          <p:nvPr/>
        </p:nvGrpSpPr>
        <p:grpSpPr>
          <a:xfrm>
            <a:off x="1328739" y="1059582"/>
            <a:ext cx="6491287" cy="2712245"/>
            <a:chOff x="1328739" y="1059582"/>
            <a:chExt cx="6491287" cy="2712245"/>
          </a:xfrm>
        </p:grpSpPr>
        <p:sp>
          <p:nvSpPr>
            <p:cNvPr id="4" name="Oval 65"/>
            <p:cNvSpPr>
              <a:spLocks noChangeArrowheads="1"/>
            </p:cNvSpPr>
            <p:nvPr/>
          </p:nvSpPr>
          <p:spPr bwMode="auto">
            <a:xfrm>
              <a:off x="1530351" y="2308549"/>
              <a:ext cx="606425" cy="9167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47494B"/>
                </a:solidFill>
                <a:effectLst/>
                <a:uLnTx/>
                <a:uFillTx/>
                <a:latin typeface="Arial"/>
                <a:ea typeface="幼圆"/>
                <a:cs typeface="+mn-cs"/>
              </a:endParaRPr>
            </a:p>
          </p:txBody>
        </p:sp>
        <p:sp>
          <p:nvSpPr>
            <p:cNvPr id="8" name="Oval 65"/>
            <p:cNvSpPr>
              <a:spLocks noChangeArrowheads="1"/>
            </p:cNvSpPr>
            <p:nvPr/>
          </p:nvSpPr>
          <p:spPr bwMode="auto">
            <a:xfrm>
              <a:off x="2459039" y="2689548"/>
              <a:ext cx="858837" cy="12858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47494B"/>
                </a:solidFill>
                <a:effectLst/>
                <a:uLnTx/>
                <a:uFillTx/>
                <a:latin typeface="Arial"/>
                <a:ea typeface="幼圆"/>
                <a:cs typeface="+mn-cs"/>
              </a:endParaRPr>
            </a:p>
          </p:txBody>
        </p:sp>
        <p:sp>
          <p:nvSpPr>
            <p:cNvPr id="12" name="Oval 65"/>
            <p:cNvSpPr>
              <a:spLocks noChangeArrowheads="1"/>
            </p:cNvSpPr>
            <p:nvPr/>
          </p:nvSpPr>
          <p:spPr bwMode="auto">
            <a:xfrm>
              <a:off x="3824288" y="3121745"/>
              <a:ext cx="1212850" cy="180975"/>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47494B"/>
                </a:solidFill>
                <a:effectLst/>
                <a:uLnTx/>
                <a:uFillTx/>
                <a:latin typeface="Arial"/>
                <a:ea typeface="幼圆"/>
                <a:cs typeface="+mn-cs"/>
              </a:endParaRPr>
            </a:p>
          </p:txBody>
        </p:sp>
        <p:sp>
          <p:nvSpPr>
            <p:cNvPr id="16" name="Oval 65"/>
            <p:cNvSpPr>
              <a:spLocks noChangeArrowheads="1"/>
            </p:cNvSpPr>
            <p:nvPr/>
          </p:nvSpPr>
          <p:spPr bwMode="auto">
            <a:xfrm>
              <a:off x="5754689" y="3542037"/>
              <a:ext cx="1531937" cy="22979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47494B"/>
                </a:solidFill>
                <a:effectLst/>
                <a:uLnTx/>
                <a:uFillTx/>
                <a:latin typeface="Arial"/>
                <a:ea typeface="幼圆"/>
                <a:cs typeface="+mn-cs"/>
              </a:endParaRPr>
            </a:p>
          </p:txBody>
        </p:sp>
        <p:sp>
          <p:nvSpPr>
            <p:cNvPr id="19" name="任意多边形 18"/>
            <p:cNvSpPr/>
            <p:nvPr/>
          </p:nvSpPr>
          <p:spPr>
            <a:xfrm>
              <a:off x="1328739" y="1276276"/>
              <a:ext cx="1030287" cy="1052513"/>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32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幼圆"/>
                  <a:cs typeface="+mn-cs"/>
                </a:rPr>
                <a:t>文本内容</a:t>
              </a:r>
              <a:endParaRPr kumimoji="0" lang="zh-CN" altLang="en-US" sz="1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幼圆"/>
                <a:cs typeface="+mn-cs"/>
              </a:endParaRPr>
            </a:p>
          </p:txBody>
        </p:sp>
        <p:sp>
          <p:nvSpPr>
            <p:cNvPr id="20" name="任意多边形 19"/>
            <p:cNvSpPr/>
            <p:nvPr/>
          </p:nvSpPr>
          <p:spPr>
            <a:xfrm>
              <a:off x="2208214" y="1264371"/>
              <a:ext cx="1430337" cy="1460897"/>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幼圆"/>
                  <a:cs typeface="+mn-cs"/>
                </a:rPr>
                <a:t>文本内容</a:t>
              </a:r>
              <a:endParaRPr kumimoji="0" lang="zh-CN" altLang="en-US" sz="18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幼圆"/>
                <a:cs typeface="+mn-cs"/>
              </a:endParaRPr>
            </a:p>
          </p:txBody>
        </p:sp>
        <p:sp>
          <p:nvSpPr>
            <p:cNvPr id="21" name="任意多边形 20"/>
            <p:cNvSpPr/>
            <p:nvPr/>
          </p:nvSpPr>
          <p:spPr>
            <a:xfrm>
              <a:off x="3489325" y="1131020"/>
              <a:ext cx="1995488" cy="20383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828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幼圆"/>
                  <a:cs typeface="+mn-cs"/>
                </a:rPr>
                <a:t>文本内容</a:t>
              </a:r>
              <a:endParaRPr kumimoji="0" lang="zh-CN" altLang="en-US" sz="24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幼圆"/>
                <a:cs typeface="+mn-cs"/>
              </a:endParaRPr>
            </a:p>
          </p:txBody>
        </p:sp>
        <p:sp>
          <p:nvSpPr>
            <p:cNvPr id="22" name="任意多边形 21"/>
            <p:cNvSpPr/>
            <p:nvPr/>
          </p:nvSpPr>
          <p:spPr>
            <a:xfrm>
              <a:off x="5335589" y="1059582"/>
              <a:ext cx="2484437" cy="2538413"/>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11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幼圆"/>
                  <a:cs typeface="+mn-cs"/>
                </a:rPr>
                <a:t>文本内容</a:t>
              </a:r>
              <a:endParaRPr kumimoji="0" lang="zh-CN" altLang="en-US" sz="3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幼圆"/>
                <a:cs typeface="+mn-cs"/>
              </a:endParaRPr>
            </a:p>
          </p:txBody>
        </p:sp>
      </p:grpSp>
      <p:sp>
        <p:nvSpPr>
          <p:cNvPr id="3086" name="标题 5"/>
          <p:cNvSpPr>
            <a:spLocks noGrp="1"/>
          </p:cNvSpPr>
          <p:nvPr>
            <p:ph type="title" idx="4294967295"/>
          </p:nvPr>
        </p:nvSpPr>
        <p:spPr>
          <a:xfrm>
            <a:off x="0" y="122238"/>
            <a:ext cx="8291513" cy="523875"/>
          </a:xfrm>
        </p:spPr>
        <p:txBody>
          <a:bodyPr/>
          <a:lstStyle/>
          <a:p>
            <a:pPr>
              <a:defRPr/>
            </a:pPr>
            <a:r>
              <a:rPr lang="zh-CN" altLang="en-US" dirty="0" smtClean="0"/>
              <a:t> </a:t>
            </a:r>
            <a:endParaRPr lang="zh-CN" altLang="en-US" dirty="0"/>
          </a:p>
        </p:txBody>
      </p:sp>
    </p:spTree>
    <p:extLst>
      <p:ext uri="{BB962C8B-B14F-4D97-AF65-F5344CB8AC3E}">
        <p14:creationId xmlns:p14="http://schemas.microsoft.com/office/powerpoint/2010/main" val="31452629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6"/>
                                        </p:tgtEl>
                                        <p:attrNameLst>
                                          <p:attrName>style.visibility</p:attrName>
                                        </p:attrNameLst>
                                      </p:cBhvr>
                                      <p:to>
                                        <p:strVal val="visible"/>
                                      </p:to>
                                    </p:set>
                                    <p:anim calcmode="lin" valueType="num">
                                      <p:cBhvr>
                                        <p:cTn id="7" dur="500" fill="hold"/>
                                        <p:tgtEl>
                                          <p:spTgt spid="30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6"/>
                                        </p:tgtEl>
                                        <p:attrNameLst>
                                          <p:attrName>ppt_y</p:attrName>
                                        </p:attrNameLst>
                                      </p:cBhvr>
                                      <p:tavLst>
                                        <p:tav tm="0">
                                          <p:val>
                                            <p:strVal val="#ppt_y"/>
                                          </p:val>
                                        </p:tav>
                                        <p:tav tm="100000">
                                          <p:val>
                                            <p:strVal val="#ppt_y"/>
                                          </p:val>
                                        </p:tav>
                                      </p:tavLst>
                                    </p:anim>
                                    <p:anim calcmode="lin" valueType="num">
                                      <p:cBhvr>
                                        <p:cTn id="9" dur="500" fill="hold"/>
                                        <p:tgtEl>
                                          <p:spTgt spid="30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6"/>
                                        </p:tgtEl>
                                      </p:cBhvr>
                                    </p:animEffect>
                                  </p:childTnLst>
                                </p:cTn>
                              </p:par>
                            </p:childTnLst>
                          </p:cTn>
                        </p:par>
                        <p:par>
                          <p:cTn id="12" fill="hold">
                            <p:stCondLst>
                              <p:cond delay="4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450"/>
                            </p:stCondLst>
                            <p:childTnLst>
                              <p:par>
                                <p:cTn id="19" presetID="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par>
                          <p:cTn id="23" fill="hold">
                            <p:stCondLst>
                              <p:cond delay="1950"/>
                            </p:stCondLst>
                            <p:childTnLst>
                              <p:par>
                                <p:cTn id="24" presetID="2" presetClass="entr" presetSubtype="4"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450"/>
                            </p:stCondLst>
                            <p:childTnLst>
                              <p:par>
                                <p:cTn id="29" presetID="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2950"/>
                            </p:stCondLst>
                            <p:childTnLst>
                              <p:par>
                                <p:cTn id="34" presetID="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30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34313" y="967478"/>
            <a:ext cx="4851651" cy="324489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smtClean="0">
                <a:latin typeface="微软雅黑" pitchFamily="34" charset="-122"/>
                <a:ea typeface="微软雅黑" pitchFamily="34" charset="-122"/>
              </a:rPr>
              <a:t>2017</a:t>
            </a:r>
            <a:endParaRPr lang="en-US" altLang="zh-CN" sz="1800" dirty="0">
              <a:latin typeface="微软雅黑" pitchFamily="34" charset="-122"/>
              <a:ea typeface="微软雅黑" pitchFamily="34" charset="-122"/>
            </a:endParaRP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357433394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空心弧 32"/>
          <p:cNvSpPr/>
          <p:nvPr/>
        </p:nvSpPr>
        <p:spPr>
          <a:xfrm>
            <a:off x="745602" y="2373408"/>
            <a:ext cx="2750276" cy="1842746"/>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标题</a:t>
            </a:r>
            <a:endParaRPr kumimoji="0" 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3" name="组合 2"/>
          <p:cNvGrpSpPr/>
          <p:nvPr/>
        </p:nvGrpSpPr>
        <p:grpSpPr>
          <a:xfrm>
            <a:off x="1923882" y="3083587"/>
            <a:ext cx="427820" cy="481297"/>
            <a:chOff x="1923882" y="3083587"/>
            <a:chExt cx="427820" cy="481297"/>
          </a:xfrm>
        </p:grpSpPr>
        <p:sp>
          <p:nvSpPr>
            <p:cNvPr id="35"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cxnSp>
          <p:nvCxnSpPr>
            <p:cNvPr id="36" name="直接连接符 35"/>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38" name="TextBox 37"/>
          <p:cNvSpPr txBox="1"/>
          <p:nvPr/>
        </p:nvSpPr>
        <p:spPr>
          <a:xfrm flipH="1">
            <a:off x="1835696" y="2840443"/>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altLang="zh-CN"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A</a:t>
            </a:r>
            <a:endParaRPr kumimoji="0" lang="zh-CN" altLang="en-US"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5" name="组合 4"/>
          <p:cNvGrpSpPr/>
          <p:nvPr/>
        </p:nvGrpSpPr>
        <p:grpSpPr>
          <a:xfrm>
            <a:off x="3613983" y="2070474"/>
            <a:ext cx="427820" cy="490781"/>
            <a:chOff x="3613983" y="2070474"/>
            <a:chExt cx="427820" cy="490781"/>
          </a:xfrm>
        </p:grpSpPr>
        <p:sp>
          <p:nvSpPr>
            <p:cNvPr id="41"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cxnSp>
          <p:nvCxnSpPr>
            <p:cNvPr id="42" name="直接连接符 41"/>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4" name="TextBox 43"/>
          <p:cNvSpPr txBox="1"/>
          <p:nvPr/>
        </p:nvSpPr>
        <p:spPr>
          <a:xfrm flipH="1">
            <a:off x="3524584" y="2425450"/>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altLang="zh-CN"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B</a:t>
            </a:r>
            <a:endParaRPr kumimoji="0" lang="zh-CN" altLang="en-US"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6" name="组合 5"/>
          <p:cNvGrpSpPr/>
          <p:nvPr/>
        </p:nvGrpSpPr>
        <p:grpSpPr>
          <a:xfrm>
            <a:off x="5302600" y="3083587"/>
            <a:ext cx="427820" cy="481297"/>
            <a:chOff x="5302600" y="3083587"/>
            <a:chExt cx="427820" cy="481297"/>
          </a:xfrm>
        </p:grpSpPr>
        <p:sp>
          <p:nvSpPr>
            <p:cNvPr id="47"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cxnSp>
          <p:nvCxnSpPr>
            <p:cNvPr id="48" name="直接连接符 47"/>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0" name="TextBox 49"/>
          <p:cNvSpPr txBox="1"/>
          <p:nvPr/>
        </p:nvSpPr>
        <p:spPr>
          <a:xfrm flipH="1">
            <a:off x="5203250" y="2805543"/>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altLang="zh-CN"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C</a:t>
            </a:r>
            <a:endParaRPr kumimoji="0" lang="zh-CN" altLang="en-US"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8" name="组合 7"/>
          <p:cNvGrpSpPr/>
          <p:nvPr/>
        </p:nvGrpSpPr>
        <p:grpSpPr>
          <a:xfrm>
            <a:off x="6992701" y="2070476"/>
            <a:ext cx="427820" cy="490779"/>
            <a:chOff x="6992701" y="2070476"/>
            <a:chExt cx="427820" cy="490779"/>
          </a:xfrm>
        </p:grpSpPr>
        <p:sp>
          <p:nvSpPr>
            <p:cNvPr id="53"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cxnSp>
          <p:nvCxnSpPr>
            <p:cNvPr id="54" name="直接连接符 53"/>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56" name="TextBox 55"/>
          <p:cNvSpPr txBox="1"/>
          <p:nvPr/>
        </p:nvSpPr>
        <p:spPr>
          <a:xfrm flipH="1">
            <a:off x="6889372" y="2425450"/>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altLang="zh-CN"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D</a:t>
            </a:r>
            <a:endParaRPr kumimoji="0" lang="zh-CN" altLang="en-US" sz="3200"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sp>
        <p:nvSpPr>
          <p:cNvPr id="57" name="TextBox 56"/>
          <p:cNvSpPr txBox="1"/>
          <p:nvPr/>
        </p:nvSpPr>
        <p:spPr>
          <a:xfrm>
            <a:off x="948877" y="3600977"/>
            <a:ext cx="2383573"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mn-cs"/>
            </a:endParaRPr>
          </a:p>
        </p:txBody>
      </p:sp>
      <p:sp>
        <p:nvSpPr>
          <p:cNvPr id="58" name="TextBox 57"/>
          <p:cNvSpPr txBox="1"/>
          <p:nvPr/>
        </p:nvSpPr>
        <p:spPr>
          <a:xfrm>
            <a:off x="2646219" y="1419622"/>
            <a:ext cx="2383573"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mn-cs"/>
            </a:endParaRPr>
          </a:p>
        </p:txBody>
      </p:sp>
      <p:sp>
        <p:nvSpPr>
          <p:cNvPr id="59" name="TextBox 58"/>
          <p:cNvSpPr txBox="1"/>
          <p:nvPr/>
        </p:nvSpPr>
        <p:spPr>
          <a:xfrm>
            <a:off x="4324524" y="3600977"/>
            <a:ext cx="2383573"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mn-cs"/>
            </a:endParaRPr>
          </a:p>
        </p:txBody>
      </p:sp>
      <p:sp>
        <p:nvSpPr>
          <p:cNvPr id="60" name="TextBox 59"/>
          <p:cNvSpPr txBox="1"/>
          <p:nvPr/>
        </p:nvSpPr>
        <p:spPr>
          <a:xfrm>
            <a:off x="6014828" y="1419622"/>
            <a:ext cx="2383573"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endParaRPr kumimoji="0" lang="en-US" altLang="zh-CN"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mn-cs"/>
            </a:endParaRPr>
          </a:p>
        </p:txBody>
      </p:sp>
      <p:sp>
        <p:nvSpPr>
          <p:cNvPr id="4" name="椭圆 3"/>
          <p:cNvSpPr/>
          <p:nvPr/>
        </p:nvSpPr>
        <p:spPr>
          <a:xfrm>
            <a:off x="2778877" y="2702455"/>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标题</a:t>
            </a:r>
          </a:p>
        </p:txBody>
      </p:sp>
      <p:sp>
        <p:nvSpPr>
          <p:cNvPr id="27" name="空心弧 26"/>
          <p:cNvSpPr/>
          <p:nvPr/>
        </p:nvSpPr>
        <p:spPr>
          <a:xfrm>
            <a:off x="4131208" y="2373408"/>
            <a:ext cx="2750276" cy="1842746"/>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180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标题</a:t>
            </a:r>
            <a:endParaRPr kumimoji="0" 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8" name="椭圆 3"/>
          <p:cNvSpPr/>
          <p:nvPr/>
        </p:nvSpPr>
        <p:spPr>
          <a:xfrm>
            <a:off x="6173719" y="2709382"/>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lIns="0" tIns="18000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标题</a:t>
            </a:r>
          </a:p>
        </p:txBody>
      </p:sp>
      <p:sp>
        <p:nvSpPr>
          <p:cNvPr id="7" name="标题 6"/>
          <p:cNvSpPr>
            <a:spLocks noGrp="1"/>
          </p:cNvSpPr>
          <p:nvPr>
            <p:ph type="title" idx="4294967295"/>
          </p:nvPr>
        </p:nvSpPr>
        <p:spPr>
          <a:xfrm>
            <a:off x="0" y="122238"/>
            <a:ext cx="8291513" cy="523875"/>
          </a:xfrm>
        </p:spPr>
        <p:txBody>
          <a:bodyPr/>
          <a:lstStyle/>
          <a:p>
            <a:r>
              <a:rPr lang="zh-CN" altLang="en-US" dirty="0" smtClean="0"/>
              <a:t> </a:t>
            </a:r>
            <a:endParaRPr lang="zh-CN" altLang="en-US" dirty="0"/>
          </a:p>
        </p:txBody>
      </p:sp>
    </p:spTree>
    <p:extLst>
      <p:ext uri="{BB962C8B-B14F-4D97-AF65-F5344CB8AC3E}">
        <p14:creationId xmlns:p14="http://schemas.microsoft.com/office/powerpoint/2010/main" val="120561506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95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450"/>
                            </p:stCondLst>
                            <p:childTnLst>
                              <p:par>
                                <p:cTn id="23" presetID="2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1950"/>
                            </p:stCondLst>
                            <p:childTnLst>
                              <p:par>
                                <p:cTn id="27" presetID="2" presetClass="entr" presetSubtype="4"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ppt_x"/>
                                          </p:val>
                                        </p:tav>
                                        <p:tav tm="100000">
                                          <p:val>
                                            <p:strVal val="#ppt_x"/>
                                          </p:val>
                                        </p:tav>
                                      </p:tavLst>
                                    </p:anim>
                                    <p:anim calcmode="lin" valueType="num">
                                      <p:cBhvr additive="base">
                                        <p:cTn id="30" dur="500" fill="hold"/>
                                        <p:tgtEl>
                                          <p:spTgt spid="57"/>
                                        </p:tgtEl>
                                        <p:attrNameLst>
                                          <p:attrName>ppt_y</p:attrName>
                                        </p:attrNameLst>
                                      </p:cBhvr>
                                      <p:tavLst>
                                        <p:tav tm="0">
                                          <p:val>
                                            <p:strVal val="1+#ppt_h/2"/>
                                          </p:val>
                                        </p:tav>
                                        <p:tav tm="100000">
                                          <p:val>
                                            <p:strVal val="#ppt_y"/>
                                          </p:val>
                                        </p:tav>
                                      </p:tavLst>
                                    </p:anim>
                                  </p:childTnLst>
                                </p:cTn>
                              </p:par>
                            </p:childTnLst>
                          </p:cTn>
                        </p:par>
                        <p:par>
                          <p:cTn id="31" fill="hold">
                            <p:stCondLst>
                              <p:cond delay="245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2950"/>
                            </p:stCondLst>
                            <p:childTnLst>
                              <p:par>
                                <p:cTn id="36" presetID="53" presetClass="entr" presetSubtype="16"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childTnLst>
                          </p:cTn>
                        </p:par>
                        <p:par>
                          <p:cTn id="41" fill="hold">
                            <p:stCondLst>
                              <p:cond delay="3450"/>
                            </p:stCondLst>
                            <p:childTnLst>
                              <p:par>
                                <p:cTn id="42" presetID="22" presetClass="entr" presetSubtype="4"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par>
                          <p:cTn id="45" fill="hold">
                            <p:stCondLst>
                              <p:cond delay="3950"/>
                            </p:stCondLst>
                            <p:childTnLst>
                              <p:par>
                                <p:cTn id="46" presetID="2" presetClass="entr" presetSubtype="1"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ppt_x"/>
                                          </p:val>
                                        </p:tav>
                                        <p:tav tm="100000">
                                          <p:val>
                                            <p:strVal val="#ppt_x"/>
                                          </p:val>
                                        </p:tav>
                                      </p:tavLst>
                                    </p:anim>
                                    <p:anim calcmode="lin" valueType="num">
                                      <p:cBhvr additive="base">
                                        <p:cTn id="49" dur="500" fill="hold"/>
                                        <p:tgtEl>
                                          <p:spTgt spid="58"/>
                                        </p:tgtEl>
                                        <p:attrNameLst>
                                          <p:attrName>ppt_y</p:attrName>
                                        </p:attrNameLst>
                                      </p:cBhvr>
                                      <p:tavLst>
                                        <p:tav tm="0">
                                          <p:val>
                                            <p:strVal val="0-#ppt_h/2"/>
                                          </p:val>
                                        </p:tav>
                                        <p:tav tm="100000">
                                          <p:val>
                                            <p:strVal val="#ppt_y"/>
                                          </p:val>
                                        </p:tav>
                                      </p:tavLst>
                                    </p:anim>
                                  </p:childTnLst>
                                </p:cTn>
                              </p:par>
                            </p:childTnLst>
                          </p:cTn>
                        </p:par>
                        <p:par>
                          <p:cTn id="50" fill="hold">
                            <p:stCondLst>
                              <p:cond delay="4450"/>
                            </p:stCondLst>
                            <p:childTnLst>
                              <p:par>
                                <p:cTn id="51" presetID="2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4950"/>
                            </p:stCondLst>
                            <p:childTnLst>
                              <p:par>
                                <p:cTn id="55" presetID="53" presetClass="entr" presetSubtype="16"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childTnLst>
                          </p:cTn>
                        </p:par>
                        <p:par>
                          <p:cTn id="60" fill="hold">
                            <p:stCondLst>
                              <p:cond delay="545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950"/>
                            </p:stCondLst>
                            <p:childTnLst>
                              <p:par>
                                <p:cTn id="65" presetID="2" presetClass="entr" presetSubtype="4"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500" fill="hold"/>
                                        <p:tgtEl>
                                          <p:spTgt spid="59"/>
                                        </p:tgtEl>
                                        <p:attrNameLst>
                                          <p:attrName>ppt_x</p:attrName>
                                        </p:attrNameLst>
                                      </p:cBhvr>
                                      <p:tavLst>
                                        <p:tav tm="0">
                                          <p:val>
                                            <p:strVal val="#ppt_x"/>
                                          </p:val>
                                        </p:tav>
                                        <p:tav tm="100000">
                                          <p:val>
                                            <p:strVal val="#ppt_x"/>
                                          </p:val>
                                        </p:tav>
                                      </p:tavLst>
                                    </p:anim>
                                    <p:anim calcmode="lin" valueType="num">
                                      <p:cBhvr additive="base">
                                        <p:cTn id="68" dur="500" fill="hold"/>
                                        <p:tgtEl>
                                          <p:spTgt spid="59"/>
                                        </p:tgtEl>
                                        <p:attrNameLst>
                                          <p:attrName>ppt_y</p:attrName>
                                        </p:attrNameLst>
                                      </p:cBhvr>
                                      <p:tavLst>
                                        <p:tav tm="0">
                                          <p:val>
                                            <p:strVal val="1+#ppt_h/2"/>
                                          </p:val>
                                        </p:tav>
                                        <p:tav tm="100000">
                                          <p:val>
                                            <p:strVal val="#ppt_y"/>
                                          </p:val>
                                        </p:tav>
                                      </p:tavLst>
                                    </p:anim>
                                  </p:childTnLst>
                                </p:cTn>
                              </p:par>
                            </p:childTnLst>
                          </p:cTn>
                        </p:par>
                        <p:par>
                          <p:cTn id="69" fill="hold">
                            <p:stCondLst>
                              <p:cond delay="645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par>
                          <p:cTn id="73" fill="hold">
                            <p:stCondLst>
                              <p:cond delay="6950"/>
                            </p:stCondLst>
                            <p:childTnLst>
                              <p:par>
                                <p:cTn id="74" presetID="53" presetClass="entr" presetSubtype="16"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500" fill="hold"/>
                                        <p:tgtEl>
                                          <p:spTgt spid="56"/>
                                        </p:tgtEl>
                                        <p:attrNameLst>
                                          <p:attrName>ppt_w</p:attrName>
                                        </p:attrNameLst>
                                      </p:cBhvr>
                                      <p:tavLst>
                                        <p:tav tm="0">
                                          <p:val>
                                            <p:fltVal val="0"/>
                                          </p:val>
                                        </p:tav>
                                        <p:tav tm="100000">
                                          <p:val>
                                            <p:strVal val="#ppt_w"/>
                                          </p:val>
                                        </p:tav>
                                      </p:tavLst>
                                    </p:anim>
                                    <p:anim calcmode="lin" valueType="num">
                                      <p:cBhvr>
                                        <p:cTn id="77" dur="500" fill="hold"/>
                                        <p:tgtEl>
                                          <p:spTgt spid="56"/>
                                        </p:tgtEl>
                                        <p:attrNameLst>
                                          <p:attrName>ppt_h</p:attrName>
                                        </p:attrNameLst>
                                      </p:cBhvr>
                                      <p:tavLst>
                                        <p:tav tm="0">
                                          <p:val>
                                            <p:fltVal val="0"/>
                                          </p:val>
                                        </p:tav>
                                        <p:tav tm="100000">
                                          <p:val>
                                            <p:strVal val="#ppt_h"/>
                                          </p:val>
                                        </p:tav>
                                      </p:tavLst>
                                    </p:anim>
                                    <p:animEffect transition="in" filter="fade">
                                      <p:cBhvr>
                                        <p:cTn id="78" dur="500"/>
                                        <p:tgtEl>
                                          <p:spTgt spid="56"/>
                                        </p:tgtEl>
                                      </p:cBhvr>
                                    </p:animEffect>
                                  </p:childTnLst>
                                </p:cTn>
                              </p:par>
                            </p:childTnLst>
                          </p:cTn>
                        </p:par>
                        <p:par>
                          <p:cTn id="79" fill="hold">
                            <p:stCondLst>
                              <p:cond delay="7450"/>
                            </p:stCondLst>
                            <p:childTnLst>
                              <p:par>
                                <p:cTn id="80" presetID="22" presetClass="entr" presetSubtype="4"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down)">
                                      <p:cBhvr>
                                        <p:cTn id="82" dur="500"/>
                                        <p:tgtEl>
                                          <p:spTgt spid="8"/>
                                        </p:tgtEl>
                                      </p:cBhvr>
                                    </p:animEffect>
                                  </p:childTnLst>
                                </p:cTn>
                              </p:par>
                            </p:childTnLst>
                          </p:cTn>
                        </p:par>
                        <p:par>
                          <p:cTn id="83" fill="hold">
                            <p:stCondLst>
                              <p:cond delay="7950"/>
                            </p:stCondLst>
                            <p:childTnLst>
                              <p:par>
                                <p:cTn id="84" presetID="2" presetClass="entr" presetSubtype="1"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fill="hold"/>
                                        <p:tgtEl>
                                          <p:spTgt spid="60"/>
                                        </p:tgtEl>
                                        <p:attrNameLst>
                                          <p:attrName>ppt_x</p:attrName>
                                        </p:attrNameLst>
                                      </p:cBhvr>
                                      <p:tavLst>
                                        <p:tav tm="0">
                                          <p:val>
                                            <p:strVal val="#ppt_x"/>
                                          </p:val>
                                        </p:tav>
                                        <p:tav tm="100000">
                                          <p:val>
                                            <p:strVal val="#ppt_x"/>
                                          </p:val>
                                        </p:tav>
                                      </p:tavLst>
                                    </p:anim>
                                    <p:anim calcmode="lin" valueType="num">
                                      <p:cBhvr additive="base">
                                        <p:cTn id="87"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p:bldP spid="44" grpId="0"/>
      <p:bldP spid="50" grpId="0"/>
      <p:bldP spid="56" grpId="0"/>
      <p:bldP spid="57" grpId="0"/>
      <p:bldP spid="58" grpId="0"/>
      <p:bldP spid="59" grpId="0"/>
      <p:bldP spid="60" grpId="0"/>
      <p:bldP spid="4" grpId="0" animBg="1"/>
      <p:bldP spid="27" grpId="0" animBg="1"/>
      <p:bldP spid="28"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14313"/>
            <a:ext cx="2673350" cy="369887"/>
          </a:xfrm>
        </p:spPr>
        <p:txBody>
          <a:bodyPr>
            <a:normAutofit fontScale="90000"/>
          </a:bodyPr>
          <a:lstStyle/>
          <a:p>
            <a:r>
              <a:rPr lang="zh-CN" altLang="en-US" b="1" dirty="0" smtClean="0">
                <a:solidFill>
                  <a:schemeClr val="tx1">
                    <a:lumMod val="95000"/>
                    <a:lumOff val="5000"/>
                  </a:schemeClr>
                </a:solidFill>
              </a:rPr>
              <a:t> </a:t>
            </a:r>
            <a:endParaRPr lang="zh-CN" altLang="en-US" b="1" dirty="0">
              <a:solidFill>
                <a:schemeClr val="tx1">
                  <a:lumMod val="95000"/>
                  <a:lumOff val="5000"/>
                </a:schemeClr>
              </a:solidFill>
            </a:endParaRPr>
          </a:p>
        </p:txBody>
      </p:sp>
      <p:sp>
        <p:nvSpPr>
          <p:cNvPr id="3" name="Oval 3"/>
          <p:cNvSpPr/>
          <p:nvPr/>
        </p:nvSpPr>
        <p:spPr>
          <a:xfrm>
            <a:off x="649519" y="1491630"/>
            <a:ext cx="1541309" cy="1541308"/>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 name="Oval 14"/>
          <p:cNvSpPr/>
          <p:nvPr/>
        </p:nvSpPr>
        <p:spPr>
          <a:xfrm>
            <a:off x="2770742" y="1497130"/>
            <a:ext cx="1541309" cy="1541308"/>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Oval 17"/>
          <p:cNvSpPr/>
          <p:nvPr/>
        </p:nvSpPr>
        <p:spPr>
          <a:xfrm>
            <a:off x="4894942" y="1497130"/>
            <a:ext cx="1541309" cy="1541308"/>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 name="Oval 20"/>
          <p:cNvSpPr/>
          <p:nvPr/>
        </p:nvSpPr>
        <p:spPr>
          <a:xfrm>
            <a:off x="7016376" y="1497130"/>
            <a:ext cx="1541309" cy="1541308"/>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7" name="TextBox 6"/>
          <p:cNvSpPr txBox="1"/>
          <p:nvPr/>
        </p:nvSpPr>
        <p:spPr>
          <a:xfrm>
            <a:off x="2066607" y="1745812"/>
            <a:ext cx="832074" cy="926779"/>
          </a:xfrm>
          <a:prstGeom prst="rect">
            <a:avLst/>
          </a:prstGeom>
          <a:noFill/>
        </p:spPr>
        <p:txBody>
          <a:bodyPr wrap="square" lIns="91420" tIns="45709" rIns="91420" bIns="45709"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a:noFill/>
                </a:ln>
                <a:solidFill>
                  <a:prstClr val="black">
                    <a:lumMod val="50000"/>
                    <a:lumOff val="50000"/>
                  </a:prstClr>
                </a:solidFill>
                <a:effectLst/>
                <a:uLnTx/>
                <a:uFillTx/>
                <a:latin typeface="微软雅黑"/>
                <a:ea typeface="微软雅黑"/>
                <a:cs typeface="Helvetica Neue"/>
              </a:rPr>
              <a:t>+</a:t>
            </a:r>
            <a:endParaRPr kumimoji="0" lang="ru-RU" sz="5400" b="1" i="0" u="none" strike="noStrike" kern="1200" cap="none" spc="0" normalizeH="0" baseline="0" noProof="0" dirty="0">
              <a:ln>
                <a:noFill/>
              </a:ln>
              <a:solidFill>
                <a:prstClr val="black">
                  <a:lumMod val="50000"/>
                  <a:lumOff val="50000"/>
                </a:prstClr>
              </a:solidFill>
              <a:effectLst/>
              <a:uLnTx/>
              <a:uFillTx/>
              <a:latin typeface="微软雅黑"/>
              <a:ea typeface="微软雅黑"/>
              <a:cs typeface="Helvetica Neue"/>
            </a:endParaRPr>
          </a:p>
        </p:txBody>
      </p:sp>
      <p:sp>
        <p:nvSpPr>
          <p:cNvPr id="8" name="TextBox 7"/>
          <p:cNvSpPr txBox="1"/>
          <p:nvPr/>
        </p:nvSpPr>
        <p:spPr>
          <a:xfrm>
            <a:off x="4189424" y="1745812"/>
            <a:ext cx="832074" cy="926779"/>
          </a:xfrm>
          <a:prstGeom prst="rect">
            <a:avLst/>
          </a:prstGeom>
          <a:noFill/>
        </p:spPr>
        <p:txBody>
          <a:bodyPr wrap="square" lIns="91420" tIns="45709" rIns="91420" bIns="45709"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a:noFill/>
                </a:ln>
                <a:solidFill>
                  <a:prstClr val="black">
                    <a:lumMod val="50000"/>
                    <a:lumOff val="50000"/>
                  </a:prstClr>
                </a:solidFill>
                <a:effectLst/>
                <a:uLnTx/>
                <a:uFillTx/>
                <a:latin typeface="微软雅黑"/>
                <a:ea typeface="微软雅黑"/>
                <a:cs typeface="Helvetica Neue"/>
              </a:rPr>
              <a:t>+</a:t>
            </a:r>
            <a:endParaRPr kumimoji="0" lang="ru-RU" sz="5400" b="1" i="0" u="none" strike="noStrike" kern="1200" cap="none" spc="0" normalizeH="0" baseline="0" noProof="0" dirty="0">
              <a:ln>
                <a:noFill/>
              </a:ln>
              <a:solidFill>
                <a:prstClr val="black">
                  <a:lumMod val="50000"/>
                  <a:lumOff val="50000"/>
                </a:prstClr>
              </a:solidFill>
              <a:effectLst/>
              <a:uLnTx/>
              <a:uFillTx/>
              <a:latin typeface="微软雅黑"/>
              <a:ea typeface="微软雅黑"/>
              <a:cs typeface="Helvetica Neue"/>
            </a:endParaRPr>
          </a:p>
        </p:txBody>
      </p:sp>
      <p:sp>
        <p:nvSpPr>
          <p:cNvPr id="9" name="TextBox 8"/>
          <p:cNvSpPr txBox="1"/>
          <p:nvPr/>
        </p:nvSpPr>
        <p:spPr>
          <a:xfrm>
            <a:off x="6300449" y="1756011"/>
            <a:ext cx="832074" cy="926779"/>
          </a:xfrm>
          <a:prstGeom prst="rect">
            <a:avLst/>
          </a:prstGeom>
          <a:noFill/>
        </p:spPr>
        <p:txBody>
          <a:bodyPr wrap="square" lIns="91420" tIns="45709" rIns="91420" bIns="45709"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lumMod val="50000"/>
                    <a:lumOff val="50000"/>
                  </a:prstClr>
                </a:solidFill>
                <a:effectLst/>
                <a:uLnTx/>
                <a:uFillTx/>
                <a:latin typeface="微软雅黑"/>
                <a:ea typeface="微软雅黑"/>
                <a:cs typeface="Helvetica Neue"/>
              </a:rPr>
              <a:t>=</a:t>
            </a:r>
            <a:endParaRPr kumimoji="0" lang="ru-RU" sz="5400" b="1" i="0" u="none" strike="noStrike" kern="1200" cap="none" spc="0" normalizeH="0" baseline="0" noProof="0" dirty="0">
              <a:ln>
                <a:noFill/>
              </a:ln>
              <a:solidFill>
                <a:prstClr val="black">
                  <a:lumMod val="50000"/>
                  <a:lumOff val="50000"/>
                </a:prstClr>
              </a:solidFill>
              <a:effectLst/>
              <a:uLnTx/>
              <a:uFillTx/>
              <a:latin typeface="微软雅黑"/>
              <a:ea typeface="微软雅黑"/>
              <a:cs typeface="Helvetica Neue"/>
            </a:endParaRPr>
          </a:p>
        </p:txBody>
      </p:sp>
      <p:sp>
        <p:nvSpPr>
          <p:cNvPr id="10" name="TextBox 9"/>
          <p:cNvSpPr txBox="1"/>
          <p:nvPr/>
        </p:nvSpPr>
        <p:spPr>
          <a:xfrm>
            <a:off x="474345" y="3133387"/>
            <a:ext cx="1807998" cy="230832"/>
          </a:xfrm>
          <a:prstGeom prst="rect">
            <a:avLst/>
          </a:prstGeom>
          <a:noFill/>
        </p:spPr>
        <p:txBody>
          <a:bodyPr wrap="square" l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25525" algn="l"/>
              </a:tabLst>
              <a:defRPr/>
            </a:pPr>
            <a:r>
              <a:rPr kumimoji="0" lang="zh-CN" altLang="en-US" sz="1200" b="1" i="0" u="none" strike="noStrike" kern="1200" cap="none" spc="0" normalizeH="0" baseline="0" noProof="0" dirty="0" smtClean="0">
                <a:ln>
                  <a:noFill/>
                </a:ln>
                <a:solidFill>
                  <a:srgbClr val="00B0F0"/>
                </a:solidFill>
                <a:effectLst/>
                <a:uLnTx/>
                <a:uFillTx/>
                <a:latin typeface="微软雅黑"/>
                <a:ea typeface="微软雅黑"/>
                <a:cs typeface="Calibri"/>
              </a:rPr>
              <a:t>填加标</a:t>
            </a:r>
            <a:r>
              <a:rPr kumimoji="0" lang="zh-CN" altLang="en-US" sz="1200" b="1" i="0" u="none" strike="noStrike" kern="1200" cap="none" spc="0" normalizeH="0" baseline="0" noProof="0" dirty="0">
                <a:ln>
                  <a:noFill/>
                </a:ln>
                <a:solidFill>
                  <a:srgbClr val="00B0F0"/>
                </a:solidFill>
                <a:effectLst/>
                <a:uLnTx/>
                <a:uFillTx/>
                <a:latin typeface="微软雅黑"/>
                <a:ea typeface="微软雅黑"/>
                <a:cs typeface="Calibri"/>
              </a:rPr>
              <a:t>题</a:t>
            </a:r>
            <a:endParaRPr kumimoji="0" lang="en-US" sz="1200" b="1" i="0" u="none" strike="noStrike" kern="1200" cap="none" spc="0" normalizeH="0" baseline="0" noProof="0" dirty="0">
              <a:ln>
                <a:noFill/>
              </a:ln>
              <a:solidFill>
                <a:srgbClr val="00B0F0"/>
              </a:solidFill>
              <a:effectLst/>
              <a:uLnTx/>
              <a:uFillTx/>
              <a:latin typeface="微软雅黑"/>
              <a:ea typeface="微软雅黑"/>
              <a:cs typeface="Calibri"/>
            </a:endParaRPr>
          </a:p>
        </p:txBody>
      </p:sp>
      <p:sp>
        <p:nvSpPr>
          <p:cNvPr id="11" name="TextBox 10"/>
          <p:cNvSpPr txBox="1"/>
          <p:nvPr/>
        </p:nvSpPr>
        <p:spPr>
          <a:xfrm>
            <a:off x="600949" y="3437587"/>
            <a:ext cx="1547915" cy="904991"/>
          </a:xfrm>
          <a:prstGeom prst="rect">
            <a:avLst/>
          </a:prstGeom>
          <a:noFill/>
        </p:spPr>
        <p:txBody>
          <a:bodyPr wrap="square" l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a:t>
            </a:r>
            <a:r>
              <a:rPr kumimoji="0" lang="zh-CN" altLang="en-US" sz="11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a:cs typeface="+mn-cs"/>
              </a:rPr>
              <a:t>此处文本单击添加文本</a:t>
            </a: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单击此处文本单击添加</a:t>
            </a:r>
            <a:r>
              <a:rPr kumimoji="0" lang="zh-CN" altLang="en-US" sz="11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a:cs typeface="+mn-cs"/>
              </a:rPr>
              <a:t>文本</a:t>
            </a: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单击此处文本单击添加文本</a:t>
            </a:r>
            <a:endParaRPr kumimoji="0" lang="en-US"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Calibri"/>
            </a:endParaRPr>
          </a:p>
        </p:txBody>
      </p:sp>
      <p:sp>
        <p:nvSpPr>
          <p:cNvPr id="12" name="TextBox 11"/>
          <p:cNvSpPr txBox="1"/>
          <p:nvPr/>
        </p:nvSpPr>
        <p:spPr>
          <a:xfrm>
            <a:off x="2626163" y="3130842"/>
            <a:ext cx="1807998" cy="231699"/>
          </a:xfrm>
          <a:prstGeom prst="rect">
            <a:avLst/>
          </a:prstGeom>
          <a:noFill/>
        </p:spPr>
        <p:txBody>
          <a:bodyPr wrap="square" l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25525" algn="l"/>
              </a:tabLst>
              <a:defRPr/>
            </a:pPr>
            <a:r>
              <a:rPr kumimoji="0" lang="zh-CN" altLang="en-US" sz="1200" b="1" i="0" u="none" strike="noStrike" kern="1200" cap="none" spc="0" normalizeH="0" baseline="0" noProof="0" dirty="0">
                <a:ln>
                  <a:noFill/>
                </a:ln>
                <a:solidFill>
                  <a:srgbClr val="0084B4"/>
                </a:solidFill>
                <a:effectLst/>
                <a:uLnTx/>
                <a:uFillTx/>
                <a:latin typeface="微软雅黑"/>
                <a:ea typeface="微软雅黑"/>
                <a:cs typeface="Calibri"/>
              </a:rPr>
              <a:t>填加标题</a:t>
            </a:r>
            <a:endParaRPr kumimoji="0" lang="en-US" altLang="zh-CN" sz="1200" b="1" i="0" u="none" strike="noStrike" kern="1200" cap="none" spc="0" normalizeH="0" baseline="0" noProof="0" dirty="0">
              <a:ln>
                <a:noFill/>
              </a:ln>
              <a:solidFill>
                <a:srgbClr val="0084B4"/>
              </a:solidFill>
              <a:effectLst/>
              <a:uLnTx/>
              <a:uFillTx/>
              <a:latin typeface="微软雅黑"/>
              <a:ea typeface="微软雅黑"/>
              <a:cs typeface="Calibri"/>
            </a:endParaRPr>
          </a:p>
        </p:txBody>
      </p:sp>
      <p:sp>
        <p:nvSpPr>
          <p:cNvPr id="13" name="TextBox 12"/>
          <p:cNvSpPr txBox="1"/>
          <p:nvPr/>
        </p:nvSpPr>
        <p:spPr>
          <a:xfrm>
            <a:off x="2752767" y="3435042"/>
            <a:ext cx="1547915" cy="904991"/>
          </a:xfrm>
          <a:prstGeom prst="rect">
            <a:avLst/>
          </a:prstGeom>
          <a:noFill/>
        </p:spPr>
        <p:txBody>
          <a:bodyPr wrap="square" l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单击此处文本单击添加文本单击此处文本单击添加文本单击此处文本单击添加文本</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Calibri"/>
            </a:endParaRPr>
          </a:p>
        </p:txBody>
      </p:sp>
      <p:sp>
        <p:nvSpPr>
          <p:cNvPr id="14" name="TextBox 13"/>
          <p:cNvSpPr txBox="1"/>
          <p:nvPr/>
        </p:nvSpPr>
        <p:spPr>
          <a:xfrm>
            <a:off x="4757584" y="3128298"/>
            <a:ext cx="1807998" cy="231699"/>
          </a:xfrm>
          <a:prstGeom prst="rect">
            <a:avLst/>
          </a:prstGeom>
          <a:noFill/>
        </p:spPr>
        <p:txBody>
          <a:bodyPr wrap="square" l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25525" algn="l"/>
              </a:tabLst>
              <a:defRPr/>
            </a:pPr>
            <a:r>
              <a:rPr kumimoji="0" lang="zh-CN" altLang="en-US" sz="1200" b="1" i="0" u="none" strike="noStrike" kern="1200" cap="none" spc="0" normalizeH="0" baseline="0" noProof="0" dirty="0">
                <a:ln>
                  <a:noFill/>
                </a:ln>
                <a:solidFill>
                  <a:srgbClr val="00B0F0"/>
                </a:solidFill>
                <a:effectLst/>
                <a:uLnTx/>
                <a:uFillTx/>
                <a:latin typeface="微软雅黑"/>
                <a:ea typeface="微软雅黑"/>
                <a:cs typeface="Calibri"/>
              </a:rPr>
              <a:t>填加标题</a:t>
            </a:r>
            <a:endParaRPr kumimoji="0" lang="en-US" altLang="zh-CN" sz="1200" b="1" i="0" u="none" strike="noStrike" kern="1200" cap="none" spc="0" normalizeH="0" baseline="0" noProof="0" dirty="0">
              <a:ln>
                <a:noFill/>
              </a:ln>
              <a:solidFill>
                <a:srgbClr val="00B0F0"/>
              </a:solidFill>
              <a:effectLst/>
              <a:uLnTx/>
              <a:uFillTx/>
              <a:latin typeface="微软雅黑"/>
              <a:ea typeface="微软雅黑"/>
              <a:cs typeface="Calibri"/>
            </a:endParaRPr>
          </a:p>
        </p:txBody>
      </p:sp>
      <p:sp>
        <p:nvSpPr>
          <p:cNvPr id="15" name="TextBox 14"/>
          <p:cNvSpPr txBox="1"/>
          <p:nvPr/>
        </p:nvSpPr>
        <p:spPr>
          <a:xfrm>
            <a:off x="4884188" y="3432498"/>
            <a:ext cx="1547915" cy="904991"/>
          </a:xfrm>
          <a:prstGeom prst="rect">
            <a:avLst/>
          </a:prstGeom>
          <a:noFill/>
        </p:spPr>
        <p:txBody>
          <a:bodyPr wrap="square" l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单击此处文本单击添加文本单击此处文本单击添加文本单击此处文本单击添加文本</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Calibri"/>
            </a:endParaRPr>
          </a:p>
        </p:txBody>
      </p:sp>
      <p:sp>
        <p:nvSpPr>
          <p:cNvPr id="16" name="TextBox 15"/>
          <p:cNvSpPr txBox="1"/>
          <p:nvPr/>
        </p:nvSpPr>
        <p:spPr>
          <a:xfrm>
            <a:off x="6881977" y="3133387"/>
            <a:ext cx="1807998" cy="231699"/>
          </a:xfrm>
          <a:prstGeom prst="rect">
            <a:avLst/>
          </a:prstGeom>
          <a:noFill/>
        </p:spPr>
        <p:txBody>
          <a:bodyPr wrap="square" l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25525" algn="l"/>
              </a:tabLst>
              <a:defRPr/>
            </a:pPr>
            <a:r>
              <a:rPr kumimoji="0" lang="zh-CN" altLang="en-US" sz="1200" b="1" i="0" u="none" strike="noStrike" kern="1200" cap="none" spc="0" normalizeH="0" baseline="0" noProof="0" dirty="0">
                <a:ln>
                  <a:noFill/>
                </a:ln>
                <a:solidFill>
                  <a:srgbClr val="0084B4"/>
                </a:solidFill>
                <a:effectLst/>
                <a:uLnTx/>
                <a:uFillTx/>
                <a:latin typeface="微软雅黑"/>
                <a:ea typeface="微软雅黑"/>
                <a:cs typeface="Calibri"/>
              </a:rPr>
              <a:t>填加标题</a:t>
            </a:r>
            <a:endParaRPr kumimoji="0" lang="en-US" altLang="zh-CN" sz="1200" b="1" i="0" u="none" strike="noStrike" kern="1200" cap="none" spc="0" normalizeH="0" baseline="0" noProof="0" dirty="0">
              <a:ln>
                <a:noFill/>
              </a:ln>
              <a:solidFill>
                <a:srgbClr val="0084B4"/>
              </a:solidFill>
              <a:effectLst/>
              <a:uLnTx/>
              <a:uFillTx/>
              <a:latin typeface="微软雅黑"/>
              <a:ea typeface="微软雅黑"/>
              <a:cs typeface="Calibri"/>
            </a:endParaRPr>
          </a:p>
        </p:txBody>
      </p:sp>
      <p:sp>
        <p:nvSpPr>
          <p:cNvPr id="17" name="TextBox 16"/>
          <p:cNvSpPr txBox="1"/>
          <p:nvPr/>
        </p:nvSpPr>
        <p:spPr>
          <a:xfrm>
            <a:off x="7008581" y="3437587"/>
            <a:ext cx="1547915" cy="904991"/>
          </a:xfrm>
          <a:prstGeom prst="rect">
            <a:avLst/>
          </a:prstGeom>
          <a:noFill/>
        </p:spPr>
        <p:txBody>
          <a:bodyPr wrap="square" l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a:cs typeface="+mn-cs"/>
              </a:rPr>
              <a:t>单击此处文本单击添加文本单击此处文本单击添加文本单击此处文本单击添加文本</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Calibri"/>
            </a:endParaRPr>
          </a:p>
        </p:txBody>
      </p:sp>
      <p:sp>
        <p:nvSpPr>
          <p:cNvPr id="18" name="Freeform 12"/>
          <p:cNvSpPr>
            <a:spLocks noEditPoints="1"/>
          </p:cNvSpPr>
          <p:nvPr/>
        </p:nvSpPr>
        <p:spPr bwMode="auto">
          <a:xfrm>
            <a:off x="5257077" y="1883267"/>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19" name="Group 71"/>
          <p:cNvGrpSpPr/>
          <p:nvPr/>
        </p:nvGrpSpPr>
        <p:grpSpPr>
          <a:xfrm>
            <a:off x="3223099" y="1959186"/>
            <a:ext cx="607249" cy="606196"/>
            <a:chOff x="3810000" y="2265363"/>
            <a:chExt cx="915988" cy="914400"/>
          </a:xfrm>
          <a:solidFill>
            <a:schemeClr val="bg1"/>
          </a:solidFill>
        </p:grpSpPr>
        <p:sp>
          <p:nvSpPr>
            <p:cNvPr id="20"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8" name="Group 173"/>
          <p:cNvGrpSpPr/>
          <p:nvPr/>
        </p:nvGrpSpPr>
        <p:grpSpPr>
          <a:xfrm>
            <a:off x="7380679" y="1863351"/>
            <a:ext cx="803718" cy="797865"/>
            <a:chOff x="6400800" y="1195388"/>
            <a:chExt cx="654050" cy="649287"/>
          </a:xfrm>
          <a:solidFill>
            <a:schemeClr val="bg1"/>
          </a:solidFill>
        </p:grpSpPr>
        <p:sp>
          <p:nvSpPr>
            <p:cNvPr id="29"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0"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1"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2"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3"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34" name="Group 162"/>
          <p:cNvGrpSpPr/>
          <p:nvPr/>
        </p:nvGrpSpPr>
        <p:grpSpPr>
          <a:xfrm>
            <a:off x="1106119" y="1893606"/>
            <a:ext cx="628107" cy="671776"/>
            <a:chOff x="4267200" y="1196975"/>
            <a:chExt cx="593725" cy="635001"/>
          </a:xfrm>
          <a:solidFill>
            <a:schemeClr val="bg1"/>
          </a:solidFill>
        </p:grpSpPr>
        <p:sp>
          <p:nvSpPr>
            <p:cNvPr id="35"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6"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8" name="TextBox 37"/>
          <p:cNvSpPr txBox="1"/>
          <p:nvPr/>
        </p:nvSpPr>
        <p:spPr>
          <a:xfrm>
            <a:off x="-41955" y="-2540818"/>
            <a:ext cx="2487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spTree>
    <p:extLst>
      <p:ext uri="{BB962C8B-B14F-4D97-AF65-F5344CB8AC3E}">
        <p14:creationId xmlns:p14="http://schemas.microsoft.com/office/powerpoint/2010/main" val="360864733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par>
                                <p:cTn id="80" presetID="10" presetClass="entr" presetSubtype="0"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par>
                          <p:cTn id="83" fill="hold">
                            <p:stCondLst>
                              <p:cond delay="7000"/>
                            </p:stCondLst>
                            <p:childTnLst>
                              <p:par>
                                <p:cTn id="84" presetID="10"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par>
                          <p:cTn id="87" fill="hold">
                            <p:stCondLst>
                              <p:cond delay="7500"/>
                            </p:stCondLst>
                            <p:childTnLst>
                              <p:par>
                                <p:cTn id="88" presetID="10" presetClass="entr" presetSubtype="0"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childTnLst>
                                </p:cTn>
                              </p:par>
                            </p:childTnLst>
                          </p:cTn>
                        </p:par>
                        <p:par>
                          <p:cTn id="91" fill="hold">
                            <p:stCondLst>
                              <p:cond delay="8000"/>
                            </p:stCondLst>
                            <p:childTnLst>
                              <p:par>
                                <p:cTn id="92" presetID="10" presetClass="entr" presetSubtype="0"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animBg="1"/>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14313"/>
            <a:ext cx="2673350" cy="369887"/>
          </a:xfrm>
        </p:spPr>
        <p:txBody>
          <a:bodyPr>
            <a:normAutofit fontScale="90000"/>
          </a:bodyPr>
          <a:lstStyle/>
          <a:p>
            <a:r>
              <a:rPr lang="zh-CN" altLang="en-US" b="1" dirty="0" smtClean="0">
                <a:solidFill>
                  <a:schemeClr val="tx1">
                    <a:lumMod val="95000"/>
                    <a:lumOff val="5000"/>
                  </a:schemeClr>
                </a:solidFill>
              </a:rPr>
              <a:t> </a:t>
            </a:r>
            <a:endParaRPr lang="zh-CN" altLang="en-US" b="1" dirty="0">
              <a:solidFill>
                <a:schemeClr val="tx1">
                  <a:lumMod val="95000"/>
                  <a:lumOff val="5000"/>
                </a:schemeClr>
              </a:solidFill>
            </a:endParaRPr>
          </a:p>
        </p:txBody>
      </p:sp>
      <p:grpSp>
        <p:nvGrpSpPr>
          <p:cNvPr id="3" name="组合 2"/>
          <p:cNvGrpSpPr/>
          <p:nvPr/>
        </p:nvGrpSpPr>
        <p:grpSpPr>
          <a:xfrm>
            <a:off x="6062891" y="1203598"/>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5"/>
            </a:solidFill>
            <a:ln w="19050">
              <a:noFill/>
              <a:miter lim="800000"/>
              <a:headEnd/>
              <a:tailEnd/>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prstClr val="white"/>
                </a:solidFill>
                <a:effectLst/>
                <a:uLnTx/>
                <a:uFillTx/>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p:txBody>
          </p:sp>
          <p:sp>
            <p:nvSpPr>
              <p:cNvPr id="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Arial" charset="0"/>
                    <a:ea typeface="微软雅黑"/>
                    <a:cs typeface="Arial" charset="0"/>
                  </a:rPr>
                  <a:t>主题三</a:t>
                </a:r>
                <a:endParaRPr kumimoji="0" lang="ko-KR" altLang="ko-KR" sz="3000" b="1" i="0" u="none" strike="noStrike" kern="1200" cap="none" spc="0" normalizeH="0" baseline="0" noProof="0" dirty="0">
                  <a:ln>
                    <a:noFill/>
                  </a:ln>
                  <a:solidFill>
                    <a:prstClr val="white"/>
                  </a:solidFill>
                  <a:effectLst/>
                  <a:uLnTx/>
                  <a:uFillTx/>
                  <a:latin typeface="Arial" charset="0"/>
                  <a:cs typeface="Arial" charset="0"/>
                </a:endParaRPr>
              </a:p>
            </p:txBody>
          </p:sp>
        </p:grpSp>
      </p:grpSp>
      <p:grpSp>
        <p:nvGrpSpPr>
          <p:cNvPr id="8" name="组合 7"/>
          <p:cNvGrpSpPr/>
          <p:nvPr/>
        </p:nvGrpSpPr>
        <p:grpSpPr>
          <a:xfrm>
            <a:off x="3301852" y="1203598"/>
            <a:ext cx="3060574" cy="1828550"/>
            <a:chOff x="3162325" y="1925354"/>
            <a:chExt cx="3238821" cy="1935163"/>
          </a:xfrm>
        </p:grpSpPr>
        <p:sp>
          <p:nvSpPr>
            <p:cNvPr id="9"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4"/>
            </a:solidFill>
            <a:ln w="19050">
              <a:noFill/>
              <a:miter lim="800000"/>
              <a:headEnd/>
              <a:tailEnd/>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prstClr val="white"/>
                </a:solidFill>
                <a:effectLst/>
                <a:uLnTx/>
                <a:uFillTx/>
                <a:latin typeface="Arial" pitchFamily="34" charset="0"/>
                <a:ea typeface="굴림" pitchFamily="50" charset="-127"/>
                <a:cs typeface="Arial" pitchFamily="34" charset="0"/>
              </a:endParaRPr>
            </a:p>
          </p:txBody>
        </p:sp>
        <p:grpSp>
          <p:nvGrpSpPr>
            <p:cNvPr id="10" name="그룹 21"/>
            <p:cNvGrpSpPr/>
            <p:nvPr/>
          </p:nvGrpSpPr>
          <p:grpSpPr>
            <a:xfrm>
              <a:off x="3552615" y="2060848"/>
              <a:ext cx="2568441" cy="1560929"/>
              <a:chOff x="6794460" y="1978988"/>
              <a:chExt cx="2314044" cy="1560929"/>
            </a:xfrm>
          </p:grpSpPr>
          <p:sp>
            <p:nvSpPr>
              <p:cNvPr id="11"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p:txBody>
          </p:sp>
          <p:sp>
            <p:nvSpPr>
              <p:cNvPr id="12"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Arial" charset="0"/>
                    <a:ea typeface="微软雅黑"/>
                    <a:cs typeface="Arial" charset="0"/>
                  </a:rPr>
                  <a:t>主题二</a:t>
                </a:r>
                <a:endParaRPr kumimoji="0" lang="ko-KR" altLang="ko-KR" sz="3000" b="1" i="0" u="none" strike="noStrike" kern="1200" cap="none" spc="0" normalizeH="0" baseline="0" noProof="0" dirty="0">
                  <a:ln>
                    <a:noFill/>
                  </a:ln>
                  <a:solidFill>
                    <a:prstClr val="white"/>
                  </a:solidFill>
                  <a:effectLst/>
                  <a:uLnTx/>
                  <a:uFillTx/>
                  <a:latin typeface="Arial" charset="0"/>
                  <a:cs typeface="Arial" charset="0"/>
                </a:endParaRPr>
              </a:p>
            </p:txBody>
          </p:sp>
        </p:grpSp>
      </p:grpSp>
      <p:grpSp>
        <p:nvGrpSpPr>
          <p:cNvPr id="13" name="组合 12"/>
          <p:cNvGrpSpPr/>
          <p:nvPr/>
        </p:nvGrpSpPr>
        <p:grpSpPr>
          <a:xfrm>
            <a:off x="551242" y="1203598"/>
            <a:ext cx="3060574" cy="1828550"/>
            <a:chOff x="251520" y="1925354"/>
            <a:chExt cx="3238821" cy="1935163"/>
          </a:xfrm>
        </p:grpSpPr>
        <p:sp>
          <p:nvSpPr>
            <p:cNvPr id="14"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3"/>
            </a:solidFill>
            <a:ln w="19050">
              <a:noFill/>
              <a:miter lim="800000"/>
              <a:headEnd/>
              <a:tailEnd/>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prstClr val="white"/>
                </a:solidFill>
                <a:effectLst/>
                <a:uLnTx/>
                <a:uFillTx/>
                <a:latin typeface="Arial" pitchFamily="34" charset="0"/>
                <a:ea typeface="굴림" pitchFamily="50" charset="-127"/>
                <a:cs typeface="Arial" pitchFamily="34" charset="0"/>
              </a:endParaRPr>
            </a:p>
          </p:txBody>
        </p:sp>
        <p:grpSp>
          <p:nvGrpSpPr>
            <p:cNvPr id="15" name="그룹 21"/>
            <p:cNvGrpSpPr/>
            <p:nvPr/>
          </p:nvGrpSpPr>
          <p:grpSpPr>
            <a:xfrm>
              <a:off x="369777" y="2132856"/>
              <a:ext cx="2568441" cy="1488921"/>
              <a:chOff x="6794460" y="2050996"/>
              <a:chExt cx="2314044" cy="1488921"/>
            </a:xfrm>
          </p:grpSpPr>
          <p:sp>
            <p:nvSpPr>
              <p:cNvPr id="1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a:p>
                <a:pPr marL="126002" marR="0" lvl="0" indent="-126002"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500" b="0" i="0" u="none" strike="noStrike" kern="1200" cap="none" spc="0" normalizeH="0" baseline="0" noProof="0" dirty="0">
                    <a:ln>
                      <a:noFill/>
                    </a:ln>
                    <a:solidFill>
                      <a:prstClr val="white"/>
                    </a:solidFill>
                    <a:effectLst/>
                    <a:uLnTx/>
                    <a:uFillTx/>
                    <a:latin typeface="Arial" charset="0"/>
                    <a:ea typeface="微软雅黑"/>
                    <a:cs typeface="Arial" charset="0"/>
                  </a:rPr>
                  <a:t>单击此处添加文本</a:t>
                </a:r>
                <a:endParaRPr kumimoji="0" lang="en-US" altLang="ko-KR" sz="1500" b="0" i="0" u="none" strike="noStrike" kern="1200" cap="none" spc="0" normalizeH="0" baseline="0" noProof="0" dirty="0">
                  <a:ln>
                    <a:noFill/>
                  </a:ln>
                  <a:solidFill>
                    <a:prstClr val="white"/>
                  </a:solidFill>
                  <a:effectLst/>
                  <a:uLnTx/>
                  <a:uFillTx/>
                  <a:latin typeface="Arial" charset="0"/>
                  <a:ea typeface="微软雅黑"/>
                  <a:cs typeface="Arial" charset="0"/>
                </a:endParaRPr>
              </a:p>
            </p:txBody>
          </p:sp>
          <p:sp>
            <p:nvSpPr>
              <p:cNvPr id="1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marR="0" lvl="0" indent="-126002"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Arial" charset="0"/>
                    <a:ea typeface="微软雅黑"/>
                    <a:cs typeface="Arial" charset="0"/>
                  </a:rPr>
                  <a:t>主题一</a:t>
                </a:r>
                <a:endParaRPr kumimoji="0" lang="ko-KR" altLang="ko-KR" sz="3000" b="1" i="0" u="none" strike="noStrike" kern="1200" cap="none" spc="0" normalizeH="0" baseline="0" noProof="0" dirty="0">
                  <a:ln>
                    <a:noFill/>
                  </a:ln>
                  <a:solidFill>
                    <a:prstClr val="white"/>
                  </a:solidFill>
                  <a:effectLst/>
                  <a:uLnTx/>
                  <a:uFillTx/>
                  <a:latin typeface="Arial" charset="0"/>
                  <a:cs typeface="Arial" charset="0"/>
                </a:endParaRPr>
              </a:p>
            </p:txBody>
          </p:sp>
        </p:grpSp>
      </p:grpSp>
      <p:sp>
        <p:nvSpPr>
          <p:cNvPr id="18" name="矩形 17"/>
          <p:cNvSpPr/>
          <p:nvPr/>
        </p:nvSpPr>
        <p:spPr>
          <a:xfrm>
            <a:off x="551242" y="3244824"/>
            <a:ext cx="2580597"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p:txBody>
      </p:sp>
      <p:sp>
        <p:nvSpPr>
          <p:cNvPr id="19" name="矩形 18"/>
          <p:cNvSpPr/>
          <p:nvPr/>
        </p:nvSpPr>
        <p:spPr>
          <a:xfrm>
            <a:off x="3301852" y="3233643"/>
            <a:ext cx="2602156"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p:txBody>
      </p:sp>
      <p:sp>
        <p:nvSpPr>
          <p:cNvPr id="20" name="矩形 19"/>
          <p:cNvSpPr/>
          <p:nvPr/>
        </p:nvSpPr>
        <p:spPr>
          <a:xfrm>
            <a:off x="6062891" y="3233644"/>
            <a:ext cx="2605075"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单击此处添加文本</a:t>
            </a:r>
          </a:p>
        </p:txBody>
      </p:sp>
      <p:sp>
        <p:nvSpPr>
          <p:cNvPr id="21" name="TextBox 20"/>
          <p:cNvSpPr txBox="1"/>
          <p:nvPr/>
        </p:nvSpPr>
        <p:spPr>
          <a:xfrm>
            <a:off x="-41955" y="-2540818"/>
            <a:ext cx="2487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spTree>
    <p:extLst>
      <p:ext uri="{BB962C8B-B14F-4D97-AF65-F5344CB8AC3E}">
        <p14:creationId xmlns:p14="http://schemas.microsoft.com/office/powerpoint/2010/main" val="320517412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par>
                                <p:cTn id="12" presetID="12" presetClass="entr" presetSubtype="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12" presetClass="entr" presetSubtype="8" fill="hold" nodeType="withEffect">
                                  <p:stCondLst>
                                    <p:cond delay="6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grpSp>
        <p:nvGrpSpPr>
          <p:cNvPr id="9" name="组合 8"/>
          <p:cNvGrpSpPr/>
          <p:nvPr/>
        </p:nvGrpSpPr>
        <p:grpSpPr>
          <a:xfrm>
            <a:off x="2339752" y="339502"/>
            <a:ext cx="1868973" cy="1124070"/>
            <a:chOff x="2339752" y="339502"/>
            <a:chExt cx="1868973" cy="1124070"/>
          </a:xfrm>
        </p:grpSpPr>
        <p:sp>
          <p:nvSpPr>
            <p:cNvPr id="13" name="文本框 12"/>
            <p:cNvSpPr txBox="1"/>
            <p:nvPr>
              <p:custDataLst>
                <p:tags r:id="rId4"/>
              </p:custDataLst>
            </p:nvPr>
          </p:nvSpPr>
          <p:spPr>
            <a:xfrm>
              <a:off x="2339752" y="1063462"/>
              <a:ext cx="1868973" cy="400110"/>
            </a:xfrm>
            <a:prstGeom prst="rect">
              <a:avLst/>
            </a:prstGeom>
            <a:noFill/>
          </p:spPr>
          <p:txBody>
            <a:bodyPr wrap="none">
              <a:spAutoFit/>
            </a:bodyPr>
            <a:lstStyle/>
            <a:p>
              <a:pPr>
                <a:defRPr/>
              </a:pPr>
              <a:r>
                <a:rPr lang="en-US" altLang="zh-CN" sz="2000" spc="300" dirty="0">
                  <a:solidFill>
                    <a:srgbClr val="0070C0"/>
                  </a:solidFill>
                  <a:latin typeface="微软雅黑" panose="020B0503020204020204" pitchFamily="34" charset="-122"/>
                  <a:ea typeface="微软雅黑" panose="020B0503020204020204" pitchFamily="34" charset="-122"/>
                </a:rPr>
                <a:t>CONTENTS</a:t>
              </a:r>
              <a:endParaRPr lang="zh-CN" altLang="en-US" sz="2000" spc="300" dirty="0">
                <a:solidFill>
                  <a:srgbClr val="0070C0"/>
                </a:solidFill>
                <a:latin typeface="微软雅黑" panose="020B0503020204020204" pitchFamily="34" charset="-122"/>
                <a:ea typeface="微软雅黑" panose="020B0503020204020204" pitchFamily="34" charset="-122"/>
              </a:endParaRPr>
            </a:p>
          </p:txBody>
        </p:sp>
        <p:sp>
          <p:nvSpPr>
            <p:cNvPr id="14" name="文本框 1"/>
            <p:cNvSpPr txBox="1">
              <a:spLocks noChangeArrowheads="1"/>
            </p:cNvSpPr>
            <p:nvPr>
              <p:custDataLst>
                <p:tags r:id="rId5"/>
              </p:custDataLst>
            </p:nvPr>
          </p:nvSpPr>
          <p:spPr bwMode="auto">
            <a:xfrm>
              <a:off x="2339752" y="339502"/>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000" b="1" dirty="0">
                  <a:ln w="19050">
                    <a:solidFill>
                      <a:srgbClr val="FFFFFF"/>
                    </a:solidFill>
                  </a:ln>
                  <a:solidFill>
                    <a:srgbClr val="0070C0"/>
                  </a:solidFill>
                  <a:effectLst>
                    <a:outerShdw dist="228600" dir="9600000" algn="r" rotWithShape="0">
                      <a:srgbClr val="A5A5A5">
                        <a:alpha val="20000"/>
                      </a:srgbClr>
                    </a:outerShdw>
                  </a:effectLst>
                  <a:latin typeface="微软雅黑" panose="020B0503020204020204" pitchFamily="34" charset="-122"/>
                  <a:ea typeface="微软雅黑" panose="020B0503020204020204" pitchFamily="34" charset="-122"/>
                </a:rPr>
                <a:t>目 录</a:t>
              </a:r>
            </a:p>
          </p:txBody>
        </p:sp>
      </p:grpSp>
      <p:sp>
        <p:nvSpPr>
          <p:cNvPr id="36" name="等腰三角形 4"/>
          <p:cNvSpPr/>
          <p:nvPr>
            <p:custDataLst>
              <p:tags r:id="rId1"/>
            </p:custDataLst>
          </p:nvPr>
        </p:nvSpPr>
        <p:spPr>
          <a:xfrm rot="16200000" flipH="1">
            <a:off x="2572431" y="2315950"/>
            <a:ext cx="623022" cy="1939635"/>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7" name="右箭头 3"/>
          <p:cNvSpPr/>
          <p:nvPr>
            <p:custDataLst>
              <p:tags r:id="rId2"/>
            </p:custDataLst>
          </p:nvPr>
        </p:nvSpPr>
        <p:spPr>
          <a:xfrm flipH="1">
            <a:off x="2051720" y="2715766"/>
            <a:ext cx="6098236" cy="894887"/>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28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8" name="TextBox 34"/>
          <p:cNvSpPr txBox="1"/>
          <p:nvPr>
            <p:custDataLst>
              <p:tags r:id="rId3"/>
            </p:custDataLst>
          </p:nvPr>
        </p:nvSpPr>
        <p:spPr>
          <a:xfrm>
            <a:off x="3035882" y="2643758"/>
            <a:ext cx="721058" cy="819904"/>
          </a:xfrm>
          <a:prstGeom prst="rect">
            <a:avLst/>
          </a:prstGeom>
          <a:noFill/>
        </p:spPr>
        <p:txBody>
          <a:bodyPr wrap="square" lIns="0" tIns="0" rIns="0" bIns="0" rtlCol="0" anchor="ctr" anchorCtr="0">
            <a:spAutoFit/>
          </a:bodyPr>
          <a:lstStyle/>
          <a:p>
            <a:pPr algn="ctr">
              <a:lnSpc>
                <a:spcPct val="130000"/>
              </a:lnSpc>
              <a:defRPr/>
            </a:pPr>
            <a:r>
              <a:rPr lang="en-US" altLang="zh-CN" sz="4400" b="1" kern="0" dirty="0" smtClean="0">
                <a:solidFill>
                  <a:schemeClr val="bg1"/>
                </a:solidFill>
                <a:latin typeface="Bell MT" pitchFamily="18" charset="0"/>
                <a:ea typeface="微软雅黑" pitchFamily="34" charset="-122"/>
              </a:rPr>
              <a:t>03</a:t>
            </a:r>
            <a:endParaRPr lang="en-US" altLang="zh-CN" sz="4400" b="1" kern="0" dirty="0">
              <a:solidFill>
                <a:schemeClr val="bg1"/>
              </a:solidFill>
              <a:latin typeface="Bell MT" pitchFamily="18" charset="0"/>
              <a:ea typeface="微软雅黑" pitchFamily="34" charset="-122"/>
            </a:endParaRPr>
          </a:p>
        </p:txBody>
      </p:sp>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64360" y="1694456"/>
            <a:ext cx="2205828" cy="900412"/>
          </a:xfrm>
          <a:prstGeom prst="rect">
            <a:avLst/>
          </a:prstGeom>
        </p:spPr>
      </p:pic>
    </p:spTree>
    <p:extLst>
      <p:ext uri="{BB962C8B-B14F-4D97-AF65-F5344CB8AC3E}">
        <p14:creationId xmlns:p14="http://schemas.microsoft.com/office/powerpoint/2010/main" val="273683148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500" fill="hold"/>
                                        <p:tgtEl>
                                          <p:spTgt spid="19"/>
                                        </p:tgtEl>
                                        <p:attrNameLst>
                                          <p:attrName>ppt_w</p:attrName>
                                        </p:attrNameLst>
                                      </p:cBhvr>
                                      <p:tavLst>
                                        <p:tav tm="0">
                                          <p:val>
                                            <p:fltVal val="0"/>
                                          </p:val>
                                        </p:tav>
                                        <p:tav tm="100000">
                                          <p:val>
                                            <p:strVal val="#ppt_w"/>
                                          </p:val>
                                        </p:tav>
                                      </p:tavLst>
                                    </p:anim>
                                    <p:anim calcmode="lin" valueType="num">
                                      <p:cBhvr>
                                        <p:cTn id="14" dur="1500" fill="hold"/>
                                        <p:tgtEl>
                                          <p:spTgt spid="19"/>
                                        </p:tgtEl>
                                        <p:attrNameLst>
                                          <p:attrName>ppt_h</p:attrName>
                                        </p:attrNameLst>
                                      </p:cBhvr>
                                      <p:tavLst>
                                        <p:tav tm="0">
                                          <p:val>
                                            <p:fltVal val="0"/>
                                          </p:val>
                                        </p:tav>
                                        <p:tav tm="100000">
                                          <p:val>
                                            <p:strVal val="#ppt_h"/>
                                          </p:val>
                                        </p:tav>
                                      </p:tavLst>
                                    </p:anim>
                                    <p:animEffect transition="in" filter="fade">
                                      <p:cBhvr>
                                        <p:cTn id="15" dur="1500"/>
                                        <p:tgtEl>
                                          <p:spTgt spid="1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9" presetClass="entr" presetSubtype="0" decel="10000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2059435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auto">
          <a:xfrm>
            <a:off x="3379539" y="1454629"/>
            <a:ext cx="2241351" cy="935638"/>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8575" cap="flat" cmpd="sng">
            <a:solidFill>
              <a:schemeClr val="accent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EAF5FC">
                  <a:lumMod val="10000"/>
                </a:srgbClr>
              </a:solidFill>
              <a:effectLst/>
              <a:uLnTx/>
              <a:uFillTx/>
              <a:latin typeface="微软雅黑" pitchFamily="34" charset="-122"/>
              <a:ea typeface="幼圆"/>
              <a:cs typeface="+mn-cs"/>
            </a:endParaRPr>
          </a:p>
        </p:txBody>
      </p:sp>
      <p:sp>
        <p:nvSpPr>
          <p:cNvPr id="3" name="Freeform 4"/>
          <p:cNvSpPr>
            <a:spLocks/>
          </p:cNvSpPr>
          <p:nvPr/>
        </p:nvSpPr>
        <p:spPr bwMode="auto">
          <a:xfrm rot="5400000">
            <a:off x="6552349" y="1607608"/>
            <a:ext cx="867687" cy="2435099"/>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8575" cap="flat" cmpd="sng">
            <a:solidFill>
              <a:schemeClr val="accent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vert270" wrap="none"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EAF5FC">
                  <a:lumMod val="10000"/>
                </a:srgbClr>
              </a:solidFill>
              <a:effectLst/>
              <a:uLnTx/>
              <a:uFillTx/>
              <a:latin typeface="微软雅黑" pitchFamily="34" charset="-122"/>
              <a:ea typeface="幼圆"/>
              <a:cs typeface="+mn-cs"/>
            </a:endParaRPr>
          </a:p>
        </p:txBody>
      </p:sp>
      <p:sp>
        <p:nvSpPr>
          <p:cNvPr id="4" name="Freeform 6"/>
          <p:cNvSpPr>
            <a:spLocks/>
          </p:cNvSpPr>
          <p:nvPr/>
        </p:nvSpPr>
        <p:spPr bwMode="auto">
          <a:xfrm rot="5400000" flipH="1" flipV="1">
            <a:off x="1723966" y="1701694"/>
            <a:ext cx="867687" cy="2435099"/>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8575" cap="flat" cmpd="sng">
            <a:solidFill>
              <a:schemeClr val="accent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EAF5FC">
                  <a:lumMod val="10000"/>
                </a:srgbClr>
              </a:solidFill>
              <a:effectLst/>
              <a:uLnTx/>
              <a:uFillTx/>
              <a:latin typeface="微软雅黑" pitchFamily="34" charset="-122"/>
              <a:ea typeface="幼圆"/>
              <a:cs typeface="+mn-cs"/>
            </a:endParaRPr>
          </a:p>
        </p:txBody>
      </p:sp>
      <p:sp>
        <p:nvSpPr>
          <p:cNvPr id="10" name="任意多边形 9"/>
          <p:cNvSpPr/>
          <p:nvPr/>
        </p:nvSpPr>
        <p:spPr>
          <a:xfrm>
            <a:off x="3509894" y="3358314"/>
            <a:ext cx="2258746" cy="939360"/>
          </a:xfrm>
          <a:custGeom>
            <a:avLst/>
            <a:gdLst>
              <a:gd name="connsiteX0" fmla="*/ 0 w 2572512"/>
              <a:gd name="connsiteY0" fmla="*/ 0 h 1426464"/>
              <a:gd name="connsiteX1" fmla="*/ 2572512 w 2572512"/>
              <a:gd name="connsiteY1" fmla="*/ 0 h 1426464"/>
              <a:gd name="connsiteX2" fmla="*/ 2572512 w 2572512"/>
              <a:gd name="connsiteY2" fmla="*/ 1426464 h 1426464"/>
            </a:gdLst>
            <a:ahLst/>
            <a:cxnLst>
              <a:cxn ang="0">
                <a:pos x="connsiteX0" y="connsiteY0"/>
              </a:cxn>
              <a:cxn ang="0">
                <a:pos x="connsiteX1" y="connsiteY1"/>
              </a:cxn>
              <a:cxn ang="0">
                <a:pos x="connsiteX2" y="connsiteY2"/>
              </a:cxn>
            </a:cxnLst>
            <a:rect l="l" t="t" r="r" b="b"/>
            <a:pathLst>
              <a:path w="2572512" h="1426464">
                <a:moveTo>
                  <a:pt x="0" y="0"/>
                </a:moveTo>
                <a:lnTo>
                  <a:pt x="2572512" y="0"/>
                </a:lnTo>
                <a:lnTo>
                  <a:pt x="2572512" y="1426464"/>
                </a:lnTo>
              </a:path>
            </a:pathLst>
          </a:custGeom>
          <a:no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EAF5FC">
                  <a:lumMod val="10000"/>
                </a:srgbClr>
              </a:solidFill>
              <a:effectLst/>
              <a:uLnTx/>
              <a:uFillTx/>
              <a:latin typeface="微软雅黑" pitchFamily="34" charset="-122"/>
              <a:ea typeface="幼圆"/>
              <a:cs typeface="+mn-cs"/>
            </a:endParaRPr>
          </a:p>
        </p:txBody>
      </p:sp>
      <p:sp>
        <p:nvSpPr>
          <p:cNvPr id="20" name="KSO_GT1.4"/>
          <p:cNvSpPr>
            <a:spLocks noChangeArrowheads="1"/>
          </p:cNvSpPr>
          <p:nvPr/>
        </p:nvSpPr>
        <p:spPr bwMode="auto">
          <a:xfrm>
            <a:off x="1158602" y="2729541"/>
            <a:ext cx="2191832" cy="521361"/>
          </a:xfrm>
          <a:prstGeom prst="rect">
            <a:avLst/>
          </a:prstGeom>
          <a:noFill/>
          <a:ln>
            <a:noFill/>
          </a:ln>
          <a:effectLst/>
          <a:extLst/>
        </p:spPr>
        <p:txBody>
          <a:bodyPr wrap="square" t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请在此处输入您的文字，或者复制您的文字粘贴到此处。</a:t>
            </a:r>
            <a:endParaRPr kumimoji="0" lang="zh-CN" altLang="en-US" sz="1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KSO_GT1.3"/>
          <p:cNvSpPr>
            <a:spLocks noChangeArrowheads="1"/>
          </p:cNvSpPr>
          <p:nvPr/>
        </p:nvSpPr>
        <p:spPr bwMode="auto">
          <a:xfrm>
            <a:off x="3429055" y="3651597"/>
            <a:ext cx="2191832" cy="521361"/>
          </a:xfrm>
          <a:prstGeom prst="rect">
            <a:avLst/>
          </a:prstGeom>
          <a:noFill/>
          <a:ln>
            <a:noFill/>
          </a:ln>
          <a:effectLst/>
          <a:extLst/>
        </p:spPr>
        <p:txBody>
          <a:bodyPr wrap="square" t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请在此处输入您的文字，或者复制您的文字粘贴到此处。</a:t>
            </a:r>
            <a:endParaRPr kumimoji="0" lang="zh-CN" altLang="en-US" sz="1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2" name="KSO_GT1.2"/>
          <p:cNvSpPr>
            <a:spLocks noChangeArrowheads="1"/>
          </p:cNvSpPr>
          <p:nvPr/>
        </p:nvSpPr>
        <p:spPr bwMode="auto">
          <a:xfrm>
            <a:off x="5773556" y="2664405"/>
            <a:ext cx="2191832" cy="521361"/>
          </a:xfrm>
          <a:prstGeom prst="rect">
            <a:avLst/>
          </a:prstGeom>
          <a:noFill/>
          <a:ln>
            <a:noFill/>
          </a:ln>
          <a:effectLst/>
          <a:extLst/>
        </p:spPr>
        <p:txBody>
          <a:bodyPr wrap="square" t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请在此处输入您的文字，或者复制您的文字粘贴到此处。</a:t>
            </a:r>
            <a:endParaRPr kumimoji="0" lang="zh-CN" altLang="en-US" sz="1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3" name="KSO_GT1.1"/>
          <p:cNvSpPr>
            <a:spLocks noChangeArrowheads="1"/>
          </p:cNvSpPr>
          <p:nvPr/>
        </p:nvSpPr>
        <p:spPr bwMode="auto">
          <a:xfrm>
            <a:off x="3369788" y="1729720"/>
            <a:ext cx="2322191" cy="553998"/>
          </a:xfrm>
          <a:prstGeom prst="rect">
            <a:avLst/>
          </a:prstGeom>
          <a:noFill/>
          <a:ln>
            <a:noFill/>
          </a:ln>
          <a:effectLst/>
          <a:extLst/>
        </p:spPr>
        <p:txBody>
          <a:bodyPr wrap="square" t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请在此处输入您的文字，或者复制您的文字粘贴到此处。</a:t>
            </a:r>
            <a:endParaRPr kumimoji="0" lang="zh-CN" altLang="en-US" sz="12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5" name="KSO_GT1"/>
          <p:cNvSpPr>
            <a:spLocks noChangeArrowheads="1"/>
          </p:cNvSpPr>
          <p:nvPr/>
        </p:nvSpPr>
        <p:spPr bwMode="auto">
          <a:xfrm>
            <a:off x="3709887" y="2639074"/>
            <a:ext cx="1722830" cy="464161"/>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rgbClr val="47494B">
                    <a:lumMod val="50000"/>
                    <a:lumOff val="50000"/>
                  </a:srgbClr>
                </a:solidFill>
                <a:effectLst/>
                <a:uLnTx/>
                <a:uFillTx/>
                <a:latin typeface="微软雅黑" pitchFamily="34" charset="-122"/>
                <a:ea typeface="微软雅黑" pitchFamily="34" charset="-122"/>
                <a:cs typeface="宋体" pitchFamily="2" charset="-122"/>
              </a:rPr>
              <a:t>文本内容</a:t>
            </a:r>
            <a:endParaRPr kumimoji="0" lang="zh-CN" altLang="zh-CN" sz="1800" b="1" i="0" u="none" strike="noStrike" kern="1200" cap="none" spc="0" normalizeH="0" baseline="0" noProof="0" dirty="0">
              <a:ln>
                <a:noFill/>
              </a:ln>
              <a:solidFill>
                <a:srgbClr val="47494B">
                  <a:lumMod val="50000"/>
                  <a:lumOff val="50000"/>
                </a:srgbClr>
              </a:solidFill>
              <a:effectLst/>
              <a:uLnTx/>
              <a:uFillTx/>
              <a:latin typeface="微软雅黑" pitchFamily="34" charset="-122"/>
              <a:ea typeface="微软雅黑" pitchFamily="34" charset="-122"/>
              <a:cs typeface="宋体" pitchFamily="2" charset="-122"/>
            </a:endParaRPr>
          </a:p>
        </p:txBody>
      </p:sp>
      <p:sp>
        <p:nvSpPr>
          <p:cNvPr id="9" name="KSO_GN4"/>
          <p:cNvSpPr>
            <a:spLocks noChangeArrowheads="1"/>
          </p:cNvSpPr>
          <p:nvPr/>
        </p:nvSpPr>
        <p:spPr bwMode="auto">
          <a:xfrm>
            <a:off x="940260" y="3127280"/>
            <a:ext cx="238353" cy="17876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8" name="KSO_GN3"/>
          <p:cNvSpPr>
            <a:spLocks noChangeArrowheads="1"/>
          </p:cNvSpPr>
          <p:nvPr/>
        </p:nvSpPr>
        <p:spPr bwMode="auto">
          <a:xfrm>
            <a:off x="5453626" y="4109961"/>
            <a:ext cx="238353" cy="17876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7" name="KSO_GN2"/>
          <p:cNvSpPr>
            <a:spLocks noChangeArrowheads="1"/>
          </p:cNvSpPr>
          <p:nvPr/>
        </p:nvSpPr>
        <p:spPr bwMode="auto">
          <a:xfrm>
            <a:off x="7965389" y="2441493"/>
            <a:ext cx="238353" cy="17876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6" name="KSO_GN1"/>
          <p:cNvSpPr>
            <a:spLocks noChangeArrowheads="1"/>
          </p:cNvSpPr>
          <p:nvPr/>
        </p:nvSpPr>
        <p:spPr bwMode="auto">
          <a:xfrm>
            <a:off x="3447839" y="1454629"/>
            <a:ext cx="238353" cy="17876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p>
        </p:txBody>
      </p:sp>
      <p:sp>
        <p:nvSpPr>
          <p:cNvPr id="14" name="标题 13"/>
          <p:cNvSpPr>
            <a:spLocks noGrp="1"/>
          </p:cNvSpPr>
          <p:nvPr>
            <p:ph type="title" idx="4294967295"/>
          </p:nvPr>
        </p:nvSpPr>
        <p:spPr>
          <a:xfrm>
            <a:off x="0" y="122238"/>
            <a:ext cx="8291513" cy="523875"/>
          </a:xfrm>
        </p:spPr>
        <p:txBody>
          <a:bodyPr/>
          <a:lstStyle/>
          <a:p>
            <a:pPr>
              <a:defRPr/>
            </a:pPr>
            <a:r>
              <a:rPr lang="zh-CN" altLang="en-US" dirty="0" smtClean="0"/>
              <a:t> </a:t>
            </a:r>
            <a:endParaRPr lang="zh-CN" altLang="en-US" dirty="0"/>
          </a:p>
        </p:txBody>
      </p:sp>
    </p:spTree>
    <p:extLst>
      <p:ext uri="{BB962C8B-B14F-4D97-AF65-F5344CB8AC3E}">
        <p14:creationId xmlns:p14="http://schemas.microsoft.com/office/powerpoint/2010/main" val="10492150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4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950"/>
                            </p:stCondLst>
                            <p:childTnLst>
                              <p:par>
                                <p:cTn id="17" presetID="3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par>
                          <p:cTn id="23" fill="hold">
                            <p:stCondLst>
                              <p:cond delay="1950"/>
                            </p:stCondLst>
                            <p:childTnLst>
                              <p:par>
                                <p:cTn id="24" presetID="2" presetClass="entr" presetSubtype="2"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245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950"/>
                            </p:stCondLst>
                            <p:childTnLst>
                              <p:par>
                                <p:cTn id="33" presetID="31"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fltVal val="0"/>
                                          </p:val>
                                        </p:tav>
                                        <p:tav tm="100000">
                                          <p:val>
                                            <p:strVal val="#ppt_w"/>
                                          </p:val>
                                        </p:tav>
                                      </p:tavLst>
                                    </p:anim>
                                    <p:anim calcmode="lin" valueType="num">
                                      <p:cBhvr>
                                        <p:cTn id="36" dur="1000" fill="hold"/>
                                        <p:tgtEl>
                                          <p:spTgt spid="7"/>
                                        </p:tgtEl>
                                        <p:attrNameLst>
                                          <p:attrName>ppt_h</p:attrName>
                                        </p:attrNameLst>
                                      </p:cBhvr>
                                      <p:tavLst>
                                        <p:tav tm="0">
                                          <p:val>
                                            <p:fltVal val="0"/>
                                          </p:val>
                                        </p:tav>
                                        <p:tav tm="100000">
                                          <p:val>
                                            <p:strVal val="#ppt_h"/>
                                          </p:val>
                                        </p:tav>
                                      </p:tavLst>
                                    </p:anim>
                                    <p:anim calcmode="lin" valueType="num">
                                      <p:cBhvr>
                                        <p:cTn id="37" dur="1000" fill="hold"/>
                                        <p:tgtEl>
                                          <p:spTgt spid="7"/>
                                        </p:tgtEl>
                                        <p:attrNameLst>
                                          <p:attrName>style.rotation</p:attrName>
                                        </p:attrNameLst>
                                      </p:cBhvr>
                                      <p:tavLst>
                                        <p:tav tm="0">
                                          <p:val>
                                            <p:fltVal val="90"/>
                                          </p:val>
                                        </p:tav>
                                        <p:tav tm="100000">
                                          <p:val>
                                            <p:fltVal val="0"/>
                                          </p:val>
                                        </p:tav>
                                      </p:tavLst>
                                    </p:anim>
                                    <p:animEffect transition="in" filter="fade">
                                      <p:cBhvr>
                                        <p:cTn id="38" dur="1000"/>
                                        <p:tgtEl>
                                          <p:spTgt spid="7"/>
                                        </p:tgtEl>
                                      </p:cBhvr>
                                    </p:animEffect>
                                  </p:childTnLst>
                                </p:cTn>
                              </p:par>
                            </p:childTnLst>
                          </p:cTn>
                        </p:par>
                        <p:par>
                          <p:cTn id="39" fill="hold">
                            <p:stCondLst>
                              <p:cond delay="3950"/>
                            </p:stCondLst>
                            <p:childTnLst>
                              <p:par>
                                <p:cTn id="40" presetID="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450"/>
                            </p:stCondLst>
                            <p:childTnLst>
                              <p:par>
                                <p:cTn id="45" presetID="2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right)">
                                      <p:cBhvr>
                                        <p:cTn id="47" dur="500"/>
                                        <p:tgtEl>
                                          <p:spTgt spid="10"/>
                                        </p:tgtEl>
                                      </p:cBhvr>
                                    </p:animEffect>
                                  </p:childTnLst>
                                </p:cTn>
                              </p:par>
                            </p:childTnLst>
                          </p:cTn>
                        </p:par>
                        <p:par>
                          <p:cTn id="48" fill="hold">
                            <p:stCondLst>
                              <p:cond delay="4950"/>
                            </p:stCondLst>
                            <p:childTnLst>
                              <p:par>
                                <p:cTn id="49" presetID="31"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1000" fill="hold"/>
                                        <p:tgtEl>
                                          <p:spTgt spid="8"/>
                                        </p:tgtEl>
                                        <p:attrNameLst>
                                          <p:attrName>ppt_w</p:attrName>
                                        </p:attrNameLst>
                                      </p:cBhvr>
                                      <p:tavLst>
                                        <p:tav tm="0">
                                          <p:val>
                                            <p:fltVal val="0"/>
                                          </p:val>
                                        </p:tav>
                                        <p:tav tm="100000">
                                          <p:val>
                                            <p:strVal val="#ppt_w"/>
                                          </p:val>
                                        </p:tav>
                                      </p:tavLst>
                                    </p:anim>
                                    <p:anim calcmode="lin" valueType="num">
                                      <p:cBhvr>
                                        <p:cTn id="52" dur="1000" fill="hold"/>
                                        <p:tgtEl>
                                          <p:spTgt spid="8"/>
                                        </p:tgtEl>
                                        <p:attrNameLst>
                                          <p:attrName>ppt_h</p:attrName>
                                        </p:attrNameLst>
                                      </p:cBhvr>
                                      <p:tavLst>
                                        <p:tav tm="0">
                                          <p:val>
                                            <p:fltVal val="0"/>
                                          </p:val>
                                        </p:tav>
                                        <p:tav tm="100000">
                                          <p:val>
                                            <p:strVal val="#ppt_h"/>
                                          </p:val>
                                        </p:tav>
                                      </p:tavLst>
                                    </p:anim>
                                    <p:anim calcmode="lin" valueType="num">
                                      <p:cBhvr>
                                        <p:cTn id="53" dur="1000" fill="hold"/>
                                        <p:tgtEl>
                                          <p:spTgt spid="8"/>
                                        </p:tgtEl>
                                        <p:attrNameLst>
                                          <p:attrName>style.rotation</p:attrName>
                                        </p:attrNameLst>
                                      </p:cBhvr>
                                      <p:tavLst>
                                        <p:tav tm="0">
                                          <p:val>
                                            <p:fltVal val="90"/>
                                          </p:val>
                                        </p:tav>
                                        <p:tav tm="100000">
                                          <p:val>
                                            <p:fltVal val="0"/>
                                          </p:val>
                                        </p:tav>
                                      </p:tavLst>
                                    </p:anim>
                                    <p:animEffect transition="in" filter="fade">
                                      <p:cBhvr>
                                        <p:cTn id="54" dur="1000"/>
                                        <p:tgtEl>
                                          <p:spTgt spid="8"/>
                                        </p:tgtEl>
                                      </p:cBhvr>
                                    </p:animEffect>
                                  </p:childTnLst>
                                </p:cTn>
                              </p:par>
                            </p:childTnLst>
                          </p:cTn>
                        </p:par>
                        <p:par>
                          <p:cTn id="55" fill="hold">
                            <p:stCondLst>
                              <p:cond delay="5950"/>
                            </p:stCondLst>
                            <p:childTnLst>
                              <p:par>
                                <p:cTn id="56" presetID="2" presetClass="entr" presetSubtype="4"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6450"/>
                            </p:stCondLst>
                            <p:childTnLst>
                              <p:par>
                                <p:cTn id="61" presetID="22" presetClass="entr" presetSubtype="2"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right)">
                                      <p:cBhvr>
                                        <p:cTn id="63" dur="500"/>
                                        <p:tgtEl>
                                          <p:spTgt spid="4"/>
                                        </p:tgtEl>
                                      </p:cBhvr>
                                    </p:animEffect>
                                  </p:childTnLst>
                                </p:cTn>
                              </p:par>
                            </p:childTnLst>
                          </p:cTn>
                        </p:par>
                        <p:par>
                          <p:cTn id="64" fill="hold">
                            <p:stCondLst>
                              <p:cond delay="6950"/>
                            </p:stCondLst>
                            <p:childTnLst>
                              <p:par>
                                <p:cTn id="65" presetID="31"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1000" fill="hold"/>
                                        <p:tgtEl>
                                          <p:spTgt spid="9"/>
                                        </p:tgtEl>
                                        <p:attrNameLst>
                                          <p:attrName>ppt_w</p:attrName>
                                        </p:attrNameLst>
                                      </p:cBhvr>
                                      <p:tavLst>
                                        <p:tav tm="0">
                                          <p:val>
                                            <p:fltVal val="0"/>
                                          </p:val>
                                        </p:tav>
                                        <p:tav tm="100000">
                                          <p:val>
                                            <p:strVal val="#ppt_w"/>
                                          </p:val>
                                        </p:tav>
                                      </p:tavLst>
                                    </p:anim>
                                    <p:anim calcmode="lin" valueType="num">
                                      <p:cBhvr>
                                        <p:cTn id="68" dur="1000" fill="hold"/>
                                        <p:tgtEl>
                                          <p:spTgt spid="9"/>
                                        </p:tgtEl>
                                        <p:attrNameLst>
                                          <p:attrName>ppt_h</p:attrName>
                                        </p:attrNameLst>
                                      </p:cBhvr>
                                      <p:tavLst>
                                        <p:tav tm="0">
                                          <p:val>
                                            <p:fltVal val="0"/>
                                          </p:val>
                                        </p:tav>
                                        <p:tav tm="100000">
                                          <p:val>
                                            <p:strVal val="#ppt_h"/>
                                          </p:val>
                                        </p:tav>
                                      </p:tavLst>
                                    </p:anim>
                                    <p:anim calcmode="lin" valueType="num">
                                      <p:cBhvr>
                                        <p:cTn id="69" dur="1000" fill="hold"/>
                                        <p:tgtEl>
                                          <p:spTgt spid="9"/>
                                        </p:tgtEl>
                                        <p:attrNameLst>
                                          <p:attrName>style.rotation</p:attrName>
                                        </p:attrNameLst>
                                      </p:cBhvr>
                                      <p:tavLst>
                                        <p:tav tm="0">
                                          <p:val>
                                            <p:fltVal val="90"/>
                                          </p:val>
                                        </p:tav>
                                        <p:tav tm="100000">
                                          <p:val>
                                            <p:fltVal val="0"/>
                                          </p:val>
                                        </p:tav>
                                      </p:tavLst>
                                    </p:anim>
                                    <p:animEffect transition="in" filter="fade">
                                      <p:cBhvr>
                                        <p:cTn id="70" dur="1000"/>
                                        <p:tgtEl>
                                          <p:spTgt spid="9"/>
                                        </p:tgtEl>
                                      </p:cBhvr>
                                    </p:animEffect>
                                  </p:childTnLst>
                                </p:cTn>
                              </p:par>
                            </p:childTnLst>
                          </p:cTn>
                        </p:par>
                        <p:par>
                          <p:cTn id="71" fill="hold">
                            <p:stCondLst>
                              <p:cond delay="7950"/>
                            </p:stCondLst>
                            <p:childTnLst>
                              <p:par>
                                <p:cTn id="72" presetID="2" presetClass="entr" presetSubtype="8"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fill="hold"/>
                                        <p:tgtEl>
                                          <p:spTgt spid="20"/>
                                        </p:tgtEl>
                                        <p:attrNameLst>
                                          <p:attrName>ppt_x</p:attrName>
                                        </p:attrNameLst>
                                      </p:cBhvr>
                                      <p:tavLst>
                                        <p:tav tm="0">
                                          <p:val>
                                            <p:strVal val="0-#ppt_w/2"/>
                                          </p:val>
                                        </p:tav>
                                        <p:tav tm="100000">
                                          <p:val>
                                            <p:strVal val="#ppt_x"/>
                                          </p:val>
                                        </p:tav>
                                      </p:tavLst>
                                    </p:anim>
                                    <p:anim calcmode="lin" valueType="num">
                                      <p:cBhvr additive="base">
                                        <p:cTn id="75" dur="500" fill="hold"/>
                                        <p:tgtEl>
                                          <p:spTgt spid="20"/>
                                        </p:tgtEl>
                                        <p:attrNameLst>
                                          <p:attrName>ppt_y</p:attrName>
                                        </p:attrNameLst>
                                      </p:cBhvr>
                                      <p:tavLst>
                                        <p:tav tm="0">
                                          <p:val>
                                            <p:strVal val="#ppt_y"/>
                                          </p:val>
                                        </p:tav>
                                        <p:tav tm="100000">
                                          <p:val>
                                            <p:strVal val="#ppt_y"/>
                                          </p:val>
                                        </p:tav>
                                      </p:tavLst>
                                    </p:anim>
                                  </p:childTnLst>
                                </p:cTn>
                              </p:par>
                            </p:childTnLst>
                          </p:cTn>
                        </p:par>
                        <p:par>
                          <p:cTn id="76" fill="hold">
                            <p:stCondLst>
                              <p:cond delay="8450"/>
                            </p:stCondLst>
                            <p:childTnLst>
                              <p:par>
                                <p:cTn id="77" presetID="21"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heel(4)">
                                      <p:cBhvr>
                                        <p:cTn id="7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20" grpId="0"/>
      <p:bldP spid="21" grpId="0"/>
      <p:bldP spid="22" grpId="0"/>
      <p:bldP spid="23" grpId="0"/>
      <p:bldP spid="5" grpId="0"/>
      <p:bldP spid="9" grpId="0" animBg="1"/>
      <p:bldP spid="8" grpId="0" animBg="1"/>
      <p:bldP spid="7" grpId="0" animBg="1"/>
      <p:bldP spid="6"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2696512" y="2526678"/>
            <a:ext cx="580903" cy="556725"/>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 name="椭圆 2"/>
          <p:cNvSpPr/>
          <p:nvPr/>
        </p:nvSpPr>
        <p:spPr>
          <a:xfrm>
            <a:off x="1651123" y="2946843"/>
            <a:ext cx="409575" cy="392528"/>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2" name="椭圆 21"/>
          <p:cNvSpPr/>
          <p:nvPr/>
        </p:nvSpPr>
        <p:spPr>
          <a:xfrm>
            <a:off x="2196409" y="2733830"/>
            <a:ext cx="409575" cy="392528"/>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4" name="椭圆 23"/>
          <p:cNvSpPr/>
          <p:nvPr/>
        </p:nvSpPr>
        <p:spPr>
          <a:xfrm>
            <a:off x="2577388" y="2966265"/>
            <a:ext cx="409575" cy="392528"/>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5" name="椭圆 24"/>
          <p:cNvSpPr/>
          <p:nvPr/>
        </p:nvSpPr>
        <p:spPr>
          <a:xfrm>
            <a:off x="2231404" y="3172270"/>
            <a:ext cx="210272" cy="20152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6" name="椭圆 25"/>
          <p:cNvSpPr/>
          <p:nvPr/>
        </p:nvSpPr>
        <p:spPr>
          <a:xfrm>
            <a:off x="2045179" y="3554573"/>
            <a:ext cx="276227" cy="264729"/>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8" name="椭圆 27"/>
          <p:cNvSpPr/>
          <p:nvPr/>
        </p:nvSpPr>
        <p:spPr>
          <a:xfrm>
            <a:off x="2323665" y="3176649"/>
            <a:ext cx="409575" cy="392528"/>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9" name="椭圆 28"/>
          <p:cNvSpPr/>
          <p:nvPr/>
        </p:nvSpPr>
        <p:spPr>
          <a:xfrm>
            <a:off x="1841419" y="3200581"/>
            <a:ext cx="311539" cy="29857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0" name="椭圆 29"/>
          <p:cNvSpPr/>
          <p:nvPr/>
        </p:nvSpPr>
        <p:spPr>
          <a:xfrm>
            <a:off x="1359560" y="3222526"/>
            <a:ext cx="233579" cy="223857"/>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1" name="椭圆 30"/>
          <p:cNvSpPr/>
          <p:nvPr/>
        </p:nvSpPr>
        <p:spPr>
          <a:xfrm>
            <a:off x="1734486" y="2772061"/>
            <a:ext cx="209422" cy="200706"/>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2" name="椭圆 31"/>
          <p:cNvSpPr/>
          <p:nvPr/>
        </p:nvSpPr>
        <p:spPr>
          <a:xfrm>
            <a:off x="936693" y="3028309"/>
            <a:ext cx="195933" cy="18777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3" name="椭圆 32"/>
          <p:cNvSpPr/>
          <p:nvPr/>
        </p:nvSpPr>
        <p:spPr>
          <a:xfrm>
            <a:off x="740760" y="3364340"/>
            <a:ext cx="140668" cy="134813"/>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4" name="椭圆 33"/>
          <p:cNvSpPr/>
          <p:nvPr/>
        </p:nvSpPr>
        <p:spPr>
          <a:xfrm>
            <a:off x="2711840" y="3454352"/>
            <a:ext cx="140668" cy="134813"/>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5" name="椭圆 34"/>
          <p:cNvSpPr/>
          <p:nvPr/>
        </p:nvSpPr>
        <p:spPr>
          <a:xfrm>
            <a:off x="5731363" y="3130177"/>
            <a:ext cx="855425" cy="819822"/>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6" name="椭圆 35"/>
          <p:cNvSpPr/>
          <p:nvPr/>
        </p:nvSpPr>
        <p:spPr>
          <a:xfrm>
            <a:off x="6794836" y="3495396"/>
            <a:ext cx="409575" cy="392528"/>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8" name="椭圆 37"/>
          <p:cNvSpPr/>
          <p:nvPr/>
        </p:nvSpPr>
        <p:spPr>
          <a:xfrm>
            <a:off x="7266181" y="3708951"/>
            <a:ext cx="409575" cy="392528"/>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7" name="椭圆 36"/>
          <p:cNvSpPr/>
          <p:nvPr/>
        </p:nvSpPr>
        <p:spPr>
          <a:xfrm>
            <a:off x="7035109" y="3862542"/>
            <a:ext cx="409575" cy="392528"/>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9" name="椭圆 38"/>
          <p:cNvSpPr/>
          <p:nvPr/>
        </p:nvSpPr>
        <p:spPr>
          <a:xfrm>
            <a:off x="7070104" y="4300982"/>
            <a:ext cx="210272" cy="20152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0" name="椭圆 39"/>
          <p:cNvSpPr/>
          <p:nvPr/>
        </p:nvSpPr>
        <p:spPr>
          <a:xfrm>
            <a:off x="6883879" y="4683285"/>
            <a:ext cx="276227" cy="264729"/>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1" name="椭圆 40"/>
          <p:cNvSpPr/>
          <p:nvPr/>
        </p:nvSpPr>
        <p:spPr>
          <a:xfrm>
            <a:off x="7162365" y="4305361"/>
            <a:ext cx="409575" cy="392528"/>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2" name="椭圆 41"/>
          <p:cNvSpPr/>
          <p:nvPr/>
        </p:nvSpPr>
        <p:spPr>
          <a:xfrm>
            <a:off x="6680119" y="4329293"/>
            <a:ext cx="311539" cy="29857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3" name="椭圆 42"/>
          <p:cNvSpPr/>
          <p:nvPr/>
        </p:nvSpPr>
        <p:spPr>
          <a:xfrm>
            <a:off x="6198260" y="4351239"/>
            <a:ext cx="233579" cy="223857"/>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4" name="椭圆 43"/>
          <p:cNvSpPr/>
          <p:nvPr/>
        </p:nvSpPr>
        <p:spPr>
          <a:xfrm>
            <a:off x="6573186" y="3900773"/>
            <a:ext cx="209422" cy="200706"/>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5" name="椭圆 44"/>
          <p:cNvSpPr/>
          <p:nvPr/>
        </p:nvSpPr>
        <p:spPr>
          <a:xfrm>
            <a:off x="5775393" y="4157022"/>
            <a:ext cx="195933" cy="187779"/>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6" name="椭圆 45"/>
          <p:cNvSpPr/>
          <p:nvPr/>
        </p:nvSpPr>
        <p:spPr>
          <a:xfrm>
            <a:off x="6463413" y="4149743"/>
            <a:ext cx="140668" cy="134813"/>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8" name="椭圆 47"/>
          <p:cNvSpPr/>
          <p:nvPr/>
        </p:nvSpPr>
        <p:spPr>
          <a:xfrm>
            <a:off x="7550540" y="4583065"/>
            <a:ext cx="140668" cy="134813"/>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49" name="椭圆 48"/>
          <p:cNvSpPr/>
          <p:nvPr/>
        </p:nvSpPr>
        <p:spPr>
          <a:xfrm>
            <a:off x="8250777" y="4108952"/>
            <a:ext cx="152465" cy="146120"/>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50" name="椭圆 49"/>
          <p:cNvSpPr/>
          <p:nvPr/>
        </p:nvSpPr>
        <p:spPr>
          <a:xfrm>
            <a:off x="7726946" y="4097657"/>
            <a:ext cx="257876" cy="247143"/>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0" name="同心圆 19"/>
          <p:cNvSpPr/>
          <p:nvPr/>
        </p:nvSpPr>
        <p:spPr>
          <a:xfrm>
            <a:off x="2877405" y="1719316"/>
            <a:ext cx="3133806" cy="3003375"/>
          </a:xfrm>
          <a:prstGeom prst="donut">
            <a:avLst>
              <a:gd name="adj" fmla="val 10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08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a:off x="3203848" y="3435846"/>
            <a:ext cx="245392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TextBox 36"/>
          <p:cNvSpPr txBox="1"/>
          <p:nvPr/>
        </p:nvSpPr>
        <p:spPr>
          <a:xfrm>
            <a:off x="3492140" y="2859782"/>
            <a:ext cx="190433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47494B">
                    <a:lumMod val="75000"/>
                    <a:lumOff val="25000"/>
                  </a:srgbClr>
                </a:solidFill>
                <a:effectLst/>
                <a:uLnTx/>
                <a:uFillTx/>
                <a:latin typeface="Agency FB" pitchFamily="34" charset="0"/>
                <a:ea typeface="微软雅黑" pitchFamily="34" charset="-122"/>
                <a:cs typeface="+mn-cs"/>
              </a:rPr>
              <a:t>文本内容</a:t>
            </a:r>
            <a:endParaRPr kumimoji="0" lang="zh-CN" altLang="en-US" sz="3200" b="0" i="0" u="none" strike="noStrike" kern="1200" cap="none" spc="0" normalizeH="0" baseline="0" noProof="0" dirty="0">
              <a:ln>
                <a:noFill/>
              </a:ln>
              <a:solidFill>
                <a:srgbClr val="47494B">
                  <a:lumMod val="75000"/>
                  <a:lumOff val="25000"/>
                </a:srgbClr>
              </a:solidFill>
              <a:effectLst/>
              <a:uLnTx/>
              <a:uFillTx/>
              <a:latin typeface="Agency FB" pitchFamily="34" charset="0"/>
              <a:ea typeface="微软雅黑" pitchFamily="34" charset="-122"/>
              <a:cs typeface="+mn-cs"/>
            </a:endParaRPr>
          </a:p>
        </p:txBody>
      </p:sp>
      <p:sp>
        <p:nvSpPr>
          <p:cNvPr id="47" name="KSO_GI1"/>
          <p:cNvSpPr/>
          <p:nvPr/>
        </p:nvSpPr>
        <p:spPr bwMode="auto">
          <a:xfrm>
            <a:off x="684705" y="907200"/>
            <a:ext cx="7774590" cy="800454"/>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幼圆" panose="02010509060101010101" pitchFamily="49" charset="-122"/>
                <a:ea typeface="幼圆" panose="02010509060101010101" pitchFamily="49" charset="-122"/>
                <a:cs typeface="+mn-cs"/>
              </a:rPr>
              <a:t>请在此处输入您的文字，或者复制您的文字粘贴到此处。请在此处输入您的文字，或者复制您的文字</a:t>
            </a:r>
            <a:r>
              <a:rPr kumimoji="0" lang="zh-CN" altLang="en-US" sz="1600" b="0" i="0" u="none" strike="noStrike" kern="1200" cap="none" spc="0" normalizeH="0" baseline="0" noProof="0" dirty="0" smtClean="0">
                <a:ln>
                  <a:noFill/>
                </a:ln>
                <a:solidFill>
                  <a:srgbClr val="FFFFFF">
                    <a:lumMod val="50000"/>
                  </a:srgbClr>
                </a:solidFill>
                <a:effectLst/>
                <a:uLnTx/>
                <a:uFillTx/>
                <a:latin typeface="幼圆" panose="02010509060101010101" pitchFamily="49" charset="-122"/>
                <a:ea typeface="幼圆" panose="02010509060101010101" pitchFamily="49" charset="-122"/>
                <a:cs typeface="+mn-cs"/>
              </a:rPr>
              <a:t>粘</a:t>
            </a:r>
            <a:r>
              <a:rPr kumimoji="0" lang="zh-CN" altLang="en-US" sz="1600" b="0" i="0" u="none" strike="noStrike" kern="1200" cap="none" spc="0" normalizeH="0" baseline="0" noProof="0" dirty="0">
                <a:ln>
                  <a:noFill/>
                </a:ln>
                <a:solidFill>
                  <a:srgbClr val="FFFFFF">
                    <a:lumMod val="50000"/>
                  </a:srgbClr>
                </a:solidFill>
                <a:effectLst/>
                <a:uLnTx/>
                <a:uFillTx/>
                <a:latin typeface="幼圆" panose="02010509060101010101" pitchFamily="49" charset="-122"/>
                <a:ea typeface="幼圆" panose="02010509060101010101" pitchFamily="49" charset="-122"/>
                <a:cs typeface="+mn-cs"/>
              </a:rPr>
              <a:t>请在此处输入您的文字，或者复制您的文字粘贴到此处</a:t>
            </a:r>
            <a:r>
              <a:rPr kumimoji="0" lang="zh-CN" altLang="en-US" sz="1600" b="0" i="0" u="none" strike="noStrike" kern="1200" cap="none" spc="0" normalizeH="0" baseline="0" noProof="0" dirty="0" smtClean="0">
                <a:ln>
                  <a:noFill/>
                </a:ln>
                <a:solidFill>
                  <a:srgbClr val="FFFFFF">
                    <a:lumMod val="50000"/>
                  </a:srgbClr>
                </a:solidFill>
                <a:effectLst/>
                <a:uLnTx/>
                <a:uFillTx/>
                <a:latin typeface="幼圆" panose="02010509060101010101" pitchFamily="49" charset="-122"/>
                <a:ea typeface="幼圆" panose="02010509060101010101" pitchFamily="49" charset="-122"/>
                <a:cs typeface="+mn-cs"/>
              </a:rPr>
              <a:t>。</a:t>
            </a:r>
            <a:endParaRPr kumimoji="0" lang="zh-CN" altLang="en-US" sz="1600" b="0" i="0" u="none" strike="noStrike" kern="1200" cap="none" spc="0" normalizeH="0" baseline="0" noProof="0" dirty="0">
              <a:ln>
                <a:noFill/>
              </a:ln>
              <a:solidFill>
                <a:srgbClr val="FFFFFF">
                  <a:lumMod val="50000"/>
                </a:srgbClr>
              </a:solidFill>
              <a:effectLst/>
              <a:uLnTx/>
              <a:uFillTx/>
              <a:latin typeface="幼圆" panose="02010509060101010101" pitchFamily="49" charset="-122"/>
              <a:ea typeface="幼圆" panose="02010509060101010101" pitchFamily="49" charset="-122"/>
              <a:cs typeface="+mn-cs"/>
            </a:endParaRPr>
          </a:p>
        </p:txBody>
      </p:sp>
      <p:sp>
        <p:nvSpPr>
          <p:cNvPr id="7" name="标题 6"/>
          <p:cNvSpPr>
            <a:spLocks noGrp="1"/>
          </p:cNvSpPr>
          <p:nvPr>
            <p:ph type="title" idx="4294967295"/>
          </p:nvPr>
        </p:nvSpPr>
        <p:spPr>
          <a:xfrm>
            <a:off x="0" y="122238"/>
            <a:ext cx="8291513" cy="523875"/>
          </a:xfrm>
        </p:spPr>
        <p:txBody>
          <a:bodyPr/>
          <a:lstStyle/>
          <a:p>
            <a:pPr>
              <a:defRPr/>
            </a:pPr>
            <a:r>
              <a:rPr lang="zh-CN" altLang="en-US" dirty="0" smtClean="0"/>
              <a:t> </a:t>
            </a:r>
            <a:endParaRPr lang="zh-CN" altLang="en-US" dirty="0"/>
          </a:p>
        </p:txBody>
      </p:sp>
    </p:spTree>
    <p:extLst>
      <p:ext uri="{BB962C8B-B14F-4D97-AF65-F5344CB8AC3E}">
        <p14:creationId xmlns:p14="http://schemas.microsoft.com/office/powerpoint/2010/main" val="30239072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1000"/>
                                        <p:tgtEl>
                                          <p:spTgt spid="33"/>
                                        </p:tgtEl>
                                      </p:cBhvr>
                                    </p:animEffect>
                                    <p:anim calcmode="lin" valueType="num">
                                      <p:cBhvr>
                                        <p:cTn id="70" dur="1000" fill="hold"/>
                                        <p:tgtEl>
                                          <p:spTgt spid="33"/>
                                        </p:tgtEl>
                                        <p:attrNameLst>
                                          <p:attrName>ppt_x</p:attrName>
                                        </p:attrNameLst>
                                      </p:cBhvr>
                                      <p:tavLst>
                                        <p:tav tm="0">
                                          <p:val>
                                            <p:strVal val="#ppt_x"/>
                                          </p:val>
                                        </p:tav>
                                        <p:tav tm="100000">
                                          <p:val>
                                            <p:strVal val="#ppt_x"/>
                                          </p:val>
                                        </p:tav>
                                      </p:tavLst>
                                    </p:anim>
                                    <p:anim calcmode="lin" valueType="num">
                                      <p:cBhvr>
                                        <p:cTn id="71" dur="1000" fill="hold"/>
                                        <p:tgtEl>
                                          <p:spTgt spid="3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anim calcmode="lin" valueType="num">
                                      <p:cBhvr>
                                        <p:cTn id="80" dur="1000" fill="hold"/>
                                        <p:tgtEl>
                                          <p:spTgt spid="35"/>
                                        </p:tgtEl>
                                        <p:attrNameLst>
                                          <p:attrName>ppt_x</p:attrName>
                                        </p:attrNameLst>
                                      </p:cBhvr>
                                      <p:tavLst>
                                        <p:tav tm="0">
                                          <p:val>
                                            <p:strVal val="#ppt_x"/>
                                          </p:val>
                                        </p:tav>
                                        <p:tav tm="100000">
                                          <p:val>
                                            <p:strVal val="#ppt_x"/>
                                          </p:val>
                                        </p:tav>
                                      </p:tavLst>
                                    </p:anim>
                                    <p:anim calcmode="lin" valueType="num">
                                      <p:cBhvr>
                                        <p:cTn id="81" dur="1000" fill="hold"/>
                                        <p:tgtEl>
                                          <p:spTgt spid="3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1000"/>
                                        <p:tgtEl>
                                          <p:spTgt spid="36"/>
                                        </p:tgtEl>
                                      </p:cBhvr>
                                    </p:animEffect>
                                    <p:anim calcmode="lin" valueType="num">
                                      <p:cBhvr>
                                        <p:cTn id="85" dur="1000" fill="hold"/>
                                        <p:tgtEl>
                                          <p:spTgt spid="36"/>
                                        </p:tgtEl>
                                        <p:attrNameLst>
                                          <p:attrName>ppt_x</p:attrName>
                                        </p:attrNameLst>
                                      </p:cBhvr>
                                      <p:tavLst>
                                        <p:tav tm="0">
                                          <p:val>
                                            <p:strVal val="#ppt_x"/>
                                          </p:val>
                                        </p:tav>
                                        <p:tav tm="100000">
                                          <p:val>
                                            <p:strVal val="#ppt_x"/>
                                          </p:val>
                                        </p:tav>
                                      </p:tavLst>
                                    </p:anim>
                                    <p:anim calcmode="lin" valueType="num">
                                      <p:cBhvr>
                                        <p:cTn id="86" dur="1000" fill="hold"/>
                                        <p:tgtEl>
                                          <p:spTgt spid="3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000"/>
                                        <p:tgtEl>
                                          <p:spTgt spid="38"/>
                                        </p:tgtEl>
                                      </p:cBhvr>
                                    </p:animEffect>
                                    <p:anim calcmode="lin" valueType="num">
                                      <p:cBhvr>
                                        <p:cTn id="90" dur="1000" fill="hold"/>
                                        <p:tgtEl>
                                          <p:spTgt spid="38"/>
                                        </p:tgtEl>
                                        <p:attrNameLst>
                                          <p:attrName>ppt_x</p:attrName>
                                        </p:attrNameLst>
                                      </p:cBhvr>
                                      <p:tavLst>
                                        <p:tav tm="0">
                                          <p:val>
                                            <p:strVal val="#ppt_x"/>
                                          </p:val>
                                        </p:tav>
                                        <p:tav tm="100000">
                                          <p:val>
                                            <p:strVal val="#ppt_x"/>
                                          </p:val>
                                        </p:tav>
                                      </p:tavLst>
                                    </p:anim>
                                    <p:anim calcmode="lin" valueType="num">
                                      <p:cBhvr>
                                        <p:cTn id="91" dur="1000" fill="hold"/>
                                        <p:tgtEl>
                                          <p:spTgt spid="3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1000"/>
                                        <p:tgtEl>
                                          <p:spTgt spid="37"/>
                                        </p:tgtEl>
                                      </p:cBhvr>
                                    </p:animEffect>
                                    <p:anim calcmode="lin" valueType="num">
                                      <p:cBhvr>
                                        <p:cTn id="95" dur="1000" fill="hold"/>
                                        <p:tgtEl>
                                          <p:spTgt spid="37"/>
                                        </p:tgtEl>
                                        <p:attrNameLst>
                                          <p:attrName>ppt_x</p:attrName>
                                        </p:attrNameLst>
                                      </p:cBhvr>
                                      <p:tavLst>
                                        <p:tav tm="0">
                                          <p:val>
                                            <p:strVal val="#ppt_x"/>
                                          </p:val>
                                        </p:tav>
                                        <p:tav tm="100000">
                                          <p:val>
                                            <p:strVal val="#ppt_x"/>
                                          </p:val>
                                        </p:tav>
                                      </p:tavLst>
                                    </p:anim>
                                    <p:anim calcmode="lin" valueType="num">
                                      <p:cBhvr>
                                        <p:cTn id="96" dur="10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1000"/>
                                        <p:tgtEl>
                                          <p:spTgt spid="39"/>
                                        </p:tgtEl>
                                      </p:cBhvr>
                                    </p:animEffect>
                                    <p:anim calcmode="lin" valueType="num">
                                      <p:cBhvr>
                                        <p:cTn id="100" dur="1000" fill="hold"/>
                                        <p:tgtEl>
                                          <p:spTgt spid="39"/>
                                        </p:tgtEl>
                                        <p:attrNameLst>
                                          <p:attrName>ppt_x</p:attrName>
                                        </p:attrNameLst>
                                      </p:cBhvr>
                                      <p:tavLst>
                                        <p:tav tm="0">
                                          <p:val>
                                            <p:strVal val="#ppt_x"/>
                                          </p:val>
                                        </p:tav>
                                        <p:tav tm="100000">
                                          <p:val>
                                            <p:strVal val="#ppt_x"/>
                                          </p:val>
                                        </p:tav>
                                      </p:tavLst>
                                    </p:anim>
                                    <p:anim calcmode="lin" valueType="num">
                                      <p:cBhvr>
                                        <p:cTn id="101" dur="1000" fill="hold"/>
                                        <p:tgtEl>
                                          <p:spTgt spid="39"/>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fade">
                                      <p:cBhvr>
                                        <p:cTn id="104" dur="1000"/>
                                        <p:tgtEl>
                                          <p:spTgt spid="40"/>
                                        </p:tgtEl>
                                      </p:cBhvr>
                                    </p:animEffect>
                                    <p:anim calcmode="lin" valueType="num">
                                      <p:cBhvr>
                                        <p:cTn id="105" dur="1000" fill="hold"/>
                                        <p:tgtEl>
                                          <p:spTgt spid="40"/>
                                        </p:tgtEl>
                                        <p:attrNameLst>
                                          <p:attrName>ppt_x</p:attrName>
                                        </p:attrNameLst>
                                      </p:cBhvr>
                                      <p:tavLst>
                                        <p:tav tm="0">
                                          <p:val>
                                            <p:strVal val="#ppt_x"/>
                                          </p:val>
                                        </p:tav>
                                        <p:tav tm="100000">
                                          <p:val>
                                            <p:strVal val="#ppt_x"/>
                                          </p:val>
                                        </p:tav>
                                      </p:tavLst>
                                    </p:anim>
                                    <p:anim calcmode="lin" valueType="num">
                                      <p:cBhvr>
                                        <p:cTn id="106" dur="1000" fill="hold"/>
                                        <p:tgtEl>
                                          <p:spTgt spid="4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1000"/>
                                        <p:tgtEl>
                                          <p:spTgt spid="41"/>
                                        </p:tgtEl>
                                      </p:cBhvr>
                                    </p:animEffect>
                                    <p:anim calcmode="lin" valueType="num">
                                      <p:cBhvr>
                                        <p:cTn id="110" dur="1000" fill="hold"/>
                                        <p:tgtEl>
                                          <p:spTgt spid="41"/>
                                        </p:tgtEl>
                                        <p:attrNameLst>
                                          <p:attrName>ppt_x</p:attrName>
                                        </p:attrNameLst>
                                      </p:cBhvr>
                                      <p:tavLst>
                                        <p:tav tm="0">
                                          <p:val>
                                            <p:strVal val="#ppt_x"/>
                                          </p:val>
                                        </p:tav>
                                        <p:tav tm="100000">
                                          <p:val>
                                            <p:strVal val="#ppt_x"/>
                                          </p:val>
                                        </p:tav>
                                      </p:tavLst>
                                    </p:anim>
                                    <p:anim calcmode="lin" valueType="num">
                                      <p:cBhvr>
                                        <p:cTn id="111" dur="1000" fill="hold"/>
                                        <p:tgtEl>
                                          <p:spTgt spid="4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fade">
                                      <p:cBhvr>
                                        <p:cTn id="114" dur="1000"/>
                                        <p:tgtEl>
                                          <p:spTgt spid="42"/>
                                        </p:tgtEl>
                                      </p:cBhvr>
                                    </p:animEffect>
                                    <p:anim calcmode="lin" valueType="num">
                                      <p:cBhvr>
                                        <p:cTn id="115" dur="1000" fill="hold"/>
                                        <p:tgtEl>
                                          <p:spTgt spid="42"/>
                                        </p:tgtEl>
                                        <p:attrNameLst>
                                          <p:attrName>ppt_x</p:attrName>
                                        </p:attrNameLst>
                                      </p:cBhvr>
                                      <p:tavLst>
                                        <p:tav tm="0">
                                          <p:val>
                                            <p:strVal val="#ppt_x"/>
                                          </p:val>
                                        </p:tav>
                                        <p:tav tm="100000">
                                          <p:val>
                                            <p:strVal val="#ppt_x"/>
                                          </p:val>
                                        </p:tav>
                                      </p:tavLst>
                                    </p:anim>
                                    <p:anim calcmode="lin" valueType="num">
                                      <p:cBhvr>
                                        <p:cTn id="116" dur="1000" fill="hold"/>
                                        <p:tgtEl>
                                          <p:spTgt spid="4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1000"/>
                                        <p:tgtEl>
                                          <p:spTgt spid="43"/>
                                        </p:tgtEl>
                                      </p:cBhvr>
                                    </p:animEffect>
                                    <p:anim calcmode="lin" valueType="num">
                                      <p:cBhvr>
                                        <p:cTn id="120" dur="1000" fill="hold"/>
                                        <p:tgtEl>
                                          <p:spTgt spid="43"/>
                                        </p:tgtEl>
                                        <p:attrNameLst>
                                          <p:attrName>ppt_x</p:attrName>
                                        </p:attrNameLst>
                                      </p:cBhvr>
                                      <p:tavLst>
                                        <p:tav tm="0">
                                          <p:val>
                                            <p:strVal val="#ppt_x"/>
                                          </p:val>
                                        </p:tav>
                                        <p:tav tm="100000">
                                          <p:val>
                                            <p:strVal val="#ppt_x"/>
                                          </p:val>
                                        </p:tav>
                                      </p:tavLst>
                                    </p:anim>
                                    <p:anim calcmode="lin" valueType="num">
                                      <p:cBhvr>
                                        <p:cTn id="121" dur="1000" fill="hold"/>
                                        <p:tgtEl>
                                          <p:spTgt spid="43"/>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1000"/>
                                        <p:tgtEl>
                                          <p:spTgt spid="44"/>
                                        </p:tgtEl>
                                      </p:cBhvr>
                                    </p:animEffect>
                                    <p:anim calcmode="lin" valueType="num">
                                      <p:cBhvr>
                                        <p:cTn id="125" dur="1000" fill="hold"/>
                                        <p:tgtEl>
                                          <p:spTgt spid="44"/>
                                        </p:tgtEl>
                                        <p:attrNameLst>
                                          <p:attrName>ppt_x</p:attrName>
                                        </p:attrNameLst>
                                      </p:cBhvr>
                                      <p:tavLst>
                                        <p:tav tm="0">
                                          <p:val>
                                            <p:strVal val="#ppt_x"/>
                                          </p:val>
                                        </p:tav>
                                        <p:tav tm="100000">
                                          <p:val>
                                            <p:strVal val="#ppt_x"/>
                                          </p:val>
                                        </p:tav>
                                      </p:tavLst>
                                    </p:anim>
                                    <p:anim calcmode="lin" valueType="num">
                                      <p:cBhvr>
                                        <p:cTn id="126" dur="1000" fill="hold"/>
                                        <p:tgtEl>
                                          <p:spTgt spid="4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1000"/>
                                        <p:tgtEl>
                                          <p:spTgt spid="45"/>
                                        </p:tgtEl>
                                      </p:cBhvr>
                                    </p:animEffect>
                                    <p:anim calcmode="lin" valueType="num">
                                      <p:cBhvr>
                                        <p:cTn id="130" dur="1000" fill="hold"/>
                                        <p:tgtEl>
                                          <p:spTgt spid="45"/>
                                        </p:tgtEl>
                                        <p:attrNameLst>
                                          <p:attrName>ppt_x</p:attrName>
                                        </p:attrNameLst>
                                      </p:cBhvr>
                                      <p:tavLst>
                                        <p:tav tm="0">
                                          <p:val>
                                            <p:strVal val="#ppt_x"/>
                                          </p:val>
                                        </p:tav>
                                        <p:tav tm="100000">
                                          <p:val>
                                            <p:strVal val="#ppt_x"/>
                                          </p:val>
                                        </p:tav>
                                      </p:tavLst>
                                    </p:anim>
                                    <p:anim calcmode="lin" valueType="num">
                                      <p:cBhvr>
                                        <p:cTn id="131" dur="1000" fill="hold"/>
                                        <p:tgtEl>
                                          <p:spTgt spid="45"/>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fade">
                                      <p:cBhvr>
                                        <p:cTn id="134" dur="1000"/>
                                        <p:tgtEl>
                                          <p:spTgt spid="46"/>
                                        </p:tgtEl>
                                      </p:cBhvr>
                                    </p:animEffect>
                                    <p:anim calcmode="lin" valueType="num">
                                      <p:cBhvr>
                                        <p:cTn id="135" dur="1000" fill="hold"/>
                                        <p:tgtEl>
                                          <p:spTgt spid="46"/>
                                        </p:tgtEl>
                                        <p:attrNameLst>
                                          <p:attrName>ppt_x</p:attrName>
                                        </p:attrNameLst>
                                      </p:cBhvr>
                                      <p:tavLst>
                                        <p:tav tm="0">
                                          <p:val>
                                            <p:strVal val="#ppt_x"/>
                                          </p:val>
                                        </p:tav>
                                        <p:tav tm="100000">
                                          <p:val>
                                            <p:strVal val="#ppt_x"/>
                                          </p:val>
                                        </p:tav>
                                      </p:tavLst>
                                    </p:anim>
                                    <p:anim calcmode="lin" valueType="num">
                                      <p:cBhvr>
                                        <p:cTn id="136" dur="1000" fill="hold"/>
                                        <p:tgtEl>
                                          <p:spTgt spid="46"/>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48"/>
                                        </p:tgtEl>
                                        <p:attrNameLst>
                                          <p:attrName>style.visibility</p:attrName>
                                        </p:attrNameLst>
                                      </p:cBhvr>
                                      <p:to>
                                        <p:strVal val="visible"/>
                                      </p:to>
                                    </p:set>
                                    <p:animEffect transition="in" filter="fade">
                                      <p:cBhvr>
                                        <p:cTn id="139" dur="1000"/>
                                        <p:tgtEl>
                                          <p:spTgt spid="48"/>
                                        </p:tgtEl>
                                      </p:cBhvr>
                                    </p:animEffect>
                                    <p:anim calcmode="lin" valueType="num">
                                      <p:cBhvr>
                                        <p:cTn id="140" dur="1000" fill="hold"/>
                                        <p:tgtEl>
                                          <p:spTgt spid="48"/>
                                        </p:tgtEl>
                                        <p:attrNameLst>
                                          <p:attrName>ppt_x</p:attrName>
                                        </p:attrNameLst>
                                      </p:cBhvr>
                                      <p:tavLst>
                                        <p:tav tm="0">
                                          <p:val>
                                            <p:strVal val="#ppt_x"/>
                                          </p:val>
                                        </p:tav>
                                        <p:tav tm="100000">
                                          <p:val>
                                            <p:strVal val="#ppt_x"/>
                                          </p:val>
                                        </p:tav>
                                      </p:tavLst>
                                    </p:anim>
                                    <p:anim calcmode="lin" valueType="num">
                                      <p:cBhvr>
                                        <p:cTn id="141" dur="1000" fill="hold"/>
                                        <p:tgtEl>
                                          <p:spTgt spid="48"/>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9"/>
                                        </p:tgtEl>
                                        <p:attrNameLst>
                                          <p:attrName>style.visibility</p:attrName>
                                        </p:attrNameLst>
                                      </p:cBhvr>
                                      <p:to>
                                        <p:strVal val="visible"/>
                                      </p:to>
                                    </p:set>
                                    <p:animEffect transition="in" filter="fade">
                                      <p:cBhvr>
                                        <p:cTn id="144" dur="1000"/>
                                        <p:tgtEl>
                                          <p:spTgt spid="49"/>
                                        </p:tgtEl>
                                      </p:cBhvr>
                                    </p:animEffect>
                                    <p:anim calcmode="lin" valueType="num">
                                      <p:cBhvr>
                                        <p:cTn id="145" dur="1000" fill="hold"/>
                                        <p:tgtEl>
                                          <p:spTgt spid="49"/>
                                        </p:tgtEl>
                                        <p:attrNameLst>
                                          <p:attrName>ppt_x</p:attrName>
                                        </p:attrNameLst>
                                      </p:cBhvr>
                                      <p:tavLst>
                                        <p:tav tm="0">
                                          <p:val>
                                            <p:strVal val="#ppt_x"/>
                                          </p:val>
                                        </p:tav>
                                        <p:tav tm="100000">
                                          <p:val>
                                            <p:strVal val="#ppt_x"/>
                                          </p:val>
                                        </p:tav>
                                      </p:tavLst>
                                    </p:anim>
                                    <p:anim calcmode="lin" valueType="num">
                                      <p:cBhvr>
                                        <p:cTn id="146" dur="1000" fill="hold"/>
                                        <p:tgtEl>
                                          <p:spTgt spid="49"/>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fade">
                                      <p:cBhvr>
                                        <p:cTn id="149" dur="1000"/>
                                        <p:tgtEl>
                                          <p:spTgt spid="50"/>
                                        </p:tgtEl>
                                      </p:cBhvr>
                                    </p:animEffect>
                                    <p:anim calcmode="lin" valueType="num">
                                      <p:cBhvr>
                                        <p:cTn id="150" dur="1000" fill="hold"/>
                                        <p:tgtEl>
                                          <p:spTgt spid="50"/>
                                        </p:tgtEl>
                                        <p:attrNameLst>
                                          <p:attrName>ppt_x</p:attrName>
                                        </p:attrNameLst>
                                      </p:cBhvr>
                                      <p:tavLst>
                                        <p:tav tm="0">
                                          <p:val>
                                            <p:strVal val="#ppt_x"/>
                                          </p:val>
                                        </p:tav>
                                        <p:tav tm="100000">
                                          <p:val>
                                            <p:strVal val="#ppt_x"/>
                                          </p:val>
                                        </p:tav>
                                      </p:tavLst>
                                    </p:anim>
                                    <p:anim calcmode="lin" valueType="num">
                                      <p:cBhvr>
                                        <p:cTn id="151" dur="1000" fill="hold"/>
                                        <p:tgtEl>
                                          <p:spTgt spid="50"/>
                                        </p:tgtEl>
                                        <p:attrNameLst>
                                          <p:attrName>ppt_y</p:attrName>
                                        </p:attrNameLst>
                                      </p:cBhvr>
                                      <p:tavLst>
                                        <p:tav tm="0">
                                          <p:val>
                                            <p:strVal val="#ppt_y+.1"/>
                                          </p:val>
                                        </p:tav>
                                        <p:tav tm="100000">
                                          <p:val>
                                            <p:strVal val="#ppt_y"/>
                                          </p:val>
                                        </p:tav>
                                      </p:tavLst>
                                    </p:anim>
                                  </p:childTnLst>
                                </p:cTn>
                              </p:par>
                            </p:childTnLst>
                          </p:cTn>
                        </p:par>
                        <p:par>
                          <p:cTn id="152" fill="hold">
                            <p:stCondLst>
                              <p:cond delay="1000"/>
                            </p:stCondLst>
                            <p:childTnLst>
                              <p:par>
                                <p:cTn id="153" presetID="21" presetClass="entr" presetSubtype="1" fill="hold" grpId="0" nodeType="afterEffect">
                                  <p:stCondLst>
                                    <p:cond delay="0"/>
                                  </p:stCondLst>
                                  <p:childTnLst>
                                    <p:set>
                                      <p:cBhvr>
                                        <p:cTn id="154" dur="1" fill="hold">
                                          <p:stCondLst>
                                            <p:cond delay="0"/>
                                          </p:stCondLst>
                                        </p:cTn>
                                        <p:tgtEl>
                                          <p:spTgt spid="20"/>
                                        </p:tgtEl>
                                        <p:attrNameLst>
                                          <p:attrName>style.visibility</p:attrName>
                                        </p:attrNameLst>
                                      </p:cBhvr>
                                      <p:to>
                                        <p:strVal val="visible"/>
                                      </p:to>
                                    </p:set>
                                    <p:animEffect transition="in" filter="wheel(1)">
                                      <p:cBhvr>
                                        <p:cTn id="155" dur="2000"/>
                                        <p:tgtEl>
                                          <p:spTgt spid="20"/>
                                        </p:tgtEl>
                                      </p:cBhvr>
                                    </p:animEffect>
                                  </p:childTnLst>
                                </p:cTn>
                              </p:par>
                            </p:childTnLst>
                          </p:cTn>
                        </p:par>
                        <p:par>
                          <p:cTn id="156" fill="hold">
                            <p:stCondLst>
                              <p:cond delay="3000"/>
                            </p:stCondLst>
                            <p:childTnLst>
                              <p:par>
                                <p:cTn id="157" presetID="16" presetClass="entr" presetSubtype="37" fill="hold" nodeType="afterEffect">
                                  <p:stCondLst>
                                    <p:cond delay="0"/>
                                  </p:stCondLst>
                                  <p:childTnLst>
                                    <p:set>
                                      <p:cBhvr>
                                        <p:cTn id="158" dur="1" fill="hold">
                                          <p:stCondLst>
                                            <p:cond delay="0"/>
                                          </p:stCondLst>
                                        </p:cTn>
                                        <p:tgtEl>
                                          <p:spTgt spid="5"/>
                                        </p:tgtEl>
                                        <p:attrNameLst>
                                          <p:attrName>style.visibility</p:attrName>
                                        </p:attrNameLst>
                                      </p:cBhvr>
                                      <p:to>
                                        <p:strVal val="visible"/>
                                      </p:to>
                                    </p:set>
                                    <p:animEffect transition="in" filter="barn(outVertical)">
                                      <p:cBhvr>
                                        <p:cTn id="159" dur="500"/>
                                        <p:tgtEl>
                                          <p:spTgt spid="5"/>
                                        </p:tgtEl>
                                      </p:cBhvr>
                                    </p:animEffect>
                                  </p:childTnLst>
                                </p:cTn>
                              </p:par>
                            </p:childTnLst>
                          </p:cTn>
                        </p:par>
                        <p:par>
                          <p:cTn id="160" fill="hold">
                            <p:stCondLst>
                              <p:cond delay="3500"/>
                            </p:stCondLst>
                            <p:childTnLst>
                              <p:par>
                                <p:cTn id="161" presetID="22" presetClass="entr" presetSubtype="4" fill="hold" grpId="0" nodeType="after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wipe(down)">
                                      <p:cBhvr>
                                        <p:cTn id="163" dur="500"/>
                                        <p:tgtEl>
                                          <p:spTgt spid="53"/>
                                        </p:tgtEl>
                                      </p:cBhvr>
                                    </p:animEffect>
                                  </p:childTnLst>
                                </p:cTn>
                              </p:par>
                            </p:childTnLst>
                          </p:cTn>
                        </p:par>
                        <p:par>
                          <p:cTn id="164" fill="hold">
                            <p:stCondLst>
                              <p:cond delay="4000"/>
                            </p:stCondLst>
                            <p:childTnLst>
                              <p:par>
                                <p:cTn id="165" presetID="41" presetClass="entr" presetSubtype="0" fill="hold" grpId="0" nodeType="afterEffect">
                                  <p:stCondLst>
                                    <p:cond delay="0"/>
                                  </p:stCondLst>
                                  <p:iterate type="lt">
                                    <p:tmPct val="10000"/>
                                  </p:iterate>
                                  <p:childTnLst>
                                    <p:set>
                                      <p:cBhvr>
                                        <p:cTn id="166" dur="1" fill="hold">
                                          <p:stCondLst>
                                            <p:cond delay="0"/>
                                          </p:stCondLst>
                                        </p:cTn>
                                        <p:tgtEl>
                                          <p:spTgt spid="47"/>
                                        </p:tgtEl>
                                        <p:attrNameLst>
                                          <p:attrName>style.visibility</p:attrName>
                                        </p:attrNameLst>
                                      </p:cBhvr>
                                      <p:to>
                                        <p:strVal val="visible"/>
                                      </p:to>
                                    </p:set>
                                    <p:anim calcmode="lin" valueType="num">
                                      <p:cBhvr>
                                        <p:cTn id="16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47"/>
                                        </p:tgtEl>
                                        <p:attrNameLst>
                                          <p:attrName>ppt_y</p:attrName>
                                        </p:attrNameLst>
                                      </p:cBhvr>
                                      <p:tavLst>
                                        <p:tav tm="0">
                                          <p:val>
                                            <p:strVal val="#ppt_y"/>
                                          </p:val>
                                        </p:tav>
                                        <p:tav tm="100000">
                                          <p:val>
                                            <p:strVal val="#ppt_y"/>
                                          </p:val>
                                        </p:tav>
                                      </p:tavLst>
                                    </p:anim>
                                    <p:anim calcmode="lin" valueType="num">
                                      <p:cBhvr>
                                        <p:cTn id="16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22" grpId="0" animBg="1"/>
      <p:bldP spid="24" grpId="0" animBg="1"/>
      <p:bldP spid="25" grpId="0" animBg="1"/>
      <p:bldP spid="26"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37" grpId="0" animBg="1"/>
      <p:bldP spid="39" grpId="0" animBg="1"/>
      <p:bldP spid="40" grpId="0" animBg="1"/>
      <p:bldP spid="41" grpId="0" animBg="1"/>
      <p:bldP spid="42" grpId="0" animBg="1"/>
      <p:bldP spid="43" grpId="0" animBg="1"/>
      <p:bldP spid="44" grpId="0" animBg="1"/>
      <p:bldP spid="45" grpId="0" animBg="1"/>
      <p:bldP spid="46" grpId="0" animBg="1"/>
      <p:bldP spid="48" grpId="0" animBg="1"/>
      <p:bldP spid="49" grpId="0" animBg="1"/>
      <p:bldP spid="50" grpId="0" animBg="1"/>
      <p:bldP spid="20" grpId="0" animBg="1"/>
      <p:bldP spid="53" grpId="0"/>
      <p:bldP spid="47"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106439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4" name="图片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grpSp>
        <p:nvGrpSpPr>
          <p:cNvPr id="9" name="组合 8"/>
          <p:cNvGrpSpPr/>
          <p:nvPr/>
        </p:nvGrpSpPr>
        <p:grpSpPr>
          <a:xfrm>
            <a:off x="2339752" y="339502"/>
            <a:ext cx="1868973" cy="1124070"/>
            <a:chOff x="2339752" y="339502"/>
            <a:chExt cx="1868973" cy="1124070"/>
          </a:xfrm>
        </p:grpSpPr>
        <p:sp>
          <p:nvSpPr>
            <p:cNvPr id="13" name="文本框 12"/>
            <p:cNvSpPr txBox="1"/>
            <p:nvPr>
              <p:custDataLst>
                <p:tags r:id="rId13"/>
              </p:custDataLst>
            </p:nvPr>
          </p:nvSpPr>
          <p:spPr>
            <a:xfrm>
              <a:off x="2339752" y="1063462"/>
              <a:ext cx="1868973" cy="400110"/>
            </a:xfrm>
            <a:prstGeom prst="rect">
              <a:avLst/>
            </a:prstGeom>
            <a:noFill/>
          </p:spPr>
          <p:txBody>
            <a:bodyPr wrap="none">
              <a:spAutoFit/>
            </a:bodyPr>
            <a:lstStyle/>
            <a:p>
              <a:pPr>
                <a:defRPr/>
              </a:pPr>
              <a:r>
                <a:rPr lang="en-US" altLang="zh-CN" sz="2000" spc="300" dirty="0">
                  <a:solidFill>
                    <a:srgbClr val="0070C0"/>
                  </a:solidFill>
                  <a:latin typeface="微软雅黑" panose="020B0503020204020204" pitchFamily="34" charset="-122"/>
                  <a:ea typeface="微软雅黑" panose="020B0503020204020204" pitchFamily="34" charset="-122"/>
                </a:rPr>
                <a:t>CONTENTS</a:t>
              </a:r>
              <a:endParaRPr lang="zh-CN" altLang="en-US" sz="2000" spc="300" dirty="0">
                <a:solidFill>
                  <a:srgbClr val="0070C0"/>
                </a:solidFill>
                <a:latin typeface="微软雅黑" panose="020B0503020204020204" pitchFamily="34" charset="-122"/>
                <a:ea typeface="微软雅黑" panose="020B0503020204020204" pitchFamily="34" charset="-122"/>
              </a:endParaRPr>
            </a:p>
          </p:txBody>
        </p:sp>
        <p:sp>
          <p:nvSpPr>
            <p:cNvPr id="14" name="文本框 1"/>
            <p:cNvSpPr txBox="1">
              <a:spLocks noChangeArrowheads="1"/>
            </p:cNvSpPr>
            <p:nvPr>
              <p:custDataLst>
                <p:tags r:id="rId14"/>
              </p:custDataLst>
            </p:nvPr>
          </p:nvSpPr>
          <p:spPr bwMode="auto">
            <a:xfrm>
              <a:off x="2339752" y="339502"/>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000" b="1" dirty="0">
                  <a:ln w="19050">
                    <a:solidFill>
                      <a:srgbClr val="FFFFFF"/>
                    </a:solidFill>
                  </a:ln>
                  <a:solidFill>
                    <a:srgbClr val="0070C0"/>
                  </a:solidFill>
                  <a:effectLst>
                    <a:outerShdw dist="228600" dir="9600000" algn="r" rotWithShape="0">
                      <a:srgbClr val="A5A5A5">
                        <a:alpha val="20000"/>
                      </a:srgbClr>
                    </a:outerShdw>
                  </a:effectLst>
                  <a:latin typeface="微软雅黑" panose="020B0503020204020204" pitchFamily="34" charset="-122"/>
                  <a:ea typeface="微软雅黑" panose="020B0503020204020204" pitchFamily="34" charset="-122"/>
                </a:rPr>
                <a:t>目 录</a:t>
              </a:r>
            </a:p>
          </p:txBody>
        </p:sp>
      </p:grpSp>
      <p:sp>
        <p:nvSpPr>
          <p:cNvPr id="27" name="等腰三角形 4"/>
          <p:cNvSpPr/>
          <p:nvPr>
            <p:custDataLst>
              <p:tags r:id="rId1"/>
            </p:custDataLst>
          </p:nvPr>
        </p:nvSpPr>
        <p:spPr>
          <a:xfrm rot="16200000" flipH="1">
            <a:off x="4635096" y="1496435"/>
            <a:ext cx="441850" cy="864336"/>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28" name="右箭头 3"/>
          <p:cNvSpPr/>
          <p:nvPr>
            <p:custDataLst>
              <p:tags r:id="rId2"/>
            </p:custDataLst>
          </p:nvPr>
        </p:nvSpPr>
        <p:spPr>
          <a:xfrm flipH="1">
            <a:off x="4510306" y="1528247"/>
            <a:ext cx="2607212" cy="634658"/>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675000" tIns="0" rIns="0" bIns="0" rtlCol="0" anchor="ctr">
            <a:normAutofit/>
          </a:bodyPr>
          <a:lstStyle/>
          <a:p>
            <a:pPr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sp>
        <p:nvSpPr>
          <p:cNvPr id="29" name="等腰三角形 4"/>
          <p:cNvSpPr/>
          <p:nvPr>
            <p:custDataLst>
              <p:tags r:id="rId3"/>
            </p:custDataLst>
          </p:nvPr>
        </p:nvSpPr>
        <p:spPr>
          <a:xfrm rot="16200000" flipH="1">
            <a:off x="4140428" y="2024224"/>
            <a:ext cx="441850" cy="1023899"/>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0" name="右箭头 3"/>
          <p:cNvSpPr/>
          <p:nvPr>
            <p:custDataLst>
              <p:tags r:id="rId4"/>
            </p:custDataLst>
          </p:nvPr>
        </p:nvSpPr>
        <p:spPr>
          <a:xfrm flipH="1">
            <a:off x="3951820" y="2135815"/>
            <a:ext cx="3165700" cy="634658"/>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810000" tIns="0" rIns="0" bIns="0" rtlCol="0" anchor="ctr">
            <a:norm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1" name="等腰三角形 4"/>
          <p:cNvSpPr/>
          <p:nvPr>
            <p:custDataLst>
              <p:tags r:id="rId5"/>
            </p:custDataLst>
          </p:nvPr>
        </p:nvSpPr>
        <p:spPr>
          <a:xfrm rot="16200000" flipH="1">
            <a:off x="3670176" y="2596349"/>
            <a:ext cx="441850" cy="1175792"/>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2" name="右箭头 3"/>
          <p:cNvSpPr/>
          <p:nvPr>
            <p:custDataLst>
              <p:tags r:id="rId6"/>
            </p:custDataLst>
          </p:nvPr>
        </p:nvSpPr>
        <p:spPr>
          <a:xfrm flipH="1">
            <a:off x="3420815" y="2783887"/>
            <a:ext cx="3696704" cy="634658"/>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3" name="TextBox 30"/>
          <p:cNvSpPr txBox="1"/>
          <p:nvPr>
            <p:custDataLst>
              <p:tags r:id="rId7"/>
            </p:custDataLst>
          </p:nvPr>
        </p:nvSpPr>
        <p:spPr>
          <a:xfrm>
            <a:off x="4837380" y="1546565"/>
            <a:ext cx="437100" cy="447238"/>
          </a:xfrm>
          <a:prstGeom prst="rect">
            <a:avLst/>
          </a:prstGeom>
          <a:noFill/>
        </p:spPr>
        <p:txBody>
          <a:bodyPr wrap="square" lIns="0" tIns="0" rIns="0" bIns="0" rtlCol="0" anchor="ctr" anchorCtr="0">
            <a:spAutoFit/>
          </a:bodyPr>
          <a:lstStyle/>
          <a:p>
            <a:pPr algn="ctr">
              <a:lnSpc>
                <a:spcPct val="130000"/>
              </a:lnSpc>
              <a:defRPr/>
            </a:pPr>
            <a:r>
              <a:rPr lang="en-US" altLang="zh-CN" sz="2400" b="1" kern="0" dirty="0" smtClean="0">
                <a:solidFill>
                  <a:schemeClr val="bg1"/>
                </a:solidFill>
                <a:latin typeface="Bell MT" pitchFamily="18" charset="0"/>
                <a:ea typeface="微软雅黑" pitchFamily="34" charset="-122"/>
              </a:rPr>
              <a:t>01</a:t>
            </a:r>
            <a:endParaRPr lang="en-US" altLang="zh-CN" sz="2400" b="1" kern="0" dirty="0">
              <a:solidFill>
                <a:schemeClr val="bg1"/>
              </a:solidFill>
              <a:latin typeface="Bell MT" pitchFamily="18" charset="0"/>
              <a:ea typeface="微软雅黑" pitchFamily="34" charset="-122"/>
            </a:endParaRPr>
          </a:p>
        </p:txBody>
      </p:sp>
      <p:sp>
        <p:nvSpPr>
          <p:cNvPr id="34" name="TextBox 32"/>
          <p:cNvSpPr txBox="1"/>
          <p:nvPr>
            <p:custDataLst>
              <p:tags r:id="rId8"/>
            </p:custDataLst>
          </p:nvPr>
        </p:nvSpPr>
        <p:spPr>
          <a:xfrm>
            <a:off x="4378703" y="2172922"/>
            <a:ext cx="437100" cy="447238"/>
          </a:xfrm>
          <a:prstGeom prst="rect">
            <a:avLst/>
          </a:prstGeom>
          <a:noFill/>
        </p:spPr>
        <p:txBody>
          <a:bodyPr wrap="square" lIns="0" tIns="0" rIns="0" bIns="0" rtlCol="0" anchor="ctr" anchorCtr="0">
            <a:spAutoFit/>
          </a:bodyPr>
          <a:lstStyle/>
          <a:p>
            <a:pPr algn="ctr">
              <a:lnSpc>
                <a:spcPct val="130000"/>
              </a:lnSpc>
              <a:defRPr/>
            </a:pPr>
            <a:r>
              <a:rPr lang="en-US" altLang="zh-CN" sz="2400" b="1" kern="0" dirty="0" smtClean="0">
                <a:solidFill>
                  <a:schemeClr val="bg1"/>
                </a:solidFill>
                <a:latin typeface="Bell MT" pitchFamily="18" charset="0"/>
                <a:ea typeface="微软雅黑" pitchFamily="34" charset="-122"/>
              </a:rPr>
              <a:t>02</a:t>
            </a:r>
            <a:endParaRPr lang="en-US" altLang="zh-CN" sz="2400" b="1" kern="0" dirty="0">
              <a:solidFill>
                <a:schemeClr val="bg1"/>
              </a:solidFill>
              <a:latin typeface="Bell MT" pitchFamily="18" charset="0"/>
              <a:ea typeface="微软雅黑" pitchFamily="34" charset="-122"/>
            </a:endParaRPr>
          </a:p>
        </p:txBody>
      </p:sp>
      <p:sp>
        <p:nvSpPr>
          <p:cNvPr id="35" name="TextBox 34"/>
          <p:cNvSpPr txBox="1"/>
          <p:nvPr>
            <p:custDataLst>
              <p:tags r:id="rId9"/>
            </p:custDataLst>
          </p:nvPr>
        </p:nvSpPr>
        <p:spPr>
          <a:xfrm>
            <a:off x="3980027" y="2824371"/>
            <a:ext cx="437100" cy="447238"/>
          </a:xfrm>
          <a:prstGeom prst="rect">
            <a:avLst/>
          </a:prstGeom>
          <a:noFill/>
        </p:spPr>
        <p:txBody>
          <a:bodyPr wrap="square" lIns="0" tIns="0" rIns="0" bIns="0" rtlCol="0" anchor="ctr" anchorCtr="0">
            <a:spAutoFit/>
          </a:bodyPr>
          <a:lstStyle/>
          <a:p>
            <a:pPr algn="ctr">
              <a:lnSpc>
                <a:spcPct val="130000"/>
              </a:lnSpc>
              <a:defRPr/>
            </a:pPr>
            <a:r>
              <a:rPr lang="en-US" altLang="zh-CN" sz="2400" b="1" kern="0" dirty="0" smtClean="0">
                <a:solidFill>
                  <a:schemeClr val="bg1"/>
                </a:solidFill>
                <a:latin typeface="Bell MT" pitchFamily="18" charset="0"/>
                <a:ea typeface="微软雅黑" pitchFamily="34" charset="-122"/>
              </a:rPr>
              <a:t>03</a:t>
            </a:r>
            <a:endParaRPr lang="en-US" altLang="zh-CN" sz="2400" b="1" kern="0" dirty="0">
              <a:solidFill>
                <a:schemeClr val="bg1"/>
              </a:solidFill>
              <a:latin typeface="Bell MT" pitchFamily="18" charset="0"/>
              <a:ea typeface="微软雅黑" pitchFamily="34" charset="-122"/>
            </a:endParaRPr>
          </a:p>
        </p:txBody>
      </p:sp>
      <p:sp>
        <p:nvSpPr>
          <p:cNvPr id="36" name="等腰三角形 4"/>
          <p:cNvSpPr/>
          <p:nvPr>
            <p:custDataLst>
              <p:tags r:id="rId10"/>
            </p:custDataLst>
          </p:nvPr>
        </p:nvSpPr>
        <p:spPr>
          <a:xfrm rot="16200000" flipH="1">
            <a:off x="3121900" y="3264619"/>
            <a:ext cx="441850" cy="1375598"/>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7" name="右箭头 3"/>
          <p:cNvSpPr/>
          <p:nvPr>
            <p:custDataLst>
              <p:tags r:id="rId11"/>
            </p:custDataLst>
          </p:nvPr>
        </p:nvSpPr>
        <p:spPr>
          <a:xfrm flipH="1">
            <a:off x="2792622" y="3552059"/>
            <a:ext cx="4324897" cy="634658"/>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8" name="TextBox 34"/>
          <p:cNvSpPr txBox="1"/>
          <p:nvPr>
            <p:custDataLst>
              <p:tags r:id="rId12"/>
            </p:custDataLst>
          </p:nvPr>
        </p:nvSpPr>
        <p:spPr>
          <a:xfrm>
            <a:off x="3447154" y="3592543"/>
            <a:ext cx="511378" cy="447238"/>
          </a:xfrm>
          <a:prstGeom prst="rect">
            <a:avLst/>
          </a:prstGeom>
          <a:noFill/>
        </p:spPr>
        <p:txBody>
          <a:bodyPr wrap="square" lIns="0" tIns="0" rIns="0" bIns="0" rtlCol="0" anchor="ctr" anchorCtr="0">
            <a:spAutoFit/>
          </a:bodyPr>
          <a:lstStyle/>
          <a:p>
            <a:pPr algn="ctr">
              <a:lnSpc>
                <a:spcPct val="130000"/>
              </a:lnSpc>
              <a:defRPr/>
            </a:pPr>
            <a:r>
              <a:rPr lang="en-US" altLang="zh-CN" sz="2400" b="1" kern="0" dirty="0" smtClean="0">
                <a:solidFill>
                  <a:schemeClr val="bg1"/>
                </a:solidFill>
                <a:latin typeface="Bell MT" pitchFamily="18" charset="0"/>
                <a:ea typeface="微软雅黑" pitchFamily="34" charset="-122"/>
              </a:rPr>
              <a:t>04</a:t>
            </a:r>
            <a:endParaRPr lang="en-US" altLang="zh-CN" sz="2400" b="1" kern="0" dirty="0">
              <a:solidFill>
                <a:schemeClr val="bg1"/>
              </a:solidFill>
              <a:latin typeface="Bell MT" pitchFamily="18" charset="0"/>
              <a:ea typeface="微软雅黑" pitchFamily="34" charset="-122"/>
            </a:endParaRPr>
          </a:p>
        </p:txBody>
      </p:sp>
    </p:spTree>
    <p:extLst>
      <p:ext uri="{BB962C8B-B14F-4D97-AF65-F5344CB8AC3E}">
        <p14:creationId xmlns:p14="http://schemas.microsoft.com/office/powerpoint/2010/main" val="393177415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9" presetClass="entr" presetSubtype="0" decel="10000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 calcmode="lin" valueType="num">
                                      <p:cBhvr>
                                        <p:cTn id="21" dur="500" fill="hold"/>
                                        <p:tgtEl>
                                          <p:spTgt spid="33"/>
                                        </p:tgtEl>
                                        <p:attrNameLst>
                                          <p:attrName>style.rotation</p:attrName>
                                        </p:attrNameLst>
                                      </p:cBhvr>
                                      <p:tavLst>
                                        <p:tav tm="0">
                                          <p:val>
                                            <p:fltVal val="360"/>
                                          </p:val>
                                        </p:tav>
                                        <p:tav tm="100000">
                                          <p:val>
                                            <p:fltVal val="0"/>
                                          </p:val>
                                        </p:tav>
                                      </p:tavLst>
                                    </p:anim>
                                    <p:animEffect transition="in" filter="fade">
                                      <p:cBhvr>
                                        <p:cTn id="22" dur="500"/>
                                        <p:tgtEl>
                                          <p:spTgt spid="3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9" presetClass="entr" presetSubtype="0" decel="10000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 calcmode="lin" valueType="num">
                                      <p:cBhvr>
                                        <p:cTn id="38" dur="500" fill="hold"/>
                                        <p:tgtEl>
                                          <p:spTgt spid="34"/>
                                        </p:tgtEl>
                                        <p:attrNameLst>
                                          <p:attrName>style.rotation</p:attrName>
                                        </p:attrNameLst>
                                      </p:cBhvr>
                                      <p:tavLst>
                                        <p:tav tm="0">
                                          <p:val>
                                            <p:fltVal val="360"/>
                                          </p:val>
                                        </p:tav>
                                        <p:tav tm="100000">
                                          <p:val>
                                            <p:fltVal val="0"/>
                                          </p:val>
                                        </p:tav>
                                      </p:tavLst>
                                    </p:anim>
                                    <p:animEffect transition="in" filter="fade">
                                      <p:cBhvr>
                                        <p:cTn id="39" dur="500"/>
                                        <p:tgtEl>
                                          <p:spTgt spid="3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9" presetClass="entr" presetSubtype="0" decel="10000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 calcmode="lin" valueType="num">
                                      <p:cBhvr>
                                        <p:cTn id="55" dur="500" fill="hold"/>
                                        <p:tgtEl>
                                          <p:spTgt spid="35"/>
                                        </p:tgtEl>
                                        <p:attrNameLst>
                                          <p:attrName>style.rotation</p:attrName>
                                        </p:attrNameLst>
                                      </p:cBhvr>
                                      <p:tavLst>
                                        <p:tav tm="0">
                                          <p:val>
                                            <p:fltVal val="360"/>
                                          </p:val>
                                        </p:tav>
                                        <p:tav tm="100000">
                                          <p:val>
                                            <p:fltVal val="0"/>
                                          </p:val>
                                        </p:tav>
                                      </p:tavLst>
                                    </p:anim>
                                    <p:animEffect transition="in" filter="fade">
                                      <p:cBhvr>
                                        <p:cTn id="56" dur="500"/>
                                        <p:tgtEl>
                                          <p:spTgt spid="35"/>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par>
                          <p:cTn id="61" fill="hold">
                            <p:stCondLst>
                              <p:cond delay="7000"/>
                            </p:stCondLst>
                            <p:childTnLst>
                              <p:par>
                                <p:cTn id="62" presetID="47" presetClass="entr" presetSubtype="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49" presetClass="entr" presetSubtype="0" decel="100000"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childTnLst>
                          </p:cTn>
                        </p:par>
                        <p:par>
                          <p:cTn id="74" fill="hold">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p:bldP spid="34" grpId="0"/>
      <p:bldP spid="35" grpId="0"/>
      <p:bldP spid="36" grpId="0" animBg="1"/>
      <p:bldP spid="37"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1"/>
          <p:cNvSpPr/>
          <p:nvPr/>
        </p:nvSpPr>
        <p:spPr>
          <a:xfrm rot="19913209">
            <a:off x="4455067" y="3491163"/>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sp>
        <p:nvSpPr>
          <p:cNvPr id="42" name="矩形 1"/>
          <p:cNvSpPr/>
          <p:nvPr/>
        </p:nvSpPr>
        <p:spPr>
          <a:xfrm rot="708470">
            <a:off x="3207088" y="2859569"/>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sp>
        <p:nvSpPr>
          <p:cNvPr id="43" name="矩形 1"/>
          <p:cNvSpPr/>
          <p:nvPr/>
        </p:nvSpPr>
        <p:spPr>
          <a:xfrm rot="293950">
            <a:off x="3275891" y="1570285"/>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sp>
        <p:nvSpPr>
          <p:cNvPr id="62" name="椭圆 61"/>
          <p:cNvSpPr/>
          <p:nvPr/>
        </p:nvSpPr>
        <p:spPr>
          <a:xfrm>
            <a:off x="2627060" y="1059583"/>
            <a:ext cx="694953" cy="713702"/>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01</a:t>
            </a:r>
          </a:p>
        </p:txBody>
      </p:sp>
      <p:sp>
        <p:nvSpPr>
          <p:cNvPr id="45" name="矩形 1"/>
          <p:cNvSpPr/>
          <p:nvPr/>
        </p:nvSpPr>
        <p:spPr>
          <a:xfrm rot="20453418">
            <a:off x="2671178" y="2127493"/>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幼圆"/>
              <a:cs typeface="+mn-cs"/>
            </a:endParaRPr>
          </a:p>
        </p:txBody>
      </p:sp>
      <p:sp>
        <p:nvSpPr>
          <p:cNvPr id="60" name="椭圆 59"/>
          <p:cNvSpPr/>
          <p:nvPr/>
        </p:nvSpPr>
        <p:spPr>
          <a:xfrm>
            <a:off x="2187891" y="2287251"/>
            <a:ext cx="998364" cy="1021395"/>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03</a:t>
            </a:r>
          </a:p>
        </p:txBody>
      </p:sp>
      <p:sp>
        <p:nvSpPr>
          <p:cNvPr id="58" name="椭圆 57"/>
          <p:cNvSpPr/>
          <p:nvPr/>
        </p:nvSpPr>
        <p:spPr>
          <a:xfrm>
            <a:off x="5953282" y="1131591"/>
            <a:ext cx="998364" cy="966864"/>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02</a:t>
            </a:r>
          </a:p>
        </p:txBody>
      </p:sp>
      <p:sp>
        <p:nvSpPr>
          <p:cNvPr id="56" name="椭圆 55"/>
          <p:cNvSpPr/>
          <p:nvPr/>
        </p:nvSpPr>
        <p:spPr>
          <a:xfrm>
            <a:off x="5265969" y="2857652"/>
            <a:ext cx="674183" cy="650202"/>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04</a:t>
            </a:r>
          </a:p>
        </p:txBody>
      </p:sp>
      <p:sp>
        <p:nvSpPr>
          <p:cNvPr id="52" name="椭圆 51"/>
          <p:cNvSpPr/>
          <p:nvPr/>
        </p:nvSpPr>
        <p:spPr>
          <a:xfrm>
            <a:off x="3574063" y="3113224"/>
            <a:ext cx="998364" cy="944196"/>
          </a:xfrm>
          <a:prstGeom prst="ellipse">
            <a:avLst/>
          </a:prstGeom>
          <a:solidFill>
            <a:schemeClr val="accent1"/>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w="18415" cmpd="sng">
                  <a:noFill/>
                  <a:prstDash val="solid"/>
                </a:ln>
                <a:solidFill>
                  <a:srgbClr val="FFFFFF"/>
                </a:solidFill>
                <a:effectLst/>
                <a:uLnTx/>
                <a:uFillTx/>
                <a:latin typeface="Arial Rounded MT Bold" pitchFamily="34" charset="0"/>
                <a:ea typeface="微软雅黑" pitchFamily="34" charset="-122"/>
                <a:cs typeface="Times New Roman" pitchFamily="18" charset="0"/>
              </a:rPr>
              <a:t>05</a:t>
            </a:r>
          </a:p>
        </p:txBody>
      </p:sp>
      <p:sp>
        <p:nvSpPr>
          <p:cNvPr id="70" name="KSO_GT1"/>
          <p:cNvSpPr txBox="1"/>
          <p:nvPr/>
        </p:nvSpPr>
        <p:spPr>
          <a:xfrm>
            <a:off x="1855394" y="1740929"/>
            <a:ext cx="2117624" cy="546147"/>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p:txBody>
      </p:sp>
      <p:sp>
        <p:nvSpPr>
          <p:cNvPr id="71" name="KSO_GT3"/>
          <p:cNvSpPr txBox="1"/>
          <p:nvPr/>
        </p:nvSpPr>
        <p:spPr>
          <a:xfrm>
            <a:off x="1251179" y="3465763"/>
            <a:ext cx="2117623" cy="546147"/>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p:txBody>
      </p:sp>
      <p:sp>
        <p:nvSpPr>
          <p:cNvPr id="73" name="KSO_GT2"/>
          <p:cNvSpPr txBox="1"/>
          <p:nvPr/>
        </p:nvSpPr>
        <p:spPr>
          <a:xfrm>
            <a:off x="5705869" y="2219162"/>
            <a:ext cx="2117624" cy="546147"/>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p:txBody>
      </p:sp>
      <p:sp>
        <p:nvSpPr>
          <p:cNvPr id="74" name="KSO_GT4"/>
          <p:cNvSpPr txBox="1"/>
          <p:nvPr/>
        </p:nvSpPr>
        <p:spPr>
          <a:xfrm>
            <a:off x="5940152" y="3018438"/>
            <a:ext cx="1992301" cy="705440"/>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p:txBody>
      </p:sp>
      <p:sp>
        <p:nvSpPr>
          <p:cNvPr id="75" name="KSO_GT5"/>
          <p:cNvSpPr txBox="1"/>
          <p:nvPr/>
        </p:nvSpPr>
        <p:spPr>
          <a:xfrm>
            <a:off x="3059832" y="4185842"/>
            <a:ext cx="2004694" cy="546148"/>
          </a:xfrm>
          <a:prstGeom prst="rect">
            <a:avLst/>
          </a:prstGeom>
          <a:noFill/>
        </p:spPr>
        <p:txBody>
          <a:bodyPr wrap="square" lIns="0" tIns="0" rIns="0" bIns="0" rtlCol="0" anchor="ctr" anchorCtr="1">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7494B">
                    <a:lumMod val="50000"/>
                    <a:lumOff val="50000"/>
                  </a:srgbClr>
                </a:solidFill>
                <a:effectLst/>
                <a:uLnTx/>
                <a:uFillTx/>
                <a:latin typeface="幼圆" panose="02010509060101010101" pitchFamily="49" charset="-122"/>
                <a:ea typeface="幼圆"/>
                <a:cs typeface="Arial" pitchFamily="34" charset="0"/>
              </a:rPr>
              <a:t>请在此处输入您的文本</a:t>
            </a:r>
          </a:p>
        </p:txBody>
      </p:sp>
      <p:sp>
        <p:nvSpPr>
          <p:cNvPr id="6" name="标题 5"/>
          <p:cNvSpPr>
            <a:spLocks noGrp="1"/>
          </p:cNvSpPr>
          <p:nvPr>
            <p:ph type="title" idx="4294967295"/>
          </p:nvPr>
        </p:nvSpPr>
        <p:spPr>
          <a:xfrm>
            <a:off x="0" y="122238"/>
            <a:ext cx="8291513" cy="523875"/>
          </a:xfrm>
        </p:spPr>
        <p:txBody>
          <a:bodyPr/>
          <a:lstStyle/>
          <a:p>
            <a:r>
              <a:rPr lang="zh-CN" altLang="en-US" dirty="0" smtClean="0"/>
              <a:t> </a:t>
            </a:r>
            <a:endParaRPr lang="zh-CN" altLang="en-US" dirty="0"/>
          </a:p>
        </p:txBody>
      </p:sp>
    </p:spTree>
    <p:extLst>
      <p:ext uri="{BB962C8B-B14F-4D97-AF65-F5344CB8AC3E}">
        <p14:creationId xmlns:p14="http://schemas.microsoft.com/office/powerpoint/2010/main" val="154843131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450"/>
                            </p:stCondLst>
                            <p:childTnLst>
                              <p:par>
                                <p:cTn id="13" presetID="21" presetClass="entr" presetSubtype="1"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heel(1)">
                                      <p:cBhvr>
                                        <p:cTn id="15" dur="2000"/>
                                        <p:tgtEl>
                                          <p:spTgt spid="62"/>
                                        </p:tgtEl>
                                      </p:cBhvr>
                                    </p:animEffect>
                                  </p:childTnLst>
                                </p:cTn>
                              </p:par>
                            </p:childTnLst>
                          </p:cTn>
                        </p:par>
                        <p:par>
                          <p:cTn id="16" fill="hold">
                            <p:stCondLst>
                              <p:cond delay="2450"/>
                            </p:stCondLst>
                            <p:childTnLst>
                              <p:par>
                                <p:cTn id="17" presetID="30"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800" decel="100000"/>
                                        <p:tgtEl>
                                          <p:spTgt spid="70"/>
                                        </p:tgtEl>
                                      </p:cBhvr>
                                    </p:animEffect>
                                    <p:anim calcmode="lin" valueType="num">
                                      <p:cBhvr>
                                        <p:cTn id="20" dur="800" decel="100000" fill="hold"/>
                                        <p:tgtEl>
                                          <p:spTgt spid="70"/>
                                        </p:tgtEl>
                                        <p:attrNameLst>
                                          <p:attrName>style.rotation</p:attrName>
                                        </p:attrNameLst>
                                      </p:cBhvr>
                                      <p:tavLst>
                                        <p:tav tm="0">
                                          <p:val>
                                            <p:fltVal val="-90"/>
                                          </p:val>
                                        </p:tav>
                                        <p:tav tm="100000">
                                          <p:val>
                                            <p:fltVal val="0"/>
                                          </p:val>
                                        </p:tav>
                                      </p:tavLst>
                                    </p:anim>
                                    <p:anim calcmode="lin" valueType="num">
                                      <p:cBhvr>
                                        <p:cTn id="21" dur="800" decel="100000" fill="hold"/>
                                        <p:tgtEl>
                                          <p:spTgt spid="70"/>
                                        </p:tgtEl>
                                        <p:attrNameLst>
                                          <p:attrName>ppt_x</p:attrName>
                                        </p:attrNameLst>
                                      </p:cBhvr>
                                      <p:tavLst>
                                        <p:tav tm="0">
                                          <p:val>
                                            <p:strVal val="#ppt_x+0.4"/>
                                          </p:val>
                                        </p:tav>
                                        <p:tav tm="100000">
                                          <p:val>
                                            <p:strVal val="#ppt_x-0.05"/>
                                          </p:val>
                                        </p:tav>
                                      </p:tavLst>
                                    </p:anim>
                                    <p:anim calcmode="lin" valueType="num">
                                      <p:cBhvr>
                                        <p:cTn id="22" dur="800" decel="100000" fill="hold"/>
                                        <p:tgtEl>
                                          <p:spTgt spid="70"/>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par>
                          <p:cTn id="25" fill="hold">
                            <p:stCondLst>
                              <p:cond delay="3450"/>
                            </p:stCondLst>
                            <p:childTnLst>
                              <p:par>
                                <p:cTn id="26" presetID="22" presetClass="entr" presetSubtype="8"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par>
                          <p:cTn id="29" fill="hold">
                            <p:stCondLst>
                              <p:cond delay="3950"/>
                            </p:stCondLst>
                            <p:childTnLst>
                              <p:par>
                                <p:cTn id="30" presetID="21" presetClass="entr" presetSubtype="1"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heel(1)">
                                      <p:cBhvr>
                                        <p:cTn id="32" dur="2000"/>
                                        <p:tgtEl>
                                          <p:spTgt spid="58"/>
                                        </p:tgtEl>
                                      </p:cBhvr>
                                    </p:animEffect>
                                  </p:childTnLst>
                                </p:cTn>
                              </p:par>
                            </p:childTnLst>
                          </p:cTn>
                        </p:par>
                        <p:par>
                          <p:cTn id="33" fill="hold">
                            <p:stCondLst>
                              <p:cond delay="5950"/>
                            </p:stCondLst>
                            <p:childTnLst>
                              <p:par>
                                <p:cTn id="34" presetID="30" presetClass="entr" presetSubtype="0"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800" decel="100000"/>
                                        <p:tgtEl>
                                          <p:spTgt spid="73"/>
                                        </p:tgtEl>
                                      </p:cBhvr>
                                    </p:animEffect>
                                    <p:anim calcmode="lin" valueType="num">
                                      <p:cBhvr>
                                        <p:cTn id="37" dur="800" decel="100000" fill="hold"/>
                                        <p:tgtEl>
                                          <p:spTgt spid="73"/>
                                        </p:tgtEl>
                                        <p:attrNameLst>
                                          <p:attrName>style.rotation</p:attrName>
                                        </p:attrNameLst>
                                      </p:cBhvr>
                                      <p:tavLst>
                                        <p:tav tm="0">
                                          <p:val>
                                            <p:fltVal val="-90"/>
                                          </p:val>
                                        </p:tav>
                                        <p:tav tm="100000">
                                          <p:val>
                                            <p:fltVal val="0"/>
                                          </p:val>
                                        </p:tav>
                                      </p:tavLst>
                                    </p:anim>
                                    <p:anim calcmode="lin" valueType="num">
                                      <p:cBhvr>
                                        <p:cTn id="38" dur="800" decel="100000" fill="hold"/>
                                        <p:tgtEl>
                                          <p:spTgt spid="73"/>
                                        </p:tgtEl>
                                        <p:attrNameLst>
                                          <p:attrName>ppt_x</p:attrName>
                                        </p:attrNameLst>
                                      </p:cBhvr>
                                      <p:tavLst>
                                        <p:tav tm="0">
                                          <p:val>
                                            <p:strVal val="#ppt_x+0.4"/>
                                          </p:val>
                                        </p:tav>
                                        <p:tav tm="100000">
                                          <p:val>
                                            <p:strVal val="#ppt_x-0.05"/>
                                          </p:val>
                                        </p:tav>
                                      </p:tavLst>
                                    </p:anim>
                                    <p:anim calcmode="lin" valueType="num">
                                      <p:cBhvr>
                                        <p:cTn id="39" dur="800" decel="100000" fill="hold"/>
                                        <p:tgtEl>
                                          <p:spTgt spid="73"/>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73"/>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73"/>
                                        </p:tgtEl>
                                        <p:attrNameLst>
                                          <p:attrName>ppt_y</p:attrName>
                                        </p:attrNameLst>
                                      </p:cBhvr>
                                      <p:tavLst>
                                        <p:tav tm="0">
                                          <p:val>
                                            <p:strVal val="#ppt_y+0.1"/>
                                          </p:val>
                                        </p:tav>
                                        <p:tav tm="100000">
                                          <p:val>
                                            <p:strVal val="#ppt_y"/>
                                          </p:val>
                                        </p:tav>
                                      </p:tavLst>
                                    </p:anim>
                                  </p:childTnLst>
                                </p:cTn>
                              </p:par>
                            </p:childTnLst>
                          </p:cTn>
                        </p:par>
                        <p:par>
                          <p:cTn id="42" fill="hold">
                            <p:stCondLst>
                              <p:cond delay="6950"/>
                            </p:stCondLst>
                            <p:childTnLst>
                              <p:par>
                                <p:cTn id="43" presetID="22" presetClass="entr" presetSubtype="2"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right)">
                                      <p:cBhvr>
                                        <p:cTn id="45" dur="500"/>
                                        <p:tgtEl>
                                          <p:spTgt spid="45"/>
                                        </p:tgtEl>
                                      </p:cBhvr>
                                    </p:animEffect>
                                  </p:childTnLst>
                                </p:cTn>
                              </p:par>
                            </p:childTnLst>
                          </p:cTn>
                        </p:par>
                        <p:par>
                          <p:cTn id="46" fill="hold">
                            <p:stCondLst>
                              <p:cond delay="7450"/>
                            </p:stCondLst>
                            <p:childTnLst>
                              <p:par>
                                <p:cTn id="47" presetID="21" presetClass="entr" presetSubtype="1"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heel(1)">
                                      <p:cBhvr>
                                        <p:cTn id="49" dur="2000"/>
                                        <p:tgtEl>
                                          <p:spTgt spid="60"/>
                                        </p:tgtEl>
                                      </p:cBhvr>
                                    </p:animEffect>
                                  </p:childTnLst>
                                </p:cTn>
                              </p:par>
                            </p:childTnLst>
                          </p:cTn>
                        </p:par>
                        <p:par>
                          <p:cTn id="50" fill="hold">
                            <p:stCondLst>
                              <p:cond delay="9450"/>
                            </p:stCondLst>
                            <p:childTnLst>
                              <p:par>
                                <p:cTn id="51" presetID="30" presetClass="entr" presetSubtype="0"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800" decel="100000"/>
                                        <p:tgtEl>
                                          <p:spTgt spid="71"/>
                                        </p:tgtEl>
                                      </p:cBhvr>
                                    </p:animEffect>
                                    <p:anim calcmode="lin" valueType="num">
                                      <p:cBhvr>
                                        <p:cTn id="54" dur="800" decel="100000" fill="hold"/>
                                        <p:tgtEl>
                                          <p:spTgt spid="71"/>
                                        </p:tgtEl>
                                        <p:attrNameLst>
                                          <p:attrName>style.rotation</p:attrName>
                                        </p:attrNameLst>
                                      </p:cBhvr>
                                      <p:tavLst>
                                        <p:tav tm="0">
                                          <p:val>
                                            <p:fltVal val="-90"/>
                                          </p:val>
                                        </p:tav>
                                        <p:tav tm="100000">
                                          <p:val>
                                            <p:fltVal val="0"/>
                                          </p:val>
                                        </p:tav>
                                      </p:tavLst>
                                    </p:anim>
                                    <p:anim calcmode="lin" valueType="num">
                                      <p:cBhvr>
                                        <p:cTn id="55" dur="800" decel="100000" fill="hold"/>
                                        <p:tgtEl>
                                          <p:spTgt spid="71"/>
                                        </p:tgtEl>
                                        <p:attrNameLst>
                                          <p:attrName>ppt_x</p:attrName>
                                        </p:attrNameLst>
                                      </p:cBhvr>
                                      <p:tavLst>
                                        <p:tav tm="0">
                                          <p:val>
                                            <p:strVal val="#ppt_x+0.4"/>
                                          </p:val>
                                        </p:tav>
                                        <p:tav tm="100000">
                                          <p:val>
                                            <p:strVal val="#ppt_x-0.05"/>
                                          </p:val>
                                        </p:tav>
                                      </p:tavLst>
                                    </p:anim>
                                    <p:anim calcmode="lin" valueType="num">
                                      <p:cBhvr>
                                        <p:cTn id="56" dur="800" decel="100000" fill="hold"/>
                                        <p:tgtEl>
                                          <p:spTgt spid="71"/>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childTnLst>
                          </p:cTn>
                        </p:par>
                        <p:par>
                          <p:cTn id="59" fill="hold">
                            <p:stCondLst>
                              <p:cond delay="10450"/>
                            </p:stCondLst>
                            <p:childTnLst>
                              <p:par>
                                <p:cTn id="60" presetID="22" presetClass="entr" presetSubtype="8"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par>
                          <p:cTn id="63" fill="hold">
                            <p:stCondLst>
                              <p:cond delay="10950"/>
                            </p:stCondLst>
                            <p:childTnLst>
                              <p:par>
                                <p:cTn id="64" presetID="21" presetClass="entr" presetSubtype="1"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heel(1)">
                                      <p:cBhvr>
                                        <p:cTn id="66" dur="2000"/>
                                        <p:tgtEl>
                                          <p:spTgt spid="56"/>
                                        </p:tgtEl>
                                      </p:cBhvr>
                                    </p:animEffect>
                                  </p:childTnLst>
                                </p:cTn>
                              </p:par>
                            </p:childTnLst>
                          </p:cTn>
                        </p:par>
                        <p:par>
                          <p:cTn id="67" fill="hold">
                            <p:stCondLst>
                              <p:cond delay="12950"/>
                            </p:stCondLst>
                            <p:childTnLst>
                              <p:par>
                                <p:cTn id="68" presetID="30" presetClass="entr" presetSubtype="0" fill="hold" grpId="0" nodeType="after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800" decel="100000"/>
                                        <p:tgtEl>
                                          <p:spTgt spid="74"/>
                                        </p:tgtEl>
                                      </p:cBhvr>
                                    </p:animEffect>
                                    <p:anim calcmode="lin" valueType="num">
                                      <p:cBhvr>
                                        <p:cTn id="71" dur="800" decel="100000" fill="hold"/>
                                        <p:tgtEl>
                                          <p:spTgt spid="74"/>
                                        </p:tgtEl>
                                        <p:attrNameLst>
                                          <p:attrName>style.rotation</p:attrName>
                                        </p:attrNameLst>
                                      </p:cBhvr>
                                      <p:tavLst>
                                        <p:tav tm="0">
                                          <p:val>
                                            <p:fltVal val="-90"/>
                                          </p:val>
                                        </p:tav>
                                        <p:tav tm="100000">
                                          <p:val>
                                            <p:fltVal val="0"/>
                                          </p:val>
                                        </p:tav>
                                      </p:tavLst>
                                    </p:anim>
                                    <p:anim calcmode="lin" valueType="num">
                                      <p:cBhvr>
                                        <p:cTn id="72" dur="800" decel="100000" fill="hold"/>
                                        <p:tgtEl>
                                          <p:spTgt spid="74"/>
                                        </p:tgtEl>
                                        <p:attrNameLst>
                                          <p:attrName>ppt_x</p:attrName>
                                        </p:attrNameLst>
                                      </p:cBhvr>
                                      <p:tavLst>
                                        <p:tav tm="0">
                                          <p:val>
                                            <p:strVal val="#ppt_x+0.4"/>
                                          </p:val>
                                        </p:tav>
                                        <p:tav tm="100000">
                                          <p:val>
                                            <p:strVal val="#ppt_x-0.05"/>
                                          </p:val>
                                        </p:tav>
                                      </p:tavLst>
                                    </p:anim>
                                    <p:anim calcmode="lin" valueType="num">
                                      <p:cBhvr>
                                        <p:cTn id="73" dur="800" decel="100000" fill="hold"/>
                                        <p:tgtEl>
                                          <p:spTgt spid="74"/>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74"/>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74"/>
                                        </p:tgtEl>
                                        <p:attrNameLst>
                                          <p:attrName>ppt_y</p:attrName>
                                        </p:attrNameLst>
                                      </p:cBhvr>
                                      <p:tavLst>
                                        <p:tav tm="0">
                                          <p:val>
                                            <p:strVal val="#ppt_y+0.1"/>
                                          </p:val>
                                        </p:tav>
                                        <p:tav tm="100000">
                                          <p:val>
                                            <p:strVal val="#ppt_y"/>
                                          </p:val>
                                        </p:tav>
                                      </p:tavLst>
                                    </p:anim>
                                  </p:childTnLst>
                                </p:cTn>
                              </p:par>
                            </p:childTnLst>
                          </p:cTn>
                        </p:par>
                        <p:par>
                          <p:cTn id="76" fill="hold">
                            <p:stCondLst>
                              <p:cond delay="13950"/>
                            </p:stCondLst>
                            <p:childTnLst>
                              <p:par>
                                <p:cTn id="77" presetID="22" presetClass="entr" presetSubtype="2"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right)">
                                      <p:cBhvr>
                                        <p:cTn id="79" dur="500"/>
                                        <p:tgtEl>
                                          <p:spTgt spid="41"/>
                                        </p:tgtEl>
                                      </p:cBhvr>
                                    </p:animEffect>
                                  </p:childTnLst>
                                </p:cTn>
                              </p:par>
                            </p:childTnLst>
                          </p:cTn>
                        </p:par>
                        <p:par>
                          <p:cTn id="80" fill="hold">
                            <p:stCondLst>
                              <p:cond delay="14450"/>
                            </p:stCondLst>
                            <p:childTnLst>
                              <p:par>
                                <p:cTn id="81" presetID="21" presetClass="entr" presetSubtype="1"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heel(1)">
                                      <p:cBhvr>
                                        <p:cTn id="83" dur="2000"/>
                                        <p:tgtEl>
                                          <p:spTgt spid="52"/>
                                        </p:tgtEl>
                                      </p:cBhvr>
                                    </p:animEffect>
                                  </p:childTnLst>
                                </p:cTn>
                              </p:par>
                            </p:childTnLst>
                          </p:cTn>
                        </p:par>
                        <p:par>
                          <p:cTn id="84" fill="hold">
                            <p:stCondLst>
                              <p:cond delay="16450"/>
                            </p:stCondLst>
                            <p:childTnLst>
                              <p:par>
                                <p:cTn id="85" presetID="3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800" decel="100000"/>
                                        <p:tgtEl>
                                          <p:spTgt spid="75"/>
                                        </p:tgtEl>
                                      </p:cBhvr>
                                    </p:animEffect>
                                    <p:anim calcmode="lin" valueType="num">
                                      <p:cBhvr>
                                        <p:cTn id="88" dur="800" decel="100000" fill="hold"/>
                                        <p:tgtEl>
                                          <p:spTgt spid="75"/>
                                        </p:tgtEl>
                                        <p:attrNameLst>
                                          <p:attrName>style.rotation</p:attrName>
                                        </p:attrNameLst>
                                      </p:cBhvr>
                                      <p:tavLst>
                                        <p:tav tm="0">
                                          <p:val>
                                            <p:fltVal val="-90"/>
                                          </p:val>
                                        </p:tav>
                                        <p:tav tm="100000">
                                          <p:val>
                                            <p:fltVal val="0"/>
                                          </p:val>
                                        </p:tav>
                                      </p:tavLst>
                                    </p:anim>
                                    <p:anim calcmode="lin" valueType="num">
                                      <p:cBhvr>
                                        <p:cTn id="89" dur="800" decel="100000" fill="hold"/>
                                        <p:tgtEl>
                                          <p:spTgt spid="75"/>
                                        </p:tgtEl>
                                        <p:attrNameLst>
                                          <p:attrName>ppt_x</p:attrName>
                                        </p:attrNameLst>
                                      </p:cBhvr>
                                      <p:tavLst>
                                        <p:tav tm="0">
                                          <p:val>
                                            <p:strVal val="#ppt_x+0.4"/>
                                          </p:val>
                                        </p:tav>
                                        <p:tav tm="100000">
                                          <p:val>
                                            <p:strVal val="#ppt_x-0.05"/>
                                          </p:val>
                                        </p:tav>
                                      </p:tavLst>
                                    </p:anim>
                                    <p:anim calcmode="lin" valueType="num">
                                      <p:cBhvr>
                                        <p:cTn id="90" dur="800" decel="100000" fill="hold"/>
                                        <p:tgtEl>
                                          <p:spTgt spid="75"/>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75"/>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7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62" grpId="0" animBg="1"/>
      <p:bldP spid="45" grpId="0" animBg="1"/>
      <p:bldP spid="60" grpId="0" animBg="1"/>
      <p:bldP spid="58" grpId="0" animBg="1"/>
      <p:bldP spid="56" grpId="0" animBg="1"/>
      <p:bldP spid="52" grpId="0" animBg="1"/>
      <p:bldP spid="70" grpId="0"/>
      <p:bldP spid="71" grpId="0"/>
      <p:bldP spid="73" grpId="0"/>
      <p:bldP spid="74" grpId="0"/>
      <p:bldP spid="7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grpSp>
        <p:nvGrpSpPr>
          <p:cNvPr id="9" name="组合 8"/>
          <p:cNvGrpSpPr/>
          <p:nvPr/>
        </p:nvGrpSpPr>
        <p:grpSpPr>
          <a:xfrm>
            <a:off x="2339752" y="339502"/>
            <a:ext cx="1868973" cy="1124070"/>
            <a:chOff x="2339752" y="339502"/>
            <a:chExt cx="1868973" cy="1124070"/>
          </a:xfrm>
        </p:grpSpPr>
        <p:sp>
          <p:nvSpPr>
            <p:cNvPr id="13" name="文本框 12"/>
            <p:cNvSpPr txBox="1"/>
            <p:nvPr>
              <p:custDataLst>
                <p:tags r:id="rId4"/>
              </p:custDataLst>
            </p:nvPr>
          </p:nvSpPr>
          <p:spPr>
            <a:xfrm>
              <a:off x="2339752" y="1063462"/>
              <a:ext cx="1868973" cy="400110"/>
            </a:xfrm>
            <a:prstGeom prst="rect">
              <a:avLst/>
            </a:prstGeom>
            <a:noFill/>
          </p:spPr>
          <p:txBody>
            <a:bodyPr wrap="none">
              <a:spAutoFit/>
            </a:bodyPr>
            <a:lstStyle/>
            <a:p>
              <a:pPr>
                <a:defRPr/>
              </a:pPr>
              <a:r>
                <a:rPr lang="en-US" altLang="zh-CN" sz="2000" spc="300" dirty="0">
                  <a:solidFill>
                    <a:srgbClr val="0070C0"/>
                  </a:solidFill>
                  <a:latin typeface="微软雅黑" panose="020B0503020204020204" pitchFamily="34" charset="-122"/>
                  <a:ea typeface="微软雅黑" panose="020B0503020204020204" pitchFamily="34" charset="-122"/>
                </a:rPr>
                <a:t>CONTENTS</a:t>
              </a:r>
              <a:endParaRPr lang="zh-CN" altLang="en-US" sz="2000" spc="300" dirty="0">
                <a:solidFill>
                  <a:srgbClr val="0070C0"/>
                </a:solidFill>
                <a:latin typeface="微软雅黑" panose="020B0503020204020204" pitchFamily="34" charset="-122"/>
                <a:ea typeface="微软雅黑" panose="020B0503020204020204" pitchFamily="34" charset="-122"/>
              </a:endParaRPr>
            </a:p>
          </p:txBody>
        </p:sp>
        <p:sp>
          <p:nvSpPr>
            <p:cNvPr id="14" name="文本框 1"/>
            <p:cNvSpPr txBox="1">
              <a:spLocks noChangeArrowheads="1"/>
            </p:cNvSpPr>
            <p:nvPr>
              <p:custDataLst>
                <p:tags r:id="rId5"/>
              </p:custDataLst>
            </p:nvPr>
          </p:nvSpPr>
          <p:spPr bwMode="auto">
            <a:xfrm>
              <a:off x="2339752" y="339502"/>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000" b="1" dirty="0">
                  <a:ln w="19050">
                    <a:solidFill>
                      <a:srgbClr val="FFFFFF"/>
                    </a:solidFill>
                  </a:ln>
                  <a:solidFill>
                    <a:srgbClr val="0070C0"/>
                  </a:solidFill>
                  <a:effectLst>
                    <a:outerShdw dist="228600" dir="9600000" algn="r" rotWithShape="0">
                      <a:srgbClr val="A5A5A5">
                        <a:alpha val="20000"/>
                      </a:srgbClr>
                    </a:outerShdw>
                  </a:effectLst>
                  <a:latin typeface="微软雅黑" panose="020B0503020204020204" pitchFamily="34" charset="-122"/>
                  <a:ea typeface="微软雅黑" panose="020B0503020204020204" pitchFamily="34" charset="-122"/>
                </a:rPr>
                <a:t>目 录</a:t>
              </a:r>
            </a:p>
          </p:txBody>
        </p:sp>
      </p:grpSp>
      <p:sp>
        <p:nvSpPr>
          <p:cNvPr id="36" name="等腰三角形 4"/>
          <p:cNvSpPr/>
          <p:nvPr>
            <p:custDataLst>
              <p:tags r:id="rId1"/>
            </p:custDataLst>
          </p:nvPr>
        </p:nvSpPr>
        <p:spPr>
          <a:xfrm rot="16200000" flipH="1">
            <a:off x="2572431" y="2315950"/>
            <a:ext cx="623022" cy="1939635"/>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7" name="右箭头 3"/>
          <p:cNvSpPr/>
          <p:nvPr>
            <p:custDataLst>
              <p:tags r:id="rId2"/>
            </p:custDataLst>
          </p:nvPr>
        </p:nvSpPr>
        <p:spPr>
          <a:xfrm flipH="1">
            <a:off x="2051720" y="2715766"/>
            <a:ext cx="6098236" cy="894887"/>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28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8" name="TextBox 34"/>
          <p:cNvSpPr txBox="1"/>
          <p:nvPr>
            <p:custDataLst>
              <p:tags r:id="rId3"/>
            </p:custDataLst>
          </p:nvPr>
        </p:nvSpPr>
        <p:spPr>
          <a:xfrm>
            <a:off x="3035882" y="2643758"/>
            <a:ext cx="721058" cy="819904"/>
          </a:xfrm>
          <a:prstGeom prst="rect">
            <a:avLst/>
          </a:prstGeom>
          <a:noFill/>
        </p:spPr>
        <p:txBody>
          <a:bodyPr wrap="square" lIns="0" tIns="0" rIns="0" bIns="0" rtlCol="0" anchor="ctr" anchorCtr="0">
            <a:spAutoFit/>
          </a:bodyPr>
          <a:lstStyle/>
          <a:p>
            <a:pPr algn="ctr">
              <a:lnSpc>
                <a:spcPct val="130000"/>
              </a:lnSpc>
              <a:defRPr/>
            </a:pPr>
            <a:r>
              <a:rPr lang="en-US" altLang="zh-CN" sz="4400" b="1" kern="0" dirty="0" smtClean="0">
                <a:solidFill>
                  <a:schemeClr val="bg1"/>
                </a:solidFill>
                <a:latin typeface="Bell MT" pitchFamily="18" charset="0"/>
                <a:ea typeface="微软雅黑" pitchFamily="34" charset="-122"/>
              </a:rPr>
              <a:t>04</a:t>
            </a:r>
            <a:endParaRPr lang="en-US" altLang="zh-CN" sz="4400" b="1" kern="0" dirty="0">
              <a:solidFill>
                <a:schemeClr val="bg1"/>
              </a:solidFill>
              <a:latin typeface="Bell MT" pitchFamily="18" charset="0"/>
              <a:ea typeface="微软雅黑" pitchFamily="34" charset="-122"/>
            </a:endParaRPr>
          </a:p>
        </p:txBody>
      </p:sp>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64360" y="1694456"/>
            <a:ext cx="2205828" cy="900412"/>
          </a:xfrm>
          <a:prstGeom prst="rect">
            <a:avLst/>
          </a:prstGeom>
        </p:spPr>
      </p:pic>
    </p:spTree>
    <p:extLst>
      <p:ext uri="{BB962C8B-B14F-4D97-AF65-F5344CB8AC3E}">
        <p14:creationId xmlns:p14="http://schemas.microsoft.com/office/powerpoint/2010/main" val="321713496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500" fill="hold"/>
                                        <p:tgtEl>
                                          <p:spTgt spid="19"/>
                                        </p:tgtEl>
                                        <p:attrNameLst>
                                          <p:attrName>ppt_w</p:attrName>
                                        </p:attrNameLst>
                                      </p:cBhvr>
                                      <p:tavLst>
                                        <p:tav tm="0">
                                          <p:val>
                                            <p:fltVal val="0"/>
                                          </p:val>
                                        </p:tav>
                                        <p:tav tm="100000">
                                          <p:val>
                                            <p:strVal val="#ppt_w"/>
                                          </p:val>
                                        </p:tav>
                                      </p:tavLst>
                                    </p:anim>
                                    <p:anim calcmode="lin" valueType="num">
                                      <p:cBhvr>
                                        <p:cTn id="14" dur="1500" fill="hold"/>
                                        <p:tgtEl>
                                          <p:spTgt spid="19"/>
                                        </p:tgtEl>
                                        <p:attrNameLst>
                                          <p:attrName>ppt_h</p:attrName>
                                        </p:attrNameLst>
                                      </p:cBhvr>
                                      <p:tavLst>
                                        <p:tav tm="0">
                                          <p:val>
                                            <p:fltVal val="0"/>
                                          </p:val>
                                        </p:tav>
                                        <p:tav tm="100000">
                                          <p:val>
                                            <p:strVal val="#ppt_h"/>
                                          </p:val>
                                        </p:tav>
                                      </p:tavLst>
                                    </p:anim>
                                    <p:animEffect transition="in" filter="fade">
                                      <p:cBhvr>
                                        <p:cTn id="15" dur="1500"/>
                                        <p:tgtEl>
                                          <p:spTgt spid="1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9" presetClass="entr" presetSubtype="0" decel="10000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289926" y="988408"/>
            <a:ext cx="352425" cy="1150144"/>
            <a:chOff x="8289926" y="988408"/>
            <a:chExt cx="352425" cy="1150144"/>
          </a:xfrm>
        </p:grpSpPr>
        <p:sp>
          <p:nvSpPr>
            <p:cNvPr id="12" name="任意多边形 11"/>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pic>
          <p:nvPicPr>
            <p:cNvPr id="3101" name="图片 4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289926" y="2068843"/>
            <a:ext cx="352425" cy="1151334"/>
            <a:chOff x="8289926" y="2068843"/>
            <a:chExt cx="352425" cy="1151334"/>
          </a:xfrm>
        </p:grpSpPr>
        <p:sp>
          <p:nvSpPr>
            <p:cNvPr id="20" name="任意多边形 19"/>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pic>
          <p:nvPicPr>
            <p:cNvPr id="3102" name="图片 4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8289926" y="3076600"/>
            <a:ext cx="352425" cy="1151334"/>
            <a:chOff x="8289926" y="3199210"/>
            <a:chExt cx="352425" cy="1151334"/>
          </a:xfrm>
        </p:grpSpPr>
        <p:sp>
          <p:nvSpPr>
            <p:cNvPr id="27" name="任意多边形 26"/>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pic>
          <p:nvPicPr>
            <p:cNvPr id="3103" name="图片 4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任意多边形 16"/>
          <p:cNvSpPr/>
          <p:nvPr/>
        </p:nvSpPr>
        <p:spPr>
          <a:xfrm rot="20828725">
            <a:off x="5185389"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p>
        </p:txBody>
      </p:sp>
      <p:sp>
        <p:nvSpPr>
          <p:cNvPr id="24" name="任意多边形 23"/>
          <p:cNvSpPr/>
          <p:nvPr/>
        </p:nvSpPr>
        <p:spPr>
          <a:xfrm rot="20828725">
            <a:off x="5190134"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p>
        </p:txBody>
      </p:sp>
      <p:sp>
        <p:nvSpPr>
          <p:cNvPr id="31" name="任意多边形 30"/>
          <p:cNvSpPr/>
          <p:nvPr/>
        </p:nvSpPr>
        <p:spPr>
          <a:xfrm rot="20828725">
            <a:off x="5188553"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p>
        </p:txBody>
      </p:sp>
      <p:sp>
        <p:nvSpPr>
          <p:cNvPr id="42" name="TextBox 59"/>
          <p:cNvSpPr txBox="1"/>
          <p:nvPr/>
        </p:nvSpPr>
        <p:spPr>
          <a:xfrm>
            <a:off x="787401" y="1443038"/>
            <a:ext cx="2873375" cy="2982516"/>
          </a:xfrm>
          <a:prstGeom prst="rect">
            <a:avLst/>
          </a:prstGeom>
          <a:noFill/>
        </p:spPr>
        <p:txBody>
          <a:bodyPr lIns="108000" rIns="108000" anchor="ct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50000"/>
                    <a:lumOff val="50000"/>
                  </a:srgbClr>
                </a:solidFill>
                <a:effectLst/>
                <a:uLnTx/>
                <a:uFillTx/>
                <a:latin typeface="幼圆" panose="02010509060101010101" pitchFamily="49" charset="-122"/>
                <a:ea typeface="幼圆" panose="02010509060101010101" pitchFamily="49" charset="-122"/>
                <a:cs typeface="+mn-cs"/>
              </a:rPr>
              <a:t>请在此处输入您的文字，或者复制您的文字粘贴到此处，并且在粘贴后选择“仅文字”。请在此处输入您的文字，或者复制您的文字粘贴到此处，并且在粘贴后选择“仅文字”。</a:t>
            </a:r>
            <a:endParaRPr kumimoji="0" lang="en-US" altLang="zh-CN" sz="1400" b="0" i="0" u="none" strike="noStrike" kern="1200" cap="none" spc="0" normalizeH="0" baseline="0" noProof="0" dirty="0">
              <a:ln>
                <a:noFill/>
              </a:ln>
              <a:solidFill>
                <a:srgbClr val="47494B">
                  <a:lumMod val="50000"/>
                  <a:lumOff val="50000"/>
                </a:srgbClr>
              </a:solidFill>
              <a:effectLst/>
              <a:uLnTx/>
              <a:uFillTx/>
              <a:latin typeface="幼圆" panose="02010509060101010101" pitchFamily="49" charset="-122"/>
              <a:ea typeface="幼圆" panose="02010509060101010101" pitchFamily="49" charset="-122"/>
              <a:cs typeface="+mn-cs"/>
            </a:endParaRPr>
          </a:p>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50000"/>
                    <a:lumOff val="50000"/>
                  </a:srgbClr>
                </a:solidFill>
                <a:effectLst/>
                <a:uLnTx/>
                <a:uFillTx/>
                <a:latin typeface="幼圆" panose="02010509060101010101" pitchFamily="49" charset="-122"/>
                <a:ea typeface="幼圆" panose="02010509060101010101" pitchFamily="49" charset="-122"/>
                <a:cs typeface="+mn-cs"/>
              </a:rPr>
              <a:t>请在此处输入您的文字，或者复制您的文字粘贴到此处，并且在粘贴后选择“仅文字”。请在此处输入您的文字，或者复制您</a:t>
            </a:r>
            <a:r>
              <a:rPr kumimoji="0" lang="zh-CN" altLang="en-US" sz="1400" b="0" i="0" u="none" strike="noStrike" kern="1200" cap="none" spc="0" normalizeH="0" baseline="0" noProof="0" dirty="0" smtClean="0">
                <a:ln>
                  <a:noFill/>
                </a:ln>
                <a:solidFill>
                  <a:srgbClr val="47494B">
                    <a:lumMod val="50000"/>
                    <a:lumOff val="50000"/>
                  </a:srgbClr>
                </a:solidFill>
                <a:effectLst/>
                <a:uLnTx/>
                <a:uFillTx/>
                <a:latin typeface="幼圆" panose="02010509060101010101" pitchFamily="49" charset="-122"/>
                <a:ea typeface="幼圆" panose="02010509060101010101" pitchFamily="49" charset="-122"/>
                <a:cs typeface="+mn-cs"/>
              </a:rPr>
              <a:t>的</a:t>
            </a:r>
            <a:endParaRPr kumimoji="0" lang="en-US" altLang="zh-CN" sz="1400" b="0" i="0" u="none" strike="noStrike" kern="1200" cap="none" spc="0" normalizeH="0" baseline="0" noProof="0" dirty="0">
              <a:ln>
                <a:noFill/>
              </a:ln>
              <a:solidFill>
                <a:srgbClr val="47494B">
                  <a:lumMod val="50000"/>
                  <a:lumOff val="50000"/>
                </a:srgbClr>
              </a:solidFill>
              <a:effectLst/>
              <a:uLnTx/>
              <a:uFillTx/>
              <a:latin typeface="幼圆" panose="02010509060101010101" pitchFamily="49" charset="-122"/>
              <a:ea typeface="幼圆" panose="02010509060101010101" pitchFamily="49" charset="-122"/>
              <a:cs typeface="+mn-cs"/>
            </a:endParaRPr>
          </a:p>
        </p:txBody>
      </p:sp>
      <p:cxnSp>
        <p:nvCxnSpPr>
          <p:cNvPr id="44" name="直接连接符 43"/>
          <p:cNvCxnSpPr/>
          <p:nvPr/>
        </p:nvCxnSpPr>
        <p:spPr>
          <a:xfrm>
            <a:off x="457201"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87400"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63550"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57200"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914401"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3660775"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3984625"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3660775"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635500" y="3512344"/>
            <a:ext cx="708026" cy="1214438"/>
            <a:chOff x="4635500" y="3512344"/>
            <a:chExt cx="708026" cy="1214438"/>
          </a:xfrm>
        </p:grpSpPr>
        <p:sp>
          <p:nvSpPr>
            <p:cNvPr id="28" name="任意多边形 27"/>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9" name="任意多边形 28"/>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30" name="任意多边形 29"/>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rPr>
                <a:t>03</a:t>
              </a:r>
              <a:endParaRPr kumimoji="0" lang="zh-CN" altLang="en-US"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pic>
          <p:nvPicPr>
            <p:cNvPr id="3100" name="图片 35"/>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04" name="标题 7"/>
          <p:cNvSpPr>
            <a:spLocks noGrp="1"/>
          </p:cNvSpPr>
          <p:nvPr>
            <p:ph type="title" idx="4294967295"/>
          </p:nvPr>
        </p:nvSpPr>
        <p:spPr>
          <a:xfrm>
            <a:off x="0" y="122238"/>
            <a:ext cx="8291513" cy="523875"/>
          </a:xfrm>
        </p:spPr>
        <p:txBody>
          <a:bodyPr/>
          <a:lstStyle/>
          <a:p>
            <a:pPr eaLnBrk="1" hangingPunct="1"/>
            <a:r>
              <a:rPr lang="zh-CN" altLang="en-US" dirty="0" smtClean="0"/>
              <a:t> </a:t>
            </a:r>
          </a:p>
        </p:txBody>
      </p:sp>
      <p:grpSp>
        <p:nvGrpSpPr>
          <p:cNvPr id="15" name="组合 14"/>
          <p:cNvGrpSpPr/>
          <p:nvPr/>
        </p:nvGrpSpPr>
        <p:grpSpPr>
          <a:xfrm>
            <a:off x="4644008" y="1397174"/>
            <a:ext cx="708026" cy="1246584"/>
            <a:chOff x="4714663" y="1085638"/>
            <a:chExt cx="708026" cy="1246584"/>
          </a:xfrm>
        </p:grpSpPr>
        <p:grpSp>
          <p:nvGrpSpPr>
            <p:cNvPr id="2" name="组合 1"/>
            <p:cNvGrpSpPr/>
            <p:nvPr/>
          </p:nvGrpSpPr>
          <p:grpSpPr>
            <a:xfrm>
              <a:off x="4714663" y="1085638"/>
              <a:ext cx="412750" cy="1082278"/>
              <a:chOff x="4635500" y="1379935"/>
              <a:chExt cx="412750" cy="1082278"/>
            </a:xfrm>
          </p:grpSpPr>
          <p:sp>
            <p:nvSpPr>
              <p:cNvPr id="4" name="任意多边形 3"/>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pic>
            <p:nvPicPr>
              <p:cNvPr id="3098" name="图片 2"/>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任意多边形 4"/>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6" name="任意多边形 5"/>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rPr>
                <a:t>01</a:t>
              </a:r>
              <a:endParaRPr kumimoji="0" lang="zh-CN" altLang="en-US"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grpSp>
      <p:grpSp>
        <p:nvGrpSpPr>
          <p:cNvPr id="16" name="组合 15"/>
          <p:cNvGrpSpPr/>
          <p:nvPr/>
        </p:nvGrpSpPr>
        <p:grpSpPr>
          <a:xfrm>
            <a:off x="4644008" y="2427734"/>
            <a:ext cx="708026" cy="1233488"/>
            <a:chOff x="4644008" y="2427734"/>
            <a:chExt cx="708026" cy="1233488"/>
          </a:xfrm>
        </p:grpSpPr>
        <p:grpSp>
          <p:nvGrpSpPr>
            <p:cNvPr id="7" name="组合 6"/>
            <p:cNvGrpSpPr/>
            <p:nvPr/>
          </p:nvGrpSpPr>
          <p:grpSpPr>
            <a:xfrm>
              <a:off x="4644008" y="2427734"/>
              <a:ext cx="708026" cy="1233488"/>
              <a:chOff x="4635500" y="2443162"/>
              <a:chExt cx="708026" cy="1233488"/>
            </a:xfrm>
          </p:grpSpPr>
          <p:sp>
            <p:nvSpPr>
              <p:cNvPr id="21" name="任意多边形 20"/>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sp>
            <p:nvSpPr>
              <p:cNvPr id="23" name="任意多边形 22"/>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rPr>
                  <a:t>02</a:t>
                </a:r>
                <a:endParaRPr kumimoji="0" lang="zh-CN" altLang="en-US" sz="2400" b="0" i="0" u="none" strike="noStrike" kern="1200" cap="none" spc="0" normalizeH="0" baseline="0" noProof="0" dirty="0">
                  <a:ln>
                    <a:noFill/>
                  </a:ln>
                  <a:solidFill>
                    <a:srgbClr val="FFFFFF"/>
                  </a:solidFill>
                  <a:effectLst/>
                  <a:uLnTx/>
                  <a:uFillTx/>
                  <a:latin typeface="Arial Rounded MT Bold" panose="020F0704030504030204" pitchFamily="34" charset="0"/>
                  <a:ea typeface="幼圆"/>
                  <a:cs typeface="+mn-cs"/>
                </a:endParaRPr>
              </a:p>
            </p:txBody>
          </p:sp>
          <p:pic>
            <p:nvPicPr>
              <p:cNvPr id="3099" name="图片 34"/>
              <p:cNvPicPr>
                <a:picLocks noChangeAspect="1"/>
              </p:cNvPicPr>
              <p:nvPr/>
            </p:nvPicPr>
            <p:blipFill>
              <a:blip r:embed="rId3">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任意多边形 39"/>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Tree>
    <p:extLst>
      <p:ext uri="{BB962C8B-B14F-4D97-AF65-F5344CB8AC3E}">
        <p14:creationId xmlns:p14="http://schemas.microsoft.com/office/powerpoint/2010/main" val="205367213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04"/>
                                        </p:tgtEl>
                                        <p:attrNameLst>
                                          <p:attrName>style.visibility</p:attrName>
                                        </p:attrNameLst>
                                      </p:cBhvr>
                                      <p:to>
                                        <p:strVal val="visible"/>
                                      </p:to>
                                    </p:set>
                                    <p:anim calcmode="lin" valueType="num">
                                      <p:cBhvr>
                                        <p:cTn id="7" dur="500" fill="hold"/>
                                        <p:tgtEl>
                                          <p:spTgt spid="31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04"/>
                                        </p:tgtEl>
                                        <p:attrNameLst>
                                          <p:attrName>ppt_y</p:attrName>
                                        </p:attrNameLst>
                                      </p:cBhvr>
                                      <p:tavLst>
                                        <p:tav tm="0">
                                          <p:val>
                                            <p:strVal val="#ppt_y"/>
                                          </p:val>
                                        </p:tav>
                                        <p:tav tm="100000">
                                          <p:val>
                                            <p:strVal val="#ppt_y"/>
                                          </p:val>
                                        </p:tav>
                                      </p:tavLst>
                                    </p:anim>
                                    <p:anim calcmode="lin" valueType="num">
                                      <p:cBhvr>
                                        <p:cTn id="9" dur="500" fill="hold"/>
                                        <p:tgtEl>
                                          <p:spTgt spid="31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0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04"/>
                                        </p:tgtEl>
                                      </p:cBhvr>
                                    </p:animEffect>
                                  </p:childTnLst>
                                </p:cTn>
                              </p:par>
                            </p:childTnLst>
                          </p:cTn>
                        </p:par>
                        <p:par>
                          <p:cTn id="12" fill="hold">
                            <p:stCondLst>
                              <p:cond delay="450"/>
                            </p:stCondLst>
                            <p:childTnLst>
                              <p:par>
                                <p:cTn id="13" presetID="22" presetClass="entr" presetSubtype="4"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down)">
                                      <p:cBhvr>
                                        <p:cTn id="15" dur="250"/>
                                        <p:tgtEl>
                                          <p:spTgt spid="48"/>
                                        </p:tgtEl>
                                      </p:cBhvr>
                                    </p:animEffect>
                                  </p:childTnLst>
                                </p:cTn>
                              </p:par>
                            </p:childTnLst>
                          </p:cTn>
                        </p:par>
                        <p:par>
                          <p:cTn id="16" fill="hold">
                            <p:stCondLst>
                              <p:cond delay="700"/>
                            </p:stCondLst>
                            <p:childTnLst>
                              <p:par>
                                <p:cTn id="17" presetID="22" presetClass="entr" presetSubtype="2"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right)">
                                      <p:cBhvr>
                                        <p:cTn id="19" dur="250"/>
                                        <p:tgtEl>
                                          <p:spTgt spid="51"/>
                                        </p:tgtEl>
                                      </p:cBhvr>
                                    </p:animEffect>
                                  </p:childTnLst>
                                </p:cTn>
                              </p:par>
                            </p:childTnLst>
                          </p:cTn>
                        </p:par>
                        <p:par>
                          <p:cTn id="20" fill="hold">
                            <p:stCondLst>
                              <p:cond delay="95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250"/>
                                        <p:tgtEl>
                                          <p:spTgt spid="49"/>
                                        </p:tgtEl>
                                      </p:cBhvr>
                                    </p:animEffect>
                                  </p:childTnLst>
                                </p:cTn>
                              </p:par>
                            </p:childTnLst>
                          </p:cTn>
                        </p:par>
                        <p:par>
                          <p:cTn id="24" fill="hold">
                            <p:stCondLst>
                              <p:cond delay="1200"/>
                            </p:stCondLst>
                            <p:childTnLst>
                              <p:par>
                                <p:cTn id="25" presetID="22" presetClass="entr" presetSubtype="8"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250"/>
                                        <p:tgtEl>
                                          <p:spTgt spid="44"/>
                                        </p:tgtEl>
                                      </p:cBhvr>
                                    </p:animEffect>
                                  </p:childTnLst>
                                </p:cTn>
                              </p:par>
                            </p:childTnLst>
                          </p:cTn>
                        </p:par>
                        <p:par>
                          <p:cTn id="28" fill="hold">
                            <p:stCondLst>
                              <p:cond delay="1450"/>
                            </p:stCondLst>
                            <p:childTnLst>
                              <p:par>
                                <p:cTn id="29" presetID="22" presetClass="entr" presetSubtype="1"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250"/>
                                        <p:tgtEl>
                                          <p:spTgt spid="54"/>
                                        </p:tgtEl>
                                      </p:cBhvr>
                                    </p:animEffect>
                                  </p:childTnLst>
                                </p:cTn>
                              </p:par>
                            </p:childTnLst>
                          </p:cTn>
                        </p:par>
                        <p:par>
                          <p:cTn id="32" fill="hold">
                            <p:stCondLst>
                              <p:cond delay="1700"/>
                            </p:stCondLst>
                            <p:childTnLst>
                              <p:par>
                                <p:cTn id="33" presetID="22" presetClass="entr" presetSubtype="8"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250"/>
                                        <p:tgtEl>
                                          <p:spTgt spid="56"/>
                                        </p:tgtEl>
                                      </p:cBhvr>
                                    </p:animEffect>
                                  </p:childTnLst>
                                </p:cTn>
                              </p:par>
                            </p:childTnLst>
                          </p:cTn>
                        </p:par>
                        <p:par>
                          <p:cTn id="36" fill="hold">
                            <p:stCondLst>
                              <p:cond delay="1950"/>
                            </p:stCondLst>
                            <p:childTnLst>
                              <p:par>
                                <p:cTn id="37" presetID="2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down)">
                                      <p:cBhvr>
                                        <p:cTn id="39" dur="250"/>
                                        <p:tgtEl>
                                          <p:spTgt spid="55"/>
                                        </p:tgtEl>
                                      </p:cBhvr>
                                    </p:animEffect>
                                  </p:childTnLst>
                                </p:cTn>
                              </p:par>
                            </p:childTnLst>
                          </p:cTn>
                        </p:par>
                        <p:par>
                          <p:cTn id="40" fill="hold">
                            <p:stCondLst>
                              <p:cond delay="2200"/>
                            </p:stCondLst>
                            <p:childTnLst>
                              <p:par>
                                <p:cTn id="41" presetID="22" presetClass="entr" presetSubtype="2"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right)">
                                      <p:cBhvr>
                                        <p:cTn id="43" dur="250"/>
                                        <p:tgtEl>
                                          <p:spTgt spid="53"/>
                                        </p:tgtEl>
                                      </p:cBhvr>
                                    </p:animEffect>
                                  </p:childTnLst>
                                </p:cTn>
                              </p:par>
                            </p:childTnLst>
                          </p:cTn>
                        </p:par>
                        <p:par>
                          <p:cTn id="44" fill="hold">
                            <p:stCondLst>
                              <p:cond delay="24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42"/>
                                        </p:tgtEl>
                                        <p:attrNameLst>
                                          <p:attrName>ppt_y</p:attrName>
                                        </p:attrNameLst>
                                      </p:cBhvr>
                                      <p:tavLst>
                                        <p:tav tm="0">
                                          <p:val>
                                            <p:strVal val="#ppt_y"/>
                                          </p:val>
                                        </p:tav>
                                        <p:tav tm="100000">
                                          <p:val>
                                            <p:strVal val="#ppt_y"/>
                                          </p:val>
                                        </p:tav>
                                      </p:tavLst>
                                    </p:anim>
                                    <p:anim calcmode="lin" valueType="num">
                                      <p:cBhvr>
                                        <p:cTn id="4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42"/>
                                        </p:tgtEl>
                                      </p:cBhvr>
                                    </p:animEffect>
                                  </p:childTnLst>
                                </p:cTn>
                              </p:par>
                            </p:childTnLst>
                          </p:cTn>
                        </p:par>
                        <p:par>
                          <p:cTn id="52" fill="hold">
                            <p:stCondLst>
                              <p:cond delay="960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101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1060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par>
                          <p:cTn id="64" fill="hold">
                            <p:stCondLst>
                              <p:cond delay="11100"/>
                            </p:stCondLst>
                            <p:childTnLst>
                              <p:par>
                                <p:cTn id="65" presetID="22" presetClass="entr" presetSubtype="8"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116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12100"/>
                            </p:stCondLst>
                            <p:childTnLst>
                              <p:par>
                                <p:cTn id="73" presetID="22" presetClass="entr" presetSubtype="8" fill="hold" nodeType="after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left)">
                                      <p:cBhvr>
                                        <p:cTn id="75" dur="500"/>
                                        <p:tgtEl>
                                          <p:spTgt spid="9"/>
                                        </p:tgtEl>
                                      </p:cBhvr>
                                    </p:animEffect>
                                  </p:childTnLst>
                                </p:cTn>
                              </p:par>
                            </p:childTnLst>
                          </p:cTn>
                        </p:par>
                        <p:par>
                          <p:cTn id="76" fill="hold">
                            <p:stCondLst>
                              <p:cond delay="12600"/>
                            </p:stCondLst>
                            <p:childTnLst>
                              <p:par>
                                <p:cTn id="77" presetID="22" presetClass="entr" presetSubtype="8"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13100"/>
                            </p:stCondLst>
                            <p:childTnLst>
                              <p:par>
                                <p:cTn id="81" presetID="22" presetClass="entr" presetSubtype="8"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par>
                          <p:cTn id="84" fill="hold">
                            <p:stCondLst>
                              <p:cond delay="13600"/>
                            </p:stCondLst>
                            <p:childTnLst>
                              <p:par>
                                <p:cTn id="85" presetID="22" presetClass="entr" presetSubtype="8" fill="hold"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wipe(left)">
                                      <p:cBhvr>
                                        <p:cTn id="8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animBg="1"/>
      <p:bldP spid="31" grpId="0" animBg="1"/>
      <p:bldP spid="42" grpId="0"/>
      <p:bldP spid="310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949825" y="2274094"/>
            <a:ext cx="647700" cy="2283619"/>
          </a:xfrm>
          <a:prstGeom prst="rect">
            <a:avLst/>
          </a:prstGeom>
          <a:gradFill flip="none" rotWithShape="1">
            <a:gsLst>
              <a:gs pos="0">
                <a:schemeClr val="accent1">
                  <a:lumMod val="50000"/>
                </a:schemeClr>
              </a:gs>
              <a:gs pos="50000">
                <a:schemeClr val="accent1"/>
              </a:gs>
              <a:gs pos="100000">
                <a:schemeClr val="accent1">
                  <a:lumMod val="60000"/>
                  <a:lumOff val="40000"/>
                </a:schemeClr>
              </a:gs>
            </a:gsLst>
            <a:lin ang="5400000" scaled="1"/>
            <a:tileRect/>
          </a:gradFill>
          <a:ln w="25400" cap="flat" cmpd="sng" algn="ctr">
            <a:noFill/>
            <a:prstDash val="solid"/>
          </a:ln>
          <a:effectLst/>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
          <p:cNvSpPr/>
          <p:nvPr/>
        </p:nvSpPr>
        <p:spPr>
          <a:xfrm>
            <a:off x="1223964" y="1114425"/>
            <a:ext cx="809625" cy="1159669"/>
          </a:xfrm>
          <a:custGeom>
            <a:avLst/>
            <a:gdLst>
              <a:gd name="connsiteX0" fmla="*/ 0 w 1080120"/>
              <a:gd name="connsiteY0" fmla="*/ 0 h 2060848"/>
              <a:gd name="connsiteX1" fmla="*/ 1080120 w 1080120"/>
              <a:gd name="connsiteY1" fmla="*/ 0 h 2060848"/>
              <a:gd name="connsiteX2" fmla="*/ 1080120 w 1080120"/>
              <a:gd name="connsiteY2" fmla="*/ 2060848 h 2060848"/>
              <a:gd name="connsiteX3" fmla="*/ 0 w 1080120"/>
              <a:gd name="connsiteY3" fmla="*/ 2060848 h 2060848"/>
              <a:gd name="connsiteX4" fmla="*/ 0 w 1080120"/>
              <a:gd name="connsiteY4" fmla="*/ 0 h 2060848"/>
              <a:gd name="connsiteX0" fmla="*/ 0 w 1080120"/>
              <a:gd name="connsiteY0" fmla="*/ 0 h 2060848"/>
              <a:gd name="connsiteX1" fmla="*/ 1080120 w 1080120"/>
              <a:gd name="connsiteY1" fmla="*/ 0 h 2060848"/>
              <a:gd name="connsiteX2" fmla="*/ 1080120 w 1080120"/>
              <a:gd name="connsiteY2" fmla="*/ 2060848 h 2060848"/>
              <a:gd name="connsiteX3" fmla="*/ 0 w 1080120"/>
              <a:gd name="connsiteY3" fmla="*/ 724417 h 2060848"/>
              <a:gd name="connsiteX4" fmla="*/ 0 w 1080120"/>
              <a:gd name="connsiteY4" fmla="*/ 0 h 2060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2060848">
                <a:moveTo>
                  <a:pt x="0" y="0"/>
                </a:moveTo>
                <a:lnTo>
                  <a:pt x="1080120" y="0"/>
                </a:lnTo>
                <a:lnTo>
                  <a:pt x="1080120" y="2060848"/>
                </a:lnTo>
                <a:lnTo>
                  <a:pt x="0" y="724417"/>
                </a:lnTo>
                <a:lnTo>
                  <a:pt x="0" y="0"/>
                </a:lnTo>
                <a:close/>
              </a:path>
            </a:pathLst>
          </a:custGeom>
          <a:gradFill flip="none" rotWithShape="1">
            <a:gsLst>
              <a:gs pos="0">
                <a:schemeClr val="accent1">
                  <a:lumMod val="60000"/>
                  <a:lumOff val="40000"/>
                </a:schemeClr>
              </a:gs>
              <a:gs pos="50000">
                <a:schemeClr val="accent1"/>
              </a:gs>
              <a:gs pos="100000">
                <a:schemeClr val="accent1">
                  <a:lumMod val="60000"/>
                  <a:lumOff val="40000"/>
                </a:schemeClr>
              </a:gs>
            </a:gsLst>
            <a:lin ang="5400000" scaled="1"/>
            <a:tileRect/>
          </a:gradFill>
          <a:ln w="25400" cap="flat" cmpd="sng" algn="ctr">
            <a:noFill/>
            <a:prstDash val="solid"/>
          </a:ln>
          <a:effectLst/>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3"/>
          <p:cNvSpPr/>
          <p:nvPr/>
        </p:nvSpPr>
        <p:spPr>
          <a:xfrm>
            <a:off x="2033589" y="1382316"/>
            <a:ext cx="3563937" cy="891778"/>
          </a:xfrm>
          <a:custGeom>
            <a:avLst/>
            <a:gdLst>
              <a:gd name="connsiteX0" fmla="*/ 0 w 4752528"/>
              <a:gd name="connsiteY0" fmla="*/ 0 h 1584176"/>
              <a:gd name="connsiteX1" fmla="*/ 4752528 w 4752528"/>
              <a:gd name="connsiteY1" fmla="*/ 0 h 1584176"/>
              <a:gd name="connsiteX2" fmla="*/ 4752528 w 4752528"/>
              <a:gd name="connsiteY2" fmla="*/ 1584176 h 1584176"/>
              <a:gd name="connsiteX3" fmla="*/ 0 w 4752528"/>
              <a:gd name="connsiteY3" fmla="*/ 1584176 h 1584176"/>
              <a:gd name="connsiteX4" fmla="*/ 0 w 4752528"/>
              <a:gd name="connsiteY4" fmla="*/ 0 h 1584176"/>
              <a:gd name="connsiteX0" fmla="*/ 0 w 4752528"/>
              <a:gd name="connsiteY0" fmla="*/ 0 h 1584176"/>
              <a:gd name="connsiteX1" fmla="*/ 3556775 w 4752528"/>
              <a:gd name="connsiteY1" fmla="*/ 14068 h 1584176"/>
              <a:gd name="connsiteX2" fmla="*/ 4752528 w 4752528"/>
              <a:gd name="connsiteY2" fmla="*/ 1584176 h 1584176"/>
              <a:gd name="connsiteX3" fmla="*/ 0 w 4752528"/>
              <a:gd name="connsiteY3" fmla="*/ 1584176 h 1584176"/>
              <a:gd name="connsiteX4" fmla="*/ 0 w 4752528"/>
              <a:gd name="connsiteY4" fmla="*/ 0 h 158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2528" h="1584176">
                <a:moveTo>
                  <a:pt x="0" y="0"/>
                </a:moveTo>
                <a:lnTo>
                  <a:pt x="3556775" y="14068"/>
                </a:lnTo>
                <a:lnTo>
                  <a:pt x="4752528" y="1584176"/>
                </a:lnTo>
                <a:lnTo>
                  <a:pt x="0" y="1584176"/>
                </a:lnTo>
                <a:lnTo>
                  <a:pt x="0" y="0"/>
                </a:lnTo>
                <a:close/>
              </a:path>
            </a:pathLst>
          </a:custGeom>
          <a:gradFill flip="none" rotWithShape="1">
            <a:gsLst>
              <a:gs pos="100000">
                <a:schemeClr val="accent1">
                  <a:lumMod val="75000"/>
                </a:schemeClr>
              </a:gs>
              <a:gs pos="0">
                <a:schemeClr val="accent1">
                  <a:lumMod val="75000"/>
                </a:schemeClr>
              </a:gs>
              <a:gs pos="46230">
                <a:schemeClr val="accent1">
                  <a:lumMod val="60000"/>
                  <a:lumOff val="40000"/>
                </a:schemeClr>
              </a:gs>
              <a:gs pos="4000">
                <a:schemeClr val="accent1"/>
              </a:gs>
              <a:gs pos="86000">
                <a:schemeClr val="accent1"/>
              </a:gs>
            </a:gsLst>
            <a:lin ang="0" scaled="1"/>
            <a:tileRect/>
          </a:gradFill>
          <a:ln w="25400" cap="flat" cmpd="sng" algn="ctr">
            <a:noFill/>
            <a:prstDash val="solid"/>
          </a:ln>
          <a:effectLst/>
        </p:spPr>
        <p:txBody>
          <a:bodyPr lIns="180000" tIns="34290" rIns="540000" bIns="3429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点击添加文本内容</a:t>
            </a:r>
            <a:endParaRPr kumimoji="0" lang="zh-CN" alt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bwMode="auto">
          <a:xfrm>
            <a:off x="0" y="1006078"/>
            <a:ext cx="2033588" cy="108347"/>
          </a:xfrm>
          <a:prstGeom prst="rect">
            <a:avLst/>
          </a:prstGeom>
          <a:solidFill>
            <a:schemeClr val="accent1">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4" name="矩形 43"/>
          <p:cNvSpPr/>
          <p:nvPr/>
        </p:nvSpPr>
        <p:spPr bwMode="auto">
          <a:xfrm>
            <a:off x="4949825" y="4470797"/>
            <a:ext cx="4211638" cy="109538"/>
          </a:xfrm>
          <a:prstGeom prst="rect">
            <a:avLst/>
          </a:prstGeom>
          <a:solidFill>
            <a:schemeClr val="accent1">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5" name="KSO_GI1"/>
          <p:cNvSpPr/>
          <p:nvPr/>
        </p:nvSpPr>
        <p:spPr bwMode="auto">
          <a:xfrm>
            <a:off x="5597525" y="1563637"/>
            <a:ext cx="3359150" cy="2907159"/>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r>
              <a:rPr kumimoji="0" lang="zh-CN" altLang="en-US" sz="1200" b="0" i="0" u="none" strike="noStrike" kern="0" cap="none" spc="0" normalizeH="0" baseline="0" noProof="0" dirty="0" smtClean="0">
                <a:ln>
                  <a:noFill/>
                </a:ln>
                <a:solidFill>
                  <a:srgbClr val="FFFFFF">
                    <a:lumMod val="50000"/>
                  </a:srgbClr>
                </a:solidFill>
                <a:effectLst/>
                <a:uLnTx/>
                <a:uFillTx/>
                <a:latin typeface="幼圆" panose="02010509060101010101" pitchFamily="49" charset="-122"/>
                <a:ea typeface="幼圆"/>
                <a:cs typeface="+mn-cs"/>
              </a:rPr>
              <a:t>。</a:t>
            </a: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3080" name="标题 5"/>
          <p:cNvSpPr>
            <a:spLocks noGrp="1"/>
          </p:cNvSpPr>
          <p:nvPr>
            <p:ph type="title" idx="4294967295"/>
          </p:nvPr>
        </p:nvSpPr>
        <p:spPr>
          <a:xfrm>
            <a:off x="0" y="122238"/>
            <a:ext cx="8291513" cy="523875"/>
          </a:xfrm>
        </p:spPr>
        <p:txBody>
          <a:bodyPr/>
          <a:lstStyle/>
          <a:p>
            <a:pPr>
              <a:defRPr/>
            </a:pPr>
            <a:r>
              <a:rPr lang="zh-CN" altLang="en-US" dirty="0" smtClean="0"/>
              <a:t> </a:t>
            </a:r>
            <a:endParaRPr lang="zh-CN" altLang="en-US" dirty="0"/>
          </a:p>
        </p:txBody>
      </p:sp>
      <p:sp>
        <p:nvSpPr>
          <p:cNvPr id="9" name="KSO_GI1"/>
          <p:cNvSpPr/>
          <p:nvPr/>
        </p:nvSpPr>
        <p:spPr bwMode="auto">
          <a:xfrm>
            <a:off x="395536" y="2355727"/>
            <a:ext cx="4295254" cy="222460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r>
              <a:rPr kumimoji="0" lang="zh-CN" altLang="en-US" sz="1200" b="0" i="0" u="none" strike="noStrike" kern="0" cap="none" spc="0" normalizeH="0" baseline="0" noProof="0" dirty="0" smtClean="0">
                <a:ln>
                  <a:noFill/>
                </a:ln>
                <a:solidFill>
                  <a:srgbClr val="FFFFFF">
                    <a:lumMod val="50000"/>
                  </a:srgbClr>
                </a:solidFill>
                <a:effectLst/>
                <a:uLnTx/>
                <a:uFillTx/>
                <a:latin typeface="幼圆" panose="02010509060101010101" pitchFamily="49" charset="-122"/>
                <a:ea typeface="幼圆"/>
                <a:cs typeface="+mn-cs"/>
              </a:rPr>
              <a:t>。</a:t>
            </a: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r>
              <a:rPr kumimoji="0" lang="zh-CN" altLang="en-US" sz="1200" b="0" i="0" u="none" strike="noStrike" kern="0" cap="none" spc="0" normalizeH="0" baseline="0" noProof="0" dirty="0" smtClean="0">
                <a:ln>
                  <a:noFill/>
                </a:ln>
                <a:solidFill>
                  <a:srgbClr val="FFFFFF">
                    <a:lumMod val="50000"/>
                  </a:srgbClr>
                </a:solidFill>
                <a:effectLst/>
                <a:uLnTx/>
                <a:uFillTx/>
                <a:latin typeface="幼圆" panose="02010509060101010101" pitchFamily="49" charset="-122"/>
                <a:ea typeface="幼圆"/>
                <a:cs typeface="+mn-cs"/>
              </a:rPr>
              <a:t>。</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Tree>
    <p:extLst>
      <p:ext uri="{BB962C8B-B14F-4D97-AF65-F5344CB8AC3E}">
        <p14:creationId xmlns:p14="http://schemas.microsoft.com/office/powerpoint/2010/main" val="230679550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0"/>
                                        </p:tgtEl>
                                        <p:attrNameLst>
                                          <p:attrName>style.visibility</p:attrName>
                                        </p:attrNameLst>
                                      </p:cBhvr>
                                      <p:to>
                                        <p:strVal val="visible"/>
                                      </p:to>
                                    </p:set>
                                    <p:anim calcmode="lin" valueType="num">
                                      <p:cBhvr>
                                        <p:cTn id="7" dur="500" fill="hold"/>
                                        <p:tgtEl>
                                          <p:spTgt spid="30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0"/>
                                        </p:tgtEl>
                                        <p:attrNameLst>
                                          <p:attrName>ppt_y</p:attrName>
                                        </p:attrNameLst>
                                      </p:cBhvr>
                                      <p:tavLst>
                                        <p:tav tm="0">
                                          <p:val>
                                            <p:strVal val="#ppt_y"/>
                                          </p:val>
                                        </p:tav>
                                        <p:tav tm="100000">
                                          <p:val>
                                            <p:strVal val="#ppt_y"/>
                                          </p:val>
                                        </p:tav>
                                      </p:tavLst>
                                    </p:anim>
                                    <p:anim calcmode="lin" valueType="num">
                                      <p:cBhvr>
                                        <p:cTn id="9" dur="500" fill="hold"/>
                                        <p:tgtEl>
                                          <p:spTgt spid="30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0"/>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950"/>
                            </p:stCondLst>
                            <p:childTnLst>
                              <p:par>
                                <p:cTn id="17" presetID="22" presetClass="entr" presetSubtype="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p:stCondLst>
                              <p:cond delay="145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195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450"/>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950"/>
                            </p:stCondLst>
                            <p:childTnLst>
                              <p:par>
                                <p:cTn id="33" presetID="16" presetClass="entr" presetSubtype="2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par>
                          <p:cTn id="36" fill="hold">
                            <p:stCondLst>
                              <p:cond delay="3450"/>
                            </p:stCondLst>
                            <p:childTnLst>
                              <p:par>
                                <p:cTn id="37" presetID="2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0" grpId="0" animBg="1"/>
      <p:bldP spid="3" grpId="0" animBg="1"/>
      <p:bldP spid="44" grpId="0" animBg="1"/>
      <p:bldP spid="45" grpId="0"/>
      <p:bldP spid="3080"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14313"/>
            <a:ext cx="2673350" cy="369887"/>
          </a:xfrm>
        </p:spPr>
        <p:txBody>
          <a:bodyPr>
            <a:normAutofit fontScale="90000"/>
          </a:bodyPr>
          <a:lstStyle/>
          <a:p>
            <a:r>
              <a:rPr lang="zh-CN" altLang="en-US" b="1" dirty="0" smtClean="0">
                <a:solidFill>
                  <a:schemeClr val="tx1">
                    <a:lumMod val="95000"/>
                    <a:lumOff val="5000"/>
                  </a:schemeClr>
                </a:solidFill>
              </a:rPr>
              <a:t> </a:t>
            </a:r>
            <a:endParaRPr lang="zh-CN" altLang="en-US" b="1" dirty="0">
              <a:solidFill>
                <a:schemeClr val="tx1">
                  <a:lumMod val="95000"/>
                  <a:lumOff val="5000"/>
                </a:schemeClr>
              </a:solidFill>
            </a:endParaRPr>
          </a:p>
        </p:txBody>
      </p:sp>
      <p:sp>
        <p:nvSpPr>
          <p:cNvPr id="3" name="Freeform 18"/>
          <p:cNvSpPr>
            <a:spLocks/>
          </p:cNvSpPr>
          <p:nvPr/>
        </p:nvSpPr>
        <p:spPr bwMode="auto">
          <a:xfrm>
            <a:off x="1376325" y="2378882"/>
            <a:ext cx="2270604"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Freeform 19"/>
          <p:cNvSpPr>
            <a:spLocks/>
          </p:cNvSpPr>
          <p:nvPr/>
        </p:nvSpPr>
        <p:spPr bwMode="auto">
          <a:xfrm>
            <a:off x="1376325" y="1131590"/>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Freeform 20"/>
          <p:cNvSpPr>
            <a:spLocks/>
          </p:cNvSpPr>
          <p:nvPr/>
        </p:nvSpPr>
        <p:spPr bwMode="auto">
          <a:xfrm>
            <a:off x="4892985" y="1131590"/>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 name="Freeform 21"/>
          <p:cNvSpPr>
            <a:spLocks/>
          </p:cNvSpPr>
          <p:nvPr/>
        </p:nvSpPr>
        <p:spPr bwMode="auto">
          <a:xfrm>
            <a:off x="1376325" y="3458051"/>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1"/>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 name="Freeform 22"/>
          <p:cNvSpPr>
            <a:spLocks/>
          </p:cNvSpPr>
          <p:nvPr/>
        </p:nvSpPr>
        <p:spPr bwMode="auto">
          <a:xfrm>
            <a:off x="4892985" y="3458051"/>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2"/>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 name="Freeform 23"/>
          <p:cNvSpPr>
            <a:spLocks/>
          </p:cNvSpPr>
          <p:nvPr/>
        </p:nvSpPr>
        <p:spPr bwMode="auto">
          <a:xfrm>
            <a:off x="5532084" y="2378882"/>
            <a:ext cx="232631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86" tIns="46642" rIns="93286" bIns="46642" anchor="ct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9" name="TextBox 53"/>
          <p:cNvSpPr txBox="1">
            <a:spLocks noChangeArrowheads="1"/>
          </p:cNvSpPr>
          <p:nvPr/>
        </p:nvSpPr>
        <p:spPr bwMode="auto">
          <a:xfrm>
            <a:off x="1420049" y="1234862"/>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294643" y="2704999"/>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376325" y="4126700"/>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567095" y="4131906"/>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471107" y="2693547"/>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sp>
        <p:nvSpPr>
          <p:cNvPr id="14" name="TextBox 13"/>
          <p:cNvSpPr txBox="1">
            <a:spLocks noChangeArrowheads="1"/>
          </p:cNvSpPr>
          <p:nvPr/>
        </p:nvSpPr>
        <p:spPr bwMode="auto">
          <a:xfrm>
            <a:off x="5547644" y="1234912"/>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7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在此输入内容文本</a:t>
            </a:r>
            <a:endParaRPr kumimoji="0" lang="zh-CN" altLang="en-US" sz="2400" b="0" i="0" u="none" strike="noStrike" kern="0" cap="none" spc="0" normalizeH="0" baseline="0" noProof="0" dirty="0">
              <a:ln>
                <a:noFill/>
              </a:ln>
              <a:solidFill>
                <a:prstClr val="white"/>
              </a:solidFill>
              <a:effectLst/>
              <a:uLnTx/>
              <a:uFillTx/>
              <a:latin typeface="Arial" pitchFamily="34" charset="0"/>
              <a:ea typeface="宋体" pitchFamily="2" charset="-122"/>
              <a:cs typeface="宋体" pitchFamily="2" charset="-122"/>
            </a:endParaRPr>
          </a:p>
        </p:txBody>
      </p:sp>
      <p:grpSp>
        <p:nvGrpSpPr>
          <p:cNvPr id="15" name="组合 14"/>
          <p:cNvGrpSpPr/>
          <p:nvPr/>
        </p:nvGrpSpPr>
        <p:grpSpPr>
          <a:xfrm>
            <a:off x="3822579" y="2207270"/>
            <a:ext cx="1586249" cy="1292655"/>
            <a:chOff x="3910879" y="2268230"/>
            <a:chExt cx="1586249" cy="1292655"/>
          </a:xfrm>
        </p:grpSpPr>
        <p:sp>
          <p:nvSpPr>
            <p:cNvPr id="16" name="AutoShape 17"/>
            <p:cNvSpPr>
              <a:spLocks noChangeArrowheads="1"/>
            </p:cNvSpPr>
            <p:nvPr/>
          </p:nvSpPr>
          <p:spPr bwMode="auto">
            <a:xfrm>
              <a:off x="3910879" y="2268230"/>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marL="0" marR="0" lvl="0" indent="0" algn="ctr" defTabSz="914400" rtl="0" eaLnBrk="1" fontAlgn="base" latinLnBrk="0" hangingPunct="1">
                <a:lnSpc>
                  <a:spcPct val="120000"/>
                </a:lnSpc>
                <a:spcBef>
                  <a:spcPct val="0"/>
                </a:spcBef>
                <a:spcAft>
                  <a:spcPct val="0"/>
                </a:spcAft>
                <a:buClrTx/>
                <a:buSzTx/>
                <a:buFontTx/>
                <a:buNone/>
                <a:tabLst/>
                <a:defRPr/>
              </a:pPr>
              <a:endParaRPr kumimoji="0" lang="en-US" altLang="zh-SG" sz="11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TextBox 16"/>
            <p:cNvSpPr txBox="1"/>
            <p:nvPr/>
          </p:nvSpPr>
          <p:spPr>
            <a:xfrm>
              <a:off x="4252597" y="2438891"/>
              <a:ext cx="902811" cy="95410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a:t>
              </a:r>
              <a:endParaRPr kumimoji="0" lang="en-US" altLang="zh-CN" sz="2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添加</a:t>
              </a:r>
            </a:p>
          </p:txBody>
        </p:sp>
      </p:grpSp>
      <p:sp>
        <p:nvSpPr>
          <p:cNvPr id="18" name="TextBox 17"/>
          <p:cNvSpPr txBox="1"/>
          <p:nvPr/>
        </p:nvSpPr>
        <p:spPr>
          <a:xfrm>
            <a:off x="-41955" y="-2540818"/>
            <a:ext cx="2487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spTree>
    <p:extLst>
      <p:ext uri="{BB962C8B-B14F-4D97-AF65-F5344CB8AC3E}">
        <p14:creationId xmlns:p14="http://schemas.microsoft.com/office/powerpoint/2010/main" val="100490863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15"/>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set>
                                      <p:cBhvr>
                                        <p:cTn id="35" dur="455" fill="hold">
                                          <p:stCondLst>
                                            <p:cond delay="0"/>
                                          </p:stCondLst>
                                        </p:cTn>
                                        <p:tgtEl>
                                          <p:spTgt spid="14"/>
                                        </p:tgtEl>
                                        <p:attrNameLst>
                                          <p:attrName>style.rotation</p:attrName>
                                        </p:attrNameLst>
                                      </p:cBhvr>
                                      <p:to>
                                        <p:strVal val="-45.0"/>
                                      </p:to>
                                    </p:set>
                                    <p:anim calcmode="lin" valueType="num">
                                      <p:cBhvr>
                                        <p:cTn id="36"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set>
                                      <p:cBhvr>
                                        <p:cTn id="42" dur="455" fill="hold">
                                          <p:stCondLst>
                                            <p:cond delay="0"/>
                                          </p:stCondLst>
                                        </p:cTn>
                                        <p:tgtEl>
                                          <p:spTgt spid="9"/>
                                        </p:tgtEl>
                                        <p:attrNameLst>
                                          <p:attrName>style.rotation</p:attrName>
                                        </p:attrNameLst>
                                      </p:cBhvr>
                                      <p:to>
                                        <p:strVal val="-45.0"/>
                                      </p:to>
                                    </p:set>
                                    <p:anim calcmode="lin" valueType="num">
                                      <p:cBhvr>
                                        <p:cTn id="4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set>
                                      <p:cBhvr>
                                        <p:cTn id="49" dur="455" fill="hold">
                                          <p:stCondLst>
                                            <p:cond delay="0"/>
                                          </p:stCondLst>
                                        </p:cTn>
                                        <p:tgtEl>
                                          <p:spTgt spid="10"/>
                                        </p:tgtEl>
                                        <p:attrNameLst>
                                          <p:attrName>style.rotation</p:attrName>
                                        </p:attrNameLst>
                                      </p:cBhvr>
                                      <p:to>
                                        <p:strVal val="-45.0"/>
                                      </p:to>
                                    </p:set>
                                    <p:anim calcmode="lin" valueType="num">
                                      <p:cBhvr>
                                        <p:cTn id="50"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set>
                                      <p:cBhvr>
                                        <p:cTn id="56" dur="455" fill="hold">
                                          <p:stCondLst>
                                            <p:cond delay="0"/>
                                          </p:stCondLst>
                                        </p:cTn>
                                        <p:tgtEl>
                                          <p:spTgt spid="11"/>
                                        </p:tgtEl>
                                        <p:attrNameLst>
                                          <p:attrName>style.rotation</p:attrName>
                                        </p:attrNameLst>
                                      </p:cBhvr>
                                      <p:to>
                                        <p:strVal val="-45.0"/>
                                      </p:to>
                                    </p:set>
                                    <p:anim calcmode="lin" valueType="num">
                                      <p:cBhvr>
                                        <p:cTn id="57"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set>
                                      <p:cBhvr>
                                        <p:cTn id="63" dur="455" fill="hold">
                                          <p:stCondLst>
                                            <p:cond delay="0"/>
                                          </p:stCondLst>
                                        </p:cTn>
                                        <p:tgtEl>
                                          <p:spTgt spid="13"/>
                                        </p:tgtEl>
                                        <p:attrNameLst>
                                          <p:attrName>style.rotation</p:attrName>
                                        </p:attrNameLst>
                                      </p:cBhvr>
                                      <p:to>
                                        <p:strVal val="-45.0"/>
                                      </p:to>
                                    </p:set>
                                    <p:anim calcmode="lin" valueType="num">
                                      <p:cBhvr>
                                        <p:cTn id="64"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2"/>
                                        </p:tgtEl>
                                        <p:attrNameLst>
                                          <p:attrName>style.visibility</p:attrName>
                                        </p:attrNameLst>
                                      </p:cBhvr>
                                      <p:to>
                                        <p:strVal val="visible"/>
                                      </p:to>
                                    </p:set>
                                    <p:set>
                                      <p:cBhvr>
                                        <p:cTn id="70" dur="455" fill="hold">
                                          <p:stCondLst>
                                            <p:cond delay="0"/>
                                          </p:stCondLst>
                                        </p:cTn>
                                        <p:tgtEl>
                                          <p:spTgt spid="12"/>
                                        </p:tgtEl>
                                        <p:attrNameLst>
                                          <p:attrName>style.rotation</p:attrName>
                                        </p:attrNameLst>
                                      </p:cBhvr>
                                      <p:to>
                                        <p:strVal val="-45.0"/>
                                      </p:to>
                                    </p:set>
                                    <p:anim calcmode="lin" valueType="num">
                                      <p:cBhvr>
                                        <p:cTn id="7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par>
                          <p:cTn id="75" fill="hold">
                            <p:stCondLst>
                              <p:cond delay="5200"/>
                            </p:stCondLst>
                            <p:childTnLst>
                              <p:par>
                                <p:cTn id="76" presetID="10" presetClass="entr" presetSubtype="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109053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317964238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5524" y="457385"/>
            <a:ext cx="3428591" cy="1399540"/>
          </a:xfrm>
          <a:prstGeom prst="rect">
            <a:avLst/>
          </a:prstGeom>
        </p:spPr>
      </p:pic>
      <p:pic>
        <p:nvPicPr>
          <p:cNvPr id="8" name="纯音乐 - 倾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52191" y="-670157"/>
            <a:ext cx="609600" cy="54864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0057" y="3250555"/>
            <a:ext cx="3273281" cy="171893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952" y="2389118"/>
            <a:ext cx="4053505" cy="2754382"/>
          </a:xfrm>
          <a:prstGeom prst="rect">
            <a:avLst/>
          </a:prstGeom>
        </p:spPr>
      </p:pic>
      <p:cxnSp>
        <p:nvCxnSpPr>
          <p:cNvPr id="10" name="直接连接符 9"/>
          <p:cNvCxnSpPr/>
          <p:nvPr/>
        </p:nvCxnSpPr>
        <p:spPr>
          <a:xfrm>
            <a:off x="3549539" y="2678293"/>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12682" y="1923678"/>
            <a:ext cx="541718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感谢观看 </a:t>
            </a:r>
            <a:r>
              <a:rPr kumimoji="0" lang="en-US" altLang="zh-CN"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THANK</a:t>
            </a:r>
            <a:r>
              <a:rPr kumimoji="0" lang="en-US" altLang="zh-CN" sz="4000" b="1" i="0" u="none" strike="noStrike" kern="1200" cap="none" spc="0" normalizeH="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YOU</a:t>
            </a:r>
            <a:endParaRPr kumimoji="0" lang="zh-CN" altLang="en-US" sz="40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16653559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up)">
                                      <p:cBhvr>
                                        <p:cTn id="9" dur="750"/>
                                        <p:tgtEl>
                                          <p:spTgt spid="4"/>
                                        </p:tgtEl>
                                      </p:cBhvr>
                                    </p:animEffect>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animEffect transition="in" filter="fade">
                                      <p:cBhvr>
                                        <p:cTn id="21" dur="1500"/>
                                        <p:tgtEl>
                                          <p:spTgt spid="7"/>
                                        </p:tgtEl>
                                      </p:cBhvr>
                                    </p:animEffect>
                                  </p:childTnLst>
                                </p:cTn>
                              </p:par>
                            </p:childTnLst>
                          </p:cTn>
                        </p:par>
                        <p:par>
                          <p:cTn id="22" fill="hold">
                            <p:stCondLst>
                              <p:cond delay="3250"/>
                            </p:stCondLst>
                            <p:childTnLst>
                              <p:par>
                                <p:cTn id="23" presetID="2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750"/>
                                        <p:tgtEl>
                                          <p:spTgt spid="3"/>
                                        </p:tgtEl>
                                      </p:cBhvr>
                                    </p:animEffect>
                                  </p:childTnLst>
                                </p:cTn>
                              </p:par>
                            </p:childTnLst>
                          </p:cTn>
                        </p:par>
                        <p:par>
                          <p:cTn id="26" fill="hold">
                            <p:stCondLst>
                              <p:cond delay="4000"/>
                            </p:stCondLst>
                            <p:childTnLst>
                              <p:par>
                                <p:cTn id="27" presetID="23" presetClass="entr" presetSubtype="36" fill="hold" grpId="0" nodeType="afterEffect">
                                  <p:stCondLst>
                                    <p:cond delay="0"/>
                                  </p:stCondLst>
                                  <p:iterate type="lt">
                                    <p:tmPct val="14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strVal val="(6*min(max(#ppt_w*#ppt_h,.3),1)-7.4)/-.7*#ppt_w"/>
                                          </p:val>
                                        </p:tav>
                                        <p:tav tm="100000">
                                          <p:val>
                                            <p:strVal val="#ppt_w"/>
                                          </p:val>
                                        </p:tav>
                                      </p:tavLst>
                                    </p:anim>
                                    <p:anim calcmode="lin" valueType="num">
                                      <p:cBhvr>
                                        <p:cTn id="30" dur="500" fill="hold"/>
                                        <p:tgtEl>
                                          <p:spTgt spid="12"/>
                                        </p:tgtEl>
                                        <p:attrNameLst>
                                          <p:attrName>ppt_h</p:attrName>
                                        </p:attrNameLst>
                                      </p:cBhvr>
                                      <p:tavLst>
                                        <p:tav tm="0">
                                          <p:val>
                                            <p:strVal val="(6*min(max(#ppt_w*#ppt_h,.3),1)-7.4)/-.7*#ppt_h"/>
                                          </p:val>
                                        </p:tav>
                                        <p:tav tm="100000">
                                          <p:val>
                                            <p:strVal val="#ppt_h"/>
                                          </p:val>
                                        </p:tav>
                                      </p:tavLst>
                                    </p:anim>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527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grpSp>
        <p:nvGrpSpPr>
          <p:cNvPr id="9" name="组合 8"/>
          <p:cNvGrpSpPr/>
          <p:nvPr/>
        </p:nvGrpSpPr>
        <p:grpSpPr>
          <a:xfrm>
            <a:off x="2339752" y="339502"/>
            <a:ext cx="1868973" cy="1124070"/>
            <a:chOff x="2339752" y="339502"/>
            <a:chExt cx="1868973" cy="1124070"/>
          </a:xfrm>
        </p:grpSpPr>
        <p:sp>
          <p:nvSpPr>
            <p:cNvPr id="13" name="文本框 12"/>
            <p:cNvSpPr txBox="1"/>
            <p:nvPr>
              <p:custDataLst>
                <p:tags r:id="rId4"/>
              </p:custDataLst>
            </p:nvPr>
          </p:nvSpPr>
          <p:spPr>
            <a:xfrm>
              <a:off x="2339752" y="1063462"/>
              <a:ext cx="1868973" cy="400110"/>
            </a:xfrm>
            <a:prstGeom prst="rect">
              <a:avLst/>
            </a:prstGeom>
            <a:noFill/>
          </p:spPr>
          <p:txBody>
            <a:bodyPr wrap="none">
              <a:spAutoFit/>
            </a:bodyPr>
            <a:lstStyle/>
            <a:p>
              <a:pPr>
                <a:defRPr/>
              </a:pPr>
              <a:r>
                <a:rPr lang="en-US" altLang="zh-CN" sz="2000" spc="300" dirty="0">
                  <a:solidFill>
                    <a:srgbClr val="0070C0"/>
                  </a:solidFill>
                  <a:latin typeface="微软雅黑" panose="020B0503020204020204" pitchFamily="34" charset="-122"/>
                  <a:ea typeface="微软雅黑" panose="020B0503020204020204" pitchFamily="34" charset="-122"/>
                </a:rPr>
                <a:t>CONTENTS</a:t>
              </a:r>
              <a:endParaRPr lang="zh-CN" altLang="en-US" sz="2000" spc="300" dirty="0">
                <a:solidFill>
                  <a:srgbClr val="0070C0"/>
                </a:solidFill>
                <a:latin typeface="微软雅黑" panose="020B0503020204020204" pitchFamily="34" charset="-122"/>
                <a:ea typeface="微软雅黑" panose="020B0503020204020204" pitchFamily="34" charset="-122"/>
              </a:endParaRPr>
            </a:p>
          </p:txBody>
        </p:sp>
        <p:sp>
          <p:nvSpPr>
            <p:cNvPr id="14" name="文本框 1"/>
            <p:cNvSpPr txBox="1">
              <a:spLocks noChangeArrowheads="1"/>
            </p:cNvSpPr>
            <p:nvPr>
              <p:custDataLst>
                <p:tags r:id="rId5"/>
              </p:custDataLst>
            </p:nvPr>
          </p:nvSpPr>
          <p:spPr bwMode="auto">
            <a:xfrm>
              <a:off x="2339752" y="339502"/>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000" b="1" dirty="0">
                  <a:ln w="19050">
                    <a:solidFill>
                      <a:srgbClr val="FFFFFF"/>
                    </a:solidFill>
                  </a:ln>
                  <a:solidFill>
                    <a:srgbClr val="0070C0"/>
                  </a:solidFill>
                  <a:effectLst>
                    <a:outerShdw dist="228600" dir="9600000" algn="r" rotWithShape="0">
                      <a:srgbClr val="A5A5A5">
                        <a:alpha val="20000"/>
                      </a:srgbClr>
                    </a:outerShdw>
                  </a:effectLst>
                  <a:latin typeface="微软雅黑" panose="020B0503020204020204" pitchFamily="34" charset="-122"/>
                  <a:ea typeface="微软雅黑" panose="020B0503020204020204" pitchFamily="34" charset="-122"/>
                </a:rPr>
                <a:t>目 录</a:t>
              </a:r>
            </a:p>
          </p:txBody>
        </p:sp>
      </p:grpSp>
      <p:sp>
        <p:nvSpPr>
          <p:cNvPr id="36" name="等腰三角形 4"/>
          <p:cNvSpPr/>
          <p:nvPr>
            <p:custDataLst>
              <p:tags r:id="rId1"/>
            </p:custDataLst>
          </p:nvPr>
        </p:nvSpPr>
        <p:spPr>
          <a:xfrm rot="16200000" flipH="1">
            <a:off x="2572431" y="2315950"/>
            <a:ext cx="623022" cy="1939635"/>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7" name="右箭头 3"/>
          <p:cNvSpPr/>
          <p:nvPr>
            <p:custDataLst>
              <p:tags r:id="rId2"/>
            </p:custDataLst>
          </p:nvPr>
        </p:nvSpPr>
        <p:spPr>
          <a:xfrm flipH="1">
            <a:off x="2051720" y="2715766"/>
            <a:ext cx="6098236" cy="894887"/>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28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8" name="TextBox 34"/>
          <p:cNvSpPr txBox="1"/>
          <p:nvPr>
            <p:custDataLst>
              <p:tags r:id="rId3"/>
            </p:custDataLst>
          </p:nvPr>
        </p:nvSpPr>
        <p:spPr>
          <a:xfrm>
            <a:off x="3035882" y="2643758"/>
            <a:ext cx="721058" cy="819904"/>
          </a:xfrm>
          <a:prstGeom prst="rect">
            <a:avLst/>
          </a:prstGeom>
          <a:noFill/>
        </p:spPr>
        <p:txBody>
          <a:bodyPr wrap="square" lIns="0" tIns="0" rIns="0" bIns="0" rtlCol="0" anchor="ctr" anchorCtr="0">
            <a:spAutoFit/>
          </a:bodyPr>
          <a:lstStyle/>
          <a:p>
            <a:pPr algn="ctr">
              <a:lnSpc>
                <a:spcPct val="130000"/>
              </a:lnSpc>
              <a:defRPr/>
            </a:pPr>
            <a:r>
              <a:rPr lang="en-US" altLang="zh-CN" sz="4400" b="1" kern="0" dirty="0" smtClean="0">
                <a:solidFill>
                  <a:schemeClr val="bg1"/>
                </a:solidFill>
                <a:latin typeface="Bell MT" pitchFamily="18" charset="0"/>
                <a:ea typeface="微软雅黑" pitchFamily="34" charset="-122"/>
              </a:rPr>
              <a:t>01</a:t>
            </a:r>
            <a:endParaRPr lang="en-US" altLang="zh-CN" sz="4400" b="1" kern="0" dirty="0">
              <a:solidFill>
                <a:schemeClr val="bg1"/>
              </a:solidFill>
              <a:latin typeface="Bell MT" pitchFamily="18" charset="0"/>
              <a:ea typeface="微软雅黑" pitchFamily="34" charset="-122"/>
            </a:endParaRPr>
          </a:p>
        </p:txBody>
      </p:sp>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64360" y="1694456"/>
            <a:ext cx="2205828" cy="900412"/>
          </a:xfrm>
          <a:prstGeom prst="rect">
            <a:avLst/>
          </a:prstGeom>
        </p:spPr>
      </p:pic>
    </p:spTree>
    <p:extLst>
      <p:ext uri="{BB962C8B-B14F-4D97-AF65-F5344CB8AC3E}">
        <p14:creationId xmlns:p14="http://schemas.microsoft.com/office/powerpoint/2010/main" val="4408520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500" fill="hold"/>
                                        <p:tgtEl>
                                          <p:spTgt spid="19"/>
                                        </p:tgtEl>
                                        <p:attrNameLst>
                                          <p:attrName>ppt_w</p:attrName>
                                        </p:attrNameLst>
                                      </p:cBhvr>
                                      <p:tavLst>
                                        <p:tav tm="0">
                                          <p:val>
                                            <p:fltVal val="0"/>
                                          </p:val>
                                        </p:tav>
                                        <p:tav tm="100000">
                                          <p:val>
                                            <p:strVal val="#ppt_w"/>
                                          </p:val>
                                        </p:tav>
                                      </p:tavLst>
                                    </p:anim>
                                    <p:anim calcmode="lin" valueType="num">
                                      <p:cBhvr>
                                        <p:cTn id="14" dur="1500" fill="hold"/>
                                        <p:tgtEl>
                                          <p:spTgt spid="19"/>
                                        </p:tgtEl>
                                        <p:attrNameLst>
                                          <p:attrName>ppt_h</p:attrName>
                                        </p:attrNameLst>
                                      </p:cBhvr>
                                      <p:tavLst>
                                        <p:tav tm="0">
                                          <p:val>
                                            <p:fltVal val="0"/>
                                          </p:val>
                                        </p:tav>
                                        <p:tav tm="100000">
                                          <p:val>
                                            <p:strVal val="#ppt_h"/>
                                          </p:val>
                                        </p:tav>
                                      </p:tavLst>
                                    </p:anim>
                                    <p:animEffect transition="in" filter="fade">
                                      <p:cBhvr>
                                        <p:cTn id="15" dur="1500"/>
                                        <p:tgtEl>
                                          <p:spTgt spid="1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9" presetClass="entr" presetSubtype="0" decel="10000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350" y="1779662"/>
            <a:ext cx="1663700" cy="1004887"/>
            <a:chOff x="1403350" y="1988344"/>
            <a:chExt cx="1663700" cy="1004887"/>
          </a:xfrm>
        </p:grpSpPr>
        <p:sp>
          <p:nvSpPr>
            <p:cNvPr id="7" name="对角圆角矩形 6"/>
            <p:cNvSpPr/>
            <p:nvPr/>
          </p:nvSpPr>
          <p:spPr bwMode="auto">
            <a:xfrm>
              <a:off x="1498600" y="2078831"/>
              <a:ext cx="1568450" cy="914400"/>
            </a:xfrm>
            <a:prstGeom prst="round2DiagRect">
              <a:avLst>
                <a:gd name="adj1" fmla="val 50000"/>
                <a:gd name="adj2" fmla="val 0"/>
              </a:avLst>
            </a:prstGeom>
            <a:solidFill>
              <a:schemeClr val="accent1">
                <a:lumMod val="20000"/>
                <a:lumOff val="8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6" name="对角圆角矩形 5"/>
            <p:cNvSpPr/>
            <p:nvPr/>
          </p:nvSpPr>
          <p:spPr bwMode="auto">
            <a:xfrm>
              <a:off x="1454150" y="2035969"/>
              <a:ext cx="1568450" cy="914400"/>
            </a:xfrm>
            <a:prstGeom prst="round2DiagRect">
              <a:avLst>
                <a:gd name="adj1" fmla="val 50000"/>
                <a:gd name="adj2" fmla="val 0"/>
              </a:avLst>
            </a:prstGeom>
            <a:solidFill>
              <a:schemeClr val="accent1">
                <a:lumMod val="60000"/>
                <a:lumOff val="4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3" name="对角圆角矩形 2"/>
            <p:cNvSpPr/>
            <p:nvPr/>
          </p:nvSpPr>
          <p:spPr bwMode="auto">
            <a:xfrm>
              <a:off x="1403350" y="1988344"/>
              <a:ext cx="1568450" cy="914400"/>
            </a:xfrm>
            <a:prstGeom prst="round2DiagRect">
              <a:avLst>
                <a:gd name="adj1" fmla="val 50000"/>
                <a:gd name="adj2" fmla="val 0"/>
              </a:avLst>
            </a:prstGeom>
            <a:solidFill>
              <a:schemeClr val="accent1"/>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50</a:t>
              </a:r>
              <a:r>
                <a:rPr kumimoji="0" lang="en-US" altLang="zh-CN" sz="44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a:t>
              </a: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grpSp>
      <p:grpSp>
        <p:nvGrpSpPr>
          <p:cNvPr id="4" name="组合 3"/>
          <p:cNvGrpSpPr/>
          <p:nvPr/>
        </p:nvGrpSpPr>
        <p:grpSpPr>
          <a:xfrm>
            <a:off x="3741738" y="1779662"/>
            <a:ext cx="1663700" cy="1004887"/>
            <a:chOff x="3741738" y="1988344"/>
            <a:chExt cx="1663700" cy="1004887"/>
          </a:xfrm>
        </p:grpSpPr>
        <p:sp>
          <p:nvSpPr>
            <p:cNvPr id="8" name="对角圆角矩形 7"/>
            <p:cNvSpPr/>
            <p:nvPr/>
          </p:nvSpPr>
          <p:spPr bwMode="auto">
            <a:xfrm>
              <a:off x="3836988" y="2078831"/>
              <a:ext cx="1568450" cy="914400"/>
            </a:xfrm>
            <a:prstGeom prst="round2DiagRect">
              <a:avLst>
                <a:gd name="adj1" fmla="val 50000"/>
                <a:gd name="adj2" fmla="val 0"/>
              </a:avLst>
            </a:prstGeom>
            <a:solidFill>
              <a:schemeClr val="accent2">
                <a:lumMod val="20000"/>
                <a:lumOff val="8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9" name="对角圆角矩形 8"/>
            <p:cNvSpPr/>
            <p:nvPr/>
          </p:nvSpPr>
          <p:spPr bwMode="auto">
            <a:xfrm>
              <a:off x="3792538" y="2035969"/>
              <a:ext cx="1568450" cy="914400"/>
            </a:xfrm>
            <a:prstGeom prst="round2DiagRect">
              <a:avLst>
                <a:gd name="adj1" fmla="val 50000"/>
                <a:gd name="adj2" fmla="val 0"/>
              </a:avLst>
            </a:prstGeom>
            <a:solidFill>
              <a:schemeClr val="accent2">
                <a:lumMod val="60000"/>
                <a:lumOff val="4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10" name="对角圆角矩形 9"/>
            <p:cNvSpPr/>
            <p:nvPr/>
          </p:nvSpPr>
          <p:spPr bwMode="auto">
            <a:xfrm>
              <a:off x="3741738" y="1988344"/>
              <a:ext cx="1568450" cy="914400"/>
            </a:xfrm>
            <a:prstGeom prst="round2DiagRect">
              <a:avLst>
                <a:gd name="adj1" fmla="val 50000"/>
                <a:gd name="adj2" fmla="val 0"/>
              </a:avLst>
            </a:prstGeom>
            <a:solidFill>
              <a:schemeClr val="accent2"/>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50</a:t>
              </a:r>
              <a:r>
                <a:rPr kumimoji="0" lang="en-US" altLang="zh-CN" sz="44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a:t>
              </a: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grpSp>
      <p:grpSp>
        <p:nvGrpSpPr>
          <p:cNvPr id="5" name="组合 4"/>
          <p:cNvGrpSpPr/>
          <p:nvPr/>
        </p:nvGrpSpPr>
        <p:grpSpPr>
          <a:xfrm>
            <a:off x="6080125" y="1779662"/>
            <a:ext cx="1663700" cy="1004887"/>
            <a:chOff x="6080125" y="1988344"/>
            <a:chExt cx="1663700" cy="1004887"/>
          </a:xfrm>
        </p:grpSpPr>
        <p:sp>
          <p:nvSpPr>
            <p:cNvPr id="11" name="对角圆角矩形 10"/>
            <p:cNvSpPr/>
            <p:nvPr/>
          </p:nvSpPr>
          <p:spPr bwMode="auto">
            <a:xfrm>
              <a:off x="6175375" y="2078831"/>
              <a:ext cx="1568450" cy="914400"/>
            </a:xfrm>
            <a:prstGeom prst="round2DiagRect">
              <a:avLst>
                <a:gd name="adj1" fmla="val 50000"/>
                <a:gd name="adj2" fmla="val 0"/>
              </a:avLst>
            </a:prstGeom>
            <a:solidFill>
              <a:schemeClr val="accent3">
                <a:lumMod val="20000"/>
                <a:lumOff val="8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12" name="对角圆角矩形 11"/>
            <p:cNvSpPr/>
            <p:nvPr/>
          </p:nvSpPr>
          <p:spPr bwMode="auto">
            <a:xfrm>
              <a:off x="6130925" y="2035969"/>
              <a:ext cx="1568450" cy="914400"/>
            </a:xfrm>
            <a:prstGeom prst="round2DiagRect">
              <a:avLst>
                <a:gd name="adj1" fmla="val 50000"/>
                <a:gd name="adj2" fmla="val 0"/>
              </a:avLst>
            </a:prstGeom>
            <a:solidFill>
              <a:schemeClr val="accent3">
                <a:lumMod val="60000"/>
                <a:lumOff val="40000"/>
              </a:schemeClr>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sp>
          <p:nvSpPr>
            <p:cNvPr id="13" name="对角圆角矩形 12"/>
            <p:cNvSpPr/>
            <p:nvPr/>
          </p:nvSpPr>
          <p:spPr bwMode="auto">
            <a:xfrm>
              <a:off x="6080125" y="1988344"/>
              <a:ext cx="1568450" cy="914400"/>
            </a:xfrm>
            <a:prstGeom prst="round2DiagRect">
              <a:avLst>
                <a:gd name="adj1" fmla="val 50000"/>
                <a:gd name="adj2" fmla="val 0"/>
              </a:avLst>
            </a:prstGeom>
            <a:solidFill>
              <a:schemeClr val="accent3"/>
            </a:solidFill>
            <a:ln w="9525">
              <a:miter lim="800000"/>
              <a:headEnd/>
              <a:tailEnd/>
            </a:ln>
          </p:spPr>
          <p:txBody>
            <a:bodyPr lIns="0" tIns="0" rIns="0" bIns="144000" anchor="ctr">
              <a:flatTx/>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50</a:t>
              </a:r>
              <a:r>
                <a:rPr kumimoji="0" lang="en-US" altLang="zh-CN" sz="4400" b="0" i="0" u="none" strike="noStrike" kern="1200" cap="none" spc="0" normalizeH="0" baseline="0" noProof="0" dirty="0">
                  <a:ln>
                    <a:noFill/>
                  </a:ln>
                  <a:solidFill>
                    <a:srgbClr val="FFFFFF"/>
                  </a:solidFill>
                  <a:effectLst/>
                  <a:uLnTx/>
                  <a:uFillTx/>
                  <a:latin typeface="Berlin Sans FB" panose="020E0602020502020306" pitchFamily="34" charset="0"/>
                  <a:ea typeface="Verdana" panose="020B0604030504040204" pitchFamily="34" charset="0"/>
                  <a:cs typeface="Verdana" panose="020B0604030504040204" pitchFamily="34" charset="0"/>
                </a:rPr>
                <a:t>%</a:t>
              </a:r>
              <a:endParaRPr kumimoji="0" lang="zh-CN" altLang="en-US" sz="4400" b="0" i="0" u="none" strike="noStrike" kern="1200" cap="none" spc="0" normalizeH="0" baseline="0" noProof="0" dirty="0">
                <a:ln>
                  <a:noFill/>
                </a:ln>
                <a:solidFill>
                  <a:srgbClr val="FFFFFF"/>
                </a:solidFill>
                <a:effectLst/>
                <a:uLnTx/>
                <a:uFillTx/>
                <a:latin typeface="Berlin Sans FB" panose="020E0602020502020306" pitchFamily="34" charset="0"/>
                <a:ea typeface="微软雅黑" panose="020B0503020204020204" pitchFamily="34" charset="-122"/>
                <a:cs typeface="Verdana" panose="020B0604030504040204" pitchFamily="34" charset="0"/>
              </a:endParaRPr>
            </a:p>
          </p:txBody>
        </p:sp>
      </p:grpSp>
      <p:sp>
        <p:nvSpPr>
          <p:cNvPr id="14" name="文本框 13"/>
          <p:cNvSpPr txBox="1"/>
          <p:nvPr/>
        </p:nvSpPr>
        <p:spPr>
          <a:xfrm>
            <a:off x="1112838" y="2997671"/>
            <a:ext cx="2222500" cy="12003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endParaRPr kumimoji="0" lang="en-US" altLang="zh-CN"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p:txBody>
      </p:sp>
      <p:sp>
        <p:nvSpPr>
          <p:cNvPr id="15" name="文本框 14"/>
          <p:cNvSpPr txBox="1"/>
          <p:nvPr/>
        </p:nvSpPr>
        <p:spPr>
          <a:xfrm>
            <a:off x="3460750" y="2997671"/>
            <a:ext cx="2222500" cy="12003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endParaRPr kumimoji="0" lang="en-US" altLang="zh-CN"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p:txBody>
      </p:sp>
      <p:sp>
        <p:nvSpPr>
          <p:cNvPr id="16" name="文本框 15"/>
          <p:cNvSpPr txBox="1"/>
          <p:nvPr/>
        </p:nvSpPr>
        <p:spPr>
          <a:xfrm>
            <a:off x="5808663" y="2997671"/>
            <a:ext cx="2222500" cy="12003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endParaRPr kumimoji="0" lang="en-US" altLang="zh-CN"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a:t>
            </a:r>
          </a:p>
        </p:txBody>
      </p:sp>
      <p:sp>
        <p:nvSpPr>
          <p:cNvPr id="3086" name="标题 16"/>
          <p:cNvSpPr>
            <a:spLocks noGrp="1"/>
          </p:cNvSpPr>
          <p:nvPr>
            <p:ph type="title" idx="4294967295"/>
          </p:nvPr>
        </p:nvSpPr>
        <p:spPr>
          <a:xfrm>
            <a:off x="0" y="122238"/>
            <a:ext cx="8291513" cy="523875"/>
          </a:xfrm>
        </p:spPr>
        <p:txBody>
          <a:bodyPr/>
          <a:lstStyle/>
          <a:p>
            <a:pPr eaLnBrk="1" hangingPunct="1"/>
            <a:r>
              <a:rPr lang="zh-CN" altLang="en-US" dirty="0" smtClean="0"/>
              <a:t> </a:t>
            </a:r>
          </a:p>
        </p:txBody>
      </p:sp>
    </p:spTree>
    <p:extLst>
      <p:ext uri="{BB962C8B-B14F-4D97-AF65-F5344CB8AC3E}">
        <p14:creationId xmlns:p14="http://schemas.microsoft.com/office/powerpoint/2010/main" val="30825653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6"/>
                                        </p:tgtEl>
                                        <p:attrNameLst>
                                          <p:attrName>style.visibility</p:attrName>
                                        </p:attrNameLst>
                                      </p:cBhvr>
                                      <p:to>
                                        <p:strVal val="visible"/>
                                      </p:to>
                                    </p:set>
                                    <p:anim calcmode="lin" valueType="num">
                                      <p:cBhvr>
                                        <p:cTn id="7" dur="500" fill="hold"/>
                                        <p:tgtEl>
                                          <p:spTgt spid="30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6"/>
                                        </p:tgtEl>
                                        <p:attrNameLst>
                                          <p:attrName>ppt_y</p:attrName>
                                        </p:attrNameLst>
                                      </p:cBhvr>
                                      <p:tavLst>
                                        <p:tav tm="0">
                                          <p:val>
                                            <p:strVal val="#ppt_y"/>
                                          </p:val>
                                        </p:tav>
                                        <p:tav tm="100000">
                                          <p:val>
                                            <p:strVal val="#ppt_y"/>
                                          </p:val>
                                        </p:tav>
                                      </p:tavLst>
                                    </p:anim>
                                    <p:anim calcmode="lin" valueType="num">
                                      <p:cBhvr>
                                        <p:cTn id="9" dur="500" fill="hold"/>
                                        <p:tgtEl>
                                          <p:spTgt spid="30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6"/>
                                        </p:tgtEl>
                                      </p:cBhvr>
                                    </p:animEffect>
                                  </p:childTnLst>
                                </p:cTn>
                              </p:par>
                            </p:childTnLst>
                          </p:cTn>
                        </p:par>
                        <p:par>
                          <p:cTn id="12" fill="hold">
                            <p:stCondLst>
                              <p:cond delay="45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245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450"/>
                            </p:stCondLst>
                            <p:childTnLst>
                              <p:par>
                                <p:cTn id="23" presetID="21"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2000"/>
                                        <p:tgtEl>
                                          <p:spTgt spid="4"/>
                                        </p:tgtEl>
                                      </p:cBhvr>
                                    </p:animEffect>
                                  </p:childTnLst>
                                </p:cTn>
                              </p:par>
                            </p:childTnLst>
                          </p:cTn>
                        </p:par>
                        <p:par>
                          <p:cTn id="26" fill="hold">
                            <p:stCondLst>
                              <p:cond delay="545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6450"/>
                            </p:stCondLst>
                            <p:childTnLst>
                              <p:par>
                                <p:cTn id="33" presetID="21"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heel(1)">
                                      <p:cBhvr>
                                        <p:cTn id="35" dur="2000"/>
                                        <p:tgtEl>
                                          <p:spTgt spid="5"/>
                                        </p:tgtEl>
                                      </p:cBhvr>
                                    </p:animEffect>
                                  </p:childTnLst>
                                </p:cTn>
                              </p:par>
                            </p:childTnLst>
                          </p:cTn>
                        </p:par>
                        <p:par>
                          <p:cTn id="36" fill="hold">
                            <p:stCondLst>
                              <p:cond delay="8450"/>
                            </p:stCondLst>
                            <p:childTnLst>
                              <p:par>
                                <p:cTn id="37" presetID="42"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30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14313"/>
            <a:ext cx="2673350" cy="369887"/>
          </a:xfrm>
        </p:spPr>
        <p:txBody>
          <a:bodyPr>
            <a:normAutofit fontScale="90000"/>
          </a:bodyPr>
          <a:lstStyle/>
          <a:p>
            <a:r>
              <a:rPr lang="zh-CN" altLang="en-US" b="1" dirty="0" smtClean="0">
                <a:solidFill>
                  <a:schemeClr val="tx1">
                    <a:lumMod val="95000"/>
                    <a:lumOff val="5000"/>
                  </a:schemeClr>
                </a:solidFill>
              </a:rPr>
              <a:t> </a:t>
            </a:r>
            <a:endParaRPr lang="zh-CN" altLang="en-US" b="1" dirty="0">
              <a:solidFill>
                <a:schemeClr val="tx1">
                  <a:lumMod val="95000"/>
                  <a:lumOff val="5000"/>
                </a:schemeClr>
              </a:solidFill>
            </a:endParaRPr>
          </a:p>
        </p:txBody>
      </p:sp>
      <p:sp>
        <p:nvSpPr>
          <p:cNvPr id="3" name="圆角矩形 2"/>
          <p:cNvSpPr/>
          <p:nvPr/>
        </p:nvSpPr>
        <p:spPr bwMode="auto">
          <a:xfrm>
            <a:off x="1411354" y="3287414"/>
            <a:ext cx="3168650" cy="1368425"/>
          </a:xfrm>
          <a:prstGeom prst="roundRect">
            <a:avLst>
              <a:gd name="adj" fmla="val 0"/>
            </a:avLst>
          </a:prstGeom>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itchFamily="2" charset="2"/>
              <a:buChar char="n"/>
              <a:tabLst>
                <a:tab pos="136509" algn="l"/>
              </a:tabLst>
              <a:defRPr/>
            </a:pPr>
            <a:endParaRPr kumimoji="0" lang="zh-CN" altLang="en-US" sz="1400" b="0" i="0" u="none" strike="noStrike" kern="1200" cap="none" spc="0" normalizeH="0" baseline="0" noProof="0" dirty="0">
              <a:ln>
                <a:noFill/>
              </a:ln>
              <a:solidFill>
                <a:srgbClr val="0084B4"/>
              </a:solidFill>
              <a:effectLst/>
              <a:uLnTx/>
              <a:uFillTx/>
              <a:latin typeface="微软雅黑" pitchFamily="34" charset="-122"/>
              <a:ea typeface="微软雅黑" pitchFamily="34" charset="-122"/>
              <a:cs typeface="+mn-cs"/>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点击添加文本 点击添加文本</a:t>
            </a:r>
          </a:p>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点击添加文本 点击添加文本</a:t>
            </a:r>
          </a:p>
        </p:txBody>
      </p:sp>
      <p:sp>
        <p:nvSpPr>
          <p:cNvPr id="5" name="圆角矩形 4"/>
          <p:cNvSpPr/>
          <p:nvPr/>
        </p:nvSpPr>
        <p:spPr bwMode="auto">
          <a:xfrm>
            <a:off x="1411354" y="1131590"/>
            <a:ext cx="3168650" cy="1366837"/>
          </a:xfrm>
          <a:prstGeom prst="roundRect">
            <a:avLst>
              <a:gd name="adj" fmla="val 0"/>
            </a:avLst>
          </a:prstGeom>
          <a:no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itchFamily="2" charset="2"/>
              <a:buChar char="n"/>
              <a:tabLst>
                <a:tab pos="136509" algn="l"/>
              </a:tabLst>
              <a:defRPr/>
            </a:pPr>
            <a:endPar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6"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点击添加文本 点击添加文本</a:t>
            </a:r>
          </a:p>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点击添加文本 点击添加文本</a:t>
            </a:r>
          </a:p>
        </p:txBody>
      </p:sp>
      <p:grpSp>
        <p:nvGrpSpPr>
          <p:cNvPr id="7"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8" name="矩形 7"/>
            <p:cNvSpPr/>
            <p:nvPr/>
          </p:nvSpPr>
          <p:spPr>
            <a:xfrm>
              <a:off x="855540" y="3513439"/>
              <a:ext cx="1399872" cy="9877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marL="0" marR="0" lvl="0" indent="0" algn="ctr" defTabSz="914400"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7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9"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marL="0" marR="0" lvl="0" indent="0" algn="ctr" defTabSz="914400" rtl="0" eaLnBrk="1" fontAlgn="ctr" latinLnBrk="0" hangingPunct="1">
                <a:lnSpc>
                  <a:spcPct val="100000"/>
                </a:lnSpc>
                <a:spcBef>
                  <a:spcPts val="0"/>
                </a:spcBef>
                <a:spcAft>
                  <a:spcPts val="0"/>
                </a:spcAft>
                <a:buClr>
                  <a:srgbClr val="FF0000"/>
                </a:buClr>
                <a:buSzPct val="70000"/>
                <a:buFontTx/>
                <a:buNone/>
                <a:tabLst/>
                <a:defRPr/>
              </a:pPr>
              <a:r>
                <a:rPr kumimoji="1" lang="zh-CN" altLang="en-US" sz="17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p>
          </p:txBody>
        </p:sp>
      </p:grpSp>
      <p:grpSp>
        <p:nvGrpSpPr>
          <p:cNvPr id="10"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1" name="圆角矩形 10"/>
            <p:cNvSpPr/>
            <p:nvPr/>
          </p:nvSpPr>
          <p:spPr>
            <a:xfrm>
              <a:off x="855540" y="3513439"/>
              <a:ext cx="1399872" cy="987727"/>
            </a:xfrm>
            <a:prstGeom prst="roundRect">
              <a:avLst>
                <a:gd name="adj" fmla="val 0"/>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marL="0" marR="0" lvl="0" indent="0" algn="ctr" defTabSz="914400" rtl="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7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2" name="矩形 11"/>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marL="0" marR="0" lvl="0" indent="0" algn="ctr" defTabSz="914400" rtl="0" eaLnBrk="1" fontAlgn="ctr" latinLnBrk="0" hangingPunct="1">
                <a:lnSpc>
                  <a:spcPct val="100000"/>
                </a:lnSpc>
                <a:spcBef>
                  <a:spcPts val="0"/>
                </a:spcBef>
                <a:spcAft>
                  <a:spcPts val="0"/>
                </a:spcAft>
                <a:buClr>
                  <a:srgbClr val="FF0000"/>
                </a:buClr>
                <a:buSzPct val="70000"/>
                <a:buFontTx/>
                <a:buNone/>
                <a:tabLst/>
                <a:defRPr/>
              </a:pPr>
              <a:r>
                <a:rPr kumimoji="1" lang="zh-CN" altLang="en-US" sz="17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p>
          </p:txBody>
        </p:sp>
      </p:grpSp>
      <p:sp>
        <p:nvSpPr>
          <p:cNvPr id="13" name="Half Frame 12"/>
          <p:cNvSpPr/>
          <p:nvPr/>
        </p:nvSpPr>
        <p:spPr>
          <a:xfrm rot="8097294">
            <a:off x="4725611" y="2527948"/>
            <a:ext cx="500039" cy="549505"/>
          </a:xfrm>
          <a:prstGeom prst="halfFrame">
            <a:avLst/>
          </a:prstGeom>
          <a:solidFill>
            <a:schemeClr val="accent3"/>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Half Frame 13"/>
          <p:cNvSpPr/>
          <p:nvPr/>
        </p:nvSpPr>
        <p:spPr>
          <a:xfrm rot="8106864">
            <a:off x="4807211" y="2437558"/>
            <a:ext cx="832484" cy="789227"/>
          </a:xfrm>
          <a:prstGeom prst="halfFrame">
            <a:avLst/>
          </a:prstGeom>
          <a:solidFill>
            <a:schemeClr val="accent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5" name="组合 14"/>
          <p:cNvGrpSpPr/>
          <p:nvPr/>
        </p:nvGrpSpPr>
        <p:grpSpPr>
          <a:xfrm>
            <a:off x="6048773" y="1892001"/>
            <a:ext cx="1979611" cy="1981200"/>
            <a:chOff x="6556158" y="1824136"/>
            <a:chExt cx="1979612" cy="1981200"/>
          </a:xfrm>
          <a:effectLst/>
        </p:grpSpPr>
        <p:sp>
          <p:nvSpPr>
            <p:cNvPr id="16" name="Oval 2"/>
            <p:cNvSpPr>
              <a:spLocks noChangeAspect="1" noChangeArrowheads="1"/>
            </p:cNvSpPr>
            <p:nvPr/>
          </p:nvSpPr>
          <p:spPr bwMode="auto">
            <a:xfrm>
              <a:off x="6556158" y="1824136"/>
              <a:ext cx="1979612" cy="1981200"/>
            </a:xfrm>
            <a:prstGeom prst="ellipse">
              <a:avLst/>
            </a:prstGeom>
            <a:solidFill>
              <a:schemeClr val="accent5"/>
            </a:solidFill>
            <a:ln/>
            <a:effectLst/>
          </p:spPr>
          <p:style>
            <a:lnRef idx="3">
              <a:schemeClr val="lt1"/>
            </a:lnRef>
            <a:fillRef idx="1">
              <a:schemeClr val="accent5"/>
            </a:fillRef>
            <a:effectRef idx="1">
              <a:schemeClr val="accent5"/>
            </a:effectRef>
            <a:fontRef idx="minor">
              <a:schemeClr val="lt1"/>
            </a:fontRef>
          </p:style>
          <p:txBody>
            <a:bodyPr anchor="ctr">
              <a:sp3d/>
            </a:bodyPr>
            <a:lstStyle/>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endParaRPr kumimoji="0" lang="fr-FR" altLang="zh-CN"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Text Box 29"/>
            <p:cNvSpPr txBox="1">
              <a:spLocks noChangeArrowheads="1"/>
            </p:cNvSpPr>
            <p:nvPr/>
          </p:nvSpPr>
          <p:spPr bwMode="gray">
            <a:xfrm>
              <a:off x="6780134" y="2431876"/>
              <a:ext cx="1531793" cy="859651"/>
            </a:xfrm>
            <a:prstGeom prst="rect">
              <a:avLst/>
            </a:prstGeom>
            <a:noFill/>
            <a:ln>
              <a:noFill/>
            </a:ln>
            <a:effectLst/>
          </p:spPr>
          <p:txBody>
            <a:bodyPr>
              <a:spAutoFit/>
            </a:bodyPr>
            <a:lstStyle/>
            <a:p>
              <a:pPr marL="0" marR="0" lvl="0" indent="0" algn="ctr" defTabSz="914400" rtl="0" eaLnBrk="1" fontAlgn="auto" latinLnBrk="0" hangingPunct="1">
                <a:lnSpc>
                  <a:spcPct val="100000"/>
                </a:lnSpc>
                <a:spcBef>
                  <a:spcPts val="0"/>
                </a:spcBef>
                <a:spcAft>
                  <a:spcPts val="0"/>
                </a:spcAft>
                <a:buClr>
                  <a:prstClr val="black"/>
                </a:buClr>
                <a:buSzPct val="120000"/>
                <a:buFontTx/>
                <a:buNone/>
                <a:tabLst/>
                <a:defRPr/>
              </a:pPr>
              <a:r>
                <a:rPr kumimoji="0" lang="zh-CN" altLang="en-US" sz="2400" b="0" i="0" u="none" strike="noStrike" kern="1200" cap="none" spc="300" normalizeH="0" baseline="0" noProof="0" dirty="0">
                  <a:ln w="12700" cmpd="sng">
                    <a:noFill/>
                    <a:prstDash val="solid"/>
                    <a:miter lim="800000"/>
                  </a:ln>
                  <a:solidFill>
                    <a:prstClr val="white"/>
                  </a:solidFill>
                  <a:effectLst/>
                  <a:uLnTx/>
                  <a:uFillTx/>
                  <a:latin typeface="微软雅黑" pitchFamily="34" charset="-122"/>
                  <a:ea typeface="微软雅黑" pitchFamily="34" charset="-122"/>
                  <a:cs typeface="+mn-cs"/>
                </a:rPr>
                <a:t>点击添加文本</a:t>
              </a:r>
            </a:p>
          </p:txBody>
        </p:sp>
      </p:grpSp>
      <p:sp>
        <p:nvSpPr>
          <p:cNvPr id="18" name="TextBox 17"/>
          <p:cNvSpPr txBox="1"/>
          <p:nvPr/>
        </p:nvSpPr>
        <p:spPr>
          <a:xfrm>
            <a:off x="-41955" y="-2540818"/>
            <a:ext cx="2487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spTree>
    <p:extLst>
      <p:ext uri="{BB962C8B-B14F-4D97-AF65-F5344CB8AC3E}">
        <p14:creationId xmlns:p14="http://schemas.microsoft.com/office/powerpoint/2010/main" val="14913561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p:tgtEl>
                                          <p:spTgt spid="5"/>
                                        </p:tgtEl>
                                        <p:attrNameLst>
                                          <p:attrName>ppt_y</p:attrName>
                                        </p:attrNameLst>
                                      </p:cBhvr>
                                      <p:tavLst>
                                        <p:tav tm="0">
                                          <p:val>
                                            <p:strVal val="#ppt_y+#ppt_h*1.125000"/>
                                          </p:val>
                                        </p:tav>
                                        <p:tav tm="100000">
                                          <p:val>
                                            <p:strVal val="#ppt_y"/>
                                          </p:val>
                                        </p:tav>
                                      </p:tavLst>
                                    </p:anim>
                                    <p:animEffect transition="in" filter="wipe(up)">
                                      <p:cBhvr>
                                        <p:cTn id="15" dur="750"/>
                                        <p:tgtEl>
                                          <p:spTgt spid="5"/>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750"/>
                                        <p:tgtEl>
                                          <p:spTgt spid="3"/>
                                        </p:tgtEl>
                                        <p:attrNameLst>
                                          <p:attrName>ppt_y</p:attrName>
                                        </p:attrNameLst>
                                      </p:cBhvr>
                                      <p:tavLst>
                                        <p:tav tm="0">
                                          <p:val>
                                            <p:strVal val="#ppt_y-#ppt_h*1.125000"/>
                                          </p:val>
                                        </p:tav>
                                        <p:tav tm="100000">
                                          <p:val>
                                            <p:strVal val="#ppt_y"/>
                                          </p:val>
                                        </p:tav>
                                      </p:tavLst>
                                    </p:anim>
                                    <p:animEffect transition="in" filter="wipe(down)">
                                      <p:cBhvr>
                                        <p:cTn id="19" dur="750"/>
                                        <p:tgtEl>
                                          <p:spTgt spid="3"/>
                                        </p:tgtEl>
                                      </p:cBhvr>
                                    </p:animEffect>
                                  </p:childTnLst>
                                </p:cTn>
                              </p:par>
                            </p:childTnLst>
                          </p:cTn>
                        </p:par>
                        <p:par>
                          <p:cTn id="20" fill="hold">
                            <p:stCondLst>
                              <p:cond delay="175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par>
                                <p:cTn id="25" presetID="12" presetClass="entr" presetSubtype="4" fill="hold" grpId="0" nodeType="with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par>
                          <p:cTn id="29" fill="hold">
                            <p:stCondLst>
                              <p:cond delay="34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3" presetClass="entr" presetSubtype="32"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strVal val="4*#ppt_w"/>
                                          </p:val>
                                        </p:tav>
                                        <p:tav tm="100000">
                                          <p:val>
                                            <p:strVal val="#ppt_w"/>
                                          </p:val>
                                        </p:tav>
                                      </p:tavLst>
                                    </p:anim>
                                    <p:anim calcmode="lin" valueType="num">
                                      <p:cBhvr>
                                        <p:cTn id="41" dur="500" fill="hold"/>
                                        <p:tgtEl>
                                          <p:spTgt spid="15"/>
                                        </p:tgtEl>
                                        <p:attrNameLst>
                                          <p:attrName>ppt_h</p:attrName>
                                        </p:attrNameLst>
                                      </p:cBhvr>
                                      <p:tavLst>
                                        <p:tav tm="0">
                                          <p:val>
                                            <p:strVal val="4*#ppt_h"/>
                                          </p:val>
                                        </p:tav>
                                        <p:tav tm="100000">
                                          <p:val>
                                            <p:strVal val="#ppt_h"/>
                                          </p:val>
                                        </p:tav>
                                      </p:tavLst>
                                    </p:anim>
                                  </p:childTnLst>
                                </p:cTn>
                              </p:par>
                              <p:par>
                                <p:cTn id="42" presetID="8" presetClass="emph" presetSubtype="0" fill="hold" nodeType="withEffect">
                                  <p:stCondLst>
                                    <p:cond delay="0"/>
                                  </p:stCondLst>
                                  <p:childTnLst>
                                    <p:animRot by="21600000">
                                      <p:cBhvr>
                                        <p:cTn id="43" dur="500" fill="hold"/>
                                        <p:tgtEl>
                                          <p:spTgt spid="15"/>
                                        </p:tgtEl>
                                        <p:attrNameLst>
                                          <p:attrName>r</p:attrName>
                                        </p:attrNameLst>
                                      </p:cBhvr>
                                    </p:animRot>
                                  </p:childTnLst>
                                </p:cTn>
                              </p:par>
                            </p:childTnLst>
                          </p:cTn>
                        </p:par>
                        <p:par>
                          <p:cTn id="44" fill="hold">
                            <p:stCondLst>
                              <p:cond delay="49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2754313" y="1457870"/>
            <a:ext cx="2914650" cy="4655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4000" bIns="72000" anchor="ct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endParaRPr kumimoji="0" lang="en-US" altLang="zh-CN"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p>
        </p:txBody>
      </p:sp>
      <p:sp>
        <p:nvSpPr>
          <p:cNvPr id="6" name="任意多边形 5"/>
          <p:cNvSpPr/>
          <p:nvPr/>
        </p:nvSpPr>
        <p:spPr>
          <a:xfrm>
            <a:off x="2867026" y="987574"/>
            <a:ext cx="676275" cy="707231"/>
          </a:xfrm>
          <a:custGeom>
            <a:avLst/>
            <a:gdLst>
              <a:gd name="connsiteX0" fmla="*/ 304800 w 790575"/>
              <a:gd name="connsiteY0" fmla="*/ 0 h 1476375"/>
              <a:gd name="connsiteX1" fmla="*/ 790575 w 790575"/>
              <a:gd name="connsiteY1" fmla="*/ 514350 h 1476375"/>
              <a:gd name="connsiteX2" fmla="*/ 781050 w 790575"/>
              <a:gd name="connsiteY2" fmla="*/ 1476375 h 1476375"/>
              <a:gd name="connsiteX3" fmla="*/ 0 w 790575"/>
              <a:gd name="connsiteY3" fmla="*/ 962025 h 1476375"/>
              <a:gd name="connsiteX4" fmla="*/ 304800 w 790575"/>
              <a:gd name="connsiteY4" fmla="*/ 0 h 147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75" h="1476375">
                <a:moveTo>
                  <a:pt x="304800" y="0"/>
                </a:moveTo>
                <a:lnTo>
                  <a:pt x="790575" y="514350"/>
                </a:lnTo>
                <a:lnTo>
                  <a:pt x="781050" y="1476375"/>
                </a:lnTo>
                <a:lnTo>
                  <a:pt x="0" y="962025"/>
                </a:lnTo>
                <a:lnTo>
                  <a:pt x="304800" y="0"/>
                </a:lnTo>
                <a:close/>
              </a:path>
            </a:pathLst>
          </a:custGeom>
          <a:gradFill>
            <a:gsLst>
              <a:gs pos="0">
                <a:schemeClr val="accent1">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nvGrpSpPr>
          <p:cNvPr id="12" name="组合 11"/>
          <p:cNvGrpSpPr/>
          <p:nvPr/>
        </p:nvGrpSpPr>
        <p:grpSpPr>
          <a:xfrm>
            <a:off x="1824039" y="1457870"/>
            <a:ext cx="1716086" cy="465535"/>
            <a:chOff x="1824039" y="1457870"/>
            <a:chExt cx="1716086" cy="465535"/>
          </a:xfrm>
        </p:grpSpPr>
        <p:sp>
          <p:nvSpPr>
            <p:cNvPr id="4" name="矩形 3"/>
            <p:cNvSpPr/>
            <p:nvPr/>
          </p:nvSpPr>
          <p:spPr>
            <a:xfrm>
              <a:off x="1824039" y="1457870"/>
              <a:ext cx="1277937" cy="465535"/>
            </a:xfrm>
            <a:custGeom>
              <a:avLst/>
              <a:gdLst>
                <a:gd name="connsiteX0" fmla="*/ 0 w 1571624"/>
                <a:gd name="connsiteY0" fmla="*/ 0 h 971550"/>
                <a:gd name="connsiteX1" fmla="*/ 1571624 w 1571624"/>
                <a:gd name="connsiteY1" fmla="*/ 0 h 971550"/>
                <a:gd name="connsiteX2" fmla="*/ 1571624 w 1571624"/>
                <a:gd name="connsiteY2" fmla="*/ 971550 h 971550"/>
                <a:gd name="connsiteX3" fmla="*/ 0 w 1571624"/>
                <a:gd name="connsiteY3" fmla="*/ 971550 h 971550"/>
                <a:gd name="connsiteX4" fmla="*/ 0 w 1571624"/>
                <a:gd name="connsiteY4" fmla="*/ 0 h 971550"/>
                <a:gd name="connsiteX0" fmla="*/ 0 w 1857374"/>
                <a:gd name="connsiteY0" fmla="*/ 0 h 971550"/>
                <a:gd name="connsiteX1" fmla="*/ 1857374 w 1857374"/>
                <a:gd name="connsiteY1" fmla="*/ 0 h 971550"/>
                <a:gd name="connsiteX2" fmla="*/ 1571624 w 1857374"/>
                <a:gd name="connsiteY2" fmla="*/ 971550 h 971550"/>
                <a:gd name="connsiteX3" fmla="*/ 0 w 1857374"/>
                <a:gd name="connsiteY3" fmla="*/ 971550 h 971550"/>
                <a:gd name="connsiteX4" fmla="*/ 0 w 1857374"/>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971550">
                  <a:moveTo>
                    <a:pt x="0" y="0"/>
                  </a:moveTo>
                  <a:lnTo>
                    <a:pt x="1857374" y="0"/>
                  </a:lnTo>
                  <a:lnTo>
                    <a:pt x="1571624" y="971550"/>
                  </a:lnTo>
                  <a:lnTo>
                    <a:pt x="0" y="9715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44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幼圆"/>
                  <a:cs typeface="+mn-cs"/>
                </a:rPr>
                <a:t>文本内容</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endParaRPr>
            </a:p>
          </p:txBody>
        </p:sp>
        <p:sp>
          <p:nvSpPr>
            <p:cNvPr id="7" name="任意多边形 6"/>
            <p:cNvSpPr/>
            <p:nvPr/>
          </p:nvSpPr>
          <p:spPr>
            <a:xfrm>
              <a:off x="2900363" y="1523355"/>
              <a:ext cx="639762" cy="400050"/>
            </a:xfrm>
            <a:custGeom>
              <a:avLst/>
              <a:gdLst>
                <a:gd name="connsiteX0" fmla="*/ 238125 w 752475"/>
                <a:gd name="connsiteY0" fmla="*/ 0 h 828675"/>
                <a:gd name="connsiteX1" fmla="*/ 752475 w 752475"/>
                <a:gd name="connsiteY1" fmla="*/ 361950 h 828675"/>
                <a:gd name="connsiteX2" fmla="*/ 0 w 752475"/>
                <a:gd name="connsiteY2" fmla="*/ 828675 h 828675"/>
                <a:gd name="connsiteX3" fmla="*/ 238125 w 752475"/>
                <a:gd name="connsiteY3" fmla="*/ 0 h 828675"/>
                <a:gd name="connsiteX0" fmla="*/ 238125 w 781050"/>
                <a:gd name="connsiteY0" fmla="*/ 0 h 828675"/>
                <a:gd name="connsiteX1" fmla="*/ 781050 w 781050"/>
                <a:gd name="connsiteY1" fmla="*/ 357188 h 828675"/>
                <a:gd name="connsiteX2" fmla="*/ 0 w 781050"/>
                <a:gd name="connsiteY2" fmla="*/ 828675 h 828675"/>
                <a:gd name="connsiteX3" fmla="*/ 238125 w 781050"/>
                <a:gd name="connsiteY3" fmla="*/ 0 h 828675"/>
                <a:gd name="connsiteX0" fmla="*/ 238125 w 781050"/>
                <a:gd name="connsiteY0" fmla="*/ 0 h 842963"/>
                <a:gd name="connsiteX1" fmla="*/ 781050 w 781050"/>
                <a:gd name="connsiteY1" fmla="*/ 357188 h 842963"/>
                <a:gd name="connsiteX2" fmla="*/ 0 w 781050"/>
                <a:gd name="connsiteY2" fmla="*/ 842963 h 842963"/>
                <a:gd name="connsiteX3" fmla="*/ 238125 w 781050"/>
                <a:gd name="connsiteY3" fmla="*/ 0 h 842963"/>
                <a:gd name="connsiteX0" fmla="*/ 230981 w 773906"/>
                <a:gd name="connsiteY0" fmla="*/ 0 h 842963"/>
                <a:gd name="connsiteX1" fmla="*/ 773906 w 773906"/>
                <a:gd name="connsiteY1" fmla="*/ 357188 h 842963"/>
                <a:gd name="connsiteX2" fmla="*/ 0 w 773906"/>
                <a:gd name="connsiteY2" fmla="*/ 842963 h 842963"/>
                <a:gd name="connsiteX3" fmla="*/ 230981 w 773906"/>
                <a:gd name="connsiteY3" fmla="*/ 0 h 842963"/>
                <a:gd name="connsiteX0" fmla="*/ 235744 w 778669"/>
                <a:gd name="connsiteY0" fmla="*/ 0 h 854869"/>
                <a:gd name="connsiteX1" fmla="*/ 778669 w 778669"/>
                <a:gd name="connsiteY1" fmla="*/ 357188 h 854869"/>
                <a:gd name="connsiteX2" fmla="*/ 0 w 778669"/>
                <a:gd name="connsiteY2" fmla="*/ 854869 h 854869"/>
                <a:gd name="connsiteX3" fmla="*/ 235744 w 778669"/>
                <a:gd name="connsiteY3" fmla="*/ 0 h 854869"/>
                <a:gd name="connsiteX0" fmla="*/ 202406 w 745331"/>
                <a:gd name="connsiteY0" fmla="*/ 0 h 841782"/>
                <a:gd name="connsiteX1" fmla="*/ 745331 w 745331"/>
                <a:gd name="connsiteY1" fmla="*/ 357188 h 841782"/>
                <a:gd name="connsiteX2" fmla="*/ 0 w 745331"/>
                <a:gd name="connsiteY2" fmla="*/ 841782 h 841782"/>
                <a:gd name="connsiteX3" fmla="*/ 202406 w 745331"/>
                <a:gd name="connsiteY3" fmla="*/ 0 h 841782"/>
              </a:gdLst>
              <a:ahLst/>
              <a:cxnLst>
                <a:cxn ang="0">
                  <a:pos x="connsiteX0" y="connsiteY0"/>
                </a:cxn>
                <a:cxn ang="0">
                  <a:pos x="connsiteX1" y="connsiteY1"/>
                </a:cxn>
                <a:cxn ang="0">
                  <a:pos x="connsiteX2" y="connsiteY2"/>
                </a:cxn>
                <a:cxn ang="0">
                  <a:pos x="connsiteX3" y="connsiteY3"/>
                </a:cxn>
              </a:cxnLst>
              <a:rect l="l" t="t" r="r" b="b"/>
              <a:pathLst>
                <a:path w="745331" h="841782">
                  <a:moveTo>
                    <a:pt x="202406" y="0"/>
                  </a:moveTo>
                  <a:lnTo>
                    <a:pt x="745331" y="357188"/>
                  </a:lnTo>
                  <a:lnTo>
                    <a:pt x="0" y="841782"/>
                  </a:lnTo>
                  <a:lnTo>
                    <a:pt x="202406" y="0"/>
                  </a:lnTo>
                  <a:close/>
                </a:path>
              </a:pathLst>
            </a:custGeom>
            <a:gradFill>
              <a:gsLst>
                <a:gs pos="0">
                  <a:schemeClr val="accent1">
                    <a:lumMod val="75000"/>
                  </a:schemeClr>
                </a:gs>
                <a:gs pos="100000">
                  <a:schemeClr val="accent1"/>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
        <p:nvSpPr>
          <p:cNvPr id="14" name="矩形 3"/>
          <p:cNvSpPr/>
          <p:nvPr/>
        </p:nvSpPr>
        <p:spPr>
          <a:xfrm flipH="1">
            <a:off x="4319588" y="2088901"/>
            <a:ext cx="2914650" cy="4643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72000" anchor="ct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endParaRPr kumimoji="0" lang="en-US" altLang="zh-CN"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p>
        </p:txBody>
      </p:sp>
      <p:sp>
        <p:nvSpPr>
          <p:cNvPr id="16" name="任意多边形 15"/>
          <p:cNvSpPr/>
          <p:nvPr/>
        </p:nvSpPr>
        <p:spPr>
          <a:xfrm flipH="1">
            <a:off x="6459539" y="1618605"/>
            <a:ext cx="676275" cy="707231"/>
          </a:xfrm>
          <a:custGeom>
            <a:avLst/>
            <a:gdLst>
              <a:gd name="connsiteX0" fmla="*/ 304800 w 790575"/>
              <a:gd name="connsiteY0" fmla="*/ 0 h 1476375"/>
              <a:gd name="connsiteX1" fmla="*/ 790575 w 790575"/>
              <a:gd name="connsiteY1" fmla="*/ 514350 h 1476375"/>
              <a:gd name="connsiteX2" fmla="*/ 781050 w 790575"/>
              <a:gd name="connsiteY2" fmla="*/ 1476375 h 1476375"/>
              <a:gd name="connsiteX3" fmla="*/ 0 w 790575"/>
              <a:gd name="connsiteY3" fmla="*/ 962025 h 1476375"/>
              <a:gd name="connsiteX4" fmla="*/ 304800 w 790575"/>
              <a:gd name="connsiteY4" fmla="*/ 0 h 147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75" h="1476375">
                <a:moveTo>
                  <a:pt x="304800" y="0"/>
                </a:moveTo>
                <a:lnTo>
                  <a:pt x="790575" y="514350"/>
                </a:lnTo>
                <a:lnTo>
                  <a:pt x="781050" y="1476375"/>
                </a:lnTo>
                <a:lnTo>
                  <a:pt x="0" y="962025"/>
                </a:lnTo>
                <a:lnTo>
                  <a:pt x="304800" y="0"/>
                </a:lnTo>
                <a:close/>
              </a:path>
            </a:pathLst>
          </a:custGeom>
          <a:gradFill>
            <a:gsLst>
              <a:gs pos="0">
                <a:schemeClr val="accent1">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nvGrpSpPr>
          <p:cNvPr id="31" name="组合 30"/>
          <p:cNvGrpSpPr/>
          <p:nvPr/>
        </p:nvGrpSpPr>
        <p:grpSpPr>
          <a:xfrm>
            <a:off x="6462714" y="2088901"/>
            <a:ext cx="1701799" cy="464344"/>
            <a:chOff x="6462714" y="2088901"/>
            <a:chExt cx="1701799" cy="464344"/>
          </a:xfrm>
        </p:grpSpPr>
        <p:sp>
          <p:nvSpPr>
            <p:cNvPr id="15" name="矩形 3"/>
            <p:cNvSpPr/>
            <p:nvPr/>
          </p:nvSpPr>
          <p:spPr>
            <a:xfrm flipH="1">
              <a:off x="6886575" y="2088901"/>
              <a:ext cx="1277938" cy="464344"/>
            </a:xfrm>
            <a:custGeom>
              <a:avLst/>
              <a:gdLst>
                <a:gd name="connsiteX0" fmla="*/ 0 w 1571624"/>
                <a:gd name="connsiteY0" fmla="*/ 0 h 971550"/>
                <a:gd name="connsiteX1" fmla="*/ 1571624 w 1571624"/>
                <a:gd name="connsiteY1" fmla="*/ 0 h 971550"/>
                <a:gd name="connsiteX2" fmla="*/ 1571624 w 1571624"/>
                <a:gd name="connsiteY2" fmla="*/ 971550 h 971550"/>
                <a:gd name="connsiteX3" fmla="*/ 0 w 1571624"/>
                <a:gd name="connsiteY3" fmla="*/ 971550 h 971550"/>
                <a:gd name="connsiteX4" fmla="*/ 0 w 1571624"/>
                <a:gd name="connsiteY4" fmla="*/ 0 h 971550"/>
                <a:gd name="connsiteX0" fmla="*/ 0 w 1857374"/>
                <a:gd name="connsiteY0" fmla="*/ 0 h 971550"/>
                <a:gd name="connsiteX1" fmla="*/ 1857374 w 1857374"/>
                <a:gd name="connsiteY1" fmla="*/ 0 h 971550"/>
                <a:gd name="connsiteX2" fmla="*/ 1571624 w 1857374"/>
                <a:gd name="connsiteY2" fmla="*/ 971550 h 971550"/>
                <a:gd name="connsiteX3" fmla="*/ 0 w 1857374"/>
                <a:gd name="connsiteY3" fmla="*/ 971550 h 971550"/>
                <a:gd name="connsiteX4" fmla="*/ 0 w 1857374"/>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971550">
                  <a:moveTo>
                    <a:pt x="0" y="0"/>
                  </a:moveTo>
                  <a:lnTo>
                    <a:pt x="1857374" y="0"/>
                  </a:lnTo>
                  <a:lnTo>
                    <a:pt x="1571624" y="971550"/>
                  </a:lnTo>
                  <a:lnTo>
                    <a:pt x="0" y="9715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44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rPr>
                <a:t>文本</a:t>
              </a: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幼圆"/>
                  <a:cs typeface="+mn-cs"/>
                </a:rPr>
                <a:t>内容</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endParaRPr>
            </a:p>
          </p:txBody>
        </p:sp>
        <p:sp>
          <p:nvSpPr>
            <p:cNvPr id="17" name="任意多边形 16"/>
            <p:cNvSpPr/>
            <p:nvPr/>
          </p:nvSpPr>
          <p:spPr>
            <a:xfrm flipH="1">
              <a:off x="6462714" y="2154386"/>
              <a:ext cx="642937" cy="398859"/>
            </a:xfrm>
            <a:custGeom>
              <a:avLst/>
              <a:gdLst>
                <a:gd name="connsiteX0" fmla="*/ 238125 w 752475"/>
                <a:gd name="connsiteY0" fmla="*/ 0 h 828675"/>
                <a:gd name="connsiteX1" fmla="*/ 752475 w 752475"/>
                <a:gd name="connsiteY1" fmla="*/ 361950 h 828675"/>
                <a:gd name="connsiteX2" fmla="*/ 0 w 752475"/>
                <a:gd name="connsiteY2" fmla="*/ 828675 h 828675"/>
                <a:gd name="connsiteX3" fmla="*/ 238125 w 752475"/>
                <a:gd name="connsiteY3" fmla="*/ 0 h 828675"/>
                <a:gd name="connsiteX0" fmla="*/ 238125 w 781050"/>
                <a:gd name="connsiteY0" fmla="*/ 0 h 828675"/>
                <a:gd name="connsiteX1" fmla="*/ 781050 w 781050"/>
                <a:gd name="connsiteY1" fmla="*/ 357188 h 828675"/>
                <a:gd name="connsiteX2" fmla="*/ 0 w 781050"/>
                <a:gd name="connsiteY2" fmla="*/ 828675 h 828675"/>
                <a:gd name="connsiteX3" fmla="*/ 238125 w 781050"/>
                <a:gd name="connsiteY3" fmla="*/ 0 h 828675"/>
                <a:gd name="connsiteX0" fmla="*/ 238125 w 781050"/>
                <a:gd name="connsiteY0" fmla="*/ 0 h 842963"/>
                <a:gd name="connsiteX1" fmla="*/ 781050 w 781050"/>
                <a:gd name="connsiteY1" fmla="*/ 357188 h 842963"/>
                <a:gd name="connsiteX2" fmla="*/ 0 w 781050"/>
                <a:gd name="connsiteY2" fmla="*/ 842963 h 842963"/>
                <a:gd name="connsiteX3" fmla="*/ 238125 w 781050"/>
                <a:gd name="connsiteY3" fmla="*/ 0 h 842963"/>
                <a:gd name="connsiteX0" fmla="*/ 230981 w 773906"/>
                <a:gd name="connsiteY0" fmla="*/ 0 h 842963"/>
                <a:gd name="connsiteX1" fmla="*/ 773906 w 773906"/>
                <a:gd name="connsiteY1" fmla="*/ 357188 h 842963"/>
                <a:gd name="connsiteX2" fmla="*/ 0 w 773906"/>
                <a:gd name="connsiteY2" fmla="*/ 842963 h 842963"/>
                <a:gd name="connsiteX3" fmla="*/ 230981 w 773906"/>
                <a:gd name="connsiteY3" fmla="*/ 0 h 842963"/>
                <a:gd name="connsiteX0" fmla="*/ 235744 w 778669"/>
                <a:gd name="connsiteY0" fmla="*/ 0 h 854869"/>
                <a:gd name="connsiteX1" fmla="*/ 778669 w 778669"/>
                <a:gd name="connsiteY1" fmla="*/ 357188 h 854869"/>
                <a:gd name="connsiteX2" fmla="*/ 0 w 778669"/>
                <a:gd name="connsiteY2" fmla="*/ 854869 h 854869"/>
                <a:gd name="connsiteX3" fmla="*/ 235744 w 778669"/>
                <a:gd name="connsiteY3" fmla="*/ 0 h 854869"/>
                <a:gd name="connsiteX0" fmla="*/ 207169 w 750094"/>
                <a:gd name="connsiteY0" fmla="*/ 0 h 841781"/>
                <a:gd name="connsiteX1" fmla="*/ 750094 w 750094"/>
                <a:gd name="connsiteY1" fmla="*/ 357188 h 841781"/>
                <a:gd name="connsiteX2" fmla="*/ 0 w 750094"/>
                <a:gd name="connsiteY2" fmla="*/ 841781 h 841781"/>
                <a:gd name="connsiteX3" fmla="*/ 207169 w 750094"/>
                <a:gd name="connsiteY3" fmla="*/ 0 h 841781"/>
              </a:gdLst>
              <a:ahLst/>
              <a:cxnLst>
                <a:cxn ang="0">
                  <a:pos x="connsiteX0" y="connsiteY0"/>
                </a:cxn>
                <a:cxn ang="0">
                  <a:pos x="connsiteX1" y="connsiteY1"/>
                </a:cxn>
                <a:cxn ang="0">
                  <a:pos x="connsiteX2" y="connsiteY2"/>
                </a:cxn>
                <a:cxn ang="0">
                  <a:pos x="connsiteX3" y="connsiteY3"/>
                </a:cxn>
              </a:cxnLst>
              <a:rect l="l" t="t" r="r" b="b"/>
              <a:pathLst>
                <a:path w="750094" h="841781">
                  <a:moveTo>
                    <a:pt x="207169" y="0"/>
                  </a:moveTo>
                  <a:lnTo>
                    <a:pt x="750094" y="357188"/>
                  </a:lnTo>
                  <a:lnTo>
                    <a:pt x="0" y="841781"/>
                  </a:lnTo>
                  <a:lnTo>
                    <a:pt x="207169" y="0"/>
                  </a:lnTo>
                  <a:close/>
                </a:path>
              </a:pathLst>
            </a:custGeom>
            <a:gradFill>
              <a:gsLst>
                <a:gs pos="0">
                  <a:schemeClr val="accent1">
                    <a:lumMod val="75000"/>
                  </a:schemeClr>
                </a:gs>
                <a:gs pos="100000">
                  <a:schemeClr val="accent1"/>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
        <p:nvSpPr>
          <p:cNvPr id="19" name="矩形 3"/>
          <p:cNvSpPr/>
          <p:nvPr/>
        </p:nvSpPr>
        <p:spPr>
          <a:xfrm>
            <a:off x="2754313" y="2718742"/>
            <a:ext cx="2914650" cy="46553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4000" bIns="72000" anchor="ct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endParaRPr kumimoji="0" lang="en-US" altLang="zh-CN"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p>
        </p:txBody>
      </p:sp>
      <p:sp>
        <p:nvSpPr>
          <p:cNvPr id="21" name="任意多边形 20"/>
          <p:cNvSpPr/>
          <p:nvPr/>
        </p:nvSpPr>
        <p:spPr>
          <a:xfrm>
            <a:off x="2867026" y="2248445"/>
            <a:ext cx="676275" cy="707231"/>
          </a:xfrm>
          <a:custGeom>
            <a:avLst/>
            <a:gdLst>
              <a:gd name="connsiteX0" fmla="*/ 304800 w 790575"/>
              <a:gd name="connsiteY0" fmla="*/ 0 h 1476375"/>
              <a:gd name="connsiteX1" fmla="*/ 790575 w 790575"/>
              <a:gd name="connsiteY1" fmla="*/ 514350 h 1476375"/>
              <a:gd name="connsiteX2" fmla="*/ 781050 w 790575"/>
              <a:gd name="connsiteY2" fmla="*/ 1476375 h 1476375"/>
              <a:gd name="connsiteX3" fmla="*/ 0 w 790575"/>
              <a:gd name="connsiteY3" fmla="*/ 962025 h 1476375"/>
              <a:gd name="connsiteX4" fmla="*/ 304800 w 790575"/>
              <a:gd name="connsiteY4" fmla="*/ 0 h 147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75" h="1476375">
                <a:moveTo>
                  <a:pt x="304800" y="0"/>
                </a:moveTo>
                <a:lnTo>
                  <a:pt x="790575" y="514350"/>
                </a:lnTo>
                <a:lnTo>
                  <a:pt x="781050" y="1476375"/>
                </a:lnTo>
                <a:lnTo>
                  <a:pt x="0" y="962025"/>
                </a:lnTo>
                <a:lnTo>
                  <a:pt x="304800" y="0"/>
                </a:lnTo>
                <a:close/>
              </a:path>
            </a:pathLst>
          </a:custGeom>
          <a:gradFill>
            <a:gsLst>
              <a:gs pos="0">
                <a:schemeClr val="accent1">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nvGrpSpPr>
          <p:cNvPr id="13" name="组合 12"/>
          <p:cNvGrpSpPr/>
          <p:nvPr/>
        </p:nvGrpSpPr>
        <p:grpSpPr>
          <a:xfrm>
            <a:off x="1824039" y="2718742"/>
            <a:ext cx="1716086" cy="465534"/>
            <a:chOff x="1824039" y="2718742"/>
            <a:chExt cx="1716086" cy="465534"/>
          </a:xfrm>
        </p:grpSpPr>
        <p:sp>
          <p:nvSpPr>
            <p:cNvPr id="20" name="矩形 3"/>
            <p:cNvSpPr/>
            <p:nvPr/>
          </p:nvSpPr>
          <p:spPr>
            <a:xfrm>
              <a:off x="1824039" y="2718742"/>
              <a:ext cx="1277937" cy="465534"/>
            </a:xfrm>
            <a:custGeom>
              <a:avLst/>
              <a:gdLst>
                <a:gd name="connsiteX0" fmla="*/ 0 w 1571624"/>
                <a:gd name="connsiteY0" fmla="*/ 0 h 971550"/>
                <a:gd name="connsiteX1" fmla="*/ 1571624 w 1571624"/>
                <a:gd name="connsiteY1" fmla="*/ 0 h 971550"/>
                <a:gd name="connsiteX2" fmla="*/ 1571624 w 1571624"/>
                <a:gd name="connsiteY2" fmla="*/ 971550 h 971550"/>
                <a:gd name="connsiteX3" fmla="*/ 0 w 1571624"/>
                <a:gd name="connsiteY3" fmla="*/ 971550 h 971550"/>
                <a:gd name="connsiteX4" fmla="*/ 0 w 1571624"/>
                <a:gd name="connsiteY4" fmla="*/ 0 h 971550"/>
                <a:gd name="connsiteX0" fmla="*/ 0 w 1857374"/>
                <a:gd name="connsiteY0" fmla="*/ 0 h 971550"/>
                <a:gd name="connsiteX1" fmla="*/ 1857374 w 1857374"/>
                <a:gd name="connsiteY1" fmla="*/ 0 h 971550"/>
                <a:gd name="connsiteX2" fmla="*/ 1571624 w 1857374"/>
                <a:gd name="connsiteY2" fmla="*/ 971550 h 971550"/>
                <a:gd name="connsiteX3" fmla="*/ 0 w 1857374"/>
                <a:gd name="connsiteY3" fmla="*/ 971550 h 971550"/>
                <a:gd name="connsiteX4" fmla="*/ 0 w 1857374"/>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971550">
                  <a:moveTo>
                    <a:pt x="0" y="0"/>
                  </a:moveTo>
                  <a:lnTo>
                    <a:pt x="1857374" y="0"/>
                  </a:lnTo>
                  <a:lnTo>
                    <a:pt x="1571624" y="971550"/>
                  </a:lnTo>
                  <a:lnTo>
                    <a:pt x="0" y="9715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44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rPr>
                <a:t>文本内容</a:t>
              </a:r>
            </a:p>
          </p:txBody>
        </p:sp>
        <p:sp>
          <p:nvSpPr>
            <p:cNvPr id="22" name="任意多边形 21"/>
            <p:cNvSpPr/>
            <p:nvPr/>
          </p:nvSpPr>
          <p:spPr>
            <a:xfrm>
              <a:off x="2900363" y="2784226"/>
              <a:ext cx="639762" cy="400050"/>
            </a:xfrm>
            <a:custGeom>
              <a:avLst/>
              <a:gdLst>
                <a:gd name="connsiteX0" fmla="*/ 238125 w 752475"/>
                <a:gd name="connsiteY0" fmla="*/ 0 h 828675"/>
                <a:gd name="connsiteX1" fmla="*/ 752475 w 752475"/>
                <a:gd name="connsiteY1" fmla="*/ 361950 h 828675"/>
                <a:gd name="connsiteX2" fmla="*/ 0 w 752475"/>
                <a:gd name="connsiteY2" fmla="*/ 828675 h 828675"/>
                <a:gd name="connsiteX3" fmla="*/ 238125 w 752475"/>
                <a:gd name="connsiteY3" fmla="*/ 0 h 828675"/>
                <a:gd name="connsiteX0" fmla="*/ 238125 w 781050"/>
                <a:gd name="connsiteY0" fmla="*/ 0 h 828675"/>
                <a:gd name="connsiteX1" fmla="*/ 781050 w 781050"/>
                <a:gd name="connsiteY1" fmla="*/ 357188 h 828675"/>
                <a:gd name="connsiteX2" fmla="*/ 0 w 781050"/>
                <a:gd name="connsiteY2" fmla="*/ 828675 h 828675"/>
                <a:gd name="connsiteX3" fmla="*/ 238125 w 781050"/>
                <a:gd name="connsiteY3" fmla="*/ 0 h 828675"/>
                <a:gd name="connsiteX0" fmla="*/ 238125 w 781050"/>
                <a:gd name="connsiteY0" fmla="*/ 0 h 842963"/>
                <a:gd name="connsiteX1" fmla="*/ 781050 w 781050"/>
                <a:gd name="connsiteY1" fmla="*/ 357188 h 842963"/>
                <a:gd name="connsiteX2" fmla="*/ 0 w 781050"/>
                <a:gd name="connsiteY2" fmla="*/ 842963 h 842963"/>
                <a:gd name="connsiteX3" fmla="*/ 238125 w 781050"/>
                <a:gd name="connsiteY3" fmla="*/ 0 h 842963"/>
                <a:gd name="connsiteX0" fmla="*/ 230981 w 773906"/>
                <a:gd name="connsiteY0" fmla="*/ 0 h 842963"/>
                <a:gd name="connsiteX1" fmla="*/ 773906 w 773906"/>
                <a:gd name="connsiteY1" fmla="*/ 357188 h 842963"/>
                <a:gd name="connsiteX2" fmla="*/ 0 w 773906"/>
                <a:gd name="connsiteY2" fmla="*/ 842963 h 842963"/>
                <a:gd name="connsiteX3" fmla="*/ 230981 w 773906"/>
                <a:gd name="connsiteY3" fmla="*/ 0 h 842963"/>
                <a:gd name="connsiteX0" fmla="*/ 235744 w 778669"/>
                <a:gd name="connsiteY0" fmla="*/ 0 h 854869"/>
                <a:gd name="connsiteX1" fmla="*/ 778669 w 778669"/>
                <a:gd name="connsiteY1" fmla="*/ 357188 h 854869"/>
                <a:gd name="connsiteX2" fmla="*/ 0 w 778669"/>
                <a:gd name="connsiteY2" fmla="*/ 854869 h 854869"/>
                <a:gd name="connsiteX3" fmla="*/ 235744 w 778669"/>
                <a:gd name="connsiteY3" fmla="*/ 0 h 854869"/>
                <a:gd name="connsiteX0" fmla="*/ 202407 w 745332"/>
                <a:gd name="connsiteY0" fmla="*/ 0 h 857531"/>
                <a:gd name="connsiteX1" fmla="*/ 745332 w 745332"/>
                <a:gd name="connsiteY1" fmla="*/ 357188 h 857531"/>
                <a:gd name="connsiteX2" fmla="*/ 0 w 745332"/>
                <a:gd name="connsiteY2" fmla="*/ 857531 h 857531"/>
                <a:gd name="connsiteX3" fmla="*/ 202407 w 745332"/>
                <a:gd name="connsiteY3" fmla="*/ 0 h 857531"/>
              </a:gdLst>
              <a:ahLst/>
              <a:cxnLst>
                <a:cxn ang="0">
                  <a:pos x="connsiteX0" y="connsiteY0"/>
                </a:cxn>
                <a:cxn ang="0">
                  <a:pos x="connsiteX1" y="connsiteY1"/>
                </a:cxn>
                <a:cxn ang="0">
                  <a:pos x="connsiteX2" y="connsiteY2"/>
                </a:cxn>
                <a:cxn ang="0">
                  <a:pos x="connsiteX3" y="connsiteY3"/>
                </a:cxn>
              </a:cxnLst>
              <a:rect l="l" t="t" r="r" b="b"/>
              <a:pathLst>
                <a:path w="745332" h="857531">
                  <a:moveTo>
                    <a:pt x="202407" y="0"/>
                  </a:moveTo>
                  <a:lnTo>
                    <a:pt x="745332" y="357188"/>
                  </a:lnTo>
                  <a:lnTo>
                    <a:pt x="0" y="857531"/>
                  </a:lnTo>
                  <a:lnTo>
                    <a:pt x="202407" y="0"/>
                  </a:lnTo>
                  <a:close/>
                </a:path>
              </a:pathLst>
            </a:custGeom>
            <a:gradFill>
              <a:gsLst>
                <a:gs pos="0">
                  <a:schemeClr val="accent1">
                    <a:lumMod val="75000"/>
                  </a:schemeClr>
                </a:gs>
                <a:gs pos="100000">
                  <a:schemeClr val="accent1"/>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
        <p:nvSpPr>
          <p:cNvPr id="18" name="矩形 3"/>
          <p:cNvSpPr/>
          <p:nvPr/>
        </p:nvSpPr>
        <p:spPr>
          <a:xfrm flipH="1">
            <a:off x="4319588" y="3349774"/>
            <a:ext cx="2914650" cy="4643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0" rIns="144000" bIns="72000" anchor="ct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endParaRPr kumimoji="0" lang="en-US" altLang="zh-CN"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p>
        </p:txBody>
      </p:sp>
      <p:sp>
        <p:nvSpPr>
          <p:cNvPr id="24" name="任意多边形 23"/>
          <p:cNvSpPr/>
          <p:nvPr/>
        </p:nvSpPr>
        <p:spPr>
          <a:xfrm flipH="1">
            <a:off x="6459539" y="2879476"/>
            <a:ext cx="676275" cy="706041"/>
          </a:xfrm>
          <a:custGeom>
            <a:avLst/>
            <a:gdLst>
              <a:gd name="connsiteX0" fmla="*/ 304800 w 790575"/>
              <a:gd name="connsiteY0" fmla="*/ 0 h 1476375"/>
              <a:gd name="connsiteX1" fmla="*/ 790575 w 790575"/>
              <a:gd name="connsiteY1" fmla="*/ 514350 h 1476375"/>
              <a:gd name="connsiteX2" fmla="*/ 781050 w 790575"/>
              <a:gd name="connsiteY2" fmla="*/ 1476375 h 1476375"/>
              <a:gd name="connsiteX3" fmla="*/ 0 w 790575"/>
              <a:gd name="connsiteY3" fmla="*/ 962025 h 1476375"/>
              <a:gd name="connsiteX4" fmla="*/ 304800 w 790575"/>
              <a:gd name="connsiteY4" fmla="*/ 0 h 147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75" h="1476375">
                <a:moveTo>
                  <a:pt x="304800" y="0"/>
                </a:moveTo>
                <a:lnTo>
                  <a:pt x="790575" y="514350"/>
                </a:lnTo>
                <a:lnTo>
                  <a:pt x="781050" y="1476375"/>
                </a:lnTo>
                <a:lnTo>
                  <a:pt x="0" y="962025"/>
                </a:lnTo>
                <a:lnTo>
                  <a:pt x="304800" y="0"/>
                </a:lnTo>
                <a:close/>
              </a:path>
            </a:pathLst>
          </a:custGeom>
          <a:gradFill>
            <a:gsLst>
              <a:gs pos="0">
                <a:schemeClr val="accent1">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nvGrpSpPr>
          <p:cNvPr id="3072" name="组合 3071"/>
          <p:cNvGrpSpPr/>
          <p:nvPr/>
        </p:nvGrpSpPr>
        <p:grpSpPr>
          <a:xfrm>
            <a:off x="6462713" y="3349774"/>
            <a:ext cx="1701800" cy="464344"/>
            <a:chOff x="6462713" y="3349774"/>
            <a:chExt cx="1701800" cy="464344"/>
          </a:xfrm>
        </p:grpSpPr>
        <p:sp>
          <p:nvSpPr>
            <p:cNvPr id="23" name="矩形 3"/>
            <p:cNvSpPr/>
            <p:nvPr/>
          </p:nvSpPr>
          <p:spPr>
            <a:xfrm flipH="1">
              <a:off x="6886575" y="3349774"/>
              <a:ext cx="1277938" cy="464344"/>
            </a:xfrm>
            <a:custGeom>
              <a:avLst/>
              <a:gdLst>
                <a:gd name="connsiteX0" fmla="*/ 0 w 1571624"/>
                <a:gd name="connsiteY0" fmla="*/ 0 h 971550"/>
                <a:gd name="connsiteX1" fmla="*/ 1571624 w 1571624"/>
                <a:gd name="connsiteY1" fmla="*/ 0 h 971550"/>
                <a:gd name="connsiteX2" fmla="*/ 1571624 w 1571624"/>
                <a:gd name="connsiteY2" fmla="*/ 971550 h 971550"/>
                <a:gd name="connsiteX3" fmla="*/ 0 w 1571624"/>
                <a:gd name="connsiteY3" fmla="*/ 971550 h 971550"/>
                <a:gd name="connsiteX4" fmla="*/ 0 w 1571624"/>
                <a:gd name="connsiteY4" fmla="*/ 0 h 971550"/>
                <a:gd name="connsiteX0" fmla="*/ 0 w 1857374"/>
                <a:gd name="connsiteY0" fmla="*/ 0 h 971550"/>
                <a:gd name="connsiteX1" fmla="*/ 1857374 w 1857374"/>
                <a:gd name="connsiteY1" fmla="*/ 0 h 971550"/>
                <a:gd name="connsiteX2" fmla="*/ 1571624 w 1857374"/>
                <a:gd name="connsiteY2" fmla="*/ 971550 h 971550"/>
                <a:gd name="connsiteX3" fmla="*/ 0 w 1857374"/>
                <a:gd name="connsiteY3" fmla="*/ 971550 h 971550"/>
                <a:gd name="connsiteX4" fmla="*/ 0 w 1857374"/>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971550">
                  <a:moveTo>
                    <a:pt x="0" y="0"/>
                  </a:moveTo>
                  <a:lnTo>
                    <a:pt x="1857374" y="0"/>
                  </a:lnTo>
                  <a:lnTo>
                    <a:pt x="1571624" y="971550"/>
                  </a:lnTo>
                  <a:lnTo>
                    <a:pt x="0" y="9715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44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rPr>
                <a:t>文本</a:t>
              </a: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幼圆"/>
                  <a:cs typeface="+mn-cs"/>
                </a:rPr>
                <a:t>内容</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endParaRPr>
            </a:p>
          </p:txBody>
        </p:sp>
        <p:sp>
          <p:nvSpPr>
            <p:cNvPr id="25" name="任意多边形 24"/>
            <p:cNvSpPr/>
            <p:nvPr/>
          </p:nvSpPr>
          <p:spPr>
            <a:xfrm flipH="1">
              <a:off x="6462713" y="3414067"/>
              <a:ext cx="639762" cy="400050"/>
            </a:xfrm>
            <a:custGeom>
              <a:avLst/>
              <a:gdLst>
                <a:gd name="connsiteX0" fmla="*/ 238125 w 752475"/>
                <a:gd name="connsiteY0" fmla="*/ 0 h 828675"/>
                <a:gd name="connsiteX1" fmla="*/ 752475 w 752475"/>
                <a:gd name="connsiteY1" fmla="*/ 361950 h 828675"/>
                <a:gd name="connsiteX2" fmla="*/ 0 w 752475"/>
                <a:gd name="connsiteY2" fmla="*/ 828675 h 828675"/>
                <a:gd name="connsiteX3" fmla="*/ 238125 w 752475"/>
                <a:gd name="connsiteY3" fmla="*/ 0 h 828675"/>
                <a:gd name="connsiteX0" fmla="*/ 238125 w 781050"/>
                <a:gd name="connsiteY0" fmla="*/ 0 h 828675"/>
                <a:gd name="connsiteX1" fmla="*/ 781050 w 781050"/>
                <a:gd name="connsiteY1" fmla="*/ 357188 h 828675"/>
                <a:gd name="connsiteX2" fmla="*/ 0 w 781050"/>
                <a:gd name="connsiteY2" fmla="*/ 828675 h 828675"/>
                <a:gd name="connsiteX3" fmla="*/ 238125 w 781050"/>
                <a:gd name="connsiteY3" fmla="*/ 0 h 828675"/>
                <a:gd name="connsiteX0" fmla="*/ 238125 w 781050"/>
                <a:gd name="connsiteY0" fmla="*/ 0 h 842963"/>
                <a:gd name="connsiteX1" fmla="*/ 781050 w 781050"/>
                <a:gd name="connsiteY1" fmla="*/ 357188 h 842963"/>
                <a:gd name="connsiteX2" fmla="*/ 0 w 781050"/>
                <a:gd name="connsiteY2" fmla="*/ 842963 h 842963"/>
                <a:gd name="connsiteX3" fmla="*/ 238125 w 781050"/>
                <a:gd name="connsiteY3" fmla="*/ 0 h 842963"/>
                <a:gd name="connsiteX0" fmla="*/ 230981 w 773906"/>
                <a:gd name="connsiteY0" fmla="*/ 0 h 842963"/>
                <a:gd name="connsiteX1" fmla="*/ 773906 w 773906"/>
                <a:gd name="connsiteY1" fmla="*/ 357188 h 842963"/>
                <a:gd name="connsiteX2" fmla="*/ 0 w 773906"/>
                <a:gd name="connsiteY2" fmla="*/ 842963 h 842963"/>
                <a:gd name="connsiteX3" fmla="*/ 230981 w 773906"/>
                <a:gd name="connsiteY3" fmla="*/ 0 h 842963"/>
                <a:gd name="connsiteX0" fmla="*/ 235744 w 778669"/>
                <a:gd name="connsiteY0" fmla="*/ 0 h 854869"/>
                <a:gd name="connsiteX1" fmla="*/ 778669 w 778669"/>
                <a:gd name="connsiteY1" fmla="*/ 357188 h 854869"/>
                <a:gd name="connsiteX2" fmla="*/ 0 w 778669"/>
                <a:gd name="connsiteY2" fmla="*/ 854869 h 854869"/>
                <a:gd name="connsiteX3" fmla="*/ 235744 w 778669"/>
                <a:gd name="connsiteY3" fmla="*/ 0 h 854869"/>
                <a:gd name="connsiteX0" fmla="*/ 202407 w 745332"/>
                <a:gd name="connsiteY0" fmla="*/ 0 h 857531"/>
                <a:gd name="connsiteX1" fmla="*/ 745332 w 745332"/>
                <a:gd name="connsiteY1" fmla="*/ 357188 h 857531"/>
                <a:gd name="connsiteX2" fmla="*/ 0 w 745332"/>
                <a:gd name="connsiteY2" fmla="*/ 857531 h 857531"/>
                <a:gd name="connsiteX3" fmla="*/ 202407 w 745332"/>
                <a:gd name="connsiteY3" fmla="*/ 0 h 857531"/>
              </a:gdLst>
              <a:ahLst/>
              <a:cxnLst>
                <a:cxn ang="0">
                  <a:pos x="connsiteX0" y="connsiteY0"/>
                </a:cxn>
                <a:cxn ang="0">
                  <a:pos x="connsiteX1" y="connsiteY1"/>
                </a:cxn>
                <a:cxn ang="0">
                  <a:pos x="connsiteX2" y="connsiteY2"/>
                </a:cxn>
                <a:cxn ang="0">
                  <a:pos x="connsiteX3" y="connsiteY3"/>
                </a:cxn>
              </a:cxnLst>
              <a:rect l="l" t="t" r="r" b="b"/>
              <a:pathLst>
                <a:path w="745332" h="857531">
                  <a:moveTo>
                    <a:pt x="202407" y="0"/>
                  </a:moveTo>
                  <a:lnTo>
                    <a:pt x="745332" y="357188"/>
                  </a:lnTo>
                  <a:lnTo>
                    <a:pt x="0" y="857531"/>
                  </a:lnTo>
                  <a:lnTo>
                    <a:pt x="202407" y="0"/>
                  </a:lnTo>
                  <a:close/>
                </a:path>
              </a:pathLst>
            </a:custGeom>
            <a:gradFill>
              <a:gsLst>
                <a:gs pos="0">
                  <a:schemeClr val="accent1">
                    <a:lumMod val="75000"/>
                  </a:schemeClr>
                </a:gs>
                <a:gs pos="100000">
                  <a:schemeClr val="accent1"/>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
        <p:nvSpPr>
          <p:cNvPr id="26" name="矩形 3"/>
          <p:cNvSpPr/>
          <p:nvPr/>
        </p:nvSpPr>
        <p:spPr>
          <a:xfrm>
            <a:off x="2754313" y="3979614"/>
            <a:ext cx="2914650" cy="4655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4000" bIns="72000" anchor="ct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endParaRPr kumimoji="0" lang="en-US" altLang="zh-CN"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endParaRPr>
          </a:p>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7494B">
                    <a:lumMod val="65000"/>
                    <a:lumOff val="35000"/>
                  </a:srgbClr>
                </a:solidFill>
                <a:effectLst/>
                <a:uLnTx/>
                <a:uFillTx/>
                <a:latin typeface="幼圆" panose="02010509060101010101" pitchFamily="49" charset="-122"/>
                <a:ea typeface="幼圆" panose="02010509060101010101" pitchFamily="49" charset="-122"/>
                <a:cs typeface="+mn-cs"/>
              </a:rPr>
              <a:t>此处输入文本</a:t>
            </a:r>
          </a:p>
        </p:txBody>
      </p:sp>
      <p:sp>
        <p:nvSpPr>
          <p:cNvPr id="28" name="任意多边形 27"/>
          <p:cNvSpPr/>
          <p:nvPr/>
        </p:nvSpPr>
        <p:spPr>
          <a:xfrm>
            <a:off x="2860675" y="3509318"/>
            <a:ext cx="676275" cy="707231"/>
          </a:xfrm>
          <a:custGeom>
            <a:avLst/>
            <a:gdLst>
              <a:gd name="connsiteX0" fmla="*/ 304800 w 790575"/>
              <a:gd name="connsiteY0" fmla="*/ 0 h 1476375"/>
              <a:gd name="connsiteX1" fmla="*/ 790575 w 790575"/>
              <a:gd name="connsiteY1" fmla="*/ 514350 h 1476375"/>
              <a:gd name="connsiteX2" fmla="*/ 781050 w 790575"/>
              <a:gd name="connsiteY2" fmla="*/ 1476375 h 1476375"/>
              <a:gd name="connsiteX3" fmla="*/ 0 w 790575"/>
              <a:gd name="connsiteY3" fmla="*/ 962025 h 1476375"/>
              <a:gd name="connsiteX4" fmla="*/ 304800 w 790575"/>
              <a:gd name="connsiteY4" fmla="*/ 0 h 147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575" h="1476375">
                <a:moveTo>
                  <a:pt x="304800" y="0"/>
                </a:moveTo>
                <a:lnTo>
                  <a:pt x="790575" y="514350"/>
                </a:lnTo>
                <a:lnTo>
                  <a:pt x="781050" y="1476375"/>
                </a:lnTo>
                <a:lnTo>
                  <a:pt x="0" y="962025"/>
                </a:lnTo>
                <a:lnTo>
                  <a:pt x="304800" y="0"/>
                </a:lnTo>
                <a:close/>
              </a:path>
            </a:pathLst>
          </a:custGeom>
          <a:gradFill>
            <a:gsLst>
              <a:gs pos="0">
                <a:schemeClr val="accent1">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nvGrpSpPr>
          <p:cNvPr id="30" name="组合 29"/>
          <p:cNvGrpSpPr/>
          <p:nvPr/>
        </p:nvGrpSpPr>
        <p:grpSpPr>
          <a:xfrm>
            <a:off x="1824039" y="3979614"/>
            <a:ext cx="1709736" cy="465535"/>
            <a:chOff x="1824039" y="3979614"/>
            <a:chExt cx="1709736" cy="465535"/>
          </a:xfrm>
        </p:grpSpPr>
        <p:sp>
          <p:nvSpPr>
            <p:cNvPr id="27" name="矩形 3"/>
            <p:cNvSpPr/>
            <p:nvPr/>
          </p:nvSpPr>
          <p:spPr>
            <a:xfrm>
              <a:off x="1824039" y="3979614"/>
              <a:ext cx="1277937" cy="465535"/>
            </a:xfrm>
            <a:custGeom>
              <a:avLst/>
              <a:gdLst>
                <a:gd name="connsiteX0" fmla="*/ 0 w 1571624"/>
                <a:gd name="connsiteY0" fmla="*/ 0 h 971550"/>
                <a:gd name="connsiteX1" fmla="*/ 1571624 w 1571624"/>
                <a:gd name="connsiteY1" fmla="*/ 0 h 971550"/>
                <a:gd name="connsiteX2" fmla="*/ 1571624 w 1571624"/>
                <a:gd name="connsiteY2" fmla="*/ 971550 h 971550"/>
                <a:gd name="connsiteX3" fmla="*/ 0 w 1571624"/>
                <a:gd name="connsiteY3" fmla="*/ 971550 h 971550"/>
                <a:gd name="connsiteX4" fmla="*/ 0 w 1571624"/>
                <a:gd name="connsiteY4" fmla="*/ 0 h 971550"/>
                <a:gd name="connsiteX0" fmla="*/ 0 w 1857374"/>
                <a:gd name="connsiteY0" fmla="*/ 0 h 971550"/>
                <a:gd name="connsiteX1" fmla="*/ 1857374 w 1857374"/>
                <a:gd name="connsiteY1" fmla="*/ 0 h 971550"/>
                <a:gd name="connsiteX2" fmla="*/ 1571624 w 1857374"/>
                <a:gd name="connsiteY2" fmla="*/ 971550 h 971550"/>
                <a:gd name="connsiteX3" fmla="*/ 0 w 1857374"/>
                <a:gd name="connsiteY3" fmla="*/ 971550 h 971550"/>
                <a:gd name="connsiteX4" fmla="*/ 0 w 1857374"/>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971550">
                  <a:moveTo>
                    <a:pt x="0" y="0"/>
                  </a:moveTo>
                  <a:lnTo>
                    <a:pt x="1857374" y="0"/>
                  </a:lnTo>
                  <a:lnTo>
                    <a:pt x="1571624" y="971550"/>
                  </a:lnTo>
                  <a:lnTo>
                    <a:pt x="0" y="9715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44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rPr>
                <a:t>文本</a:t>
              </a: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幼圆"/>
                  <a:cs typeface="+mn-cs"/>
                </a:rPr>
                <a:t>内容</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幼圆"/>
                <a:cs typeface="+mn-cs"/>
              </a:endParaRPr>
            </a:p>
          </p:txBody>
        </p:sp>
        <p:sp>
          <p:nvSpPr>
            <p:cNvPr id="29" name="任意多边形 28"/>
            <p:cNvSpPr/>
            <p:nvPr/>
          </p:nvSpPr>
          <p:spPr>
            <a:xfrm>
              <a:off x="2894013" y="4045098"/>
              <a:ext cx="639762" cy="400050"/>
            </a:xfrm>
            <a:custGeom>
              <a:avLst/>
              <a:gdLst>
                <a:gd name="connsiteX0" fmla="*/ 238125 w 752475"/>
                <a:gd name="connsiteY0" fmla="*/ 0 h 828675"/>
                <a:gd name="connsiteX1" fmla="*/ 752475 w 752475"/>
                <a:gd name="connsiteY1" fmla="*/ 361950 h 828675"/>
                <a:gd name="connsiteX2" fmla="*/ 0 w 752475"/>
                <a:gd name="connsiteY2" fmla="*/ 828675 h 828675"/>
                <a:gd name="connsiteX3" fmla="*/ 238125 w 752475"/>
                <a:gd name="connsiteY3" fmla="*/ 0 h 828675"/>
                <a:gd name="connsiteX0" fmla="*/ 238125 w 781050"/>
                <a:gd name="connsiteY0" fmla="*/ 0 h 828675"/>
                <a:gd name="connsiteX1" fmla="*/ 781050 w 781050"/>
                <a:gd name="connsiteY1" fmla="*/ 357188 h 828675"/>
                <a:gd name="connsiteX2" fmla="*/ 0 w 781050"/>
                <a:gd name="connsiteY2" fmla="*/ 828675 h 828675"/>
                <a:gd name="connsiteX3" fmla="*/ 238125 w 781050"/>
                <a:gd name="connsiteY3" fmla="*/ 0 h 828675"/>
                <a:gd name="connsiteX0" fmla="*/ 238125 w 781050"/>
                <a:gd name="connsiteY0" fmla="*/ 0 h 842963"/>
                <a:gd name="connsiteX1" fmla="*/ 781050 w 781050"/>
                <a:gd name="connsiteY1" fmla="*/ 357188 h 842963"/>
                <a:gd name="connsiteX2" fmla="*/ 0 w 781050"/>
                <a:gd name="connsiteY2" fmla="*/ 842963 h 842963"/>
                <a:gd name="connsiteX3" fmla="*/ 238125 w 781050"/>
                <a:gd name="connsiteY3" fmla="*/ 0 h 842963"/>
                <a:gd name="connsiteX0" fmla="*/ 230981 w 773906"/>
                <a:gd name="connsiteY0" fmla="*/ 0 h 842963"/>
                <a:gd name="connsiteX1" fmla="*/ 773906 w 773906"/>
                <a:gd name="connsiteY1" fmla="*/ 357188 h 842963"/>
                <a:gd name="connsiteX2" fmla="*/ 0 w 773906"/>
                <a:gd name="connsiteY2" fmla="*/ 842963 h 842963"/>
                <a:gd name="connsiteX3" fmla="*/ 230981 w 773906"/>
                <a:gd name="connsiteY3" fmla="*/ 0 h 842963"/>
                <a:gd name="connsiteX0" fmla="*/ 235744 w 778669"/>
                <a:gd name="connsiteY0" fmla="*/ 0 h 854869"/>
                <a:gd name="connsiteX1" fmla="*/ 778669 w 778669"/>
                <a:gd name="connsiteY1" fmla="*/ 357188 h 854869"/>
                <a:gd name="connsiteX2" fmla="*/ 0 w 778669"/>
                <a:gd name="connsiteY2" fmla="*/ 854869 h 854869"/>
                <a:gd name="connsiteX3" fmla="*/ 235744 w 778669"/>
                <a:gd name="connsiteY3" fmla="*/ 0 h 854869"/>
                <a:gd name="connsiteX0" fmla="*/ 202407 w 745332"/>
                <a:gd name="connsiteY0" fmla="*/ 0 h 857531"/>
                <a:gd name="connsiteX1" fmla="*/ 745332 w 745332"/>
                <a:gd name="connsiteY1" fmla="*/ 357188 h 857531"/>
                <a:gd name="connsiteX2" fmla="*/ 0 w 745332"/>
                <a:gd name="connsiteY2" fmla="*/ 857531 h 857531"/>
                <a:gd name="connsiteX3" fmla="*/ 202407 w 745332"/>
                <a:gd name="connsiteY3" fmla="*/ 0 h 857531"/>
              </a:gdLst>
              <a:ahLst/>
              <a:cxnLst>
                <a:cxn ang="0">
                  <a:pos x="connsiteX0" y="connsiteY0"/>
                </a:cxn>
                <a:cxn ang="0">
                  <a:pos x="connsiteX1" y="connsiteY1"/>
                </a:cxn>
                <a:cxn ang="0">
                  <a:pos x="connsiteX2" y="connsiteY2"/>
                </a:cxn>
                <a:cxn ang="0">
                  <a:pos x="connsiteX3" y="connsiteY3"/>
                </a:cxn>
              </a:cxnLst>
              <a:rect l="l" t="t" r="r" b="b"/>
              <a:pathLst>
                <a:path w="745332" h="857531">
                  <a:moveTo>
                    <a:pt x="202407" y="0"/>
                  </a:moveTo>
                  <a:lnTo>
                    <a:pt x="745332" y="357188"/>
                  </a:lnTo>
                  <a:lnTo>
                    <a:pt x="0" y="857531"/>
                  </a:lnTo>
                  <a:lnTo>
                    <a:pt x="202407" y="0"/>
                  </a:lnTo>
                  <a:close/>
                </a:path>
              </a:pathLst>
            </a:custGeom>
            <a:gradFill>
              <a:gsLst>
                <a:gs pos="0">
                  <a:schemeClr val="accent1">
                    <a:lumMod val="75000"/>
                  </a:schemeClr>
                </a:gs>
                <a:gs pos="100000">
                  <a:schemeClr val="accent1"/>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幼圆"/>
                <a:cs typeface="+mn-cs"/>
              </a:endParaRPr>
            </a:p>
          </p:txBody>
        </p:sp>
      </p:grpSp>
      <p:sp>
        <p:nvSpPr>
          <p:cNvPr id="3094" name="标题 9"/>
          <p:cNvSpPr>
            <a:spLocks noGrp="1"/>
          </p:cNvSpPr>
          <p:nvPr>
            <p:ph type="title" idx="4294967295"/>
          </p:nvPr>
        </p:nvSpPr>
        <p:spPr>
          <a:xfrm>
            <a:off x="0" y="122238"/>
            <a:ext cx="8291513" cy="523875"/>
          </a:xfrm>
        </p:spPr>
        <p:txBody>
          <a:bodyPr/>
          <a:lstStyle/>
          <a:p>
            <a:r>
              <a:rPr lang="zh-CN" altLang="en-US" dirty="0" smtClean="0"/>
              <a:t> </a:t>
            </a:r>
          </a:p>
        </p:txBody>
      </p:sp>
    </p:spTree>
    <p:extLst>
      <p:ext uri="{BB962C8B-B14F-4D97-AF65-F5344CB8AC3E}">
        <p14:creationId xmlns:p14="http://schemas.microsoft.com/office/powerpoint/2010/main" val="310687120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94"/>
                                        </p:tgtEl>
                                        <p:attrNameLst>
                                          <p:attrName>style.visibility</p:attrName>
                                        </p:attrNameLst>
                                      </p:cBhvr>
                                      <p:to>
                                        <p:strVal val="visible"/>
                                      </p:to>
                                    </p:set>
                                    <p:anim calcmode="lin" valueType="num">
                                      <p:cBhvr>
                                        <p:cTn id="7" dur="500" fill="hold"/>
                                        <p:tgtEl>
                                          <p:spTgt spid="30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94"/>
                                        </p:tgtEl>
                                        <p:attrNameLst>
                                          <p:attrName>ppt_y</p:attrName>
                                        </p:attrNameLst>
                                      </p:cBhvr>
                                      <p:tavLst>
                                        <p:tav tm="0">
                                          <p:val>
                                            <p:strVal val="#ppt_y"/>
                                          </p:val>
                                        </p:tav>
                                        <p:tav tm="100000">
                                          <p:val>
                                            <p:strVal val="#ppt_y"/>
                                          </p:val>
                                        </p:tav>
                                      </p:tavLst>
                                    </p:anim>
                                    <p:anim calcmode="lin" valueType="num">
                                      <p:cBhvr>
                                        <p:cTn id="9" dur="500" fill="hold"/>
                                        <p:tgtEl>
                                          <p:spTgt spid="30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94"/>
                                        </p:tgtEl>
                                      </p:cBhvr>
                                    </p:animEffect>
                                  </p:childTnLst>
                                </p:cTn>
                              </p:par>
                            </p:childTnLst>
                          </p:cTn>
                        </p:par>
                        <p:par>
                          <p:cTn id="12" fill="hold">
                            <p:stCondLst>
                              <p:cond delay="45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95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childTnLst>
                          </p:cTn>
                        </p:par>
                        <p:par>
                          <p:cTn id="20" fill="hold">
                            <p:stCondLst>
                              <p:cond delay="145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1950"/>
                            </p:stCondLst>
                            <p:childTnLst>
                              <p:par>
                                <p:cTn id="25" presetID="22" presetClass="entr" presetSubtype="2"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childTnLst>
                          </p:cTn>
                        </p:par>
                        <p:par>
                          <p:cTn id="28" fill="hold">
                            <p:stCondLst>
                              <p:cond delay="245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95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45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3950"/>
                            </p:stCondLst>
                            <p:childTnLst>
                              <p:par>
                                <p:cTn id="41" presetID="22" presetClass="entr" presetSubtype="2"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4950"/>
                            </p:stCondLst>
                            <p:childTnLst>
                              <p:par>
                                <p:cTn id="49" presetID="22" presetClass="entr" presetSubtype="2" fill="hold" nodeType="afterEffect">
                                  <p:stCondLst>
                                    <p:cond delay="0"/>
                                  </p:stCondLst>
                                  <p:childTnLst>
                                    <p:set>
                                      <p:cBhvr>
                                        <p:cTn id="50" dur="1" fill="hold">
                                          <p:stCondLst>
                                            <p:cond delay="0"/>
                                          </p:stCondLst>
                                        </p:cTn>
                                        <p:tgtEl>
                                          <p:spTgt spid="3072"/>
                                        </p:tgtEl>
                                        <p:attrNameLst>
                                          <p:attrName>style.visibility</p:attrName>
                                        </p:attrNameLst>
                                      </p:cBhvr>
                                      <p:to>
                                        <p:strVal val="visible"/>
                                      </p:to>
                                    </p:set>
                                    <p:animEffect transition="in" filter="wipe(right)">
                                      <p:cBhvr>
                                        <p:cTn id="51" dur="500"/>
                                        <p:tgtEl>
                                          <p:spTgt spid="3072"/>
                                        </p:tgtEl>
                                      </p:cBhvr>
                                    </p:animEffect>
                                  </p:childTnLst>
                                </p:cTn>
                              </p:par>
                            </p:childTnLst>
                          </p:cTn>
                        </p:par>
                        <p:par>
                          <p:cTn id="52" fill="hold">
                            <p:stCondLst>
                              <p:cond delay="54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5950"/>
                            </p:stCondLst>
                            <p:childTnLst>
                              <p:par>
                                <p:cTn id="57" presetID="22" presetClass="entr" presetSubtype="2"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645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950"/>
                            </p:stCondLst>
                            <p:childTnLst>
                              <p:par>
                                <p:cTn id="65" presetID="22" presetClass="entr" presetSubtype="2"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right)">
                                      <p:cBhvr>
                                        <p:cTn id="67" dur="500"/>
                                        <p:tgtEl>
                                          <p:spTgt spid="28"/>
                                        </p:tgtEl>
                                      </p:cBhvr>
                                    </p:animEffect>
                                  </p:childTnLst>
                                </p:cTn>
                              </p:par>
                            </p:childTnLst>
                          </p:cTn>
                        </p:par>
                        <p:par>
                          <p:cTn id="68" fill="hold">
                            <p:stCondLst>
                              <p:cond delay="745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P spid="16" grpId="0" animBg="1"/>
      <p:bldP spid="19" grpId="0" animBg="1"/>
      <p:bldP spid="21" grpId="0" animBg="1"/>
      <p:bldP spid="18" grpId="0" animBg="1"/>
      <p:bldP spid="24" grpId="0" animBg="1"/>
      <p:bldP spid="26" grpId="0" animBg="1"/>
      <p:bldP spid="28" grpId="0" animBg="1"/>
      <p:bldP spid="30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1148468" y="1131590"/>
            <a:ext cx="573087" cy="2721031"/>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任意多边形 19"/>
          <p:cNvSpPr/>
          <p:nvPr/>
        </p:nvSpPr>
        <p:spPr>
          <a:xfrm rot="1020000">
            <a:off x="1649621" y="1156556"/>
            <a:ext cx="573088" cy="2691923"/>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2"/>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1" name="任意多边形 20"/>
          <p:cNvSpPr/>
          <p:nvPr/>
        </p:nvSpPr>
        <p:spPr>
          <a:xfrm rot="2040000">
            <a:off x="2068717" y="1277744"/>
            <a:ext cx="573087" cy="264815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2" name="任意多边形 21"/>
          <p:cNvSpPr/>
          <p:nvPr/>
        </p:nvSpPr>
        <p:spPr>
          <a:xfrm rot="3060000">
            <a:off x="2381360" y="1241779"/>
            <a:ext cx="429815" cy="32607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2"/>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3" name="任意多边形 22"/>
          <p:cNvSpPr/>
          <p:nvPr/>
        </p:nvSpPr>
        <p:spPr>
          <a:xfrm rot="4080000">
            <a:off x="2552810" y="1532291"/>
            <a:ext cx="429815" cy="32607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6" name="任意多边形 25"/>
          <p:cNvSpPr/>
          <p:nvPr/>
        </p:nvSpPr>
        <p:spPr>
          <a:xfrm rot="5100000">
            <a:off x="2582973" y="1894241"/>
            <a:ext cx="429815" cy="32607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2"/>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7" name="任意多边形 26"/>
          <p:cNvSpPr/>
          <p:nvPr/>
        </p:nvSpPr>
        <p:spPr>
          <a:xfrm rot="6120000">
            <a:off x="2540903" y="2200628"/>
            <a:ext cx="429815" cy="3262313"/>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文本内容</a:t>
            </a:r>
          </a:p>
        </p:txBody>
      </p:sp>
      <p:sp>
        <p:nvSpPr>
          <p:cNvPr id="29" name="椭圆 28"/>
          <p:cNvSpPr/>
          <p:nvPr/>
        </p:nvSpPr>
        <p:spPr>
          <a:xfrm>
            <a:off x="1254829" y="3455435"/>
            <a:ext cx="287338" cy="270980"/>
          </a:xfrm>
          <a:prstGeom prst="ellipse">
            <a:avLst/>
          </a:prstGeom>
          <a:solidFill>
            <a:schemeClr val="bg1"/>
          </a:solidFill>
        </p:spPr>
        <p:txBody>
          <a:bodyPr anchor="ct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29"/>
          <p:cNvSpPr txBox="1"/>
          <p:nvPr/>
        </p:nvSpPr>
        <p:spPr>
          <a:xfrm>
            <a:off x="5004048" y="1417874"/>
            <a:ext cx="3085852" cy="2754921"/>
          </a:xfrm>
          <a:prstGeom prst="rect">
            <a:avLst/>
          </a:prstGeom>
          <a:noFill/>
        </p:spPr>
        <p:txBody>
          <a:bodyPr wrap="square">
            <a:spAutoFit/>
          </a:body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a:p>
            <a:pPr marL="0" marR="0" lvl="0" indent="0" algn="l" defTabSz="914400" rtl="0" eaLnBrk="1" fontAlgn="auto" latinLnBrk="0" hangingPunct="1">
              <a:lnSpc>
                <a:spcPct val="130000"/>
              </a:lnSpc>
              <a:spcBef>
                <a:spcPts val="600"/>
              </a:spcBef>
              <a:spcAft>
                <a:spcPts val="600"/>
              </a:spcAft>
              <a:buClrTx/>
              <a:buSzTx/>
              <a:buFontTx/>
              <a:buNone/>
              <a:tabLst/>
              <a:defRPr/>
            </a:pPr>
            <a:r>
              <a:rPr kumimoji="0" lang="zh-CN" altLang="en-US"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rPr>
              <a:t>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幼圆" panose="02010509060101010101" pitchFamily="49" charset="-122"/>
              <a:ea typeface="幼圆" panose="02010509060101010101" pitchFamily="49" charset="-122"/>
              <a:cs typeface="+mn-cs"/>
            </a:endParaRPr>
          </a:p>
        </p:txBody>
      </p:sp>
      <p:sp>
        <p:nvSpPr>
          <p:cNvPr id="32" name="斜纹 31"/>
          <p:cNvSpPr/>
          <p:nvPr/>
        </p:nvSpPr>
        <p:spPr>
          <a:xfrm>
            <a:off x="5076056" y="1347614"/>
            <a:ext cx="222250" cy="166688"/>
          </a:xfrm>
          <a:prstGeom prst="diagStripe">
            <a:avLst>
              <a:gd name="adj" fmla="val 42888"/>
            </a:avLst>
          </a:prstGeom>
          <a:solidFill>
            <a:schemeClr val="bg1">
              <a:lumMod val="85000"/>
            </a:schemeClr>
          </a:solidFill>
        </p:spPr>
        <p:txBody>
          <a:bodyPr anchor="ct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sp>
        <p:nvSpPr>
          <p:cNvPr id="34" name="斜纹 33"/>
          <p:cNvSpPr/>
          <p:nvPr/>
        </p:nvSpPr>
        <p:spPr>
          <a:xfrm rot="10800000">
            <a:off x="7829550" y="3939902"/>
            <a:ext cx="222250" cy="166688"/>
          </a:xfrm>
          <a:prstGeom prst="diagStripe">
            <a:avLst>
              <a:gd name="adj" fmla="val 42888"/>
            </a:avLst>
          </a:prstGeom>
          <a:solidFill>
            <a:schemeClr val="bg1">
              <a:lumMod val="85000"/>
            </a:schemeClr>
          </a:solidFill>
        </p:spPr>
        <p:txBody>
          <a:bodyPr anchor="ct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sp>
        <p:nvSpPr>
          <p:cNvPr id="3085" name="标题 5"/>
          <p:cNvSpPr>
            <a:spLocks noGrp="1"/>
          </p:cNvSpPr>
          <p:nvPr>
            <p:ph type="title" idx="4294967295"/>
          </p:nvPr>
        </p:nvSpPr>
        <p:spPr>
          <a:xfrm>
            <a:off x="0" y="122238"/>
            <a:ext cx="8291513" cy="523875"/>
          </a:xfrm>
        </p:spPr>
        <p:txBody>
          <a:bodyPr/>
          <a:lstStyle/>
          <a:p>
            <a:r>
              <a:rPr lang="zh-CN" altLang="en-US" dirty="0" smtClean="0"/>
              <a:t> </a:t>
            </a:r>
          </a:p>
        </p:txBody>
      </p:sp>
    </p:spTree>
    <p:extLst>
      <p:ext uri="{BB962C8B-B14F-4D97-AF65-F5344CB8AC3E}">
        <p14:creationId xmlns:p14="http://schemas.microsoft.com/office/powerpoint/2010/main" val="361284466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5"/>
                                        </p:tgtEl>
                                        <p:attrNameLst>
                                          <p:attrName>style.visibility</p:attrName>
                                        </p:attrNameLst>
                                      </p:cBhvr>
                                      <p:to>
                                        <p:strVal val="visible"/>
                                      </p:to>
                                    </p:set>
                                    <p:anim calcmode="lin" valueType="num">
                                      <p:cBhvr>
                                        <p:cTn id="7" dur="500" fill="hold"/>
                                        <p:tgtEl>
                                          <p:spTgt spid="308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5"/>
                                        </p:tgtEl>
                                        <p:attrNameLst>
                                          <p:attrName>ppt_y</p:attrName>
                                        </p:attrNameLst>
                                      </p:cBhvr>
                                      <p:tavLst>
                                        <p:tav tm="0">
                                          <p:val>
                                            <p:strVal val="#ppt_y"/>
                                          </p:val>
                                        </p:tav>
                                        <p:tav tm="100000">
                                          <p:val>
                                            <p:strVal val="#ppt_y"/>
                                          </p:val>
                                        </p:tav>
                                      </p:tavLst>
                                    </p:anim>
                                    <p:anim calcmode="lin" valueType="num">
                                      <p:cBhvr>
                                        <p:cTn id="9" dur="500" fill="hold"/>
                                        <p:tgtEl>
                                          <p:spTgt spid="308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5"/>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45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195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4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9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45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3950"/>
                            </p:stCondLst>
                            <p:childTnLst>
                              <p:par>
                                <p:cTn id="41" presetID="2" presetClass="entr" presetSubtype="9"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1+#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childTnLst>
                          </p:cTn>
                        </p:par>
                        <p:par>
                          <p:cTn id="49" fill="hold">
                            <p:stCondLst>
                              <p:cond delay="4450"/>
                            </p:stCondLst>
                            <p:childTnLst>
                              <p:par>
                                <p:cTn id="50" presetID="18" presetClass="entr" presetSubtype="12"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strips(downLeft)">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6" grpId="0" animBg="1"/>
      <p:bldP spid="27" grpId="0" animBg="1"/>
      <p:bldP spid="30" grpId="0"/>
      <p:bldP spid="32" grpId="0" animBg="1"/>
      <p:bldP spid="34" grpId="0" animBg="1"/>
      <p:bldP spid="308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2"/>
          <p:cNvSpPr/>
          <p:nvPr/>
        </p:nvSpPr>
        <p:spPr>
          <a:xfrm>
            <a:off x="5763091" y="133791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9" name="椭圆 2"/>
          <p:cNvSpPr/>
          <p:nvPr/>
        </p:nvSpPr>
        <p:spPr>
          <a:xfrm flipV="1">
            <a:off x="5763091" y="3933142"/>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2" name="椭圆 2"/>
          <p:cNvSpPr/>
          <p:nvPr/>
        </p:nvSpPr>
        <p:spPr>
          <a:xfrm flipH="1">
            <a:off x="2625746" y="1350551"/>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5" name="椭圆 2"/>
          <p:cNvSpPr/>
          <p:nvPr/>
        </p:nvSpPr>
        <p:spPr>
          <a:xfrm flipH="1" flipV="1">
            <a:off x="2625746" y="3933142"/>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10" name="直接连接符 109"/>
          <p:cNvCxnSpPr/>
          <p:nvPr/>
        </p:nvCxnSpPr>
        <p:spPr>
          <a:xfrm>
            <a:off x="2925599" y="1467412"/>
            <a:ext cx="1227390" cy="834926"/>
          </a:xfrm>
          <a:prstGeom prst="line">
            <a:avLst/>
          </a:prstGeom>
          <a:noFill/>
          <a:ln w="9525" cap="flat" cmpd="sng" algn="ctr">
            <a:solidFill>
              <a:sysClr val="window" lastClr="FFFFFF"/>
            </a:solidFill>
            <a:prstDash val="solid"/>
          </a:ln>
          <a:effectLst/>
        </p:spPr>
      </p:cxnSp>
      <p:cxnSp>
        <p:nvCxnSpPr>
          <p:cNvPr id="111" name="直接连接符 110"/>
          <p:cNvCxnSpPr/>
          <p:nvPr/>
        </p:nvCxnSpPr>
        <p:spPr>
          <a:xfrm flipH="1">
            <a:off x="4983893" y="1467412"/>
            <a:ext cx="1227389" cy="834926"/>
          </a:xfrm>
          <a:prstGeom prst="line">
            <a:avLst/>
          </a:prstGeom>
          <a:noFill/>
          <a:ln w="9525" cap="flat" cmpd="sng" algn="ctr">
            <a:solidFill>
              <a:sysClr val="window" lastClr="FFFFFF"/>
            </a:solidFill>
            <a:prstDash val="solid"/>
          </a:ln>
          <a:effectLst/>
        </p:spPr>
      </p:cxnSp>
      <p:cxnSp>
        <p:nvCxnSpPr>
          <p:cNvPr id="112" name="直接连接符 111"/>
          <p:cNvCxnSpPr/>
          <p:nvPr/>
        </p:nvCxnSpPr>
        <p:spPr>
          <a:xfrm flipV="1">
            <a:off x="2925599" y="3181373"/>
            <a:ext cx="1227390" cy="829841"/>
          </a:xfrm>
          <a:prstGeom prst="line">
            <a:avLst/>
          </a:prstGeom>
          <a:noFill/>
          <a:ln w="9525" cap="flat" cmpd="sng" algn="ctr">
            <a:solidFill>
              <a:sysClr val="window" lastClr="FFFFFF"/>
            </a:solidFill>
            <a:prstDash val="solid"/>
          </a:ln>
          <a:effectLst/>
        </p:spPr>
      </p:cxnSp>
      <p:cxnSp>
        <p:nvCxnSpPr>
          <p:cNvPr id="113" name="直接连接符 112"/>
          <p:cNvCxnSpPr/>
          <p:nvPr/>
        </p:nvCxnSpPr>
        <p:spPr>
          <a:xfrm flipH="1" flipV="1">
            <a:off x="4983893" y="3181373"/>
            <a:ext cx="1153221" cy="829841"/>
          </a:xfrm>
          <a:prstGeom prst="line">
            <a:avLst/>
          </a:prstGeom>
          <a:noFill/>
          <a:ln w="9525" cap="flat" cmpd="sng" algn="ctr">
            <a:solidFill>
              <a:sysClr val="window" lastClr="FFFFFF"/>
            </a:solidFill>
            <a:prstDash val="solid"/>
          </a:ln>
          <a:effectLst/>
        </p:spPr>
      </p:cxnSp>
      <p:sp>
        <p:nvSpPr>
          <p:cNvPr id="90" name="KSO_GT1.4"/>
          <p:cNvSpPr/>
          <p:nvPr/>
        </p:nvSpPr>
        <p:spPr>
          <a:xfrm rot="2479457" flipV="1">
            <a:off x="4323797" y="3189731"/>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华文细黑" panose="02010600040101010101" pitchFamily="2" charset="-122"/>
                <a:ea typeface="华文细黑" panose="02010600040101010101" pitchFamily="2" charset="-122"/>
                <a:cs typeface="+mn-cs"/>
              </a:rPr>
              <a:t>标题</a:t>
            </a:r>
          </a:p>
        </p:txBody>
      </p:sp>
      <p:sp>
        <p:nvSpPr>
          <p:cNvPr id="96" name="KSO_GT1.3"/>
          <p:cNvSpPr/>
          <p:nvPr/>
        </p:nvSpPr>
        <p:spPr>
          <a:xfrm rot="19120543" flipH="1" flipV="1">
            <a:off x="2765309" y="3199428"/>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华文细黑" panose="02010600040101010101" pitchFamily="2" charset="-122"/>
                <a:ea typeface="华文细黑" panose="02010600040101010101" pitchFamily="2" charset="-122"/>
                <a:cs typeface="+mn-cs"/>
              </a:rPr>
              <a:t>标题</a:t>
            </a:r>
          </a:p>
        </p:txBody>
      </p:sp>
      <p:sp>
        <p:nvSpPr>
          <p:cNvPr id="87" name="KSO_GT1.2"/>
          <p:cNvSpPr/>
          <p:nvPr/>
        </p:nvSpPr>
        <p:spPr>
          <a:xfrm rot="19120543">
            <a:off x="4323797" y="1327220"/>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华文细黑" panose="02010600040101010101" pitchFamily="2" charset="-122"/>
                <a:ea typeface="华文细黑" panose="02010600040101010101" pitchFamily="2" charset="-122"/>
                <a:cs typeface="+mn-cs"/>
              </a:rPr>
              <a:t>标题</a:t>
            </a:r>
          </a:p>
        </p:txBody>
      </p:sp>
      <p:sp>
        <p:nvSpPr>
          <p:cNvPr id="93" name="KSO_GT1.1"/>
          <p:cNvSpPr/>
          <p:nvPr/>
        </p:nvSpPr>
        <p:spPr>
          <a:xfrm rot="2479457" flipH="1">
            <a:off x="2765309" y="1327220"/>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chemeClr val="accent1"/>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华文细黑" panose="02010600040101010101" pitchFamily="2" charset="-122"/>
                <a:ea typeface="华文细黑" panose="02010600040101010101" pitchFamily="2" charset="-122"/>
                <a:cs typeface="+mn-cs"/>
              </a:rPr>
              <a:t>标题</a:t>
            </a:r>
          </a:p>
        </p:txBody>
      </p:sp>
      <p:sp>
        <p:nvSpPr>
          <p:cNvPr id="101" name="KSO_GT1"/>
          <p:cNvSpPr txBox="1"/>
          <p:nvPr/>
        </p:nvSpPr>
        <p:spPr>
          <a:xfrm>
            <a:off x="3308047" y="2553141"/>
            <a:ext cx="2472833" cy="45243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22B1DE"/>
                </a:solidFill>
                <a:effectLst/>
                <a:uLnTx/>
                <a:uFillTx/>
                <a:latin typeface="微软雅黑" pitchFamily="34" charset="-122"/>
                <a:ea typeface="微软雅黑" pitchFamily="34" charset="-122"/>
                <a:cs typeface="+mn-cs"/>
              </a:rPr>
              <a:t>请在此处输入您的标题</a:t>
            </a:r>
          </a:p>
        </p:txBody>
      </p:sp>
      <p:sp>
        <p:nvSpPr>
          <p:cNvPr id="42" name="KSO_GT1.4.1"/>
          <p:cNvSpPr txBox="1"/>
          <p:nvPr/>
        </p:nvSpPr>
        <p:spPr>
          <a:xfrm>
            <a:off x="6004806" y="3134838"/>
            <a:ext cx="1610399" cy="746393"/>
          </a:xfrm>
          <a:prstGeom prst="rect">
            <a:avLst/>
          </a:prstGeom>
          <a:noFill/>
        </p:spPr>
        <p:txBody>
          <a:bodyPr wrap="square" lIns="0" tIns="0" rIns="0" bIns="0" rtlCol="0" anchor="b" anchorCtr="0">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3" name="KSO_GN4"/>
          <p:cNvSpPr txBox="1"/>
          <p:nvPr/>
        </p:nvSpPr>
        <p:spPr>
          <a:xfrm>
            <a:off x="7711905" y="3155233"/>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rPr>
              <a:t>04</a:t>
            </a:r>
            <a:endParaRPr kumimoji="0" lang="zh-CN" altLang="en-US"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endParaRPr>
          </a:p>
        </p:txBody>
      </p:sp>
      <p:sp>
        <p:nvSpPr>
          <p:cNvPr id="44" name="KSO_GT1.3.1"/>
          <p:cNvSpPr txBox="1"/>
          <p:nvPr/>
        </p:nvSpPr>
        <p:spPr>
          <a:xfrm>
            <a:off x="1521381" y="3134838"/>
            <a:ext cx="1610398" cy="746393"/>
          </a:xfrm>
          <a:prstGeom prst="rect">
            <a:avLst/>
          </a:prstGeom>
          <a:noFill/>
        </p:spPr>
        <p:txBody>
          <a:bodyPr wrap="square" lIns="0" tIns="0" rIns="0" bIns="0" rtlCol="0" anchor="b" anchorCtr="0">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5" name="KSO_GN3"/>
          <p:cNvSpPr txBox="1"/>
          <p:nvPr/>
        </p:nvSpPr>
        <p:spPr>
          <a:xfrm>
            <a:off x="1093402" y="3155433"/>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rPr>
              <a:t>03</a:t>
            </a:r>
            <a:endParaRPr kumimoji="0" lang="zh-CN" altLang="en-US"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endParaRPr>
          </a:p>
        </p:txBody>
      </p:sp>
      <p:sp>
        <p:nvSpPr>
          <p:cNvPr id="46" name="KSO_GT1.2.1"/>
          <p:cNvSpPr txBox="1"/>
          <p:nvPr/>
        </p:nvSpPr>
        <p:spPr>
          <a:xfrm>
            <a:off x="6004806" y="1599022"/>
            <a:ext cx="1610399" cy="819015"/>
          </a:xfrm>
          <a:prstGeom prst="rect">
            <a:avLst/>
          </a:prstGeom>
          <a:noFill/>
        </p:spPr>
        <p:txBody>
          <a:bodyPr wrap="square" lIns="0" tIns="0" rIns="0" bIns="0" rtlCol="0" anchor="t" anchorCtr="0">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7" name="KSO_GN2"/>
          <p:cNvSpPr txBox="1"/>
          <p:nvPr/>
        </p:nvSpPr>
        <p:spPr>
          <a:xfrm>
            <a:off x="7718097" y="1592656"/>
            <a:ext cx="360000" cy="27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rPr>
              <a:t>02</a:t>
            </a:r>
            <a:endParaRPr kumimoji="0" lang="zh-CN" altLang="en-US" sz="2400" b="1" i="0" u="none" strike="noStrike" kern="0" cap="none" spc="0" normalizeH="0" baseline="0" noProof="0" dirty="0">
              <a:ln>
                <a:noFill/>
              </a:ln>
              <a:solidFill>
                <a:srgbClr val="22B1DE"/>
              </a:solidFill>
              <a:effectLst/>
              <a:uLnTx/>
              <a:uFillTx/>
              <a:latin typeface="Arial" pitchFamily="34" charset="0"/>
              <a:ea typeface="微软雅黑" pitchFamily="34" charset="-122"/>
              <a:cs typeface="Arial" pitchFamily="34" charset="0"/>
            </a:endParaRPr>
          </a:p>
        </p:txBody>
      </p:sp>
      <p:sp>
        <p:nvSpPr>
          <p:cNvPr id="48" name="KSO_GT1.1.1"/>
          <p:cNvSpPr txBox="1"/>
          <p:nvPr/>
        </p:nvSpPr>
        <p:spPr>
          <a:xfrm>
            <a:off x="1521381" y="1595051"/>
            <a:ext cx="1610398" cy="958090"/>
          </a:xfrm>
          <a:prstGeom prst="rect">
            <a:avLst/>
          </a:prstGeom>
          <a:noFill/>
        </p:spPr>
        <p:txBody>
          <a:bodyPr wrap="square" lIns="0" tIns="0" rIns="0" bIns="0" rtlCol="0" anchor="t" anchorCtr="0">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rPr>
              <a:t>请在此处输入您的文本，或者将您的文本粘贴到此处，并且在粘贴后选择“仅文本”。</a:t>
            </a:r>
            <a:endParaRPr kumimoji="0" lang="en-US" altLang="zh-CN" sz="1200" b="0" i="0" u="none" strike="noStrike" kern="0" cap="none" spc="0" normalizeH="0" baseline="0" noProof="0" dirty="0">
              <a:ln>
                <a:noFill/>
              </a:ln>
              <a:solidFill>
                <a:srgbClr val="FFFFFF">
                  <a:lumMod val="50000"/>
                </a:srgbClr>
              </a:solidFill>
              <a:effectLst/>
              <a:uLnTx/>
              <a:uFillTx/>
              <a:latin typeface="幼圆" panose="02010509060101010101" pitchFamily="49" charset="-122"/>
              <a:ea typeface="幼圆"/>
              <a:cs typeface="+mn-cs"/>
            </a:endParaRPr>
          </a:p>
        </p:txBody>
      </p:sp>
      <p:sp>
        <p:nvSpPr>
          <p:cNvPr id="49" name="KSO_GN1"/>
          <p:cNvSpPr txBox="1"/>
          <p:nvPr/>
        </p:nvSpPr>
        <p:spPr>
          <a:xfrm>
            <a:off x="1088477" y="1593526"/>
            <a:ext cx="360000" cy="270000"/>
          </a:xfrm>
          <a:prstGeom prst="rect">
            <a:avLst/>
          </a:prstGeom>
          <a:noFill/>
        </p:spPr>
        <p:txBody>
          <a:bodyPr wrap="square" lIns="0" tIns="0" rIns="0" bIns="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22B1DE"/>
                </a:solidFill>
                <a:effectLst/>
                <a:uLnTx/>
                <a:uFillTx/>
                <a:latin typeface="Arial"/>
                <a:ea typeface="微软雅黑" pitchFamily="34" charset="-122"/>
                <a:cs typeface="Arial" pitchFamily="34" charset="0"/>
              </a:rPr>
              <a:t>01</a:t>
            </a:r>
            <a:endParaRPr kumimoji="0" lang="zh-CN" altLang="en-US" sz="2400" b="1" i="0" u="none" strike="noStrike" kern="0" cap="none" spc="0" normalizeH="0" baseline="0" noProof="0" dirty="0">
              <a:ln>
                <a:noFill/>
              </a:ln>
              <a:solidFill>
                <a:srgbClr val="22B1DE"/>
              </a:solidFill>
              <a:effectLst/>
              <a:uLnTx/>
              <a:uFillTx/>
              <a:latin typeface="Arial"/>
              <a:ea typeface="微软雅黑" pitchFamily="34" charset="-122"/>
              <a:cs typeface="Arial" pitchFamily="34" charset="0"/>
            </a:endParaRPr>
          </a:p>
        </p:txBody>
      </p:sp>
      <p:cxnSp>
        <p:nvCxnSpPr>
          <p:cNvPr id="3" name="直接连接符 2"/>
          <p:cNvCxnSpPr/>
          <p:nvPr/>
        </p:nvCxnSpPr>
        <p:spPr>
          <a:xfrm>
            <a:off x="5995991" y="1561484"/>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103841" y="155394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995991" y="3930205"/>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84437" y="3930205"/>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标题 5"/>
          <p:cNvSpPr>
            <a:spLocks noGrp="1"/>
          </p:cNvSpPr>
          <p:nvPr>
            <p:ph type="title" idx="4294967295"/>
          </p:nvPr>
        </p:nvSpPr>
        <p:spPr>
          <a:xfrm>
            <a:off x="0" y="122238"/>
            <a:ext cx="8291513" cy="523875"/>
          </a:xfrm>
        </p:spPr>
        <p:txBody>
          <a:bodyPr/>
          <a:lstStyle/>
          <a:p>
            <a:r>
              <a:rPr lang="zh-CN" altLang="en-US" dirty="0" smtClean="0"/>
              <a:t> </a:t>
            </a:r>
            <a:endParaRPr lang="zh-CN" altLang="en-US" dirty="0"/>
          </a:p>
        </p:txBody>
      </p:sp>
    </p:spTree>
    <p:extLst>
      <p:ext uri="{BB962C8B-B14F-4D97-AF65-F5344CB8AC3E}">
        <p14:creationId xmlns:p14="http://schemas.microsoft.com/office/powerpoint/2010/main" val="19414229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45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wipe(left)">
                                      <p:cBhvr>
                                        <p:cTn id="19" dur="500"/>
                                        <p:tgtEl>
                                          <p:spTgt spid="92"/>
                                        </p:tgtEl>
                                      </p:cBhvr>
                                    </p:animEffect>
                                  </p:childTnLst>
                                </p:cTn>
                              </p:par>
                            </p:childTnLst>
                          </p:cTn>
                        </p:par>
                        <p:par>
                          <p:cTn id="20" fill="hold">
                            <p:stCondLst>
                              <p:cond delay="1450"/>
                            </p:stCondLst>
                            <p:childTnLst>
                              <p:par>
                                <p:cTn id="21" presetID="22" presetClass="entr" presetSubtype="1" fill="hold" grpId="0"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up)">
                                      <p:cBhvr>
                                        <p:cTn id="23" dur="500"/>
                                        <p:tgtEl>
                                          <p:spTgt spid="93"/>
                                        </p:tgtEl>
                                      </p:cBhvr>
                                    </p:animEffect>
                                  </p:childTnLst>
                                </p:cTn>
                              </p:par>
                            </p:childTnLst>
                          </p:cTn>
                        </p:par>
                        <p:par>
                          <p:cTn id="24" fill="hold">
                            <p:stCondLst>
                              <p:cond delay="195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2450"/>
                            </p:stCondLst>
                            <p:childTnLst>
                              <p:par>
                                <p:cTn id="31" presetID="16" presetClass="entr" presetSubtype="21"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barn(inVertical)">
                                      <p:cBhvr>
                                        <p:cTn id="33" dur="500"/>
                                        <p:tgtEl>
                                          <p:spTgt spid="48"/>
                                        </p:tgtEl>
                                      </p:cBhvr>
                                    </p:animEffect>
                                  </p:childTnLst>
                                </p:cTn>
                              </p:par>
                            </p:childTnLst>
                          </p:cTn>
                        </p:par>
                        <p:par>
                          <p:cTn id="34" fill="hold">
                            <p:stCondLst>
                              <p:cond delay="2950"/>
                            </p:stCondLst>
                            <p:childTnLst>
                              <p:par>
                                <p:cTn id="35" presetID="22" presetClass="entr" presetSubtype="2"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right)">
                                      <p:cBhvr>
                                        <p:cTn id="37" dur="500"/>
                                        <p:tgtEl>
                                          <p:spTgt spid="3"/>
                                        </p:tgtEl>
                                      </p:cBhvr>
                                    </p:animEffect>
                                  </p:childTnLst>
                                </p:cTn>
                              </p:par>
                            </p:childTnLst>
                          </p:cTn>
                        </p:par>
                        <p:par>
                          <p:cTn id="38" fill="hold">
                            <p:stCondLst>
                              <p:cond delay="3450"/>
                            </p:stCondLst>
                            <p:childTnLst>
                              <p:par>
                                <p:cTn id="39" presetID="22" presetClass="entr" presetSubtype="2" fill="hold" grpId="0"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wipe(right)">
                                      <p:cBhvr>
                                        <p:cTn id="41" dur="500"/>
                                        <p:tgtEl>
                                          <p:spTgt spid="86"/>
                                        </p:tgtEl>
                                      </p:cBhvr>
                                    </p:animEffect>
                                  </p:childTnLst>
                                </p:cTn>
                              </p:par>
                            </p:childTnLst>
                          </p:cTn>
                        </p:par>
                        <p:par>
                          <p:cTn id="42" fill="hold">
                            <p:stCondLst>
                              <p:cond delay="3950"/>
                            </p:stCondLst>
                            <p:childTnLst>
                              <p:par>
                                <p:cTn id="43" presetID="22" presetClass="entr" presetSubtype="1"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up)">
                                      <p:cBhvr>
                                        <p:cTn id="45" dur="500"/>
                                        <p:tgtEl>
                                          <p:spTgt spid="87"/>
                                        </p:tgtEl>
                                      </p:cBhvr>
                                    </p:animEffect>
                                  </p:childTnLst>
                                </p:cTn>
                              </p:par>
                            </p:childTnLst>
                          </p:cTn>
                        </p:par>
                        <p:par>
                          <p:cTn id="46" fill="hold">
                            <p:stCondLst>
                              <p:cond delay="445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childTnLst>
                          </p:cTn>
                        </p:par>
                        <p:par>
                          <p:cTn id="52" fill="hold">
                            <p:stCondLst>
                              <p:cond delay="4950"/>
                            </p:stCondLst>
                            <p:childTnLst>
                              <p:par>
                                <p:cTn id="53" presetID="16" presetClass="entr" presetSubtype="21"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barn(inVertical)">
                                      <p:cBhvr>
                                        <p:cTn id="55" dur="500"/>
                                        <p:tgtEl>
                                          <p:spTgt spid="46"/>
                                        </p:tgtEl>
                                      </p:cBhvr>
                                    </p:animEffect>
                                  </p:childTnLst>
                                </p:cTn>
                              </p:par>
                            </p:childTnLst>
                          </p:cTn>
                        </p:par>
                        <p:par>
                          <p:cTn id="56" fill="hold">
                            <p:stCondLst>
                              <p:cond delay="5450"/>
                            </p:stCondLst>
                            <p:childTnLst>
                              <p:par>
                                <p:cTn id="57" presetID="22" presetClass="entr" presetSubtype="8"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5950"/>
                            </p:stCondLst>
                            <p:childTnLst>
                              <p:par>
                                <p:cTn id="61" presetID="22" presetClass="entr" presetSubtype="8"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wipe(left)">
                                      <p:cBhvr>
                                        <p:cTn id="63" dur="500"/>
                                        <p:tgtEl>
                                          <p:spTgt spid="95"/>
                                        </p:tgtEl>
                                      </p:cBhvr>
                                    </p:animEffect>
                                  </p:childTnLst>
                                </p:cTn>
                              </p:par>
                            </p:childTnLst>
                          </p:cTn>
                        </p:par>
                        <p:par>
                          <p:cTn id="64" fill="hold">
                            <p:stCondLst>
                              <p:cond delay="6450"/>
                            </p:stCondLst>
                            <p:childTnLst>
                              <p:par>
                                <p:cTn id="65" presetID="22" presetClass="entr" presetSubtype="4" fill="hold" grpId="0"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down)">
                                      <p:cBhvr>
                                        <p:cTn id="67" dur="500"/>
                                        <p:tgtEl>
                                          <p:spTgt spid="96"/>
                                        </p:tgtEl>
                                      </p:cBhvr>
                                    </p:animEffect>
                                  </p:childTnLst>
                                </p:cTn>
                              </p:par>
                            </p:childTnLst>
                          </p:cTn>
                        </p:par>
                        <p:par>
                          <p:cTn id="68" fill="hold">
                            <p:stCondLst>
                              <p:cond delay="6950"/>
                            </p:stCondLst>
                            <p:childTnLst>
                              <p:par>
                                <p:cTn id="69" presetID="53" presetClass="entr" presetSubtype="16"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childTnLst>
                          </p:cTn>
                        </p:par>
                        <p:par>
                          <p:cTn id="74" fill="hold">
                            <p:stCondLst>
                              <p:cond delay="7450"/>
                            </p:stCondLst>
                            <p:childTnLst>
                              <p:par>
                                <p:cTn id="75" presetID="16" presetClass="entr" presetSubtype="21"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barn(inVertical)">
                                      <p:cBhvr>
                                        <p:cTn id="77" dur="500"/>
                                        <p:tgtEl>
                                          <p:spTgt spid="44"/>
                                        </p:tgtEl>
                                      </p:cBhvr>
                                    </p:animEffect>
                                  </p:childTnLst>
                                </p:cTn>
                              </p:par>
                            </p:childTnLst>
                          </p:cTn>
                        </p:par>
                        <p:par>
                          <p:cTn id="78" fill="hold">
                            <p:stCondLst>
                              <p:cond delay="7950"/>
                            </p:stCondLst>
                            <p:childTnLst>
                              <p:par>
                                <p:cTn id="79" presetID="22" presetClass="entr" presetSubtype="2" fill="hold"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right)">
                                      <p:cBhvr>
                                        <p:cTn id="81" dur="500"/>
                                        <p:tgtEl>
                                          <p:spTgt spid="36"/>
                                        </p:tgtEl>
                                      </p:cBhvr>
                                    </p:animEffect>
                                  </p:childTnLst>
                                </p:cTn>
                              </p:par>
                            </p:childTnLst>
                          </p:cTn>
                        </p:par>
                        <p:par>
                          <p:cTn id="82" fill="hold">
                            <p:stCondLst>
                              <p:cond delay="8450"/>
                            </p:stCondLst>
                            <p:childTnLst>
                              <p:par>
                                <p:cTn id="83" presetID="22" presetClass="entr" presetSubtype="2" fill="hold" grpId="0" nodeType="afterEffect">
                                  <p:stCondLst>
                                    <p:cond delay="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childTnLst>
                          </p:cTn>
                        </p:par>
                        <p:par>
                          <p:cTn id="86" fill="hold">
                            <p:stCondLst>
                              <p:cond delay="8950"/>
                            </p:stCondLst>
                            <p:childTnLst>
                              <p:par>
                                <p:cTn id="87" presetID="22" presetClass="entr" presetSubtype="4" fill="hold" grpId="0" nodeType="after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wipe(down)">
                                      <p:cBhvr>
                                        <p:cTn id="89" dur="500"/>
                                        <p:tgtEl>
                                          <p:spTgt spid="90"/>
                                        </p:tgtEl>
                                      </p:cBhvr>
                                    </p:animEffect>
                                  </p:childTnLst>
                                </p:cTn>
                              </p:par>
                            </p:childTnLst>
                          </p:cTn>
                        </p:par>
                        <p:par>
                          <p:cTn id="90" fill="hold">
                            <p:stCondLst>
                              <p:cond delay="945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9950"/>
                            </p:stCondLst>
                            <p:childTnLst>
                              <p:par>
                                <p:cTn id="97" presetID="16" presetClass="entr" presetSubtype="21" fill="hold" grpId="0" nodeType="after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barn(inVertical)">
                                      <p:cBhvr>
                                        <p:cTn id="99" dur="500"/>
                                        <p:tgtEl>
                                          <p:spTgt spid="42"/>
                                        </p:tgtEl>
                                      </p:cBhvr>
                                    </p:animEffect>
                                  </p:childTnLst>
                                </p:cTn>
                              </p:par>
                            </p:childTnLst>
                          </p:cTn>
                        </p:par>
                        <p:par>
                          <p:cTn id="100" fill="hold">
                            <p:stCondLst>
                              <p:cond delay="10450"/>
                            </p:stCondLst>
                            <p:childTnLst>
                              <p:par>
                                <p:cTn id="101" presetID="16" presetClass="entr" presetSubtype="21" fill="hold" grpId="0" nodeType="afterEffect">
                                  <p:stCondLst>
                                    <p:cond delay="0"/>
                                  </p:stCondLst>
                                  <p:childTnLst>
                                    <p:set>
                                      <p:cBhvr>
                                        <p:cTn id="102" dur="1" fill="hold">
                                          <p:stCondLst>
                                            <p:cond delay="0"/>
                                          </p:stCondLst>
                                        </p:cTn>
                                        <p:tgtEl>
                                          <p:spTgt spid="101"/>
                                        </p:tgtEl>
                                        <p:attrNameLst>
                                          <p:attrName>style.visibility</p:attrName>
                                        </p:attrNameLst>
                                      </p:cBhvr>
                                      <p:to>
                                        <p:strVal val="visible"/>
                                      </p:to>
                                    </p:set>
                                    <p:animEffect transition="in" filter="barn(inVertical)">
                                      <p:cBhvr>
                                        <p:cTn id="10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9" grpId="0" animBg="1"/>
      <p:bldP spid="92" grpId="0" animBg="1"/>
      <p:bldP spid="95" grpId="0" animBg="1"/>
      <p:bldP spid="90" grpId="0" animBg="1"/>
      <p:bldP spid="96" grpId="0" animBg="1"/>
      <p:bldP spid="87" grpId="0" animBg="1"/>
      <p:bldP spid="93" grpId="0" animBg="1"/>
      <p:bldP spid="101" grpId="0"/>
      <p:bldP spid="42" grpId="0"/>
      <p:bldP spid="43" grpId="0"/>
      <p:bldP spid="44" grpId="0"/>
      <p:bldP spid="45" grpId="0"/>
      <p:bldP spid="46" grpId="0"/>
      <p:bldP spid="47" grpId="0"/>
      <p:bldP spid="48" grpId="0"/>
      <p:bldP spid="4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099" y="0"/>
            <a:ext cx="2563516" cy="5143500"/>
          </a:xfrm>
          <a:prstGeom prst="rect">
            <a:avLst/>
          </a:prstGeom>
        </p:spPr>
      </p:pic>
      <p:grpSp>
        <p:nvGrpSpPr>
          <p:cNvPr id="9" name="组合 8"/>
          <p:cNvGrpSpPr/>
          <p:nvPr/>
        </p:nvGrpSpPr>
        <p:grpSpPr>
          <a:xfrm>
            <a:off x="2339752" y="339502"/>
            <a:ext cx="1868973" cy="1124070"/>
            <a:chOff x="2339752" y="339502"/>
            <a:chExt cx="1868973" cy="1124070"/>
          </a:xfrm>
        </p:grpSpPr>
        <p:sp>
          <p:nvSpPr>
            <p:cNvPr id="13" name="文本框 12"/>
            <p:cNvSpPr txBox="1"/>
            <p:nvPr>
              <p:custDataLst>
                <p:tags r:id="rId4"/>
              </p:custDataLst>
            </p:nvPr>
          </p:nvSpPr>
          <p:spPr>
            <a:xfrm>
              <a:off x="2339752" y="1063462"/>
              <a:ext cx="1868973" cy="400110"/>
            </a:xfrm>
            <a:prstGeom prst="rect">
              <a:avLst/>
            </a:prstGeom>
            <a:noFill/>
          </p:spPr>
          <p:txBody>
            <a:bodyPr wrap="none">
              <a:spAutoFit/>
            </a:bodyPr>
            <a:lstStyle/>
            <a:p>
              <a:pPr>
                <a:defRPr/>
              </a:pPr>
              <a:r>
                <a:rPr lang="en-US" altLang="zh-CN" sz="2000" spc="300" dirty="0">
                  <a:solidFill>
                    <a:srgbClr val="0070C0"/>
                  </a:solidFill>
                  <a:latin typeface="微软雅黑" panose="020B0503020204020204" pitchFamily="34" charset="-122"/>
                  <a:ea typeface="微软雅黑" panose="020B0503020204020204" pitchFamily="34" charset="-122"/>
                </a:rPr>
                <a:t>CONTENTS</a:t>
              </a:r>
              <a:endParaRPr lang="zh-CN" altLang="en-US" sz="2000" spc="300" dirty="0">
                <a:solidFill>
                  <a:srgbClr val="0070C0"/>
                </a:solidFill>
                <a:latin typeface="微软雅黑" panose="020B0503020204020204" pitchFamily="34" charset="-122"/>
                <a:ea typeface="微软雅黑" panose="020B0503020204020204" pitchFamily="34" charset="-122"/>
              </a:endParaRPr>
            </a:p>
          </p:txBody>
        </p:sp>
        <p:sp>
          <p:nvSpPr>
            <p:cNvPr id="14" name="文本框 1"/>
            <p:cNvSpPr txBox="1">
              <a:spLocks noChangeArrowheads="1"/>
            </p:cNvSpPr>
            <p:nvPr>
              <p:custDataLst>
                <p:tags r:id="rId5"/>
              </p:custDataLst>
            </p:nvPr>
          </p:nvSpPr>
          <p:spPr bwMode="auto">
            <a:xfrm>
              <a:off x="2339752" y="339502"/>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000" b="1" dirty="0">
                  <a:ln w="19050">
                    <a:solidFill>
                      <a:srgbClr val="FFFFFF"/>
                    </a:solidFill>
                  </a:ln>
                  <a:solidFill>
                    <a:srgbClr val="0070C0"/>
                  </a:solidFill>
                  <a:effectLst>
                    <a:outerShdw dist="228600" dir="9600000" algn="r" rotWithShape="0">
                      <a:srgbClr val="A5A5A5">
                        <a:alpha val="20000"/>
                      </a:srgbClr>
                    </a:outerShdw>
                  </a:effectLst>
                  <a:latin typeface="微软雅黑" panose="020B0503020204020204" pitchFamily="34" charset="-122"/>
                  <a:ea typeface="微软雅黑" panose="020B0503020204020204" pitchFamily="34" charset="-122"/>
                </a:rPr>
                <a:t>目 录</a:t>
              </a:r>
            </a:p>
          </p:txBody>
        </p:sp>
      </p:grpSp>
      <p:sp>
        <p:nvSpPr>
          <p:cNvPr id="36" name="等腰三角形 4"/>
          <p:cNvSpPr/>
          <p:nvPr>
            <p:custDataLst>
              <p:tags r:id="rId1"/>
            </p:custDataLst>
          </p:nvPr>
        </p:nvSpPr>
        <p:spPr>
          <a:xfrm rot="16200000" flipH="1">
            <a:off x="2572431" y="2315950"/>
            <a:ext cx="623022" cy="1939635"/>
          </a:xfrm>
          <a:custGeom>
            <a:avLst/>
            <a:gdLst>
              <a:gd name="connsiteX0" fmla="*/ 0 w 1858140"/>
              <a:gd name="connsiteY0" fmla="*/ 2160240 h 2160240"/>
              <a:gd name="connsiteX1" fmla="*/ 929070 w 1858140"/>
              <a:gd name="connsiteY1" fmla="*/ 0 h 2160240"/>
              <a:gd name="connsiteX2" fmla="*/ 1858140 w 1858140"/>
              <a:gd name="connsiteY2" fmla="*/ 2160240 h 2160240"/>
              <a:gd name="connsiteX3" fmla="*/ 0 w 1858140"/>
              <a:gd name="connsiteY3" fmla="*/ 2160240 h 2160240"/>
              <a:gd name="connsiteX0" fmla="*/ 0 w 1436109"/>
              <a:gd name="connsiteY0" fmla="*/ 1513126 h 2160240"/>
              <a:gd name="connsiteX1" fmla="*/ 507039 w 1436109"/>
              <a:gd name="connsiteY1" fmla="*/ 0 h 2160240"/>
              <a:gd name="connsiteX2" fmla="*/ 1436109 w 1436109"/>
              <a:gd name="connsiteY2" fmla="*/ 2160240 h 2160240"/>
              <a:gd name="connsiteX3" fmla="*/ 0 w 1436109"/>
              <a:gd name="connsiteY3" fmla="*/ 1513126 h 2160240"/>
              <a:gd name="connsiteX0" fmla="*/ 0 w 1436109"/>
              <a:gd name="connsiteY0" fmla="*/ 1555329 h 2202443"/>
              <a:gd name="connsiteX1" fmla="*/ 577381 w 1436109"/>
              <a:gd name="connsiteY1" fmla="*/ 0 h 2202443"/>
              <a:gd name="connsiteX2" fmla="*/ 1436109 w 1436109"/>
              <a:gd name="connsiteY2" fmla="*/ 2202443 h 2202443"/>
              <a:gd name="connsiteX3" fmla="*/ 0 w 1436109"/>
              <a:gd name="connsiteY3" fmla="*/ 1555329 h 2202443"/>
              <a:gd name="connsiteX0" fmla="*/ 0 w 1393906"/>
              <a:gd name="connsiteY0" fmla="*/ 1555329 h 2160240"/>
              <a:gd name="connsiteX1" fmla="*/ 577381 w 1393906"/>
              <a:gd name="connsiteY1" fmla="*/ 0 h 2160240"/>
              <a:gd name="connsiteX2" fmla="*/ 1393906 w 1393906"/>
              <a:gd name="connsiteY2" fmla="*/ 2160240 h 2160240"/>
              <a:gd name="connsiteX3" fmla="*/ 0 w 1393906"/>
              <a:gd name="connsiteY3" fmla="*/ 1555329 h 2160240"/>
            </a:gdLst>
            <a:ahLst/>
            <a:cxnLst>
              <a:cxn ang="0">
                <a:pos x="connsiteX0" y="connsiteY0"/>
              </a:cxn>
              <a:cxn ang="0">
                <a:pos x="connsiteX1" y="connsiteY1"/>
              </a:cxn>
              <a:cxn ang="0">
                <a:pos x="connsiteX2" y="connsiteY2"/>
              </a:cxn>
              <a:cxn ang="0">
                <a:pos x="connsiteX3" y="connsiteY3"/>
              </a:cxn>
            </a:cxnLst>
            <a:rect l="l" t="t" r="r" b="b"/>
            <a:pathLst>
              <a:path w="1393906" h="2160240">
                <a:moveTo>
                  <a:pt x="0" y="1555329"/>
                </a:moveTo>
                <a:lnTo>
                  <a:pt x="577381" y="0"/>
                </a:lnTo>
                <a:lnTo>
                  <a:pt x="1393906" y="2160240"/>
                </a:lnTo>
                <a:lnTo>
                  <a:pt x="0" y="1555329"/>
                </a:lnTo>
                <a:close/>
              </a:path>
            </a:pathLst>
          </a:custGeom>
          <a:gradFill flip="none" rotWithShape="1">
            <a:gsLst>
              <a:gs pos="0">
                <a:sysClr val="window" lastClr="FFFFFF">
                  <a:lumMod val="85000"/>
                  <a:shade val="30000"/>
                  <a:satMod val="115000"/>
                </a:sysClr>
              </a:gs>
              <a:gs pos="40000">
                <a:sysClr val="window" lastClr="FFFFFF">
                  <a:lumMod val="85000"/>
                  <a:shade val="67500"/>
                  <a:satMod val="115000"/>
                </a:sysClr>
              </a:gs>
              <a:gs pos="100000">
                <a:sysClr val="window" lastClr="FFFFFF">
                  <a:lumMod val="85000"/>
                  <a:shade val="100000"/>
                  <a:satMod val="115000"/>
                  <a:alpha val="8000"/>
                </a:sysClr>
              </a:gs>
            </a:gsLst>
            <a:lin ang="16200000" scaled="1"/>
            <a:tileRect/>
          </a:gradFill>
          <a:ln w="25400" cap="flat" cmpd="sng" algn="ctr">
            <a:noFill/>
            <a:prstDash val="solid"/>
          </a:ln>
          <a:effectLst/>
        </p:spPr>
        <p:txBody>
          <a:bodyPr rtlCol="0" anchor="ctr"/>
          <a:lstStyle/>
          <a:p>
            <a:pPr algn="ctr">
              <a:defRPr/>
            </a:pPr>
            <a:endParaRPr lang="en-US" sz="1013" kern="0">
              <a:solidFill>
                <a:schemeClr val="bg1"/>
              </a:solidFill>
              <a:latin typeface="Calibri"/>
            </a:endParaRPr>
          </a:p>
        </p:txBody>
      </p:sp>
      <p:sp>
        <p:nvSpPr>
          <p:cNvPr id="37" name="右箭头 3"/>
          <p:cNvSpPr/>
          <p:nvPr>
            <p:custDataLst>
              <p:tags r:id="rId2"/>
            </p:custDataLst>
          </p:nvPr>
        </p:nvSpPr>
        <p:spPr>
          <a:xfrm flipH="1">
            <a:off x="2051720" y="2715766"/>
            <a:ext cx="6098236" cy="894887"/>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rgbClr val="0070C0"/>
          </a:solidFill>
          <a:ln w="25400" cap="flat" cmpd="sng" algn="ctr">
            <a:noFill/>
            <a:prstDash val="solid"/>
          </a:ln>
          <a:effectLst/>
        </p:spPr>
        <p:txBody>
          <a:bodyPr lIns="945000" tIns="0" rIns="0" bIns="0" rtlCol="0" anchor="ctr">
            <a:normAutofit/>
          </a:bodyPr>
          <a:lstStyle/>
          <a:p>
            <a:pPr lvl="0" algn="ctr">
              <a:defRPr/>
            </a:pPr>
            <a:r>
              <a:rPr lang="zh-CN" altLang="en-US" sz="2800" b="1" kern="0" dirty="0">
                <a:solidFill>
                  <a:schemeClr val="bg1"/>
                </a:solidFill>
                <a:latin typeface="微软雅黑" panose="020B0503020204020204" pitchFamily="34" charset="-122"/>
                <a:ea typeface="微软雅黑" panose="020B0503020204020204" pitchFamily="34" charset="-122"/>
              </a:rPr>
              <a:t>单击添加文字标题</a:t>
            </a:r>
          </a:p>
        </p:txBody>
      </p:sp>
      <p:sp>
        <p:nvSpPr>
          <p:cNvPr id="38" name="TextBox 34"/>
          <p:cNvSpPr txBox="1"/>
          <p:nvPr>
            <p:custDataLst>
              <p:tags r:id="rId3"/>
            </p:custDataLst>
          </p:nvPr>
        </p:nvSpPr>
        <p:spPr>
          <a:xfrm>
            <a:off x="3035882" y="2643758"/>
            <a:ext cx="721058" cy="819904"/>
          </a:xfrm>
          <a:prstGeom prst="rect">
            <a:avLst/>
          </a:prstGeom>
          <a:noFill/>
        </p:spPr>
        <p:txBody>
          <a:bodyPr wrap="square" lIns="0" tIns="0" rIns="0" bIns="0" rtlCol="0" anchor="ctr" anchorCtr="0">
            <a:spAutoFit/>
          </a:bodyPr>
          <a:lstStyle/>
          <a:p>
            <a:pPr algn="ctr">
              <a:lnSpc>
                <a:spcPct val="130000"/>
              </a:lnSpc>
              <a:defRPr/>
            </a:pPr>
            <a:r>
              <a:rPr lang="en-US" altLang="zh-CN" sz="4400" b="1" kern="0" dirty="0" smtClean="0">
                <a:solidFill>
                  <a:schemeClr val="bg1"/>
                </a:solidFill>
                <a:latin typeface="Bell MT" pitchFamily="18" charset="0"/>
                <a:ea typeface="微软雅黑" pitchFamily="34" charset="-122"/>
              </a:rPr>
              <a:t>02</a:t>
            </a:r>
            <a:endParaRPr lang="en-US" altLang="zh-CN" sz="4400" b="1" kern="0" dirty="0">
              <a:solidFill>
                <a:schemeClr val="bg1"/>
              </a:solidFill>
              <a:latin typeface="Bell MT" pitchFamily="18" charset="0"/>
              <a:ea typeface="微软雅黑" pitchFamily="34" charset="-122"/>
            </a:endParaRPr>
          </a:p>
        </p:txBody>
      </p:sp>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64360" y="1694456"/>
            <a:ext cx="2205828" cy="900412"/>
          </a:xfrm>
          <a:prstGeom prst="rect">
            <a:avLst/>
          </a:prstGeom>
        </p:spPr>
      </p:pic>
    </p:spTree>
    <p:extLst>
      <p:ext uri="{BB962C8B-B14F-4D97-AF65-F5344CB8AC3E}">
        <p14:creationId xmlns:p14="http://schemas.microsoft.com/office/powerpoint/2010/main" val="29801867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500" fill="hold"/>
                                        <p:tgtEl>
                                          <p:spTgt spid="19"/>
                                        </p:tgtEl>
                                        <p:attrNameLst>
                                          <p:attrName>ppt_w</p:attrName>
                                        </p:attrNameLst>
                                      </p:cBhvr>
                                      <p:tavLst>
                                        <p:tav tm="0">
                                          <p:val>
                                            <p:fltVal val="0"/>
                                          </p:val>
                                        </p:tav>
                                        <p:tav tm="100000">
                                          <p:val>
                                            <p:strVal val="#ppt_w"/>
                                          </p:val>
                                        </p:tav>
                                      </p:tavLst>
                                    </p:anim>
                                    <p:anim calcmode="lin" valueType="num">
                                      <p:cBhvr>
                                        <p:cTn id="14" dur="1500" fill="hold"/>
                                        <p:tgtEl>
                                          <p:spTgt spid="19"/>
                                        </p:tgtEl>
                                        <p:attrNameLst>
                                          <p:attrName>ppt_h</p:attrName>
                                        </p:attrNameLst>
                                      </p:cBhvr>
                                      <p:tavLst>
                                        <p:tav tm="0">
                                          <p:val>
                                            <p:fltVal val="0"/>
                                          </p:val>
                                        </p:tav>
                                        <p:tav tm="100000">
                                          <p:val>
                                            <p:strVal val="#ppt_h"/>
                                          </p:val>
                                        </p:tav>
                                      </p:tavLst>
                                    </p:anim>
                                    <p:animEffect transition="in" filter="fade">
                                      <p:cBhvr>
                                        <p:cTn id="15" dur="1500"/>
                                        <p:tgtEl>
                                          <p:spTgt spid="1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9" presetClass="entr" presetSubtype="0" decel="10000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10.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11.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12.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ags/tag13.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17"/>
</p:tagLst>
</file>

<file path=ppt/tags/tag14.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文本框 1"/>
</p:tagLst>
</file>

<file path=ppt/tags/tag15.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16.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17.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ags/tag18.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17"/>
</p:tagLst>
</file>

<file path=ppt/tags/tag19.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文本框 1"/>
</p:tagLst>
</file>

<file path=ppt/tags/tag2.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20.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21.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22.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ags/tag23.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17"/>
</p:tagLst>
</file>

<file path=ppt/tags/tag24.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文本框 1"/>
</p:tagLst>
</file>

<file path=ppt/tags/tag25.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26.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27.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ags/tag28.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17"/>
</p:tagLst>
</file>

<file path=ppt/tags/tag29.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文本框 1"/>
</p:tagLst>
</file>

<file path=ppt/tags/tag3.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30.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31.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32.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ags/tag33.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17"/>
</p:tagLst>
</file>

<file path=ppt/tags/tag34.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文本框 1"/>
</p:tagLst>
</file>

<file path=ppt/tags/tag4.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5.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等腰三角形 4"/>
</p:tagLst>
</file>

<file path=ppt/tags/tag6.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右箭头 3"/>
</p:tagLst>
</file>

<file path=ppt/tags/tag7.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0"/>
</p:tagLst>
</file>

<file path=ppt/tags/tag8.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2"/>
</p:tagLst>
</file>

<file path=ppt/tags/tag9.xml><?xml version="1.0" encoding="utf-8"?>
<p:tagLst xmlns:a="http://schemas.openxmlformats.org/drawingml/2006/main" xmlns:r="http://schemas.openxmlformats.org/officeDocument/2006/relationships" xmlns:p="http://schemas.openxmlformats.org/presentationml/2006/main">
  <p:tag name="MH" val="20170214134055"/>
  <p:tag name="MH_LIBRARY" val="GRAPHIC"/>
  <p:tag name="MH_ORDER" val="TextBox 34"/>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A000120140530A99PPBG">
  <a:themeElements>
    <a:clrScheme name="KSO_BLUE9">
      <a:dk1>
        <a:srgbClr val="47494B"/>
      </a:dk1>
      <a:lt1>
        <a:srgbClr val="FFFFFF"/>
      </a:lt1>
      <a:dk2>
        <a:srgbClr val="454749"/>
      </a:dk2>
      <a:lt2>
        <a:srgbClr val="EAF5FC"/>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自定义 15">
      <a:majorFont>
        <a:latin typeface="Arial Black"/>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TotalTime>
  <Words>1842</Words>
  <PresentationFormat>全屏显示(16:9)</PresentationFormat>
  <Paragraphs>312</Paragraphs>
  <Slides>27</Slides>
  <Notes>15</Notes>
  <HiddenSlides>0</HiddenSlides>
  <MMClips>2</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27</vt:i4>
      </vt:variant>
    </vt:vector>
  </HeadingPairs>
  <TitlesOfParts>
    <vt:vector size="51" baseType="lpstr">
      <vt:lpstr>Adobe 黑体 Std R</vt:lpstr>
      <vt:lpstr>Arial Unicode MS</vt:lpstr>
      <vt:lpstr>굴림</vt:lpstr>
      <vt:lpstr>Helvetica Neue</vt:lpstr>
      <vt:lpstr>华文细黑</vt:lpstr>
      <vt:lpstr>宋体</vt:lpstr>
      <vt:lpstr>微软雅黑</vt:lpstr>
      <vt:lpstr>幼圆</vt:lpstr>
      <vt:lpstr>Agency FB</vt:lpstr>
      <vt:lpstr>Arial</vt:lpstr>
      <vt:lpstr>Arial Black</vt:lpstr>
      <vt:lpstr>Arial Rounded MT Bold</vt:lpstr>
      <vt:lpstr>Bell MT</vt:lpstr>
      <vt:lpstr>Berlin Sans FB</vt:lpstr>
      <vt:lpstr>Calibri</vt:lpstr>
      <vt:lpstr>Impact</vt:lpstr>
      <vt:lpstr>Marlett</vt:lpstr>
      <vt:lpstr>Segoe UI</vt:lpstr>
      <vt:lpstr>Times New Roman</vt:lpstr>
      <vt:lpstr>Verdana</vt:lpstr>
      <vt:lpstr>Webdings</vt:lpstr>
      <vt:lpstr>Wingdings</vt:lpstr>
      <vt:lpstr>自定义设计方案</vt:lpstr>
      <vt:lpstr>1_A000120140530A99PPBG</vt:lpstr>
      <vt:lpstr>PowerPoint 演示文稿</vt:lpstr>
      <vt:lpstr>PowerPoint 演示文稿</vt:lpstr>
      <vt:lpstr>PowerPoint 演示文稿</vt:lpstr>
      <vt:lpstr> </vt:lpstr>
      <vt:lpstr> </vt:lpstr>
      <vt:lpstr> </vt:lpstr>
      <vt:lpstr> </vt:lpstr>
      <vt:lpstr> </vt:lpstr>
      <vt:lpstr>PowerPoint 演示文稿</vt:lpstr>
      <vt:lpstr> </vt:lpstr>
      <vt:lpstr>PowerPoint 演示文稿</vt:lpstr>
      <vt:lpstr> </vt:lpstr>
      <vt:lpstr> </vt:lpstr>
      <vt:lpstr> </vt:lpstr>
      <vt:lpstr>PowerPoint 演示文稿</vt:lpstr>
      <vt:lpstr>PowerPoint 演示文稿</vt:lpstr>
      <vt:lpstr> </vt:lpstr>
      <vt:lpstr> </vt:lpstr>
      <vt:lpstr>PowerPoint 演示文稿</vt:lpstr>
      <vt:lpstr> </vt:lpstr>
      <vt:lpstr>PowerPoint 演示文稿</vt:lpstr>
      <vt:lpstr> </vt:lpstr>
      <vt:lpstr> </vt:lpstr>
      <vt:lpstr> </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2015-03-15T15:55:02Z</dcterms:created>
  <dcterms:modified xsi:type="dcterms:W3CDTF">2017-07-19T23:24:59Z</dcterms:modified>
</cp:coreProperties>
</file>