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1" r:id="rId5"/>
    <p:sldMasterId id="2147493463" r:id="rId6"/>
    <p:sldMasterId id="2147493458" r:id="rId7"/>
  </p:sldMasterIdLst>
  <p:sldIdLst>
    <p:sldId id="260" r:id="rId8"/>
    <p:sldId id="263" r:id="rId9"/>
    <p:sldId id="264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610" autoAdjust="0"/>
    <p:restoredTop sz="93228"/>
  </p:normalViewPr>
  <p:slideViewPr>
    <p:cSldViewPr snapToGrid="0" snapToObjects="1">
      <p:cViewPr varScale="1">
        <p:scale>
          <a:sx n="102" d="100"/>
          <a:sy n="102" d="100"/>
        </p:scale>
        <p:origin x="-618" y="-96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305967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349613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30975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77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06153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039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2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5390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4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5377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9" r:id="rId1"/>
    <p:sldLayoutId id="21474934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59797" y="258233"/>
            <a:ext cx="3665047" cy="529569"/>
          </a:xfrm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/>
              <a:t>GANTT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CHART</a:t>
            </a:r>
            <a:r>
              <a:rPr kumimoji="1" lang="zh-CN" altLang="en-US" dirty="0"/>
              <a:t>  </a:t>
            </a:r>
            <a:r>
              <a:rPr kumimoji="1" lang="en-US" altLang="zh-CN" dirty="0"/>
              <a:t>7</a:t>
            </a:r>
            <a:r>
              <a:rPr kumimoji="1" lang="zh-CN" altLang="en-US" dirty="0"/>
              <a:t> </a:t>
            </a:r>
            <a:r>
              <a:rPr kumimoji="1" lang="en-US" altLang="zh-CN" dirty="0"/>
              <a:t>DAYS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7125530"/>
              </p:ext>
            </p:extLst>
          </p:nvPr>
        </p:nvGraphicFramePr>
        <p:xfrm>
          <a:off x="784720" y="1193545"/>
          <a:ext cx="10665388" cy="3933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701236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MON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TUE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WED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THUR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FRI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SAT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SUN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5" name="平行四边形 14"/>
          <p:cNvSpPr/>
          <p:nvPr/>
        </p:nvSpPr>
        <p:spPr>
          <a:xfrm rot="16200000" flipH="1">
            <a:off x="3039332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/>
        </p:nvSpPr>
        <p:spPr>
          <a:xfrm>
            <a:off x="3287989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30" name="平行四边形 29"/>
          <p:cNvSpPr/>
          <p:nvPr/>
        </p:nvSpPr>
        <p:spPr>
          <a:xfrm rot="16200000" flipH="1">
            <a:off x="1695589" y="279402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矩形 9"/>
          <p:cNvSpPr/>
          <p:nvPr/>
        </p:nvSpPr>
        <p:spPr>
          <a:xfrm>
            <a:off x="1944246" y="265036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平行四边形 31"/>
          <p:cNvSpPr/>
          <p:nvPr/>
        </p:nvSpPr>
        <p:spPr>
          <a:xfrm rot="16200000" flipH="1">
            <a:off x="5719736" y="345094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矩形 9"/>
          <p:cNvSpPr/>
          <p:nvPr/>
        </p:nvSpPr>
        <p:spPr>
          <a:xfrm>
            <a:off x="5968393" y="330728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平行四边形 34"/>
          <p:cNvSpPr/>
          <p:nvPr/>
        </p:nvSpPr>
        <p:spPr>
          <a:xfrm rot="16200000" flipH="1">
            <a:off x="7057020" y="4098492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6" name="矩形 9"/>
          <p:cNvSpPr/>
          <p:nvPr/>
        </p:nvSpPr>
        <p:spPr>
          <a:xfrm>
            <a:off x="7305677" y="3954840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7" name="平行四边形 36"/>
          <p:cNvSpPr/>
          <p:nvPr/>
        </p:nvSpPr>
        <p:spPr>
          <a:xfrm rot="16200000" flipH="1">
            <a:off x="8388533" y="4750624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矩形 9"/>
          <p:cNvSpPr/>
          <p:nvPr/>
        </p:nvSpPr>
        <p:spPr>
          <a:xfrm>
            <a:off x="8637190" y="4606972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9" name="平行四边形 38"/>
          <p:cNvSpPr/>
          <p:nvPr/>
        </p:nvSpPr>
        <p:spPr>
          <a:xfrm rot="16200000" flipH="1">
            <a:off x="8388533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0" name="矩形 9"/>
          <p:cNvSpPr/>
          <p:nvPr/>
        </p:nvSpPr>
        <p:spPr>
          <a:xfrm>
            <a:off x="8637190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1" name="矩形 9"/>
          <p:cNvSpPr/>
          <p:nvPr/>
        </p:nvSpPr>
        <p:spPr>
          <a:xfrm>
            <a:off x="7530390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2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43" name="矩形 9"/>
          <p:cNvSpPr/>
          <p:nvPr/>
        </p:nvSpPr>
        <p:spPr>
          <a:xfrm>
            <a:off x="4421313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1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1915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/>
              <a:t>GANTT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CHART</a:t>
            </a:r>
            <a:r>
              <a:rPr kumimoji="1" lang="zh-CN" altLang="en-US" dirty="0"/>
              <a:t>  </a:t>
            </a:r>
            <a:r>
              <a:rPr kumimoji="1" lang="en-US" altLang="zh-CN" dirty="0"/>
              <a:t>7</a:t>
            </a:r>
            <a:r>
              <a:rPr kumimoji="1" lang="zh-CN" altLang="en-US" dirty="0"/>
              <a:t> </a:t>
            </a:r>
            <a:r>
              <a:rPr kumimoji="1" lang="en-US" altLang="zh-CN" dirty="0"/>
              <a:t>DAYS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784720" y="1193545"/>
          <a:ext cx="10665388" cy="3933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701236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MON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TUE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WED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THUR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FRI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SAT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SUN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5" name="平行四边形 14"/>
          <p:cNvSpPr/>
          <p:nvPr/>
        </p:nvSpPr>
        <p:spPr>
          <a:xfrm rot="16200000" flipH="1">
            <a:off x="3039332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/>
        </p:nvSpPr>
        <p:spPr>
          <a:xfrm>
            <a:off x="3287989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30" name="平行四边形 29"/>
          <p:cNvSpPr/>
          <p:nvPr/>
        </p:nvSpPr>
        <p:spPr>
          <a:xfrm rot="16200000" flipH="1">
            <a:off x="1695589" y="279402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矩形 9"/>
          <p:cNvSpPr/>
          <p:nvPr/>
        </p:nvSpPr>
        <p:spPr>
          <a:xfrm>
            <a:off x="1944246" y="265036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平行四边形 31"/>
          <p:cNvSpPr/>
          <p:nvPr/>
        </p:nvSpPr>
        <p:spPr>
          <a:xfrm rot="16200000" flipH="1">
            <a:off x="5719736" y="345094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矩形 9"/>
          <p:cNvSpPr/>
          <p:nvPr/>
        </p:nvSpPr>
        <p:spPr>
          <a:xfrm>
            <a:off x="5968393" y="330728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平行四边形 34"/>
          <p:cNvSpPr/>
          <p:nvPr/>
        </p:nvSpPr>
        <p:spPr>
          <a:xfrm rot="16200000" flipH="1">
            <a:off x="7057020" y="4098492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6" name="矩形 9"/>
          <p:cNvSpPr/>
          <p:nvPr/>
        </p:nvSpPr>
        <p:spPr>
          <a:xfrm>
            <a:off x="7305677" y="3954840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7" name="平行四边形 36"/>
          <p:cNvSpPr/>
          <p:nvPr/>
        </p:nvSpPr>
        <p:spPr>
          <a:xfrm rot="16200000" flipH="1">
            <a:off x="8388533" y="4750624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矩形 9"/>
          <p:cNvSpPr/>
          <p:nvPr/>
        </p:nvSpPr>
        <p:spPr>
          <a:xfrm>
            <a:off x="8637190" y="4606972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9" name="平行四边形 38"/>
          <p:cNvSpPr/>
          <p:nvPr/>
        </p:nvSpPr>
        <p:spPr>
          <a:xfrm rot="16200000" flipH="1">
            <a:off x="8388533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0" name="矩形 9"/>
          <p:cNvSpPr/>
          <p:nvPr/>
        </p:nvSpPr>
        <p:spPr>
          <a:xfrm>
            <a:off x="8637190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1" name="矩形 9"/>
          <p:cNvSpPr/>
          <p:nvPr/>
        </p:nvSpPr>
        <p:spPr>
          <a:xfrm>
            <a:off x="7530390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2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43" name="矩形 9"/>
          <p:cNvSpPr/>
          <p:nvPr/>
        </p:nvSpPr>
        <p:spPr>
          <a:xfrm>
            <a:off x="4421313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1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5052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/>
              <a:t>GANTT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CHART</a:t>
            </a:r>
            <a:r>
              <a:rPr kumimoji="1" lang="zh-CN" altLang="en-US" dirty="0"/>
              <a:t>  </a:t>
            </a:r>
            <a:r>
              <a:rPr kumimoji="1" lang="en-US" altLang="zh-CN" dirty="0"/>
              <a:t>7</a:t>
            </a:r>
            <a:r>
              <a:rPr kumimoji="1" lang="zh-CN" altLang="en-US" dirty="0"/>
              <a:t> </a:t>
            </a:r>
            <a:r>
              <a:rPr kumimoji="1" lang="en-US" altLang="zh-CN" dirty="0"/>
              <a:t>DAYS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784720" y="1193545"/>
          <a:ext cx="10665388" cy="3933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0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376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701236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MON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TUE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WED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THUR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FRI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SAT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solidFill>
                            <a:srgbClr val="FFFFFF"/>
                          </a:solidFill>
                        </a:rPr>
                        <a:t>SUN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5" name="平行四边形 14"/>
          <p:cNvSpPr/>
          <p:nvPr/>
        </p:nvSpPr>
        <p:spPr>
          <a:xfrm rot="16200000" flipH="1">
            <a:off x="3039332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/>
        </p:nvSpPr>
        <p:spPr>
          <a:xfrm>
            <a:off x="3287989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30" name="平行四边形 29"/>
          <p:cNvSpPr/>
          <p:nvPr/>
        </p:nvSpPr>
        <p:spPr>
          <a:xfrm rot="16200000" flipH="1">
            <a:off x="1695589" y="279402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矩形 9"/>
          <p:cNvSpPr/>
          <p:nvPr/>
        </p:nvSpPr>
        <p:spPr>
          <a:xfrm>
            <a:off x="1944246" y="265036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平行四边形 31"/>
          <p:cNvSpPr/>
          <p:nvPr/>
        </p:nvSpPr>
        <p:spPr>
          <a:xfrm rot="16200000" flipH="1">
            <a:off x="5719736" y="345094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矩形 9"/>
          <p:cNvSpPr/>
          <p:nvPr/>
        </p:nvSpPr>
        <p:spPr>
          <a:xfrm>
            <a:off x="5968393" y="330728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平行四边形 34"/>
          <p:cNvSpPr/>
          <p:nvPr/>
        </p:nvSpPr>
        <p:spPr>
          <a:xfrm rot="16200000" flipH="1">
            <a:off x="7057020" y="4098492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6" name="矩形 9"/>
          <p:cNvSpPr/>
          <p:nvPr/>
        </p:nvSpPr>
        <p:spPr>
          <a:xfrm>
            <a:off x="7305677" y="3954840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7" name="平行四边形 36"/>
          <p:cNvSpPr/>
          <p:nvPr/>
        </p:nvSpPr>
        <p:spPr>
          <a:xfrm rot="16200000" flipH="1">
            <a:off x="8388533" y="4750624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矩形 9"/>
          <p:cNvSpPr/>
          <p:nvPr/>
        </p:nvSpPr>
        <p:spPr>
          <a:xfrm>
            <a:off x="8637190" y="4606972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9" name="平行四边形 38"/>
          <p:cNvSpPr/>
          <p:nvPr/>
        </p:nvSpPr>
        <p:spPr>
          <a:xfrm rot="16200000" flipH="1">
            <a:off x="8388533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0" name="矩形 9"/>
          <p:cNvSpPr/>
          <p:nvPr/>
        </p:nvSpPr>
        <p:spPr>
          <a:xfrm>
            <a:off x="8637190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1" name="矩形 9"/>
          <p:cNvSpPr/>
          <p:nvPr/>
        </p:nvSpPr>
        <p:spPr>
          <a:xfrm>
            <a:off x="7530390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2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43" name="矩形 9"/>
          <p:cNvSpPr/>
          <p:nvPr/>
        </p:nvSpPr>
        <p:spPr>
          <a:xfrm>
            <a:off x="4421313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1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346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sharepoint/v3/fields"/>
    <ds:schemaRef ds:uri="http://www.w3.org/XML/1998/namespace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344</TotalTime>
  <Words>78</Words>
  <Application>Microsoft Office PowerPoint</Application>
  <PresentationFormat>自定义</PresentationFormat>
  <Paragraphs>48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2_Office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78</cp:revision>
  <dcterms:created xsi:type="dcterms:W3CDTF">2010-04-12T23:12:02Z</dcterms:created>
  <dcterms:modified xsi:type="dcterms:W3CDTF">2016-03-15T18:31:32Z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