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21.xml" ContentType="application/vnd.openxmlformats-officedocument.presentationml.notesSlide+xml"/>
  <Override PartName="/ppt/tags/tag25.xml" ContentType="application/vnd.openxmlformats-officedocument.presentationml.tags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charts/chart1.xml" ContentType="application/vnd.openxmlformats-officedocument.drawingml.chart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charts/style3.xml" ContentType="application/vnd.ms-office.chart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tags/tag19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charts/colors3.xml" ContentType="application/vnd.ms-office.chartcolorstyle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tags/tag17.xml" ContentType="application/vnd.openxmlformats-officedocument.presentationml.tags+xml"/>
  <Override PartName="/ppt/notesSlides/notesSlide22.xml" ContentType="application/vnd.openxmlformats-officedocument.presentationml.notesSlide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  <Override PartName="/ppt/notesSlides/notesSlide20.xml" ContentType="application/vnd.openxmlformats-officedocument.presentationml.notesSlide+xml"/>
  <Override PartName="/ppt/tags/tag24.xml" ContentType="application/vnd.openxmlformats-officedocument.presentationml.tags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charts/style4.xml" ContentType="application/vnd.ms-office.chartstyle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Override PartName="/ppt/charts/colors4.xml" ContentType="application/vnd.ms-office.chartcolorstyle+xml"/>
  <Default Extension="rels" ContentType="application/vnd.openxmlformats-package.relationships+xml"/>
  <Override PartName="/ppt/slides/slide23.xml" ContentType="application/vnd.openxmlformats-officedocument.presentationml.slide+xml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4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7104063" cy="10234613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5307"/>
    <a:srgbClr val="6EC9EF"/>
    <a:srgbClr val="C8EAF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-16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Office_Excel____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Office_Excel____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Office_Excel____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Office_Excel____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dPt>
            <c:idx val="0"/>
            <c:spPr>
              <a:solidFill>
                <a:srgbClr val="E65307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spPr>
              <a:solidFill>
                <a:schemeClr val="bg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25</c:v>
                </c:pt>
                <c:pt idx="1">
                  <c:v>75</c:v>
                </c:pt>
              </c:numCache>
            </c:numRef>
          </c:val>
        </c:ser>
        <c:dLbls/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dPt>
            <c:idx val="0"/>
            <c:spPr>
              <a:solidFill>
                <a:srgbClr val="E65307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spPr>
              <a:solidFill>
                <a:schemeClr val="bg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B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/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dPt>
            <c:idx val="0"/>
            <c:spPr>
              <a:solidFill>
                <a:srgbClr val="E65307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spPr>
              <a:solidFill>
                <a:schemeClr val="bg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B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</c:ser>
        <c:dLbls/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srgbClr val="64A0DC"/>
            </a:solidFill>
          </c:spPr>
          <c:dPt>
            <c:idx val="0"/>
            <c:spPr>
              <a:solidFill>
                <a:srgbClr val="E65307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spPr>
              <a:solidFill>
                <a:schemeClr val="bg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90</c:v>
                </c:pt>
                <c:pt idx="1">
                  <c:v>10</c:v>
                </c:pt>
              </c:numCache>
            </c:numRef>
          </c:val>
        </c:ser>
        <c:dLbls/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0801F5-F365-4B53-BE97-FA458353D856}" type="datetimeFigureOut">
              <a:rPr lang="zh-CN" altLang="en-US" smtClean="0"/>
              <a:pPr/>
              <a:t>2017/11/2 Thursday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2452D-73E2-4148-A711-94748506A80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07954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2452D-73E2-4148-A711-94748506A805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802771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2452D-73E2-4148-A711-94748506A805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550671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2452D-73E2-4148-A711-94748506A805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062208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2452D-73E2-4148-A711-94748506A805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422579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2452D-73E2-4148-A711-94748506A805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772710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2452D-73E2-4148-A711-94748506A805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861468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2452D-73E2-4148-A711-94748506A805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760551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2452D-73E2-4148-A711-94748506A805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297497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2452D-73E2-4148-A711-94748506A805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384767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2452D-73E2-4148-A711-94748506A805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82115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2452D-73E2-4148-A711-94748506A805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86973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2452D-73E2-4148-A711-94748506A805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556938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2452D-73E2-4148-A711-94748506A805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051981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2452D-73E2-4148-A711-94748506A805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338748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2452D-73E2-4148-A711-94748506A805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0051612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2452D-73E2-4148-A711-94748506A805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9159072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2452D-73E2-4148-A711-94748506A805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6240805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2452D-73E2-4148-A711-94748506A805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4977256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2452D-73E2-4148-A711-94748506A805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781570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2452D-73E2-4148-A711-94748506A805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657524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2452D-73E2-4148-A711-94748506A805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377727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2452D-73E2-4148-A711-94748506A805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07656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2452D-73E2-4148-A711-94748506A805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185232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2452D-73E2-4148-A711-94748506A805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937670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2452D-73E2-4148-A711-94748506A805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43358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2452D-73E2-4148-A711-94748506A805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51604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2017/11/2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10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2017/11/2 Thursday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100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2017/11/2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100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2017/11/2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100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2017/11/2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1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2017/11/2 Thursday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1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2017/11/2 Thursday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1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2017/11/2 Thursday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1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2017/11/2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1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2017/11/2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1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EC9EF"/>
            </a:gs>
            <a:gs pos="10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pPr/>
              <a:t>2017/11/2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 spd="slow" advTm="1000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.xml"/><Relationship Id="rId7" Type="http://schemas.openxmlformats.org/officeDocument/2006/relationships/image" Target="../media/image2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1.jpe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Relationship Id="rId6" Type="http://schemas.openxmlformats.org/officeDocument/2006/relationships/image" Target="../media/image8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Relationship Id="rId6" Type="http://schemas.openxmlformats.org/officeDocument/2006/relationships/image" Target="../media/image1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Relationship Id="rId6" Type="http://schemas.openxmlformats.org/officeDocument/2006/relationships/image" Target="../media/image10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Relationship Id="rId6" Type="http://schemas.openxmlformats.org/officeDocument/2006/relationships/image" Target="../media/image1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Relationship Id="rId6" Type="http://schemas.openxmlformats.org/officeDocument/2006/relationships/image" Target="../media/image8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3.xml"/><Relationship Id="rId6" Type="http://schemas.openxmlformats.org/officeDocument/2006/relationships/image" Target="../media/image19.jpe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6" Type="http://schemas.openxmlformats.org/officeDocument/2006/relationships/image" Target="../media/image11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6" Type="http://schemas.openxmlformats.org/officeDocument/2006/relationships/image" Target="../media/image10.jpe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6" Type="http://schemas.openxmlformats.org/officeDocument/2006/relationships/image" Target="../media/image14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.xml"/><Relationship Id="rId3" Type="http://schemas.openxmlformats.org/officeDocument/2006/relationships/notesSlide" Target="../notesSlides/notesSlide8.xml"/><Relationship Id="rId7" Type="http://schemas.openxmlformats.org/officeDocument/2006/relationships/chart" Target="../charts/chart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6" Type="http://schemas.openxmlformats.org/officeDocument/2006/relationships/chart" Target="../charts/char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1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6800" y="-9525"/>
            <a:ext cx="10058400" cy="2924175"/>
          </a:xfrm>
          <a:prstGeom prst="rect">
            <a:avLst/>
          </a:prstGeom>
        </p:spPr>
      </p:pic>
      <p:pic>
        <p:nvPicPr>
          <p:cNvPr id="4" name="图片 3" descr="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77380" y="-9525"/>
            <a:ext cx="5215890" cy="2268220"/>
          </a:xfrm>
          <a:prstGeom prst="rect">
            <a:avLst/>
          </a:prstGeom>
        </p:spPr>
      </p:pic>
      <p:pic>
        <p:nvPicPr>
          <p:cNvPr id="6" name="图片 5" descr="199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84065" y="846455"/>
            <a:ext cx="2634615" cy="2548255"/>
          </a:xfrm>
          <a:prstGeom prst="rect">
            <a:avLst/>
          </a:prstGeom>
        </p:spPr>
      </p:pic>
      <p:sp>
        <p:nvSpPr>
          <p:cNvPr id="8" name="PA_文本框 3"/>
          <p:cNvSpPr txBox="1"/>
          <p:nvPr>
            <p:custDataLst>
              <p:tags r:id="rId1"/>
            </p:custDataLst>
          </p:nvPr>
        </p:nvSpPr>
        <p:spPr>
          <a:xfrm>
            <a:off x="2144395" y="2884805"/>
            <a:ext cx="8527415" cy="87439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4800" b="1" kern="2200" spc="600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E6530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政府党委党政工作</a:t>
            </a:r>
            <a:r>
              <a:rPr lang="en-US" altLang="zh-CN" sz="4800" b="1" kern="2200" spc="600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E6530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4800" b="1" kern="2200" spc="600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E6530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模板</a:t>
            </a:r>
          </a:p>
        </p:txBody>
      </p:sp>
      <p:sp>
        <p:nvSpPr>
          <p:cNvPr id="10" name="PA_圆角矩形 9"/>
          <p:cNvSpPr/>
          <p:nvPr>
            <p:custDataLst>
              <p:tags r:id="rId2"/>
            </p:custDataLst>
          </p:nvPr>
        </p:nvSpPr>
        <p:spPr>
          <a:xfrm>
            <a:off x="4242118" y="3773170"/>
            <a:ext cx="3995420" cy="360045"/>
          </a:xfrm>
          <a:prstGeom prst="roundRect">
            <a:avLst>
              <a:gd name="adj" fmla="val 50000"/>
            </a:avLst>
          </a:prstGeom>
          <a:solidFill>
            <a:srgbClr val="E653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dirty="0" smtClean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cs typeface="+mn-ea"/>
                <a:sym typeface="+mn-lt"/>
              </a:rPr>
              <a:t>单击此处添加</a:t>
            </a:r>
            <a:r>
              <a:rPr lang="zh-CN" dirty="0" smtClean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cs typeface="+mn-ea"/>
                <a:sym typeface="+mn-lt"/>
              </a:rPr>
              <a:t>您的副</a:t>
            </a:r>
            <a:r>
              <a:rPr dirty="0" smtClean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cs typeface="+mn-ea"/>
                <a:sym typeface="+mn-lt"/>
              </a:rPr>
              <a:t>标题</a:t>
            </a:r>
            <a:r>
              <a:rPr lang="zh-CN" dirty="0" smtClean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cs typeface="+mn-ea"/>
                <a:sym typeface="+mn-lt"/>
              </a:rPr>
              <a:t>内容</a:t>
            </a:r>
          </a:p>
        </p:txBody>
      </p:sp>
      <p:sp>
        <p:nvSpPr>
          <p:cNvPr id="20" name="PA_文本框 45"/>
          <p:cNvSpPr txBox="1"/>
          <p:nvPr>
            <p:custDataLst>
              <p:tags r:id="rId3"/>
            </p:custDataLst>
          </p:nvPr>
        </p:nvSpPr>
        <p:spPr>
          <a:xfrm>
            <a:off x="3832848" y="4175234"/>
            <a:ext cx="48696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1100" dirty="0"/>
              <a:t>汇报人</a:t>
            </a:r>
            <a:r>
              <a:rPr lang="zh-CN" altLang="zh-CN" sz="1100" dirty="0" smtClean="0"/>
              <a:t>：</a:t>
            </a:r>
            <a:r>
              <a:rPr lang="en-US" altLang="zh-CN" sz="1100" dirty="0" smtClean="0"/>
              <a:t>XXX  </a:t>
            </a:r>
            <a:r>
              <a:rPr lang="zh-CN" altLang="zh-CN" sz="1100" dirty="0"/>
              <a:t>汇报时间：</a:t>
            </a:r>
            <a:r>
              <a:rPr lang="en-US" altLang="zh-CN" sz="1100" dirty="0"/>
              <a:t>XX</a:t>
            </a:r>
            <a:r>
              <a:rPr lang="zh-CN" altLang="zh-CN" sz="1100" dirty="0"/>
              <a:t>年</a:t>
            </a:r>
            <a:r>
              <a:rPr lang="en-US" altLang="zh-CN" sz="1100" dirty="0"/>
              <a:t>XX</a:t>
            </a:r>
            <a:r>
              <a:rPr lang="zh-CN" altLang="zh-CN" sz="1100" dirty="0"/>
              <a:t>月</a:t>
            </a:r>
            <a:endParaRPr lang="en-US" altLang="zh-CN" sz="1100" b="1" dirty="0">
              <a:solidFill>
                <a:srgbClr val="E65307"/>
              </a:solidFill>
              <a:latin typeface="Arial Black" panose="020B0A04020102020204" pitchFamily="34" charset="0"/>
              <a:ea typeface="方正细圆简体" panose="02010601030101010101" pitchFamily="2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10" grpId="0" bldLvl="0" animBg="1"/>
      <p:bldP spid="2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65785" y="741045"/>
            <a:ext cx="11060430" cy="0"/>
          </a:xfrm>
          <a:prstGeom prst="line">
            <a:avLst/>
          </a:prstGeom>
          <a:ln>
            <a:solidFill>
              <a:srgbClr val="E6530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b52b2eb78c6f00b81d28026433c7e78b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24160" y="5080"/>
            <a:ext cx="1285875" cy="894715"/>
          </a:xfrm>
          <a:prstGeom prst="rect">
            <a:avLst/>
          </a:prstGeom>
        </p:spPr>
      </p:pic>
      <p:pic>
        <p:nvPicPr>
          <p:cNvPr id="6" name="图片 5" descr="aca5f4ca3fb0bc29e7b589b6bb7cccf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1300" y="67310"/>
            <a:ext cx="1162050" cy="814070"/>
          </a:xfrm>
          <a:prstGeom prst="rect">
            <a:avLst/>
          </a:prstGeom>
        </p:spPr>
      </p:pic>
      <p:sp>
        <p:nvSpPr>
          <p:cNvPr id="11" name="PA_文本框 3"/>
          <p:cNvSpPr txBox="1"/>
          <p:nvPr>
            <p:custDataLst>
              <p:tags r:id="rId1"/>
            </p:custDataLst>
          </p:nvPr>
        </p:nvSpPr>
        <p:spPr>
          <a:xfrm>
            <a:off x="1287145" y="190500"/>
            <a:ext cx="3364865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sz="2400" kern="2200" spc="600" dirty="0" smtClean="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cxnSp>
        <p:nvCxnSpPr>
          <p:cNvPr id="41" name="Straight Connector 247"/>
          <p:cNvCxnSpPr/>
          <p:nvPr/>
        </p:nvCxnSpPr>
        <p:spPr>
          <a:xfrm>
            <a:off x="1042975" y="5477608"/>
            <a:ext cx="10106051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74"/>
          <p:cNvGrpSpPr/>
          <p:nvPr/>
        </p:nvGrpSpPr>
        <p:grpSpPr>
          <a:xfrm>
            <a:off x="2178725" y="1739195"/>
            <a:ext cx="1228949" cy="3456420"/>
            <a:chOff x="1634044" y="1304396"/>
            <a:chExt cx="921712" cy="2592315"/>
          </a:xfrm>
        </p:grpSpPr>
        <p:sp>
          <p:nvSpPr>
            <p:cNvPr id="44" name="Rounded Rectangle 38"/>
            <p:cNvSpPr/>
            <p:nvPr/>
          </p:nvSpPr>
          <p:spPr>
            <a:xfrm>
              <a:off x="1634044" y="1304396"/>
              <a:ext cx="921712" cy="2592315"/>
            </a:xfrm>
            <a:prstGeom prst="roundRect">
              <a:avLst>
                <a:gd name="adj" fmla="val 50000"/>
              </a:avLst>
            </a:prstGeom>
            <a:solidFill>
              <a:srgbClr val="E653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/>
            </a:p>
          </p:txBody>
        </p:sp>
        <p:grpSp>
          <p:nvGrpSpPr>
            <p:cNvPr id="45" name="Group 46"/>
            <p:cNvGrpSpPr/>
            <p:nvPr/>
          </p:nvGrpSpPr>
          <p:grpSpPr>
            <a:xfrm>
              <a:off x="1703480" y="3032606"/>
              <a:ext cx="782840" cy="782838"/>
              <a:chOff x="1703480" y="3032606"/>
              <a:chExt cx="782840" cy="782838"/>
            </a:xfrm>
          </p:grpSpPr>
          <p:sp>
            <p:nvSpPr>
              <p:cNvPr id="49" name="Oval 44"/>
              <p:cNvSpPr/>
              <p:nvPr/>
            </p:nvSpPr>
            <p:spPr>
              <a:xfrm>
                <a:off x="1758217" y="3087343"/>
                <a:ext cx="673367" cy="6733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5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50" name="Oval 45"/>
              <p:cNvSpPr/>
              <p:nvPr/>
            </p:nvSpPr>
            <p:spPr>
              <a:xfrm>
                <a:off x="1703480" y="3032606"/>
                <a:ext cx="782840" cy="782838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5" dirty="0"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46" name="Group 61"/>
            <p:cNvGrpSpPr/>
            <p:nvPr/>
          </p:nvGrpSpPr>
          <p:grpSpPr>
            <a:xfrm>
              <a:off x="1728094" y="1477217"/>
              <a:ext cx="733614" cy="2108390"/>
              <a:chOff x="1728094" y="1477217"/>
              <a:chExt cx="733614" cy="2108390"/>
            </a:xfrm>
          </p:grpSpPr>
          <p:sp>
            <p:nvSpPr>
              <p:cNvPr id="47" name="Text Placeholder 3"/>
              <p:cNvSpPr txBox="1"/>
              <p:nvPr/>
            </p:nvSpPr>
            <p:spPr>
              <a:xfrm>
                <a:off x="1907297" y="3262442"/>
                <a:ext cx="375205" cy="323165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defTabSz="1218565">
                  <a:spcBef>
                    <a:spcPct val="20000"/>
                  </a:spcBef>
                  <a:defRPr/>
                </a:pPr>
                <a:r>
                  <a:rPr lang="zh-CN" altLang="en-US" sz="14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输入标签</a:t>
                </a:r>
                <a:endPara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48" name="Rectangle 60"/>
              <p:cNvSpPr/>
              <p:nvPr/>
            </p:nvSpPr>
            <p:spPr>
              <a:xfrm>
                <a:off x="1728094" y="1477217"/>
                <a:ext cx="733614" cy="4796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1218565">
                  <a:spcBef>
                    <a:spcPct val="20000"/>
                  </a:spcBef>
                  <a:defRPr/>
                </a:pPr>
                <a:r>
                  <a:rPr lang="en-US" sz="3555" b="1" dirty="0">
                    <a:solidFill>
                      <a:schemeClr val="bg1"/>
                    </a:solidFill>
                  </a:rPr>
                  <a:t>90%</a:t>
                </a:r>
              </a:p>
            </p:txBody>
          </p:sp>
        </p:grpSp>
      </p:grpSp>
      <p:grpSp>
        <p:nvGrpSpPr>
          <p:cNvPr id="51" name="Group 75"/>
          <p:cNvGrpSpPr/>
          <p:nvPr/>
        </p:nvGrpSpPr>
        <p:grpSpPr>
          <a:xfrm>
            <a:off x="3830125" y="2276860"/>
            <a:ext cx="1228949" cy="2918755"/>
            <a:chOff x="2872594" y="1707645"/>
            <a:chExt cx="921712" cy="2189066"/>
          </a:xfrm>
        </p:grpSpPr>
        <p:sp>
          <p:nvSpPr>
            <p:cNvPr id="52" name="Rounded Rectangle 40"/>
            <p:cNvSpPr/>
            <p:nvPr/>
          </p:nvSpPr>
          <p:spPr>
            <a:xfrm>
              <a:off x="2872594" y="1707645"/>
              <a:ext cx="921712" cy="218906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/>
            </a:p>
          </p:txBody>
        </p:sp>
        <p:grpSp>
          <p:nvGrpSpPr>
            <p:cNvPr id="53" name="Group 47"/>
            <p:cNvGrpSpPr/>
            <p:nvPr/>
          </p:nvGrpSpPr>
          <p:grpSpPr>
            <a:xfrm>
              <a:off x="2942030" y="3032606"/>
              <a:ext cx="782840" cy="782838"/>
              <a:chOff x="1703480" y="3032606"/>
              <a:chExt cx="782840" cy="782838"/>
            </a:xfrm>
          </p:grpSpPr>
          <p:sp>
            <p:nvSpPr>
              <p:cNvPr id="57" name="Oval 48"/>
              <p:cNvSpPr/>
              <p:nvPr/>
            </p:nvSpPr>
            <p:spPr>
              <a:xfrm>
                <a:off x="1758217" y="3087343"/>
                <a:ext cx="673367" cy="6733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5" dirty="0">
                  <a:solidFill>
                    <a:schemeClr val="bg2"/>
                  </a:solidFill>
                </a:endParaRPr>
              </a:p>
            </p:txBody>
          </p:sp>
          <p:sp>
            <p:nvSpPr>
              <p:cNvPr id="58" name="Oval 49"/>
              <p:cNvSpPr/>
              <p:nvPr/>
            </p:nvSpPr>
            <p:spPr>
              <a:xfrm>
                <a:off x="1703480" y="3032606"/>
                <a:ext cx="782840" cy="782838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5" dirty="0"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54" name="Group 62"/>
            <p:cNvGrpSpPr/>
            <p:nvPr/>
          </p:nvGrpSpPr>
          <p:grpSpPr>
            <a:xfrm>
              <a:off x="2961359" y="1825998"/>
              <a:ext cx="733614" cy="1759608"/>
              <a:chOff x="1728094" y="1750267"/>
              <a:chExt cx="733614" cy="1759608"/>
            </a:xfrm>
          </p:grpSpPr>
          <p:sp>
            <p:nvSpPr>
              <p:cNvPr id="55" name="Text Placeholder 3"/>
              <p:cNvSpPr txBox="1"/>
              <p:nvPr/>
            </p:nvSpPr>
            <p:spPr>
              <a:xfrm>
                <a:off x="1911900" y="3186710"/>
                <a:ext cx="381193" cy="323165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defTabSz="1218565">
                  <a:spcBef>
                    <a:spcPct val="20000"/>
                  </a:spcBef>
                  <a:defRPr/>
                </a:pPr>
                <a:r>
                  <a:rPr lang="zh-CN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输入标签</a:t>
                </a:r>
                <a:endPara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6" name="Rectangle 64"/>
              <p:cNvSpPr/>
              <p:nvPr/>
            </p:nvSpPr>
            <p:spPr>
              <a:xfrm>
                <a:off x="1728094" y="1750267"/>
                <a:ext cx="733614" cy="47965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1218565">
                  <a:spcBef>
                    <a:spcPct val="20000"/>
                  </a:spcBef>
                  <a:defRPr/>
                </a:pPr>
                <a:r>
                  <a:rPr lang="en-US" sz="3555" b="1" dirty="0">
                    <a:solidFill>
                      <a:schemeClr val="bg1"/>
                    </a:solidFill>
                  </a:rPr>
                  <a:t>80%</a:t>
                </a:r>
              </a:p>
            </p:txBody>
          </p:sp>
        </p:grpSp>
      </p:grpSp>
      <p:grpSp>
        <p:nvGrpSpPr>
          <p:cNvPr id="59" name="Group 76"/>
          <p:cNvGrpSpPr/>
          <p:nvPr/>
        </p:nvGrpSpPr>
        <p:grpSpPr>
          <a:xfrm>
            <a:off x="5481525" y="971102"/>
            <a:ext cx="1228949" cy="4224513"/>
            <a:chOff x="4106521" y="728326"/>
            <a:chExt cx="921712" cy="3168385"/>
          </a:xfrm>
        </p:grpSpPr>
        <p:sp>
          <p:nvSpPr>
            <p:cNvPr id="60" name="Rounded Rectangle 41"/>
            <p:cNvSpPr/>
            <p:nvPr/>
          </p:nvSpPr>
          <p:spPr>
            <a:xfrm>
              <a:off x="4106521" y="728326"/>
              <a:ext cx="921712" cy="3168385"/>
            </a:xfrm>
            <a:prstGeom prst="roundRect">
              <a:avLst>
                <a:gd name="adj" fmla="val 50000"/>
              </a:avLst>
            </a:prstGeom>
            <a:solidFill>
              <a:srgbClr val="E653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/>
            </a:p>
          </p:txBody>
        </p:sp>
        <p:grpSp>
          <p:nvGrpSpPr>
            <p:cNvPr id="61" name="Group 50"/>
            <p:cNvGrpSpPr/>
            <p:nvPr/>
          </p:nvGrpSpPr>
          <p:grpSpPr>
            <a:xfrm>
              <a:off x="4175957" y="3032606"/>
              <a:ext cx="782840" cy="782838"/>
              <a:chOff x="1703480" y="3032606"/>
              <a:chExt cx="782840" cy="782838"/>
            </a:xfrm>
          </p:grpSpPr>
          <p:sp>
            <p:nvSpPr>
              <p:cNvPr id="65" name="Oval 51"/>
              <p:cNvSpPr/>
              <p:nvPr/>
            </p:nvSpPr>
            <p:spPr>
              <a:xfrm>
                <a:off x="1758217" y="3087343"/>
                <a:ext cx="673367" cy="6733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5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66" name="Oval 52"/>
              <p:cNvSpPr/>
              <p:nvPr/>
            </p:nvSpPr>
            <p:spPr>
              <a:xfrm>
                <a:off x="1703480" y="3032606"/>
                <a:ext cx="782840" cy="782838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5" dirty="0">
                  <a:solidFill>
                    <a:srgbClr val="FF3F3F"/>
                  </a:solidFill>
                </a:endParaRPr>
              </a:p>
            </p:txBody>
          </p:sp>
        </p:grpSp>
        <p:grpSp>
          <p:nvGrpSpPr>
            <p:cNvPr id="62" name="Group 65"/>
            <p:cNvGrpSpPr/>
            <p:nvPr/>
          </p:nvGrpSpPr>
          <p:grpSpPr>
            <a:xfrm>
              <a:off x="4115305" y="958754"/>
              <a:ext cx="906739" cy="2626851"/>
              <a:chOff x="1647068" y="1174197"/>
              <a:chExt cx="906739" cy="2626851"/>
            </a:xfrm>
          </p:grpSpPr>
          <p:sp>
            <p:nvSpPr>
              <p:cNvPr id="63" name="Text Placeholder 3"/>
              <p:cNvSpPr txBox="1"/>
              <p:nvPr/>
            </p:nvSpPr>
            <p:spPr>
              <a:xfrm>
                <a:off x="1924450" y="3477883"/>
                <a:ext cx="349379" cy="323165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defTabSz="1218565">
                  <a:spcBef>
                    <a:spcPct val="20000"/>
                  </a:spcBef>
                  <a:defRPr/>
                </a:pPr>
                <a:r>
                  <a:rPr lang="zh-CN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输入标签</a:t>
                </a:r>
                <a:endPara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64" name="Rectangle 67"/>
              <p:cNvSpPr/>
              <p:nvPr/>
            </p:nvSpPr>
            <p:spPr>
              <a:xfrm>
                <a:off x="1647068" y="1174197"/>
                <a:ext cx="906739" cy="4796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1218565">
                  <a:spcBef>
                    <a:spcPct val="20000"/>
                  </a:spcBef>
                  <a:defRPr/>
                </a:pPr>
                <a:r>
                  <a:rPr lang="en-US" sz="3555" b="1" dirty="0">
                    <a:solidFill>
                      <a:schemeClr val="bg1"/>
                    </a:solidFill>
                  </a:rPr>
                  <a:t>100%</a:t>
                </a:r>
              </a:p>
            </p:txBody>
          </p:sp>
        </p:grpSp>
      </p:grpSp>
      <p:grpSp>
        <p:nvGrpSpPr>
          <p:cNvPr id="67" name="Group 79"/>
          <p:cNvGrpSpPr/>
          <p:nvPr/>
        </p:nvGrpSpPr>
        <p:grpSpPr>
          <a:xfrm>
            <a:off x="8784325" y="1739195"/>
            <a:ext cx="1228949" cy="3456420"/>
            <a:chOff x="6588245" y="1304396"/>
            <a:chExt cx="921712" cy="2592315"/>
          </a:xfrm>
        </p:grpSpPr>
        <p:sp>
          <p:nvSpPr>
            <p:cNvPr id="68" name="Rounded Rectangle 43"/>
            <p:cNvSpPr/>
            <p:nvPr/>
          </p:nvSpPr>
          <p:spPr>
            <a:xfrm>
              <a:off x="6588245" y="1304396"/>
              <a:ext cx="921712" cy="2592315"/>
            </a:xfrm>
            <a:prstGeom prst="roundRect">
              <a:avLst>
                <a:gd name="adj" fmla="val 50000"/>
              </a:avLst>
            </a:prstGeom>
            <a:solidFill>
              <a:srgbClr val="E653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/>
            </a:p>
          </p:txBody>
        </p:sp>
        <p:grpSp>
          <p:nvGrpSpPr>
            <p:cNvPr id="69" name="Group 56"/>
            <p:cNvGrpSpPr/>
            <p:nvPr/>
          </p:nvGrpSpPr>
          <p:grpSpPr>
            <a:xfrm>
              <a:off x="6657681" y="3032606"/>
              <a:ext cx="782840" cy="782838"/>
              <a:chOff x="1703480" y="3032606"/>
              <a:chExt cx="782840" cy="782838"/>
            </a:xfrm>
          </p:grpSpPr>
          <p:sp>
            <p:nvSpPr>
              <p:cNvPr id="73" name="Oval 57"/>
              <p:cNvSpPr/>
              <p:nvPr/>
            </p:nvSpPr>
            <p:spPr>
              <a:xfrm>
                <a:off x="1758217" y="3087343"/>
                <a:ext cx="673367" cy="6733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5" dirty="0">
                  <a:solidFill>
                    <a:schemeClr val="accent3"/>
                  </a:solidFill>
                </a:endParaRPr>
              </a:p>
            </p:txBody>
          </p:sp>
          <p:sp>
            <p:nvSpPr>
              <p:cNvPr id="74" name="Oval 58"/>
              <p:cNvSpPr/>
              <p:nvPr/>
            </p:nvSpPr>
            <p:spPr>
              <a:xfrm>
                <a:off x="1703480" y="3032606"/>
                <a:ext cx="782840" cy="782838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5" dirty="0">
                  <a:solidFill>
                    <a:srgbClr val="00B0F0"/>
                  </a:solidFill>
                </a:endParaRPr>
              </a:p>
            </p:txBody>
          </p:sp>
        </p:grpSp>
        <p:grpSp>
          <p:nvGrpSpPr>
            <p:cNvPr id="70" name="Group 68"/>
            <p:cNvGrpSpPr/>
            <p:nvPr/>
          </p:nvGrpSpPr>
          <p:grpSpPr>
            <a:xfrm>
              <a:off x="6677010" y="1477217"/>
              <a:ext cx="733614" cy="2108388"/>
              <a:chOff x="1728094" y="1477217"/>
              <a:chExt cx="733614" cy="2108388"/>
            </a:xfrm>
          </p:grpSpPr>
          <p:sp>
            <p:nvSpPr>
              <p:cNvPr id="71" name="Text Placeholder 3"/>
              <p:cNvSpPr txBox="1"/>
              <p:nvPr/>
            </p:nvSpPr>
            <p:spPr>
              <a:xfrm>
                <a:off x="1950645" y="3262440"/>
                <a:ext cx="299080" cy="323165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defTabSz="1218565">
                  <a:spcBef>
                    <a:spcPct val="20000"/>
                  </a:spcBef>
                  <a:defRPr/>
                </a:pPr>
                <a:r>
                  <a:rPr lang="zh-CN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输入标签</a:t>
                </a:r>
                <a:endPara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72" name="Rectangle 70"/>
              <p:cNvSpPr/>
              <p:nvPr/>
            </p:nvSpPr>
            <p:spPr>
              <a:xfrm>
                <a:off x="1728094" y="1477217"/>
                <a:ext cx="733614" cy="4796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1218565">
                  <a:spcBef>
                    <a:spcPct val="20000"/>
                  </a:spcBef>
                  <a:defRPr/>
                </a:pPr>
                <a:r>
                  <a:rPr lang="en-US" sz="3555" b="1" dirty="0">
                    <a:solidFill>
                      <a:schemeClr val="bg1"/>
                    </a:solidFill>
                  </a:rPr>
                  <a:t>90%</a:t>
                </a:r>
              </a:p>
            </p:txBody>
          </p:sp>
        </p:grpSp>
      </p:grpSp>
      <p:grpSp>
        <p:nvGrpSpPr>
          <p:cNvPr id="75" name="Group 78"/>
          <p:cNvGrpSpPr/>
          <p:nvPr/>
        </p:nvGrpSpPr>
        <p:grpSpPr>
          <a:xfrm>
            <a:off x="7132925" y="2507288"/>
            <a:ext cx="1228949" cy="2663083"/>
            <a:chOff x="5349694" y="1880466"/>
            <a:chExt cx="921712" cy="1997312"/>
          </a:xfrm>
        </p:grpSpPr>
        <p:sp>
          <p:nvSpPr>
            <p:cNvPr id="76" name="Rounded Rectangle 42"/>
            <p:cNvSpPr/>
            <p:nvPr/>
          </p:nvSpPr>
          <p:spPr>
            <a:xfrm>
              <a:off x="5349694" y="1880466"/>
              <a:ext cx="921712" cy="1997312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/>
            </a:p>
          </p:txBody>
        </p:sp>
        <p:grpSp>
          <p:nvGrpSpPr>
            <p:cNvPr id="77" name="Group 77"/>
            <p:cNvGrpSpPr/>
            <p:nvPr/>
          </p:nvGrpSpPr>
          <p:grpSpPr>
            <a:xfrm>
              <a:off x="5419130" y="1960262"/>
              <a:ext cx="782840" cy="1840285"/>
              <a:chOff x="5419130" y="1960262"/>
              <a:chExt cx="782840" cy="1840285"/>
            </a:xfrm>
          </p:grpSpPr>
          <p:grpSp>
            <p:nvGrpSpPr>
              <p:cNvPr id="78" name="Group 53"/>
              <p:cNvGrpSpPr/>
              <p:nvPr/>
            </p:nvGrpSpPr>
            <p:grpSpPr>
              <a:xfrm>
                <a:off x="5419130" y="3017709"/>
                <a:ext cx="782840" cy="782838"/>
                <a:chOff x="1703480" y="3032606"/>
                <a:chExt cx="782840" cy="782838"/>
              </a:xfrm>
            </p:grpSpPr>
            <p:sp>
              <p:nvSpPr>
                <p:cNvPr id="101" name="Oval 54"/>
                <p:cNvSpPr/>
                <p:nvPr/>
              </p:nvSpPr>
              <p:spPr>
                <a:xfrm>
                  <a:off x="1758217" y="3087343"/>
                  <a:ext cx="673367" cy="67336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65" dirty="0">
                    <a:solidFill>
                      <a:schemeClr val="accent2"/>
                    </a:solidFill>
                  </a:endParaRPr>
                </a:p>
              </p:txBody>
            </p:sp>
            <p:sp>
              <p:nvSpPr>
                <p:cNvPr id="107" name="Oval 55"/>
                <p:cNvSpPr/>
                <p:nvPr/>
              </p:nvSpPr>
              <p:spPr>
                <a:xfrm>
                  <a:off x="1703480" y="3032606"/>
                  <a:ext cx="782840" cy="782838"/>
                </a:xfrm>
                <a:prstGeom prst="ellipse">
                  <a:avLst/>
                </a:prstGeom>
                <a:noFill/>
                <a:ln w="19050">
                  <a:solidFill>
                    <a:schemeClr val="bg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65" dirty="0">
                    <a:solidFill>
                      <a:srgbClr val="FFC000"/>
                    </a:solidFill>
                  </a:endParaRPr>
                </a:p>
              </p:txBody>
            </p:sp>
          </p:grpSp>
          <p:grpSp>
            <p:nvGrpSpPr>
              <p:cNvPr id="79" name="Group 71"/>
              <p:cNvGrpSpPr/>
              <p:nvPr/>
            </p:nvGrpSpPr>
            <p:grpSpPr>
              <a:xfrm>
                <a:off x="5441579" y="1960262"/>
                <a:ext cx="733614" cy="1610449"/>
                <a:chOff x="1728093" y="1865481"/>
                <a:chExt cx="733614" cy="1610449"/>
              </a:xfrm>
            </p:grpSpPr>
            <p:sp>
              <p:nvSpPr>
                <p:cNvPr id="80" name="Text Placeholder 3"/>
                <p:cNvSpPr txBox="1"/>
                <p:nvPr/>
              </p:nvSpPr>
              <p:spPr>
                <a:xfrm>
                  <a:off x="1953286" y="3152765"/>
                  <a:ext cx="283226" cy="323165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spAutoFit/>
                </a:bodyPr>
                <a:lstStyle>
                  <a:lvl1pPr marL="0" indent="0" algn="ctr">
                    <a:buNone/>
                    <a:defRPr sz="1600" baseline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defRPr>
                  </a:lvl1pPr>
                  <a:lvl2pPr marL="457200" indent="0">
                    <a:buNone/>
                    <a:defRPr sz="1200"/>
                  </a:lvl2pPr>
                  <a:lvl3pPr marL="914400" indent="0">
                    <a:buNone/>
                    <a:defRPr sz="1000"/>
                  </a:lvl3pPr>
                  <a:lvl4pPr marL="1371600" indent="0">
                    <a:buNone/>
                    <a:defRPr sz="900"/>
                  </a:lvl4pPr>
                  <a:lvl5pPr marL="1828800" indent="0">
                    <a:buNone/>
                    <a:defRPr sz="900"/>
                  </a:lvl5pPr>
                  <a:lvl6pPr marL="2286000" indent="0">
                    <a:buNone/>
                    <a:defRPr sz="900"/>
                  </a:lvl6pPr>
                  <a:lvl7pPr marL="2743200" indent="0">
                    <a:buNone/>
                    <a:defRPr sz="900"/>
                  </a:lvl7pPr>
                  <a:lvl8pPr marL="3200400" indent="0">
                    <a:buNone/>
                    <a:defRPr sz="900"/>
                  </a:lvl8pPr>
                  <a:lvl9pPr marL="3657600" indent="0">
                    <a:buNone/>
                    <a:defRPr sz="900"/>
                  </a:lvl9pPr>
                </a:lstStyle>
                <a:p>
                  <a:pPr defTabSz="1218565">
                    <a:spcBef>
                      <a:spcPct val="20000"/>
                    </a:spcBef>
                    <a:defRPr/>
                  </a:pPr>
                  <a:r>
                    <a:rPr lang="zh-CN" altLang="en-US" sz="14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输入标签</a:t>
                  </a:r>
                  <a:endParaRPr lang="en-US" altLang="zh-CN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95" name="Rectangle 73"/>
                <p:cNvSpPr/>
                <p:nvPr/>
              </p:nvSpPr>
              <p:spPr>
                <a:xfrm>
                  <a:off x="1728093" y="1865481"/>
                  <a:ext cx="733614" cy="47965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 defTabSz="1218565">
                    <a:spcBef>
                      <a:spcPct val="20000"/>
                    </a:spcBef>
                    <a:defRPr/>
                  </a:pPr>
                  <a:r>
                    <a:rPr lang="en-US" sz="3555" b="1" dirty="0">
                      <a:solidFill>
                        <a:schemeClr val="bg1"/>
                      </a:solidFill>
                    </a:rPr>
                    <a:t>70%</a:t>
                  </a:r>
                </a:p>
              </p:txBody>
            </p:sp>
          </p:grpSp>
        </p:grpSp>
      </p:grpSp>
      <p:sp>
        <p:nvSpPr>
          <p:cNvPr id="108" name="TextBox 107"/>
          <p:cNvSpPr txBox="1"/>
          <p:nvPr/>
        </p:nvSpPr>
        <p:spPr>
          <a:xfrm>
            <a:off x="1034781" y="5612315"/>
            <a:ext cx="10122441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  <a:sym typeface="微软雅黑" panose="020B0503020204020204" charset="-122"/>
              </a:rPr>
              <a:t>在此录入上述图表的综合描述说明</a:t>
            </a:r>
            <a:r>
              <a:rPr lang="zh-CN" altLang="en-US" dirty="0" smtClean="0">
                <a:solidFill>
                  <a:schemeClr val="tx1"/>
                </a:solidFill>
                <a:sym typeface="微软雅黑" panose="020B0503020204020204" charset="-122"/>
              </a:rPr>
              <a:t>，</a:t>
            </a:r>
            <a:r>
              <a:rPr lang="zh-CN" altLang="en-US" dirty="0">
                <a:solidFill>
                  <a:schemeClr val="tx1"/>
                </a:solidFill>
                <a:sym typeface="微软雅黑" panose="020B0503020204020204" charset="-122"/>
              </a:rPr>
              <a:t>在此录入上述图表的综合描述说明，</a:t>
            </a:r>
            <a:r>
              <a:rPr lang="zh-CN" altLang="en-US" dirty="0" smtClean="0">
                <a:solidFill>
                  <a:schemeClr val="tx1"/>
                </a:solidFill>
                <a:sym typeface="微软雅黑" panose="020B0503020204020204" charset="-122"/>
              </a:rPr>
              <a:t>在此</a:t>
            </a:r>
            <a:r>
              <a:rPr lang="zh-CN" altLang="en-US" dirty="0">
                <a:solidFill>
                  <a:schemeClr val="tx1"/>
                </a:solidFill>
                <a:sym typeface="微软雅黑" panose="020B0503020204020204" charset="-122"/>
              </a:rPr>
              <a:t>录入上述图表的综合描述说明。在此录入上述图表的描述说明</a:t>
            </a:r>
            <a:r>
              <a:rPr lang="zh-CN" altLang="en-US" dirty="0" smtClean="0">
                <a:solidFill>
                  <a:schemeClr val="tx1"/>
                </a:solidFill>
                <a:sym typeface="微软雅黑" panose="020B0503020204020204" charset="-122"/>
              </a:rPr>
              <a:t>，</a:t>
            </a:r>
            <a:r>
              <a:rPr lang="zh-CN" altLang="en-US" dirty="0">
                <a:solidFill>
                  <a:schemeClr val="tx1"/>
                </a:solidFill>
                <a:sym typeface="微软雅黑" panose="020B0503020204020204" charset="-122"/>
              </a:rPr>
              <a:t>在此录入上述图表的综合描述说明，</a:t>
            </a:r>
            <a:r>
              <a:rPr lang="zh-CN" altLang="en-US" dirty="0" smtClean="0">
                <a:solidFill>
                  <a:schemeClr val="tx1"/>
                </a:solidFill>
                <a:sym typeface="微软雅黑" panose="020B0503020204020204" charset="-122"/>
              </a:rPr>
              <a:t>在此</a:t>
            </a:r>
            <a:r>
              <a:rPr lang="zh-CN" altLang="en-US" dirty="0">
                <a:solidFill>
                  <a:schemeClr val="tx1"/>
                </a:solidFill>
                <a:sym typeface="微软雅黑" panose="020B0503020204020204" charset="-122"/>
              </a:rPr>
              <a:t>录入上述图表的综合描述说明</a:t>
            </a:r>
            <a:r>
              <a:rPr lang="zh-CN" altLang="en-US" dirty="0" smtClean="0">
                <a:solidFill>
                  <a:schemeClr val="tx1"/>
                </a:solidFill>
                <a:sym typeface="微软雅黑" panose="020B0503020204020204" charset="-122"/>
              </a:rPr>
              <a:t>，</a:t>
            </a:r>
            <a:r>
              <a:rPr lang="zh-CN" altLang="en-US" dirty="0">
                <a:solidFill>
                  <a:schemeClr val="tx1"/>
                </a:solidFill>
                <a:sym typeface="微软雅黑" panose="020B0503020204020204" charset="-122"/>
              </a:rPr>
              <a:t>在此录入上述图表的综合描述说明，</a:t>
            </a:r>
            <a:r>
              <a:rPr lang="zh-CN" altLang="en-US" dirty="0" smtClean="0">
                <a:solidFill>
                  <a:schemeClr val="tx1"/>
                </a:solidFill>
                <a:sym typeface="微软雅黑" panose="020B0503020204020204" charset="-122"/>
              </a:rPr>
              <a:t>在此</a:t>
            </a:r>
            <a:r>
              <a:rPr lang="zh-CN" altLang="en-US" dirty="0">
                <a:solidFill>
                  <a:schemeClr val="tx1"/>
                </a:solidFill>
                <a:sym typeface="微软雅黑" panose="020B0503020204020204" charset="-122"/>
              </a:rPr>
              <a:t>录入上述图表的综合描述说明，在此录入上述图表的综合描述说明。</a:t>
            </a:r>
          </a:p>
        </p:txBody>
      </p:sp>
      <p:sp>
        <p:nvSpPr>
          <p:cNvPr id="109" name="文本框 13"/>
          <p:cNvSpPr txBox="1"/>
          <p:nvPr/>
        </p:nvSpPr>
        <p:spPr>
          <a:xfrm>
            <a:off x="2271306" y="2794682"/>
            <a:ext cx="1072669" cy="812522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在此录入上述图表</a:t>
            </a:r>
            <a:r>
              <a:rPr lang="zh-CN" altLang="en-US" sz="13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的综合描述说明</a:t>
            </a:r>
            <a:endParaRPr lang="zh-CN" altLang="en-US" sz="1300" dirty="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10" name="文本框 13"/>
          <p:cNvSpPr txBox="1"/>
          <p:nvPr/>
        </p:nvSpPr>
        <p:spPr>
          <a:xfrm>
            <a:off x="3908265" y="3192861"/>
            <a:ext cx="1058228" cy="812522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在此录入上述图表</a:t>
            </a:r>
            <a:r>
              <a:rPr lang="zh-CN" altLang="en-US" sz="13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的综合描述说明</a:t>
            </a:r>
            <a:endParaRPr lang="zh-CN" altLang="en-US" sz="1300" dirty="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11" name="文本框 13"/>
          <p:cNvSpPr txBox="1"/>
          <p:nvPr/>
        </p:nvSpPr>
        <p:spPr>
          <a:xfrm>
            <a:off x="8870594" y="2794682"/>
            <a:ext cx="1072669" cy="812522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在此录入上述图表</a:t>
            </a:r>
            <a:r>
              <a:rPr lang="zh-CN" altLang="en-US" sz="13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的综合描述说明</a:t>
            </a:r>
            <a:endParaRPr lang="zh-CN" altLang="en-US" sz="1300" dirty="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12" name="文本框 13"/>
          <p:cNvSpPr txBox="1"/>
          <p:nvPr/>
        </p:nvSpPr>
        <p:spPr>
          <a:xfrm>
            <a:off x="7230245" y="3192861"/>
            <a:ext cx="1058228" cy="812522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在此录入上述图表</a:t>
            </a:r>
            <a:r>
              <a:rPr lang="zh-CN" altLang="en-US" sz="13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的综合描述说明</a:t>
            </a:r>
            <a:endParaRPr lang="zh-CN" altLang="en-US" sz="1300" dirty="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13" name="文本框 13"/>
          <p:cNvSpPr txBox="1"/>
          <p:nvPr/>
        </p:nvSpPr>
        <p:spPr>
          <a:xfrm>
            <a:off x="5562251" y="2055347"/>
            <a:ext cx="1058228" cy="1772785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在此录入上述图表</a:t>
            </a:r>
            <a:r>
              <a:rPr lang="zh-CN" altLang="en-US" sz="13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的综合描述</a:t>
            </a:r>
            <a:r>
              <a:rPr lang="zh-CN" altLang="en-US" sz="13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说明，在此录入上述图表的综合描述</a:t>
            </a:r>
            <a:r>
              <a:rPr lang="zh-CN" altLang="en-US" sz="13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说明</a:t>
            </a:r>
            <a:endParaRPr lang="zh-CN" altLang="en-US" sz="1300" dirty="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8" presetClass="entr" presetSubtype="3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75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08" grpId="0"/>
      <p:bldP spid="109" grpId="0"/>
      <p:bldP spid="110" grpId="0"/>
      <p:bldP spid="111" grpId="0"/>
      <p:bldP spid="112" grpId="0"/>
      <p:bldP spid="1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65785" y="741045"/>
            <a:ext cx="11060430" cy="0"/>
          </a:xfrm>
          <a:prstGeom prst="line">
            <a:avLst/>
          </a:prstGeom>
          <a:ln>
            <a:solidFill>
              <a:srgbClr val="E6530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b52b2eb78c6f00b81d28026433c7e78b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24160" y="5080"/>
            <a:ext cx="1285875" cy="894715"/>
          </a:xfrm>
          <a:prstGeom prst="rect">
            <a:avLst/>
          </a:prstGeom>
        </p:spPr>
      </p:pic>
      <p:pic>
        <p:nvPicPr>
          <p:cNvPr id="6" name="图片 5" descr="aca5f4ca3fb0bc29e7b589b6bb7cccf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1300" y="67310"/>
            <a:ext cx="1162050" cy="814070"/>
          </a:xfrm>
          <a:prstGeom prst="rect">
            <a:avLst/>
          </a:prstGeom>
        </p:spPr>
      </p:pic>
      <p:sp>
        <p:nvSpPr>
          <p:cNvPr id="11" name="PA_文本框 3"/>
          <p:cNvSpPr txBox="1"/>
          <p:nvPr>
            <p:custDataLst>
              <p:tags r:id="rId1"/>
            </p:custDataLst>
          </p:nvPr>
        </p:nvSpPr>
        <p:spPr>
          <a:xfrm>
            <a:off x="1287145" y="190500"/>
            <a:ext cx="3364865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sz="2400" kern="2200" spc="600" dirty="0" smtClean="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3" name="椭圆 2"/>
          <p:cNvSpPr/>
          <p:nvPr/>
        </p:nvSpPr>
        <p:spPr>
          <a:xfrm>
            <a:off x="6138862" y="1176362"/>
            <a:ext cx="765175" cy="765175"/>
          </a:xfrm>
          <a:prstGeom prst="ellipse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b="1" dirty="0">
                <a:solidFill>
                  <a:schemeClr val="bg1">
                    <a:lumMod val="65000"/>
                  </a:schemeClr>
                </a:solidFill>
              </a:rPr>
              <a:t>start</a:t>
            </a:r>
            <a:endParaRPr lang="zh-CN" altLang="en-US" sz="1400" b="1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2" name="直接连接符 1"/>
          <p:cNvCxnSpPr>
            <a:stCxn id="32" idx="7"/>
            <a:endCxn id="3" idx="2"/>
          </p:cNvCxnSpPr>
          <p:nvPr/>
        </p:nvCxnSpPr>
        <p:spPr>
          <a:xfrm flipV="1">
            <a:off x="4897437" y="1558950"/>
            <a:ext cx="1241425" cy="612775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>
            <a:stCxn id="32" idx="5"/>
          </p:cNvCxnSpPr>
          <p:nvPr/>
        </p:nvCxnSpPr>
        <p:spPr>
          <a:xfrm>
            <a:off x="4897437" y="2760687"/>
            <a:ext cx="2024063" cy="484188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5019675" y="3568725"/>
            <a:ext cx="2006600" cy="750887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4897437" y="4724425"/>
            <a:ext cx="2122488" cy="34290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5834062" y="5308625"/>
            <a:ext cx="1241425" cy="612775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5029200" y="5472137"/>
            <a:ext cx="763587" cy="765175"/>
          </a:xfrm>
          <a:prstGeom prst="ellipse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b="1" dirty="0">
                <a:solidFill>
                  <a:schemeClr val="bg1">
                    <a:lumMod val="65000"/>
                  </a:schemeClr>
                </a:solidFill>
              </a:rPr>
              <a:t>end</a:t>
            </a:r>
            <a:endParaRPr lang="zh-CN" altLang="en-US" sz="1400" b="1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079122" y="1682493"/>
            <a:ext cx="3137152" cy="1383831"/>
            <a:chOff x="1481200" y="4382357"/>
            <a:chExt cx="3137152" cy="1383831"/>
          </a:xfrm>
        </p:grpSpPr>
        <p:sp>
          <p:nvSpPr>
            <p:cNvPr id="14" name="矩形 13"/>
            <p:cNvSpPr/>
            <p:nvPr/>
          </p:nvSpPr>
          <p:spPr>
            <a:xfrm>
              <a:off x="1481200" y="4806566"/>
              <a:ext cx="2841876" cy="9596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输入您的内容或者通过右键复制粘贴您的内容，并选择只保留文字。</a:t>
              </a:r>
              <a:r>
                <a:rPr lang="zh-CN" altLang="en-US" sz="120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输入您的内容或者通过右键复制粘贴您的内容，并选择只保留文字</a:t>
              </a:r>
              <a:r>
                <a:rPr lang="zh-CN" altLang="en-US" sz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。</a:t>
              </a:r>
            </a:p>
          </p:txBody>
        </p:sp>
        <p:sp>
          <p:nvSpPr>
            <p:cNvPr id="15" name="Rectangle 84"/>
            <p:cNvSpPr>
              <a:spLocks noChangeArrowheads="1"/>
            </p:cNvSpPr>
            <p:nvPr/>
          </p:nvSpPr>
          <p:spPr bwMode="auto">
            <a:xfrm>
              <a:off x="2723706" y="4382357"/>
              <a:ext cx="1894646" cy="481359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E65307"/>
                  </a:solidFill>
                  <a:latin typeface="微软雅黑" panose="020B0503020204020204" charset="-122"/>
                  <a:ea typeface="微软雅黑" panose="020B0503020204020204" charset="-122"/>
                  <a:sym typeface="Impact" panose="020B0806030902050204" pitchFamily="34" charset="0"/>
                </a:rPr>
                <a:t>第一阶段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015161" y="2372991"/>
            <a:ext cx="2879976" cy="1359839"/>
            <a:chOff x="1443100" y="4406349"/>
            <a:chExt cx="2879976" cy="1359839"/>
          </a:xfrm>
        </p:grpSpPr>
        <p:sp>
          <p:nvSpPr>
            <p:cNvPr id="17" name="矩形 16"/>
            <p:cNvSpPr/>
            <p:nvPr/>
          </p:nvSpPr>
          <p:spPr>
            <a:xfrm>
              <a:off x="1481200" y="4806566"/>
              <a:ext cx="2841876" cy="9596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输入您的内容或者通过右键复制粘贴您的内容，并选择只保留文字。</a:t>
              </a:r>
              <a:r>
                <a:rPr lang="zh-CN" altLang="en-US" sz="120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输入您的内容或者通过右键复制粘贴您的内容，并选择只保留文字</a:t>
              </a:r>
              <a:r>
                <a:rPr lang="zh-CN" altLang="en-US" sz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。</a:t>
              </a:r>
            </a:p>
          </p:txBody>
        </p:sp>
        <p:sp>
          <p:nvSpPr>
            <p:cNvPr id="18" name="Rectangle 84"/>
            <p:cNvSpPr>
              <a:spLocks noChangeArrowheads="1"/>
            </p:cNvSpPr>
            <p:nvPr/>
          </p:nvSpPr>
          <p:spPr bwMode="auto">
            <a:xfrm>
              <a:off x="1443100" y="4406349"/>
              <a:ext cx="1894646" cy="481359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r>
                <a:rPr lang="zh-CN" altLang="en-US" b="1" dirty="0" smtClean="0">
                  <a:solidFill>
                    <a:srgbClr val="E65307"/>
                  </a:solidFill>
                  <a:latin typeface="微软雅黑" panose="020B0503020204020204" charset="-122"/>
                  <a:ea typeface="微软雅黑" panose="020B0503020204020204" charset="-122"/>
                  <a:sym typeface="Impact" panose="020B0806030902050204" pitchFamily="34" charset="0"/>
                </a:rPr>
                <a:t>第二阶段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039560" y="3732830"/>
            <a:ext cx="3137152" cy="1383831"/>
            <a:chOff x="1481200" y="4382357"/>
            <a:chExt cx="3137152" cy="1383831"/>
          </a:xfrm>
        </p:grpSpPr>
        <p:sp>
          <p:nvSpPr>
            <p:cNvPr id="20" name="矩形 19"/>
            <p:cNvSpPr/>
            <p:nvPr/>
          </p:nvSpPr>
          <p:spPr>
            <a:xfrm>
              <a:off x="1481200" y="4806566"/>
              <a:ext cx="2841876" cy="9596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输入您的内容或者通过右键复制粘贴您的内容，并选择只保留文字。</a:t>
              </a:r>
              <a:r>
                <a:rPr lang="zh-CN" altLang="en-US" sz="120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输入您的内容或者通过右键复制粘贴您的内容，并选择只保留文字</a:t>
              </a:r>
              <a:r>
                <a:rPr lang="zh-CN" altLang="en-US" sz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。</a:t>
              </a:r>
            </a:p>
          </p:txBody>
        </p:sp>
        <p:sp>
          <p:nvSpPr>
            <p:cNvPr id="21" name="Rectangle 84"/>
            <p:cNvSpPr>
              <a:spLocks noChangeArrowheads="1"/>
            </p:cNvSpPr>
            <p:nvPr/>
          </p:nvSpPr>
          <p:spPr bwMode="auto">
            <a:xfrm>
              <a:off x="2723706" y="4382357"/>
              <a:ext cx="1894646" cy="481359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zh-CN" altLang="en-US" b="1" dirty="0">
                  <a:solidFill>
                    <a:srgbClr val="E65307"/>
                  </a:solidFill>
                  <a:latin typeface="微软雅黑" panose="020B0503020204020204" charset="-122"/>
                  <a:ea typeface="微软雅黑" panose="020B0503020204020204" charset="-122"/>
                  <a:sym typeface="Impact" panose="020B0806030902050204" pitchFamily="34" charset="0"/>
                </a:rPr>
                <a:t>第三</a:t>
              </a:r>
              <a:r>
                <a:rPr lang="zh-CN" altLang="en-US" b="1" dirty="0" smtClean="0">
                  <a:solidFill>
                    <a:srgbClr val="E65307"/>
                  </a:solidFill>
                  <a:latin typeface="微软雅黑" panose="020B0503020204020204" charset="-122"/>
                  <a:ea typeface="微软雅黑" panose="020B0503020204020204" charset="-122"/>
                  <a:sym typeface="Impact" panose="020B0806030902050204" pitchFamily="34" charset="0"/>
                </a:rPr>
                <a:t>阶段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015161" y="4436741"/>
            <a:ext cx="2879976" cy="1359839"/>
            <a:chOff x="1443100" y="4406349"/>
            <a:chExt cx="2879976" cy="1359839"/>
          </a:xfrm>
        </p:grpSpPr>
        <p:sp>
          <p:nvSpPr>
            <p:cNvPr id="23" name="矩形 22"/>
            <p:cNvSpPr/>
            <p:nvPr/>
          </p:nvSpPr>
          <p:spPr>
            <a:xfrm>
              <a:off x="1481200" y="4806566"/>
              <a:ext cx="2841876" cy="9596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输入您的内容或者通过右键复制粘贴您的内容，并选择只保留文字。</a:t>
              </a:r>
              <a:r>
                <a:rPr lang="zh-CN" altLang="en-US" sz="120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输入您的内容或者通过右键复制粘贴您的内容，并选择只保留文字</a:t>
              </a:r>
              <a:r>
                <a:rPr lang="zh-CN" altLang="en-US" sz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。</a:t>
              </a:r>
            </a:p>
          </p:txBody>
        </p:sp>
        <p:sp>
          <p:nvSpPr>
            <p:cNvPr id="24" name="Rectangle 84"/>
            <p:cNvSpPr>
              <a:spLocks noChangeArrowheads="1"/>
            </p:cNvSpPr>
            <p:nvPr/>
          </p:nvSpPr>
          <p:spPr bwMode="auto">
            <a:xfrm>
              <a:off x="1443100" y="4406349"/>
              <a:ext cx="1894646" cy="481359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r>
                <a:rPr lang="zh-CN" altLang="en-US" b="1" dirty="0" smtClean="0">
                  <a:solidFill>
                    <a:srgbClr val="E65307"/>
                  </a:solidFill>
                  <a:latin typeface="微软雅黑" panose="020B0503020204020204" charset="-122"/>
                  <a:ea typeface="微软雅黑" panose="020B0503020204020204" charset="-122"/>
                  <a:sym typeface="Impact" panose="020B0806030902050204" pitchFamily="34" charset="0"/>
                </a:rPr>
                <a:t>第四阶段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904037" y="2809900"/>
            <a:ext cx="833438" cy="831850"/>
            <a:chOff x="6904037" y="2532063"/>
            <a:chExt cx="833438" cy="831850"/>
          </a:xfrm>
        </p:grpSpPr>
        <p:grpSp>
          <p:nvGrpSpPr>
            <p:cNvPr id="26" name="组合 25"/>
            <p:cNvGrpSpPr/>
            <p:nvPr/>
          </p:nvGrpSpPr>
          <p:grpSpPr bwMode="auto">
            <a:xfrm>
              <a:off x="6904037" y="2532063"/>
              <a:ext cx="833438" cy="831850"/>
              <a:chOff x="3176812" y="2273198"/>
              <a:chExt cx="2641825" cy="2726239"/>
            </a:xfrm>
          </p:grpSpPr>
          <p:sp>
            <p:nvSpPr>
              <p:cNvPr id="27" name="椭圆 26"/>
              <p:cNvSpPr/>
              <p:nvPr/>
            </p:nvSpPr>
            <p:spPr>
              <a:xfrm>
                <a:off x="3176812" y="2273198"/>
                <a:ext cx="2641825" cy="2726239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2540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3267389" y="2366847"/>
                <a:ext cx="2460671" cy="253894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9" name="Freeform 10"/>
            <p:cNvSpPr>
              <a:spLocks noEditPoints="1"/>
            </p:cNvSpPr>
            <p:nvPr/>
          </p:nvSpPr>
          <p:spPr bwMode="auto">
            <a:xfrm>
              <a:off x="7052696" y="2680494"/>
              <a:ext cx="536120" cy="534987"/>
            </a:xfrm>
            <a:custGeom>
              <a:avLst/>
              <a:gdLst>
                <a:gd name="T0" fmla="*/ 133112 w 689"/>
                <a:gd name="T1" fmla="*/ 513932 h 688"/>
                <a:gd name="T2" fmla="*/ 618646 w 689"/>
                <a:gd name="T3" fmla="*/ 234100 h 688"/>
                <a:gd name="T4" fmla="*/ 540087 w 689"/>
                <a:gd name="T5" fmla="*/ 658747 h 688"/>
                <a:gd name="T6" fmla="*/ 211671 w 689"/>
                <a:gd name="T7" fmla="*/ 90374 h 688"/>
                <a:gd name="T8" fmla="*/ 540087 w 689"/>
                <a:gd name="T9" fmla="*/ 658747 h 688"/>
                <a:gd name="T10" fmla="*/ 175665 w 689"/>
                <a:gd name="T11" fmla="*/ 489977 h 688"/>
                <a:gd name="T12" fmla="*/ 576093 w 689"/>
                <a:gd name="T13" fmla="*/ 259144 h 688"/>
                <a:gd name="T14" fmla="*/ 501899 w 689"/>
                <a:gd name="T15" fmla="*/ 591239 h 688"/>
                <a:gd name="T16" fmla="*/ 250950 w 689"/>
                <a:gd name="T17" fmla="*/ 157882 h 688"/>
                <a:gd name="T18" fmla="*/ 501899 w 689"/>
                <a:gd name="T19" fmla="*/ 591239 h 688"/>
                <a:gd name="T20" fmla="*/ 376425 w 689"/>
                <a:gd name="T21" fmla="*/ 409403 h 688"/>
                <a:gd name="T22" fmla="*/ 376425 w 689"/>
                <a:gd name="T23" fmla="*/ 338629 h 688"/>
                <a:gd name="T24" fmla="*/ 391700 w 689"/>
                <a:gd name="T25" fmla="*/ 172037 h 688"/>
                <a:gd name="T26" fmla="*/ 375333 w 689"/>
                <a:gd name="T27" fmla="*/ 187280 h 688"/>
                <a:gd name="T28" fmla="*/ 360058 w 689"/>
                <a:gd name="T29" fmla="*/ 146993 h 688"/>
                <a:gd name="T30" fmla="*/ 376425 w 689"/>
                <a:gd name="T31" fmla="*/ 131749 h 688"/>
                <a:gd name="T32" fmla="*/ 391700 w 689"/>
                <a:gd name="T33" fmla="*/ 172037 h 688"/>
                <a:gd name="T34" fmla="*/ 376425 w 689"/>
                <a:gd name="T35" fmla="*/ 617372 h 688"/>
                <a:gd name="T36" fmla="*/ 360058 w 689"/>
                <a:gd name="T37" fmla="*/ 602128 h 688"/>
                <a:gd name="T38" fmla="*/ 375333 w 689"/>
                <a:gd name="T39" fmla="*/ 561841 h 688"/>
                <a:gd name="T40" fmla="*/ 391700 w 689"/>
                <a:gd name="T41" fmla="*/ 577085 h 688"/>
                <a:gd name="T42" fmla="*/ 173483 w 689"/>
                <a:gd name="T43" fmla="*/ 354961 h 688"/>
                <a:gd name="T44" fmla="*/ 188758 w 689"/>
                <a:gd name="T45" fmla="*/ 372383 h 688"/>
                <a:gd name="T46" fmla="*/ 148388 w 689"/>
                <a:gd name="T47" fmla="*/ 387627 h 688"/>
                <a:gd name="T48" fmla="*/ 133112 w 689"/>
                <a:gd name="T49" fmla="*/ 370205 h 688"/>
                <a:gd name="T50" fmla="*/ 173483 w 689"/>
                <a:gd name="T51" fmla="*/ 354961 h 688"/>
                <a:gd name="T52" fmla="*/ 618646 w 689"/>
                <a:gd name="T53" fmla="*/ 370205 h 688"/>
                <a:gd name="T54" fmla="*/ 603370 w 689"/>
                <a:gd name="T55" fmla="*/ 387627 h 688"/>
                <a:gd name="T56" fmla="*/ 563000 w 689"/>
                <a:gd name="T57" fmla="*/ 372383 h 688"/>
                <a:gd name="T58" fmla="*/ 578275 w 689"/>
                <a:gd name="T59" fmla="*/ 354961 h 688"/>
                <a:gd name="T60" fmla="*/ 396064 w 689"/>
                <a:gd name="T61" fmla="*/ 374561 h 688"/>
                <a:gd name="T62" fmla="*/ 356785 w 689"/>
                <a:gd name="T63" fmla="*/ 374561 h 688"/>
                <a:gd name="T64" fmla="*/ 376425 w 689"/>
                <a:gd name="T65" fmla="*/ 218857 h 688"/>
                <a:gd name="T66" fmla="*/ 396064 w 689"/>
                <a:gd name="T67" fmla="*/ 374561 h 688"/>
                <a:gd name="T68" fmla="*/ 285864 w 689"/>
                <a:gd name="T69" fmla="*/ 467112 h 688"/>
                <a:gd name="T70" fmla="*/ 358967 w 689"/>
                <a:gd name="T71" fmla="*/ 365850 h 688"/>
                <a:gd name="T72" fmla="*/ 387335 w 689"/>
                <a:gd name="T73" fmla="*/ 393071 h 68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689"/>
                <a:gd name="T112" fmla="*/ 0 h 688"/>
                <a:gd name="T113" fmla="*/ 689 w 689"/>
                <a:gd name="T114" fmla="*/ 688 h 68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689" h="688">
                  <a:moveTo>
                    <a:pt x="216" y="121"/>
                  </a:moveTo>
                  <a:cubicBezTo>
                    <a:pt x="94" y="192"/>
                    <a:pt x="51" y="350"/>
                    <a:pt x="122" y="472"/>
                  </a:cubicBezTo>
                  <a:cubicBezTo>
                    <a:pt x="193" y="595"/>
                    <a:pt x="350" y="637"/>
                    <a:pt x="473" y="566"/>
                  </a:cubicBezTo>
                  <a:cubicBezTo>
                    <a:pt x="596" y="495"/>
                    <a:pt x="638" y="338"/>
                    <a:pt x="567" y="215"/>
                  </a:cubicBezTo>
                  <a:cubicBezTo>
                    <a:pt x="496" y="93"/>
                    <a:pt x="339" y="51"/>
                    <a:pt x="216" y="121"/>
                  </a:cubicBezTo>
                  <a:close/>
                  <a:moveTo>
                    <a:pt x="495" y="605"/>
                  </a:moveTo>
                  <a:cubicBezTo>
                    <a:pt x="351" y="688"/>
                    <a:pt x="167" y="638"/>
                    <a:pt x="83" y="495"/>
                  </a:cubicBezTo>
                  <a:cubicBezTo>
                    <a:pt x="0" y="351"/>
                    <a:pt x="50" y="166"/>
                    <a:pt x="194" y="83"/>
                  </a:cubicBezTo>
                  <a:cubicBezTo>
                    <a:pt x="338" y="0"/>
                    <a:pt x="523" y="49"/>
                    <a:pt x="606" y="193"/>
                  </a:cubicBezTo>
                  <a:cubicBezTo>
                    <a:pt x="689" y="337"/>
                    <a:pt x="639" y="522"/>
                    <a:pt x="495" y="605"/>
                  </a:cubicBezTo>
                  <a:close/>
                  <a:moveTo>
                    <a:pt x="238" y="160"/>
                  </a:moveTo>
                  <a:cubicBezTo>
                    <a:pt x="137" y="219"/>
                    <a:pt x="102" y="349"/>
                    <a:pt x="161" y="450"/>
                  </a:cubicBezTo>
                  <a:cubicBezTo>
                    <a:pt x="219" y="551"/>
                    <a:pt x="349" y="586"/>
                    <a:pt x="451" y="528"/>
                  </a:cubicBezTo>
                  <a:cubicBezTo>
                    <a:pt x="552" y="469"/>
                    <a:pt x="587" y="339"/>
                    <a:pt x="528" y="238"/>
                  </a:cubicBezTo>
                  <a:cubicBezTo>
                    <a:pt x="470" y="136"/>
                    <a:pt x="340" y="102"/>
                    <a:pt x="238" y="160"/>
                  </a:cubicBezTo>
                  <a:close/>
                  <a:moveTo>
                    <a:pt x="460" y="543"/>
                  </a:moveTo>
                  <a:cubicBezTo>
                    <a:pt x="350" y="607"/>
                    <a:pt x="209" y="569"/>
                    <a:pt x="145" y="459"/>
                  </a:cubicBezTo>
                  <a:cubicBezTo>
                    <a:pt x="82" y="349"/>
                    <a:pt x="120" y="208"/>
                    <a:pt x="230" y="145"/>
                  </a:cubicBezTo>
                  <a:cubicBezTo>
                    <a:pt x="339" y="81"/>
                    <a:pt x="480" y="119"/>
                    <a:pt x="544" y="229"/>
                  </a:cubicBezTo>
                  <a:cubicBezTo>
                    <a:pt x="607" y="339"/>
                    <a:pt x="570" y="480"/>
                    <a:pt x="460" y="543"/>
                  </a:cubicBezTo>
                  <a:close/>
                  <a:moveTo>
                    <a:pt x="377" y="344"/>
                  </a:moveTo>
                  <a:cubicBezTo>
                    <a:pt x="377" y="362"/>
                    <a:pt x="362" y="376"/>
                    <a:pt x="345" y="376"/>
                  </a:cubicBezTo>
                  <a:cubicBezTo>
                    <a:pt x="327" y="376"/>
                    <a:pt x="312" y="362"/>
                    <a:pt x="312" y="344"/>
                  </a:cubicBezTo>
                  <a:cubicBezTo>
                    <a:pt x="312" y="326"/>
                    <a:pt x="327" y="311"/>
                    <a:pt x="345" y="311"/>
                  </a:cubicBezTo>
                  <a:cubicBezTo>
                    <a:pt x="362" y="311"/>
                    <a:pt x="377" y="326"/>
                    <a:pt x="377" y="344"/>
                  </a:cubicBezTo>
                  <a:close/>
                  <a:moveTo>
                    <a:pt x="359" y="158"/>
                  </a:moveTo>
                  <a:cubicBezTo>
                    <a:pt x="359" y="166"/>
                    <a:pt x="353" y="172"/>
                    <a:pt x="345" y="172"/>
                  </a:cubicBezTo>
                  <a:lnTo>
                    <a:pt x="344" y="172"/>
                  </a:lnTo>
                  <a:cubicBezTo>
                    <a:pt x="336" y="172"/>
                    <a:pt x="330" y="166"/>
                    <a:pt x="330" y="158"/>
                  </a:cubicBezTo>
                  <a:lnTo>
                    <a:pt x="330" y="135"/>
                  </a:lnTo>
                  <a:cubicBezTo>
                    <a:pt x="330" y="127"/>
                    <a:pt x="336" y="121"/>
                    <a:pt x="344" y="121"/>
                  </a:cubicBezTo>
                  <a:lnTo>
                    <a:pt x="345" y="121"/>
                  </a:lnTo>
                  <a:cubicBezTo>
                    <a:pt x="353" y="121"/>
                    <a:pt x="359" y="127"/>
                    <a:pt x="359" y="135"/>
                  </a:cubicBezTo>
                  <a:lnTo>
                    <a:pt x="359" y="158"/>
                  </a:lnTo>
                  <a:close/>
                  <a:moveTo>
                    <a:pt x="359" y="553"/>
                  </a:moveTo>
                  <a:cubicBezTo>
                    <a:pt x="359" y="560"/>
                    <a:pt x="353" y="567"/>
                    <a:pt x="345" y="567"/>
                  </a:cubicBezTo>
                  <a:lnTo>
                    <a:pt x="344" y="567"/>
                  </a:lnTo>
                  <a:cubicBezTo>
                    <a:pt x="336" y="567"/>
                    <a:pt x="330" y="560"/>
                    <a:pt x="330" y="553"/>
                  </a:cubicBezTo>
                  <a:lnTo>
                    <a:pt x="330" y="530"/>
                  </a:lnTo>
                  <a:cubicBezTo>
                    <a:pt x="330" y="522"/>
                    <a:pt x="336" y="516"/>
                    <a:pt x="344" y="516"/>
                  </a:cubicBezTo>
                  <a:lnTo>
                    <a:pt x="345" y="516"/>
                  </a:lnTo>
                  <a:cubicBezTo>
                    <a:pt x="353" y="516"/>
                    <a:pt x="359" y="522"/>
                    <a:pt x="359" y="530"/>
                  </a:cubicBezTo>
                  <a:lnTo>
                    <a:pt x="359" y="553"/>
                  </a:lnTo>
                  <a:close/>
                  <a:moveTo>
                    <a:pt x="159" y="326"/>
                  </a:moveTo>
                  <a:cubicBezTo>
                    <a:pt x="166" y="326"/>
                    <a:pt x="173" y="333"/>
                    <a:pt x="173" y="340"/>
                  </a:cubicBezTo>
                  <a:lnTo>
                    <a:pt x="173" y="342"/>
                  </a:lnTo>
                  <a:cubicBezTo>
                    <a:pt x="173" y="350"/>
                    <a:pt x="166" y="356"/>
                    <a:pt x="159" y="356"/>
                  </a:cubicBezTo>
                  <a:lnTo>
                    <a:pt x="136" y="356"/>
                  </a:lnTo>
                  <a:cubicBezTo>
                    <a:pt x="128" y="356"/>
                    <a:pt x="122" y="350"/>
                    <a:pt x="122" y="342"/>
                  </a:cubicBezTo>
                  <a:lnTo>
                    <a:pt x="122" y="340"/>
                  </a:lnTo>
                  <a:cubicBezTo>
                    <a:pt x="122" y="333"/>
                    <a:pt x="128" y="326"/>
                    <a:pt x="136" y="326"/>
                  </a:cubicBezTo>
                  <a:lnTo>
                    <a:pt x="159" y="326"/>
                  </a:lnTo>
                  <a:close/>
                  <a:moveTo>
                    <a:pt x="553" y="326"/>
                  </a:moveTo>
                  <a:cubicBezTo>
                    <a:pt x="561" y="326"/>
                    <a:pt x="567" y="333"/>
                    <a:pt x="567" y="340"/>
                  </a:cubicBezTo>
                  <a:lnTo>
                    <a:pt x="567" y="342"/>
                  </a:lnTo>
                  <a:cubicBezTo>
                    <a:pt x="567" y="350"/>
                    <a:pt x="561" y="356"/>
                    <a:pt x="553" y="356"/>
                  </a:cubicBezTo>
                  <a:lnTo>
                    <a:pt x="530" y="356"/>
                  </a:lnTo>
                  <a:cubicBezTo>
                    <a:pt x="523" y="356"/>
                    <a:pt x="516" y="350"/>
                    <a:pt x="516" y="342"/>
                  </a:cubicBezTo>
                  <a:lnTo>
                    <a:pt x="516" y="340"/>
                  </a:lnTo>
                  <a:cubicBezTo>
                    <a:pt x="516" y="333"/>
                    <a:pt x="523" y="326"/>
                    <a:pt x="530" y="326"/>
                  </a:cubicBezTo>
                  <a:lnTo>
                    <a:pt x="553" y="326"/>
                  </a:lnTo>
                  <a:close/>
                  <a:moveTo>
                    <a:pt x="363" y="344"/>
                  </a:moveTo>
                  <a:cubicBezTo>
                    <a:pt x="363" y="354"/>
                    <a:pt x="355" y="362"/>
                    <a:pt x="345" y="362"/>
                  </a:cubicBezTo>
                  <a:cubicBezTo>
                    <a:pt x="335" y="362"/>
                    <a:pt x="327" y="354"/>
                    <a:pt x="327" y="344"/>
                  </a:cubicBezTo>
                  <a:lnTo>
                    <a:pt x="327" y="219"/>
                  </a:lnTo>
                  <a:cubicBezTo>
                    <a:pt x="327" y="209"/>
                    <a:pt x="335" y="201"/>
                    <a:pt x="345" y="201"/>
                  </a:cubicBezTo>
                  <a:cubicBezTo>
                    <a:pt x="355" y="201"/>
                    <a:pt x="363" y="209"/>
                    <a:pt x="363" y="219"/>
                  </a:cubicBezTo>
                  <a:lnTo>
                    <a:pt x="363" y="344"/>
                  </a:lnTo>
                  <a:close/>
                  <a:moveTo>
                    <a:pt x="289" y="427"/>
                  </a:moveTo>
                  <a:cubicBezTo>
                    <a:pt x="281" y="435"/>
                    <a:pt x="269" y="436"/>
                    <a:pt x="262" y="429"/>
                  </a:cubicBezTo>
                  <a:cubicBezTo>
                    <a:pt x="255" y="422"/>
                    <a:pt x="255" y="409"/>
                    <a:pt x="263" y="402"/>
                  </a:cubicBezTo>
                  <a:lnTo>
                    <a:pt x="329" y="336"/>
                  </a:lnTo>
                  <a:cubicBezTo>
                    <a:pt x="337" y="328"/>
                    <a:pt x="349" y="327"/>
                    <a:pt x="356" y="334"/>
                  </a:cubicBezTo>
                  <a:cubicBezTo>
                    <a:pt x="363" y="341"/>
                    <a:pt x="362" y="354"/>
                    <a:pt x="355" y="361"/>
                  </a:cubicBezTo>
                  <a:lnTo>
                    <a:pt x="289" y="4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91434" tIns="45717" rIns="91434" bIns="45717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5930" indent="190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3130" indent="190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0330" indent="190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7530" indent="190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186237" y="2049487"/>
            <a:ext cx="833438" cy="833438"/>
            <a:chOff x="4186237" y="1771650"/>
            <a:chExt cx="833438" cy="833438"/>
          </a:xfrm>
        </p:grpSpPr>
        <p:grpSp>
          <p:nvGrpSpPr>
            <p:cNvPr id="31" name="组合 30"/>
            <p:cNvGrpSpPr/>
            <p:nvPr/>
          </p:nvGrpSpPr>
          <p:grpSpPr bwMode="auto">
            <a:xfrm>
              <a:off x="4186237" y="1771650"/>
              <a:ext cx="833438" cy="833438"/>
              <a:chOff x="3176812" y="2273198"/>
              <a:chExt cx="2641825" cy="2726239"/>
            </a:xfrm>
          </p:grpSpPr>
          <p:sp>
            <p:nvSpPr>
              <p:cNvPr id="32" name="椭圆 31"/>
              <p:cNvSpPr/>
              <p:nvPr/>
            </p:nvSpPr>
            <p:spPr>
              <a:xfrm>
                <a:off x="3176812" y="2273198"/>
                <a:ext cx="2641825" cy="2726239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2540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3267389" y="2366669"/>
                <a:ext cx="2460671" cy="2539297"/>
              </a:xfrm>
              <a:prstGeom prst="ellipse">
                <a:avLst/>
              </a:prstGeom>
              <a:solidFill>
                <a:srgbClr val="E6530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4" name="Freeform 18"/>
            <p:cNvSpPr>
              <a:spLocks noEditPoints="1"/>
            </p:cNvSpPr>
            <p:nvPr/>
          </p:nvSpPr>
          <p:spPr bwMode="auto">
            <a:xfrm>
              <a:off x="4369197" y="1953745"/>
              <a:ext cx="443177" cy="469247"/>
            </a:xfrm>
            <a:custGeom>
              <a:avLst/>
              <a:gdLst>
                <a:gd name="T0" fmla="*/ 308844 w 568"/>
                <a:gd name="T1" fmla="*/ 627293 h 601"/>
                <a:gd name="T2" fmla="*/ 309935 w 568"/>
                <a:gd name="T3" fmla="*/ 363917 h 601"/>
                <a:gd name="T4" fmla="*/ 494368 w 568"/>
                <a:gd name="T5" fmla="*/ 328946 h 601"/>
                <a:gd name="T6" fmla="*/ 378688 w 568"/>
                <a:gd name="T7" fmla="*/ 374846 h 601"/>
                <a:gd name="T8" fmla="*/ 103675 w 568"/>
                <a:gd name="T9" fmla="*/ 233869 h 601"/>
                <a:gd name="T10" fmla="*/ 138598 w 568"/>
                <a:gd name="T11" fmla="*/ 238240 h 601"/>
                <a:gd name="T12" fmla="*/ 183342 w 568"/>
                <a:gd name="T13" fmla="*/ 242612 h 601"/>
                <a:gd name="T14" fmla="*/ 182250 w 568"/>
                <a:gd name="T15" fmla="*/ 213105 h 601"/>
                <a:gd name="T16" fmla="*/ 309935 w 568"/>
                <a:gd name="T17" fmla="*/ 331132 h 601"/>
                <a:gd name="T18" fmla="*/ 450715 w 568"/>
                <a:gd name="T19" fmla="*/ 228405 h 601"/>
                <a:gd name="T20" fmla="*/ 482364 w 568"/>
                <a:gd name="T21" fmla="*/ 222940 h 601"/>
                <a:gd name="T22" fmla="*/ 499825 w 568"/>
                <a:gd name="T23" fmla="*/ 229497 h 601"/>
                <a:gd name="T24" fmla="*/ 453989 w 568"/>
                <a:gd name="T25" fmla="*/ 279768 h 601"/>
                <a:gd name="T26" fmla="*/ 533656 w 568"/>
                <a:gd name="T27" fmla="*/ 372660 h 601"/>
                <a:gd name="T28" fmla="*/ 509647 w 568"/>
                <a:gd name="T29" fmla="*/ 287418 h 601"/>
                <a:gd name="T30" fmla="*/ 509647 w 568"/>
                <a:gd name="T31" fmla="*/ 546423 h 601"/>
                <a:gd name="T32" fmla="*/ 539112 w 568"/>
                <a:gd name="T33" fmla="*/ 539865 h 601"/>
                <a:gd name="T34" fmla="*/ 338309 w 568"/>
                <a:gd name="T35" fmla="*/ 650243 h 601"/>
                <a:gd name="T36" fmla="*/ 311026 w 568"/>
                <a:gd name="T37" fmla="*/ 656800 h 601"/>
                <a:gd name="T38" fmla="*/ 81849 w 568"/>
                <a:gd name="T39" fmla="*/ 539865 h 601"/>
                <a:gd name="T40" fmla="*/ 111315 w 568"/>
                <a:gd name="T41" fmla="*/ 546423 h 601"/>
                <a:gd name="T42" fmla="*/ 111315 w 568"/>
                <a:gd name="T43" fmla="*/ 287418 h 601"/>
                <a:gd name="T44" fmla="*/ 87306 w 568"/>
                <a:gd name="T45" fmla="*/ 372660 h 601"/>
                <a:gd name="T46" fmla="*/ 154968 w 568"/>
                <a:gd name="T47" fmla="*/ 275397 h 601"/>
                <a:gd name="T48" fmla="*/ 67662 w 568"/>
                <a:gd name="T49" fmla="*/ 437138 h 601"/>
                <a:gd name="T50" fmla="*/ 80758 w 568"/>
                <a:gd name="T51" fmla="*/ 463366 h 601"/>
                <a:gd name="T52" fmla="*/ 92762 w 568"/>
                <a:gd name="T53" fmla="*/ 487409 h 601"/>
                <a:gd name="T54" fmla="*/ 49109 w 568"/>
                <a:gd name="T55" fmla="*/ 519101 h 601"/>
                <a:gd name="T56" fmla="*/ 30557 w 568"/>
                <a:gd name="T57" fmla="*/ 412003 h 601"/>
                <a:gd name="T58" fmla="*/ 58931 w 568"/>
                <a:gd name="T59" fmla="*/ 363917 h 601"/>
                <a:gd name="T60" fmla="*/ 516194 w 568"/>
                <a:gd name="T61" fmla="*/ 416374 h 601"/>
                <a:gd name="T62" fmla="*/ 505281 w 568"/>
                <a:gd name="T63" fmla="*/ 443695 h 601"/>
                <a:gd name="T64" fmla="*/ 496551 w 568"/>
                <a:gd name="T65" fmla="*/ 471016 h 601"/>
                <a:gd name="T66" fmla="*/ 491094 w 568"/>
                <a:gd name="T67" fmla="*/ 491780 h 601"/>
                <a:gd name="T68" fmla="*/ 526016 w 568"/>
                <a:gd name="T69" fmla="*/ 396703 h 601"/>
                <a:gd name="T70" fmla="*/ 559847 w 568"/>
                <a:gd name="T71" fmla="*/ 393424 h 601"/>
                <a:gd name="T72" fmla="*/ 307752 w 568"/>
                <a:gd name="T73" fmla="*/ 0 h 601"/>
                <a:gd name="T74" fmla="*/ 456172 w 568"/>
                <a:gd name="T75" fmla="*/ 116934 h 601"/>
                <a:gd name="T76" fmla="*/ 429980 w 568"/>
                <a:gd name="T77" fmla="*/ 195619 h 601"/>
                <a:gd name="T78" fmla="*/ 398332 w 568"/>
                <a:gd name="T79" fmla="*/ 88520 h 601"/>
                <a:gd name="T80" fmla="*/ 211716 w 568"/>
                <a:gd name="T81" fmla="*/ 199991 h 601"/>
                <a:gd name="T82" fmla="*/ 165881 w 568"/>
                <a:gd name="T83" fmla="*/ 168298 h 601"/>
                <a:gd name="T84" fmla="*/ 216081 w 568"/>
                <a:gd name="T85" fmla="*/ 44807 h 60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568"/>
                <a:gd name="T130" fmla="*/ 0 h 601"/>
                <a:gd name="T131" fmla="*/ 568 w 568"/>
                <a:gd name="T132" fmla="*/ 601 h 60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68" h="601">
                  <a:moveTo>
                    <a:pt x="266" y="331"/>
                  </a:moveTo>
                  <a:lnTo>
                    <a:pt x="266" y="571"/>
                  </a:lnTo>
                  <a:cubicBezTo>
                    <a:pt x="272" y="573"/>
                    <a:pt x="277" y="575"/>
                    <a:pt x="283" y="574"/>
                  </a:cubicBezTo>
                  <a:cubicBezTo>
                    <a:pt x="290" y="574"/>
                    <a:pt x="297" y="572"/>
                    <a:pt x="303" y="570"/>
                  </a:cubicBezTo>
                  <a:lnTo>
                    <a:pt x="303" y="331"/>
                  </a:lnTo>
                  <a:cubicBezTo>
                    <a:pt x="297" y="332"/>
                    <a:pt x="290" y="333"/>
                    <a:pt x="284" y="333"/>
                  </a:cubicBezTo>
                  <a:cubicBezTo>
                    <a:pt x="278" y="333"/>
                    <a:pt x="272" y="332"/>
                    <a:pt x="266" y="331"/>
                  </a:cubicBezTo>
                  <a:close/>
                  <a:moveTo>
                    <a:pt x="347" y="343"/>
                  </a:moveTo>
                  <a:lnTo>
                    <a:pt x="453" y="301"/>
                  </a:lnTo>
                  <a:lnTo>
                    <a:pt x="453" y="345"/>
                  </a:lnTo>
                  <a:lnTo>
                    <a:pt x="347" y="386"/>
                  </a:lnTo>
                  <a:lnTo>
                    <a:pt x="347" y="343"/>
                  </a:lnTo>
                  <a:close/>
                  <a:moveTo>
                    <a:pt x="142" y="252"/>
                  </a:moveTo>
                  <a:lnTo>
                    <a:pt x="99" y="228"/>
                  </a:lnTo>
                  <a:cubicBezTo>
                    <a:pt x="94" y="225"/>
                    <a:pt x="93" y="219"/>
                    <a:pt x="95" y="214"/>
                  </a:cubicBezTo>
                  <a:cubicBezTo>
                    <a:pt x="98" y="209"/>
                    <a:pt x="104" y="208"/>
                    <a:pt x="109" y="210"/>
                  </a:cubicBezTo>
                  <a:lnTo>
                    <a:pt x="149" y="233"/>
                  </a:lnTo>
                  <a:lnTo>
                    <a:pt x="127" y="218"/>
                  </a:lnTo>
                  <a:cubicBezTo>
                    <a:pt x="123" y="215"/>
                    <a:pt x="122" y="209"/>
                    <a:pt x="125" y="204"/>
                  </a:cubicBezTo>
                  <a:cubicBezTo>
                    <a:pt x="128" y="200"/>
                    <a:pt x="134" y="199"/>
                    <a:pt x="138" y="202"/>
                  </a:cubicBezTo>
                  <a:lnTo>
                    <a:pt x="168" y="222"/>
                  </a:lnTo>
                  <a:lnTo>
                    <a:pt x="154" y="209"/>
                  </a:lnTo>
                  <a:cubicBezTo>
                    <a:pt x="150" y="205"/>
                    <a:pt x="149" y="199"/>
                    <a:pt x="153" y="195"/>
                  </a:cubicBezTo>
                  <a:cubicBezTo>
                    <a:pt x="157" y="191"/>
                    <a:pt x="163" y="191"/>
                    <a:pt x="167" y="195"/>
                  </a:cubicBezTo>
                  <a:lnTo>
                    <a:pt x="282" y="303"/>
                  </a:lnTo>
                  <a:cubicBezTo>
                    <a:pt x="283" y="303"/>
                    <a:pt x="283" y="303"/>
                    <a:pt x="283" y="304"/>
                  </a:cubicBezTo>
                  <a:cubicBezTo>
                    <a:pt x="283" y="303"/>
                    <a:pt x="284" y="303"/>
                    <a:pt x="284" y="303"/>
                  </a:cubicBezTo>
                  <a:lnTo>
                    <a:pt x="399" y="195"/>
                  </a:lnTo>
                  <a:cubicBezTo>
                    <a:pt x="403" y="191"/>
                    <a:pt x="409" y="191"/>
                    <a:pt x="413" y="195"/>
                  </a:cubicBezTo>
                  <a:cubicBezTo>
                    <a:pt x="417" y="199"/>
                    <a:pt x="417" y="205"/>
                    <a:pt x="413" y="209"/>
                  </a:cubicBezTo>
                  <a:lnTo>
                    <a:pt x="399" y="222"/>
                  </a:lnTo>
                  <a:lnTo>
                    <a:pt x="428" y="202"/>
                  </a:lnTo>
                  <a:cubicBezTo>
                    <a:pt x="432" y="199"/>
                    <a:pt x="438" y="200"/>
                    <a:pt x="442" y="204"/>
                  </a:cubicBezTo>
                  <a:cubicBezTo>
                    <a:pt x="445" y="209"/>
                    <a:pt x="444" y="215"/>
                    <a:pt x="439" y="218"/>
                  </a:cubicBezTo>
                  <a:lnTo>
                    <a:pt x="417" y="233"/>
                  </a:lnTo>
                  <a:lnTo>
                    <a:pt x="458" y="210"/>
                  </a:lnTo>
                  <a:cubicBezTo>
                    <a:pt x="462" y="208"/>
                    <a:pt x="468" y="209"/>
                    <a:pt x="471" y="214"/>
                  </a:cubicBezTo>
                  <a:cubicBezTo>
                    <a:pt x="474" y="219"/>
                    <a:pt x="472" y="225"/>
                    <a:pt x="467" y="228"/>
                  </a:cubicBezTo>
                  <a:lnTo>
                    <a:pt x="416" y="256"/>
                  </a:lnTo>
                  <a:lnTo>
                    <a:pt x="494" y="224"/>
                  </a:lnTo>
                  <a:lnTo>
                    <a:pt x="494" y="342"/>
                  </a:lnTo>
                  <a:cubicBezTo>
                    <a:pt x="492" y="342"/>
                    <a:pt x="491" y="342"/>
                    <a:pt x="489" y="341"/>
                  </a:cubicBezTo>
                  <a:lnTo>
                    <a:pt x="473" y="339"/>
                  </a:lnTo>
                  <a:lnTo>
                    <a:pt x="467" y="351"/>
                  </a:lnTo>
                  <a:lnTo>
                    <a:pt x="467" y="263"/>
                  </a:lnTo>
                  <a:lnTo>
                    <a:pt x="329" y="322"/>
                  </a:lnTo>
                  <a:lnTo>
                    <a:pt x="329" y="559"/>
                  </a:lnTo>
                  <a:lnTo>
                    <a:pt x="467" y="500"/>
                  </a:lnTo>
                  <a:lnTo>
                    <a:pt x="467" y="483"/>
                  </a:lnTo>
                  <a:cubicBezTo>
                    <a:pt x="472" y="486"/>
                    <a:pt x="477" y="488"/>
                    <a:pt x="482" y="490"/>
                  </a:cubicBezTo>
                  <a:cubicBezTo>
                    <a:pt x="486" y="492"/>
                    <a:pt x="490" y="493"/>
                    <a:pt x="494" y="494"/>
                  </a:cubicBezTo>
                  <a:lnTo>
                    <a:pt x="494" y="518"/>
                  </a:lnTo>
                  <a:lnTo>
                    <a:pt x="321" y="591"/>
                  </a:lnTo>
                  <a:cubicBezTo>
                    <a:pt x="318" y="592"/>
                    <a:pt x="314" y="594"/>
                    <a:pt x="310" y="595"/>
                  </a:cubicBezTo>
                  <a:lnTo>
                    <a:pt x="303" y="598"/>
                  </a:lnTo>
                  <a:cubicBezTo>
                    <a:pt x="297" y="599"/>
                    <a:pt x="291" y="601"/>
                    <a:pt x="285" y="601"/>
                  </a:cubicBezTo>
                  <a:cubicBezTo>
                    <a:pt x="271" y="601"/>
                    <a:pt x="258" y="598"/>
                    <a:pt x="247" y="590"/>
                  </a:cubicBezTo>
                  <a:lnTo>
                    <a:pt x="75" y="518"/>
                  </a:lnTo>
                  <a:lnTo>
                    <a:pt x="75" y="494"/>
                  </a:lnTo>
                  <a:cubicBezTo>
                    <a:pt x="79" y="493"/>
                    <a:pt x="83" y="492"/>
                    <a:pt x="87" y="490"/>
                  </a:cubicBezTo>
                  <a:cubicBezTo>
                    <a:pt x="91" y="488"/>
                    <a:pt x="96" y="486"/>
                    <a:pt x="102" y="483"/>
                  </a:cubicBezTo>
                  <a:lnTo>
                    <a:pt x="102" y="500"/>
                  </a:lnTo>
                  <a:lnTo>
                    <a:pt x="240" y="559"/>
                  </a:lnTo>
                  <a:lnTo>
                    <a:pt x="240" y="322"/>
                  </a:lnTo>
                  <a:lnTo>
                    <a:pt x="102" y="263"/>
                  </a:lnTo>
                  <a:lnTo>
                    <a:pt x="102" y="351"/>
                  </a:lnTo>
                  <a:lnTo>
                    <a:pt x="95" y="339"/>
                  </a:lnTo>
                  <a:lnTo>
                    <a:pt x="80" y="341"/>
                  </a:lnTo>
                  <a:cubicBezTo>
                    <a:pt x="78" y="342"/>
                    <a:pt x="77" y="342"/>
                    <a:pt x="75" y="342"/>
                  </a:cubicBezTo>
                  <a:lnTo>
                    <a:pt x="75" y="224"/>
                  </a:lnTo>
                  <a:lnTo>
                    <a:pt x="142" y="252"/>
                  </a:lnTo>
                  <a:close/>
                  <a:moveTo>
                    <a:pt x="86" y="363"/>
                  </a:moveTo>
                  <a:cubicBezTo>
                    <a:pt x="89" y="369"/>
                    <a:pt x="91" y="375"/>
                    <a:pt x="94" y="381"/>
                  </a:cubicBezTo>
                  <a:lnTo>
                    <a:pt x="62" y="400"/>
                  </a:lnTo>
                  <a:lnTo>
                    <a:pt x="97" y="387"/>
                  </a:lnTo>
                  <a:cubicBezTo>
                    <a:pt x="99" y="393"/>
                    <a:pt x="102" y="399"/>
                    <a:pt x="104" y="406"/>
                  </a:cubicBezTo>
                  <a:lnTo>
                    <a:pt x="74" y="424"/>
                  </a:lnTo>
                  <a:lnTo>
                    <a:pt x="106" y="411"/>
                  </a:lnTo>
                  <a:cubicBezTo>
                    <a:pt x="108" y="418"/>
                    <a:pt x="110" y="424"/>
                    <a:pt x="112" y="431"/>
                  </a:cubicBezTo>
                  <a:lnTo>
                    <a:pt x="85" y="446"/>
                  </a:lnTo>
                  <a:lnTo>
                    <a:pt x="113" y="435"/>
                  </a:lnTo>
                  <a:cubicBezTo>
                    <a:pt x="115" y="440"/>
                    <a:pt x="116" y="445"/>
                    <a:pt x="117" y="450"/>
                  </a:cubicBezTo>
                  <a:cubicBezTo>
                    <a:pt x="111" y="454"/>
                    <a:pt x="66" y="483"/>
                    <a:pt x="45" y="475"/>
                  </a:cubicBezTo>
                  <a:cubicBezTo>
                    <a:pt x="23" y="467"/>
                    <a:pt x="2" y="437"/>
                    <a:pt x="1" y="410"/>
                  </a:cubicBezTo>
                  <a:cubicBezTo>
                    <a:pt x="0" y="383"/>
                    <a:pt x="70" y="366"/>
                    <a:pt x="86" y="363"/>
                  </a:cubicBezTo>
                  <a:close/>
                  <a:moveTo>
                    <a:pt x="28" y="377"/>
                  </a:moveTo>
                  <a:lnTo>
                    <a:pt x="45" y="369"/>
                  </a:lnTo>
                  <a:lnTo>
                    <a:pt x="54" y="360"/>
                  </a:lnTo>
                  <a:lnTo>
                    <a:pt x="54" y="333"/>
                  </a:lnTo>
                  <a:cubicBezTo>
                    <a:pt x="38" y="340"/>
                    <a:pt x="31" y="356"/>
                    <a:pt x="28" y="377"/>
                  </a:cubicBezTo>
                  <a:close/>
                  <a:moveTo>
                    <a:pt x="482" y="363"/>
                  </a:moveTo>
                  <a:cubicBezTo>
                    <a:pt x="479" y="369"/>
                    <a:pt x="476" y="375"/>
                    <a:pt x="473" y="381"/>
                  </a:cubicBezTo>
                  <a:lnTo>
                    <a:pt x="505" y="400"/>
                  </a:lnTo>
                  <a:lnTo>
                    <a:pt x="471" y="387"/>
                  </a:lnTo>
                  <a:cubicBezTo>
                    <a:pt x="468" y="393"/>
                    <a:pt x="465" y="399"/>
                    <a:pt x="463" y="406"/>
                  </a:cubicBezTo>
                  <a:lnTo>
                    <a:pt x="493" y="424"/>
                  </a:lnTo>
                  <a:lnTo>
                    <a:pt x="461" y="411"/>
                  </a:lnTo>
                  <a:cubicBezTo>
                    <a:pt x="459" y="418"/>
                    <a:pt x="457" y="424"/>
                    <a:pt x="455" y="431"/>
                  </a:cubicBezTo>
                  <a:lnTo>
                    <a:pt x="482" y="446"/>
                  </a:lnTo>
                  <a:lnTo>
                    <a:pt x="454" y="435"/>
                  </a:lnTo>
                  <a:cubicBezTo>
                    <a:pt x="453" y="440"/>
                    <a:pt x="451" y="445"/>
                    <a:pt x="450" y="450"/>
                  </a:cubicBezTo>
                  <a:cubicBezTo>
                    <a:pt x="456" y="454"/>
                    <a:pt x="501" y="483"/>
                    <a:pt x="523" y="475"/>
                  </a:cubicBezTo>
                  <a:cubicBezTo>
                    <a:pt x="544" y="467"/>
                    <a:pt x="566" y="437"/>
                    <a:pt x="567" y="410"/>
                  </a:cubicBezTo>
                  <a:cubicBezTo>
                    <a:pt x="568" y="383"/>
                    <a:pt x="497" y="366"/>
                    <a:pt x="482" y="363"/>
                  </a:cubicBezTo>
                  <a:close/>
                  <a:moveTo>
                    <a:pt x="540" y="377"/>
                  </a:moveTo>
                  <a:lnTo>
                    <a:pt x="522" y="369"/>
                  </a:lnTo>
                  <a:lnTo>
                    <a:pt x="513" y="360"/>
                  </a:lnTo>
                  <a:lnTo>
                    <a:pt x="513" y="333"/>
                  </a:lnTo>
                  <a:cubicBezTo>
                    <a:pt x="529" y="340"/>
                    <a:pt x="536" y="356"/>
                    <a:pt x="540" y="377"/>
                  </a:cubicBezTo>
                  <a:close/>
                  <a:moveTo>
                    <a:pt x="282" y="0"/>
                  </a:moveTo>
                  <a:cubicBezTo>
                    <a:pt x="315" y="0"/>
                    <a:pt x="344" y="16"/>
                    <a:pt x="366" y="41"/>
                  </a:cubicBezTo>
                  <a:cubicBezTo>
                    <a:pt x="379" y="58"/>
                    <a:pt x="390" y="78"/>
                    <a:pt x="395" y="101"/>
                  </a:cubicBezTo>
                  <a:cubicBezTo>
                    <a:pt x="403" y="99"/>
                    <a:pt x="415" y="98"/>
                    <a:pt x="418" y="107"/>
                  </a:cubicBezTo>
                  <a:cubicBezTo>
                    <a:pt x="423" y="120"/>
                    <a:pt x="421" y="151"/>
                    <a:pt x="412" y="154"/>
                  </a:cubicBezTo>
                  <a:cubicBezTo>
                    <a:pt x="408" y="156"/>
                    <a:pt x="403" y="156"/>
                    <a:pt x="398" y="155"/>
                  </a:cubicBezTo>
                  <a:cubicBezTo>
                    <a:pt x="398" y="163"/>
                    <a:pt x="396" y="171"/>
                    <a:pt x="394" y="179"/>
                  </a:cubicBezTo>
                  <a:cubicBezTo>
                    <a:pt x="386" y="180"/>
                    <a:pt x="378" y="182"/>
                    <a:pt x="370" y="183"/>
                  </a:cubicBezTo>
                  <a:cubicBezTo>
                    <a:pt x="375" y="169"/>
                    <a:pt x="377" y="154"/>
                    <a:pt x="377" y="138"/>
                  </a:cubicBezTo>
                  <a:cubicBezTo>
                    <a:pt x="377" y="117"/>
                    <a:pt x="373" y="98"/>
                    <a:pt x="365" y="81"/>
                  </a:cubicBezTo>
                  <a:cubicBezTo>
                    <a:pt x="301" y="132"/>
                    <a:pt x="218" y="95"/>
                    <a:pt x="197" y="86"/>
                  </a:cubicBezTo>
                  <a:cubicBezTo>
                    <a:pt x="190" y="101"/>
                    <a:pt x="187" y="119"/>
                    <a:pt x="187" y="138"/>
                  </a:cubicBezTo>
                  <a:cubicBezTo>
                    <a:pt x="187" y="154"/>
                    <a:pt x="189" y="169"/>
                    <a:pt x="194" y="183"/>
                  </a:cubicBezTo>
                  <a:cubicBezTo>
                    <a:pt x="186" y="181"/>
                    <a:pt x="178" y="180"/>
                    <a:pt x="170" y="179"/>
                  </a:cubicBezTo>
                  <a:cubicBezTo>
                    <a:pt x="168" y="171"/>
                    <a:pt x="167" y="163"/>
                    <a:pt x="166" y="155"/>
                  </a:cubicBezTo>
                  <a:cubicBezTo>
                    <a:pt x="161" y="156"/>
                    <a:pt x="156" y="156"/>
                    <a:pt x="152" y="154"/>
                  </a:cubicBezTo>
                  <a:cubicBezTo>
                    <a:pt x="143" y="151"/>
                    <a:pt x="141" y="120"/>
                    <a:pt x="146" y="107"/>
                  </a:cubicBezTo>
                  <a:cubicBezTo>
                    <a:pt x="149" y="98"/>
                    <a:pt x="161" y="99"/>
                    <a:pt x="169" y="101"/>
                  </a:cubicBezTo>
                  <a:cubicBezTo>
                    <a:pt x="174" y="78"/>
                    <a:pt x="185" y="58"/>
                    <a:pt x="198" y="41"/>
                  </a:cubicBezTo>
                  <a:cubicBezTo>
                    <a:pt x="220" y="16"/>
                    <a:pt x="249" y="0"/>
                    <a:pt x="28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91434" tIns="45717" rIns="91434" bIns="45717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5930" indent="190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3130" indent="190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0330" indent="190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7530" indent="190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186237" y="3973537"/>
            <a:ext cx="833438" cy="833438"/>
            <a:chOff x="4186237" y="3695700"/>
            <a:chExt cx="833438" cy="833438"/>
          </a:xfrm>
        </p:grpSpPr>
        <p:grpSp>
          <p:nvGrpSpPr>
            <p:cNvPr id="36" name="组合 35"/>
            <p:cNvGrpSpPr/>
            <p:nvPr/>
          </p:nvGrpSpPr>
          <p:grpSpPr bwMode="auto">
            <a:xfrm>
              <a:off x="4186237" y="3695700"/>
              <a:ext cx="833438" cy="833438"/>
              <a:chOff x="3176812" y="2273198"/>
              <a:chExt cx="2641825" cy="2726239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3176812" y="2273198"/>
                <a:ext cx="2641825" cy="2726239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2540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3267389" y="2366669"/>
                <a:ext cx="2460671" cy="2539297"/>
              </a:xfrm>
              <a:prstGeom prst="ellipse">
                <a:avLst/>
              </a:prstGeom>
              <a:solidFill>
                <a:srgbClr val="E6530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9" name="Freeform 22"/>
            <p:cNvSpPr>
              <a:spLocks noEditPoints="1"/>
            </p:cNvSpPr>
            <p:nvPr/>
          </p:nvSpPr>
          <p:spPr bwMode="auto">
            <a:xfrm>
              <a:off x="4388950" y="3900451"/>
              <a:ext cx="418487" cy="415498"/>
            </a:xfrm>
            <a:custGeom>
              <a:avLst/>
              <a:gdLst>
                <a:gd name="T0" fmla="*/ 603014 w 612"/>
                <a:gd name="T1" fmla="*/ 570152 h 605"/>
                <a:gd name="T2" fmla="*/ 534316 w 612"/>
                <a:gd name="T3" fmla="*/ 570152 h 605"/>
                <a:gd name="T4" fmla="*/ 643360 w 612"/>
                <a:gd name="T5" fmla="*/ 64566 h 605"/>
                <a:gd name="T6" fmla="*/ 553944 w 612"/>
                <a:gd name="T7" fmla="*/ 0 h 605"/>
                <a:gd name="T8" fmla="*/ 314047 w 612"/>
                <a:gd name="T9" fmla="*/ 214491 h 605"/>
                <a:gd name="T10" fmla="*/ 279153 w 612"/>
                <a:gd name="T11" fmla="*/ 263736 h 605"/>
                <a:gd name="T12" fmla="*/ 249711 w 612"/>
                <a:gd name="T13" fmla="*/ 277963 h 605"/>
                <a:gd name="T14" fmla="*/ 252982 w 612"/>
                <a:gd name="T15" fmla="*/ 369888 h 605"/>
                <a:gd name="T16" fmla="*/ 59974 w 612"/>
                <a:gd name="T17" fmla="*/ 538416 h 605"/>
                <a:gd name="T18" fmla="*/ 38165 w 612"/>
                <a:gd name="T19" fmla="*/ 662077 h 605"/>
                <a:gd name="T20" fmla="*/ 138486 w 612"/>
                <a:gd name="T21" fmla="*/ 561398 h 605"/>
                <a:gd name="T22" fmla="*/ 295510 w 612"/>
                <a:gd name="T23" fmla="*/ 412567 h 605"/>
                <a:gd name="T24" fmla="*/ 383835 w 612"/>
                <a:gd name="T25" fmla="*/ 412567 h 605"/>
                <a:gd name="T26" fmla="*/ 408915 w 612"/>
                <a:gd name="T27" fmla="*/ 356756 h 605"/>
                <a:gd name="T28" fmla="*/ 447081 w 612"/>
                <a:gd name="T29" fmla="*/ 349095 h 605"/>
                <a:gd name="T30" fmla="*/ 643360 w 612"/>
                <a:gd name="T31" fmla="*/ 64566 h 605"/>
                <a:gd name="T32" fmla="*/ 260615 w 612"/>
                <a:gd name="T33" fmla="*/ 215585 h 605"/>
                <a:gd name="T34" fmla="*/ 268248 w 612"/>
                <a:gd name="T35" fmla="*/ 207925 h 605"/>
                <a:gd name="T36" fmla="*/ 290057 w 612"/>
                <a:gd name="T37" fmla="*/ 187132 h 605"/>
                <a:gd name="T38" fmla="*/ 142848 w 612"/>
                <a:gd name="T39" fmla="*/ 1094 h 605"/>
                <a:gd name="T40" fmla="*/ 186465 w 612"/>
                <a:gd name="T41" fmla="*/ 106151 h 605"/>
                <a:gd name="T42" fmla="*/ 14176 w 612"/>
                <a:gd name="T43" fmla="*/ 129132 h 605"/>
                <a:gd name="T44" fmla="*/ 153752 w 612"/>
                <a:gd name="T45" fmla="*/ 297661 h 605"/>
                <a:gd name="T46" fmla="*/ 201732 w 612"/>
                <a:gd name="T47" fmla="*/ 287812 h 605"/>
                <a:gd name="T48" fmla="*/ 240987 w 612"/>
                <a:gd name="T49" fmla="*/ 235284 h 605"/>
                <a:gd name="T50" fmla="*/ 445990 w 612"/>
                <a:gd name="T51" fmla="*/ 402718 h 605"/>
                <a:gd name="T52" fmla="*/ 410006 w 612"/>
                <a:gd name="T53" fmla="*/ 438831 h 605"/>
                <a:gd name="T54" fmla="*/ 491789 w 612"/>
                <a:gd name="T55" fmla="*/ 578907 h 605"/>
                <a:gd name="T56" fmla="*/ 576843 w 612"/>
                <a:gd name="T57" fmla="*/ 662077 h 605"/>
                <a:gd name="T58" fmla="*/ 650993 w 612"/>
                <a:gd name="T59" fmla="*/ 549360 h 605"/>
                <a:gd name="T60" fmla="*/ 465618 w 612"/>
                <a:gd name="T61" fmla="*/ 383020 h 605"/>
                <a:gd name="T62" fmla="*/ 437267 w 612"/>
                <a:gd name="T63" fmla="*/ 385208 h 60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612"/>
                <a:gd name="T97" fmla="*/ 0 h 605"/>
                <a:gd name="T98" fmla="*/ 612 w 612"/>
                <a:gd name="T99" fmla="*/ 605 h 60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612" h="605">
                  <a:moveTo>
                    <a:pt x="522" y="490"/>
                  </a:moveTo>
                  <a:cubicBezTo>
                    <a:pt x="539" y="490"/>
                    <a:pt x="553" y="504"/>
                    <a:pt x="553" y="521"/>
                  </a:cubicBezTo>
                  <a:cubicBezTo>
                    <a:pt x="553" y="539"/>
                    <a:pt x="539" y="553"/>
                    <a:pt x="522" y="553"/>
                  </a:cubicBezTo>
                  <a:cubicBezTo>
                    <a:pt x="504" y="553"/>
                    <a:pt x="490" y="539"/>
                    <a:pt x="490" y="521"/>
                  </a:cubicBezTo>
                  <a:cubicBezTo>
                    <a:pt x="490" y="504"/>
                    <a:pt x="504" y="490"/>
                    <a:pt x="522" y="490"/>
                  </a:cubicBezTo>
                  <a:close/>
                  <a:moveTo>
                    <a:pt x="590" y="59"/>
                  </a:moveTo>
                  <a:lnTo>
                    <a:pt x="548" y="17"/>
                  </a:lnTo>
                  <a:cubicBezTo>
                    <a:pt x="537" y="5"/>
                    <a:pt x="522" y="0"/>
                    <a:pt x="508" y="0"/>
                  </a:cubicBezTo>
                  <a:cubicBezTo>
                    <a:pt x="493" y="0"/>
                    <a:pt x="478" y="5"/>
                    <a:pt x="467" y="17"/>
                  </a:cubicBezTo>
                  <a:lnTo>
                    <a:pt x="288" y="196"/>
                  </a:lnTo>
                  <a:cubicBezTo>
                    <a:pt x="293" y="207"/>
                    <a:pt x="289" y="223"/>
                    <a:pt x="281" y="231"/>
                  </a:cubicBezTo>
                  <a:cubicBezTo>
                    <a:pt x="275" y="237"/>
                    <a:pt x="265" y="241"/>
                    <a:pt x="256" y="241"/>
                  </a:cubicBezTo>
                  <a:cubicBezTo>
                    <a:pt x="252" y="241"/>
                    <a:pt x="249" y="240"/>
                    <a:pt x="245" y="239"/>
                  </a:cubicBezTo>
                  <a:lnTo>
                    <a:pt x="229" y="254"/>
                  </a:lnTo>
                  <a:cubicBezTo>
                    <a:pt x="207" y="277"/>
                    <a:pt x="207" y="313"/>
                    <a:pt x="229" y="335"/>
                  </a:cubicBezTo>
                  <a:lnTo>
                    <a:pt x="232" y="338"/>
                  </a:lnTo>
                  <a:lnTo>
                    <a:pt x="92" y="478"/>
                  </a:lnTo>
                  <a:lnTo>
                    <a:pt x="55" y="492"/>
                  </a:lnTo>
                  <a:lnTo>
                    <a:pt x="0" y="570"/>
                  </a:lnTo>
                  <a:lnTo>
                    <a:pt x="35" y="605"/>
                  </a:lnTo>
                  <a:lnTo>
                    <a:pt x="113" y="551"/>
                  </a:lnTo>
                  <a:lnTo>
                    <a:pt x="127" y="513"/>
                  </a:lnTo>
                  <a:lnTo>
                    <a:pt x="267" y="373"/>
                  </a:lnTo>
                  <a:lnTo>
                    <a:pt x="271" y="377"/>
                  </a:lnTo>
                  <a:cubicBezTo>
                    <a:pt x="283" y="388"/>
                    <a:pt x="297" y="394"/>
                    <a:pt x="312" y="394"/>
                  </a:cubicBezTo>
                  <a:cubicBezTo>
                    <a:pt x="326" y="394"/>
                    <a:pt x="341" y="388"/>
                    <a:pt x="352" y="377"/>
                  </a:cubicBezTo>
                  <a:lnTo>
                    <a:pt x="368" y="361"/>
                  </a:lnTo>
                  <a:cubicBezTo>
                    <a:pt x="363" y="351"/>
                    <a:pt x="367" y="335"/>
                    <a:pt x="375" y="326"/>
                  </a:cubicBezTo>
                  <a:cubicBezTo>
                    <a:pt x="381" y="320"/>
                    <a:pt x="391" y="317"/>
                    <a:pt x="399" y="317"/>
                  </a:cubicBezTo>
                  <a:cubicBezTo>
                    <a:pt x="403" y="317"/>
                    <a:pt x="407" y="317"/>
                    <a:pt x="410" y="319"/>
                  </a:cubicBezTo>
                  <a:lnTo>
                    <a:pt x="590" y="139"/>
                  </a:lnTo>
                  <a:cubicBezTo>
                    <a:pt x="612" y="117"/>
                    <a:pt x="612" y="81"/>
                    <a:pt x="590" y="59"/>
                  </a:cubicBezTo>
                  <a:close/>
                  <a:moveTo>
                    <a:pt x="221" y="215"/>
                  </a:moveTo>
                  <a:lnTo>
                    <a:pt x="239" y="197"/>
                  </a:lnTo>
                  <a:lnTo>
                    <a:pt x="255" y="206"/>
                  </a:lnTo>
                  <a:lnTo>
                    <a:pt x="246" y="190"/>
                  </a:lnTo>
                  <a:lnTo>
                    <a:pt x="264" y="172"/>
                  </a:lnTo>
                  <a:lnTo>
                    <a:pt x="266" y="171"/>
                  </a:lnTo>
                  <a:cubicBezTo>
                    <a:pt x="270" y="161"/>
                    <a:pt x="272" y="151"/>
                    <a:pt x="272" y="141"/>
                  </a:cubicBezTo>
                  <a:cubicBezTo>
                    <a:pt x="272" y="69"/>
                    <a:pt x="203" y="0"/>
                    <a:pt x="131" y="1"/>
                  </a:cubicBezTo>
                  <a:cubicBezTo>
                    <a:pt x="131" y="1"/>
                    <a:pt x="123" y="9"/>
                    <a:pt x="118" y="13"/>
                  </a:cubicBezTo>
                  <a:cubicBezTo>
                    <a:pt x="176" y="71"/>
                    <a:pt x="171" y="62"/>
                    <a:pt x="171" y="97"/>
                  </a:cubicBezTo>
                  <a:cubicBezTo>
                    <a:pt x="171" y="126"/>
                    <a:pt x="125" y="171"/>
                    <a:pt x="97" y="171"/>
                  </a:cubicBezTo>
                  <a:cubicBezTo>
                    <a:pt x="61" y="171"/>
                    <a:pt x="72" y="177"/>
                    <a:pt x="13" y="118"/>
                  </a:cubicBezTo>
                  <a:cubicBezTo>
                    <a:pt x="9" y="123"/>
                    <a:pt x="1" y="131"/>
                    <a:pt x="1" y="131"/>
                  </a:cubicBezTo>
                  <a:cubicBezTo>
                    <a:pt x="2" y="203"/>
                    <a:pt x="70" y="272"/>
                    <a:pt x="141" y="272"/>
                  </a:cubicBezTo>
                  <a:cubicBezTo>
                    <a:pt x="154" y="272"/>
                    <a:pt x="168" y="267"/>
                    <a:pt x="182" y="261"/>
                  </a:cubicBezTo>
                  <a:lnTo>
                    <a:pt x="185" y="263"/>
                  </a:lnTo>
                  <a:cubicBezTo>
                    <a:pt x="189" y="251"/>
                    <a:pt x="196" y="240"/>
                    <a:pt x="206" y="231"/>
                  </a:cubicBezTo>
                  <a:lnTo>
                    <a:pt x="221" y="215"/>
                  </a:lnTo>
                  <a:close/>
                  <a:moveTo>
                    <a:pt x="401" y="352"/>
                  </a:moveTo>
                  <a:lnTo>
                    <a:pt x="409" y="368"/>
                  </a:lnTo>
                  <a:lnTo>
                    <a:pt x="392" y="385"/>
                  </a:lnTo>
                  <a:lnTo>
                    <a:pt x="376" y="401"/>
                  </a:lnTo>
                  <a:cubicBezTo>
                    <a:pt x="367" y="410"/>
                    <a:pt x="356" y="417"/>
                    <a:pt x="343" y="422"/>
                  </a:cubicBezTo>
                  <a:lnTo>
                    <a:pt x="451" y="529"/>
                  </a:lnTo>
                  <a:lnTo>
                    <a:pt x="502" y="597"/>
                  </a:lnTo>
                  <a:lnTo>
                    <a:pt x="529" y="605"/>
                  </a:lnTo>
                  <a:lnTo>
                    <a:pt x="604" y="529"/>
                  </a:lnTo>
                  <a:lnTo>
                    <a:pt x="597" y="502"/>
                  </a:lnTo>
                  <a:lnTo>
                    <a:pt x="529" y="451"/>
                  </a:lnTo>
                  <a:lnTo>
                    <a:pt x="427" y="350"/>
                  </a:lnTo>
                  <a:lnTo>
                    <a:pt x="417" y="360"/>
                  </a:lnTo>
                  <a:lnTo>
                    <a:pt x="401" y="3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91434" tIns="45717" rIns="91434" bIns="45717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5930" indent="190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3130" indent="190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0330" indent="190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7530" indent="190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000875" y="4630762"/>
            <a:ext cx="833437" cy="833438"/>
            <a:chOff x="7000875" y="4352925"/>
            <a:chExt cx="833437" cy="833438"/>
          </a:xfrm>
        </p:grpSpPr>
        <p:grpSp>
          <p:nvGrpSpPr>
            <p:cNvPr id="41" name="组合 40"/>
            <p:cNvGrpSpPr/>
            <p:nvPr/>
          </p:nvGrpSpPr>
          <p:grpSpPr bwMode="auto">
            <a:xfrm>
              <a:off x="7000875" y="4352925"/>
              <a:ext cx="833437" cy="833438"/>
              <a:chOff x="3176812" y="2273198"/>
              <a:chExt cx="2641825" cy="2726239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3176812" y="2273198"/>
                <a:ext cx="2641825" cy="2726239"/>
              </a:xfrm>
              <a:prstGeom prst="ellipse">
                <a:avLst/>
              </a:prstGeom>
              <a:solidFill>
                <a:srgbClr val="E46C0A"/>
              </a:solidFill>
              <a:ln>
                <a:solidFill>
                  <a:srgbClr val="00A1DA"/>
                </a:solidFill>
              </a:ln>
              <a:effectLst>
                <a:outerShdw blurRad="127000" dist="2540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3267389" y="2366669"/>
                <a:ext cx="2460671" cy="2539297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2" name="组合 41"/>
            <p:cNvGrpSpPr/>
            <p:nvPr/>
          </p:nvGrpSpPr>
          <p:grpSpPr bwMode="auto">
            <a:xfrm>
              <a:off x="7161213" y="4572177"/>
              <a:ext cx="465703" cy="430321"/>
              <a:chOff x="2438399" y="4906963"/>
              <a:chExt cx="465137" cy="430213"/>
            </a:xfrm>
            <a:solidFill>
              <a:schemeClr val="bg1"/>
            </a:solidFill>
          </p:grpSpPr>
          <p:sp>
            <p:nvSpPr>
              <p:cNvPr id="45" name="Freeform 43"/>
              <p:cNvSpPr>
                <a:spLocks noEditPoints="1"/>
              </p:cNvSpPr>
              <p:nvPr/>
            </p:nvSpPr>
            <p:spPr bwMode="auto">
              <a:xfrm>
                <a:off x="2438399" y="5080001"/>
                <a:ext cx="230187" cy="231775"/>
              </a:xfrm>
              <a:custGeom>
                <a:avLst/>
                <a:gdLst>
                  <a:gd name="T0" fmla="*/ 66236 w 351"/>
                  <a:gd name="T1" fmla="*/ 156924 h 353"/>
                  <a:gd name="T2" fmla="*/ 112798 w 351"/>
                  <a:gd name="T3" fmla="*/ 78134 h 353"/>
                  <a:gd name="T4" fmla="*/ 153458 w 351"/>
                  <a:gd name="T5" fmla="*/ 99145 h 353"/>
                  <a:gd name="T6" fmla="*/ 123291 w 351"/>
                  <a:gd name="T7" fmla="*/ 0 h 353"/>
                  <a:gd name="T8" fmla="*/ 656 w 351"/>
                  <a:gd name="T9" fmla="*/ 20354 h 353"/>
                  <a:gd name="T10" fmla="*/ 36725 w 351"/>
                  <a:gd name="T11" fmla="*/ 39395 h 353"/>
                  <a:gd name="T12" fmla="*/ 9181 w 351"/>
                  <a:gd name="T13" fmla="*/ 80760 h 353"/>
                  <a:gd name="T14" fmla="*/ 19018 w 351"/>
                  <a:gd name="T15" fmla="*/ 131974 h 353"/>
                  <a:gd name="T16" fmla="*/ 78696 w 351"/>
                  <a:gd name="T17" fmla="*/ 217987 h 353"/>
                  <a:gd name="T18" fmla="*/ 66236 w 351"/>
                  <a:gd name="T19" fmla="*/ 156924 h 353"/>
                  <a:gd name="T20" fmla="*/ 219038 w 351"/>
                  <a:gd name="T21" fmla="*/ 140509 h 353"/>
                  <a:gd name="T22" fmla="*/ 219038 w 351"/>
                  <a:gd name="T23" fmla="*/ 140509 h 353"/>
                  <a:gd name="T24" fmla="*/ 86566 w 351"/>
                  <a:gd name="T25" fmla="*/ 145106 h 353"/>
                  <a:gd name="T26" fmla="*/ 81975 w 351"/>
                  <a:gd name="T27" fmla="*/ 185157 h 353"/>
                  <a:gd name="T28" fmla="*/ 94436 w 351"/>
                  <a:gd name="T29" fmla="*/ 223239 h 353"/>
                  <a:gd name="T30" fmla="*/ 121324 w 351"/>
                  <a:gd name="T31" fmla="*/ 231775 h 353"/>
                  <a:gd name="T32" fmla="*/ 230187 w 351"/>
                  <a:gd name="T33" fmla="*/ 226522 h 353"/>
                  <a:gd name="T34" fmla="*/ 219038 w 351"/>
                  <a:gd name="T35" fmla="*/ 140509 h 35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51"/>
                  <a:gd name="T55" fmla="*/ 0 h 353"/>
                  <a:gd name="T56" fmla="*/ 351 w 351"/>
                  <a:gd name="T57" fmla="*/ 353 h 353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51" h="353">
                    <a:moveTo>
                      <a:pt x="101" y="239"/>
                    </a:moveTo>
                    <a:cubicBezTo>
                      <a:pt x="102" y="212"/>
                      <a:pt x="149" y="149"/>
                      <a:pt x="172" y="119"/>
                    </a:cubicBezTo>
                    <a:lnTo>
                      <a:pt x="234" y="151"/>
                    </a:lnTo>
                    <a:lnTo>
                      <a:pt x="188" y="0"/>
                    </a:lnTo>
                    <a:lnTo>
                      <a:pt x="1" y="31"/>
                    </a:lnTo>
                    <a:lnTo>
                      <a:pt x="56" y="60"/>
                    </a:lnTo>
                    <a:cubicBezTo>
                      <a:pt x="43" y="77"/>
                      <a:pt x="24" y="104"/>
                      <a:pt x="14" y="123"/>
                    </a:cubicBezTo>
                    <a:cubicBezTo>
                      <a:pt x="0" y="154"/>
                      <a:pt x="14" y="172"/>
                      <a:pt x="29" y="201"/>
                    </a:cubicBezTo>
                    <a:cubicBezTo>
                      <a:pt x="44" y="230"/>
                      <a:pt x="120" y="332"/>
                      <a:pt x="120" y="332"/>
                    </a:cubicBezTo>
                    <a:cubicBezTo>
                      <a:pt x="120" y="332"/>
                      <a:pt x="100" y="276"/>
                      <a:pt x="101" y="239"/>
                    </a:cubicBezTo>
                    <a:close/>
                    <a:moveTo>
                      <a:pt x="334" y="214"/>
                    </a:moveTo>
                    <a:lnTo>
                      <a:pt x="334" y="214"/>
                    </a:lnTo>
                    <a:lnTo>
                      <a:pt x="132" y="221"/>
                    </a:lnTo>
                    <a:cubicBezTo>
                      <a:pt x="132" y="221"/>
                      <a:pt x="115" y="229"/>
                      <a:pt x="125" y="282"/>
                    </a:cubicBezTo>
                    <a:cubicBezTo>
                      <a:pt x="133" y="322"/>
                      <a:pt x="144" y="340"/>
                      <a:pt x="144" y="340"/>
                    </a:cubicBezTo>
                    <a:cubicBezTo>
                      <a:pt x="144" y="340"/>
                      <a:pt x="151" y="352"/>
                      <a:pt x="185" y="353"/>
                    </a:cubicBezTo>
                    <a:cubicBezTo>
                      <a:pt x="214" y="353"/>
                      <a:pt x="351" y="345"/>
                      <a:pt x="351" y="345"/>
                    </a:cubicBezTo>
                    <a:lnTo>
                      <a:pt x="334" y="2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5930" indent="1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3130" indent="1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0330" indent="1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7530" indent="1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6" name="Freeform 44"/>
              <p:cNvSpPr>
                <a:spLocks noEditPoints="1"/>
              </p:cNvSpPr>
              <p:nvPr/>
            </p:nvSpPr>
            <p:spPr bwMode="auto">
              <a:xfrm>
                <a:off x="2522537" y="4906963"/>
                <a:ext cx="295275" cy="161925"/>
              </a:xfrm>
              <a:custGeom>
                <a:avLst/>
                <a:gdLst>
                  <a:gd name="T0" fmla="*/ 145669 w 450"/>
                  <a:gd name="T1" fmla="*/ 27534 h 247"/>
                  <a:gd name="T2" fmla="*/ 187008 w 450"/>
                  <a:gd name="T3" fmla="*/ 111446 h 247"/>
                  <a:gd name="T4" fmla="*/ 148294 w 450"/>
                  <a:gd name="T5" fmla="*/ 132425 h 247"/>
                  <a:gd name="T6" fmla="*/ 263123 w 450"/>
                  <a:gd name="T7" fmla="*/ 148158 h 247"/>
                  <a:gd name="T8" fmla="*/ 295275 w 450"/>
                  <a:gd name="T9" fmla="*/ 53101 h 247"/>
                  <a:gd name="T10" fmla="*/ 260498 w 450"/>
                  <a:gd name="T11" fmla="*/ 72112 h 247"/>
                  <a:gd name="T12" fmla="*/ 240157 w 450"/>
                  <a:gd name="T13" fmla="*/ 24912 h 247"/>
                  <a:gd name="T14" fmla="*/ 192257 w 450"/>
                  <a:gd name="T15" fmla="*/ 3278 h 247"/>
                  <a:gd name="T16" fmla="*/ 87926 w 450"/>
                  <a:gd name="T17" fmla="*/ 1967 h 247"/>
                  <a:gd name="T18" fmla="*/ 145669 w 450"/>
                  <a:gd name="T19" fmla="*/ 27534 h 247"/>
                  <a:gd name="T20" fmla="*/ 78084 w 450"/>
                  <a:gd name="T21" fmla="*/ 161925 h 247"/>
                  <a:gd name="T22" fmla="*/ 78084 w 450"/>
                  <a:gd name="T23" fmla="*/ 161925 h 247"/>
                  <a:gd name="T24" fmla="*/ 145013 w 450"/>
                  <a:gd name="T25" fmla="*/ 51134 h 247"/>
                  <a:gd name="T26" fmla="*/ 113517 w 450"/>
                  <a:gd name="T27" fmla="*/ 24256 h 247"/>
                  <a:gd name="T28" fmla="*/ 75459 w 450"/>
                  <a:gd name="T29" fmla="*/ 11800 h 247"/>
                  <a:gd name="T30" fmla="*/ 53806 w 450"/>
                  <a:gd name="T31" fmla="*/ 28845 h 247"/>
                  <a:gd name="T32" fmla="*/ 0 w 450"/>
                  <a:gd name="T33" fmla="*/ 121280 h 247"/>
                  <a:gd name="T34" fmla="*/ 78084 w 450"/>
                  <a:gd name="T35" fmla="*/ 161925 h 24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450"/>
                  <a:gd name="T55" fmla="*/ 0 h 247"/>
                  <a:gd name="T56" fmla="*/ 450 w 450"/>
                  <a:gd name="T57" fmla="*/ 247 h 247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450" h="247">
                    <a:moveTo>
                      <a:pt x="222" y="42"/>
                    </a:moveTo>
                    <a:cubicBezTo>
                      <a:pt x="245" y="58"/>
                      <a:pt x="273" y="134"/>
                      <a:pt x="285" y="170"/>
                    </a:cubicBezTo>
                    <a:lnTo>
                      <a:pt x="226" y="202"/>
                    </a:lnTo>
                    <a:lnTo>
                      <a:pt x="401" y="226"/>
                    </a:lnTo>
                    <a:lnTo>
                      <a:pt x="450" y="81"/>
                    </a:lnTo>
                    <a:lnTo>
                      <a:pt x="397" y="110"/>
                    </a:lnTo>
                    <a:cubicBezTo>
                      <a:pt x="389" y="89"/>
                      <a:pt x="377" y="57"/>
                      <a:pt x="366" y="38"/>
                    </a:cubicBezTo>
                    <a:cubicBezTo>
                      <a:pt x="347" y="8"/>
                      <a:pt x="325" y="10"/>
                      <a:pt x="293" y="5"/>
                    </a:cubicBezTo>
                    <a:cubicBezTo>
                      <a:pt x="260" y="0"/>
                      <a:pt x="134" y="3"/>
                      <a:pt x="134" y="3"/>
                    </a:cubicBezTo>
                    <a:cubicBezTo>
                      <a:pt x="134" y="3"/>
                      <a:pt x="192" y="19"/>
                      <a:pt x="222" y="42"/>
                    </a:cubicBezTo>
                    <a:close/>
                    <a:moveTo>
                      <a:pt x="119" y="247"/>
                    </a:moveTo>
                    <a:lnTo>
                      <a:pt x="119" y="247"/>
                    </a:lnTo>
                    <a:lnTo>
                      <a:pt x="221" y="78"/>
                    </a:lnTo>
                    <a:cubicBezTo>
                      <a:pt x="221" y="78"/>
                      <a:pt x="223" y="60"/>
                      <a:pt x="173" y="37"/>
                    </a:cubicBezTo>
                    <a:cubicBezTo>
                      <a:pt x="136" y="19"/>
                      <a:pt x="115" y="18"/>
                      <a:pt x="115" y="18"/>
                    </a:cubicBezTo>
                    <a:cubicBezTo>
                      <a:pt x="115" y="18"/>
                      <a:pt x="100" y="17"/>
                      <a:pt x="82" y="44"/>
                    </a:cubicBezTo>
                    <a:cubicBezTo>
                      <a:pt x="66" y="68"/>
                      <a:pt x="0" y="185"/>
                      <a:pt x="0" y="185"/>
                    </a:cubicBezTo>
                    <a:lnTo>
                      <a:pt x="119" y="2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5930" indent="1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3130" indent="1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0330" indent="1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7530" indent="1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7" name="Freeform 45"/>
              <p:cNvSpPr>
                <a:spLocks noEditPoints="1"/>
              </p:cNvSpPr>
              <p:nvPr/>
            </p:nvSpPr>
            <p:spPr bwMode="auto">
              <a:xfrm>
                <a:off x="2692399" y="5038726"/>
                <a:ext cx="211137" cy="298450"/>
              </a:xfrm>
              <a:custGeom>
                <a:avLst/>
                <a:gdLst>
                  <a:gd name="T0" fmla="*/ 166824 w 324"/>
                  <a:gd name="T1" fmla="*/ 172613 h 453"/>
                  <a:gd name="T2" fmla="*/ 74289 w 324"/>
                  <a:gd name="T3" fmla="*/ 174590 h 453"/>
                  <a:gd name="T4" fmla="*/ 68424 w 324"/>
                  <a:gd name="T5" fmla="*/ 130448 h 453"/>
                  <a:gd name="T6" fmla="*/ 0 w 324"/>
                  <a:gd name="T7" fmla="*/ 218073 h 453"/>
                  <a:gd name="T8" fmla="*/ 89277 w 324"/>
                  <a:gd name="T9" fmla="*/ 298450 h 453"/>
                  <a:gd name="T10" fmla="*/ 84715 w 324"/>
                  <a:gd name="T11" fmla="*/ 258261 h 453"/>
                  <a:gd name="T12" fmla="*/ 134893 w 324"/>
                  <a:gd name="T13" fmla="*/ 259579 h 453"/>
                  <a:gd name="T14" fmla="*/ 172689 w 324"/>
                  <a:gd name="T15" fmla="*/ 224661 h 453"/>
                  <a:gd name="T16" fmla="*/ 211137 w 324"/>
                  <a:gd name="T17" fmla="*/ 130448 h 453"/>
                  <a:gd name="T18" fmla="*/ 166824 w 324"/>
                  <a:gd name="T19" fmla="*/ 172613 h 453"/>
                  <a:gd name="T20" fmla="*/ 66469 w 324"/>
                  <a:gd name="T21" fmla="*/ 54024 h 453"/>
                  <a:gd name="T22" fmla="*/ 66469 w 324"/>
                  <a:gd name="T23" fmla="*/ 54024 h 453"/>
                  <a:gd name="T24" fmla="*/ 145320 w 324"/>
                  <a:gd name="T25" fmla="*/ 162072 h 453"/>
                  <a:gd name="T26" fmla="*/ 181812 w 324"/>
                  <a:gd name="T27" fmla="*/ 144284 h 453"/>
                  <a:gd name="T28" fmla="*/ 206575 w 324"/>
                  <a:gd name="T29" fmla="*/ 114636 h 453"/>
                  <a:gd name="T30" fmla="*/ 198756 w 324"/>
                  <a:gd name="T31" fmla="*/ 88283 h 453"/>
                  <a:gd name="T32" fmla="*/ 132286 w 324"/>
                  <a:gd name="T33" fmla="*/ 0 h 453"/>
                  <a:gd name="T34" fmla="*/ 66469 w 324"/>
                  <a:gd name="T35" fmla="*/ 54024 h 45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24"/>
                  <a:gd name="T55" fmla="*/ 0 h 453"/>
                  <a:gd name="T56" fmla="*/ 324 w 324"/>
                  <a:gd name="T57" fmla="*/ 453 h 453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24" h="453">
                    <a:moveTo>
                      <a:pt x="256" y="262"/>
                    </a:moveTo>
                    <a:cubicBezTo>
                      <a:pt x="232" y="276"/>
                      <a:pt x="152" y="269"/>
                      <a:pt x="114" y="265"/>
                    </a:cubicBezTo>
                    <a:lnTo>
                      <a:pt x="105" y="198"/>
                    </a:lnTo>
                    <a:lnTo>
                      <a:pt x="0" y="331"/>
                    </a:lnTo>
                    <a:lnTo>
                      <a:pt x="137" y="453"/>
                    </a:lnTo>
                    <a:lnTo>
                      <a:pt x="130" y="392"/>
                    </a:lnTo>
                    <a:cubicBezTo>
                      <a:pt x="152" y="394"/>
                      <a:pt x="186" y="396"/>
                      <a:pt x="207" y="394"/>
                    </a:cubicBezTo>
                    <a:cubicBezTo>
                      <a:pt x="242" y="390"/>
                      <a:pt x="249" y="369"/>
                      <a:pt x="265" y="341"/>
                    </a:cubicBezTo>
                    <a:cubicBezTo>
                      <a:pt x="281" y="314"/>
                      <a:pt x="324" y="198"/>
                      <a:pt x="324" y="198"/>
                    </a:cubicBezTo>
                    <a:cubicBezTo>
                      <a:pt x="324" y="198"/>
                      <a:pt x="288" y="243"/>
                      <a:pt x="256" y="262"/>
                    </a:cubicBezTo>
                    <a:close/>
                    <a:moveTo>
                      <a:pt x="102" y="82"/>
                    </a:moveTo>
                    <a:lnTo>
                      <a:pt x="102" y="82"/>
                    </a:lnTo>
                    <a:lnTo>
                      <a:pt x="223" y="246"/>
                    </a:lnTo>
                    <a:cubicBezTo>
                      <a:pt x="223" y="246"/>
                      <a:pt x="239" y="255"/>
                      <a:pt x="279" y="219"/>
                    </a:cubicBezTo>
                    <a:cubicBezTo>
                      <a:pt x="308" y="192"/>
                      <a:pt x="317" y="174"/>
                      <a:pt x="317" y="174"/>
                    </a:cubicBezTo>
                    <a:cubicBezTo>
                      <a:pt x="317" y="174"/>
                      <a:pt x="323" y="161"/>
                      <a:pt x="305" y="134"/>
                    </a:cubicBezTo>
                    <a:cubicBezTo>
                      <a:pt x="288" y="108"/>
                      <a:pt x="203" y="0"/>
                      <a:pt x="203" y="0"/>
                    </a:cubicBezTo>
                    <a:lnTo>
                      <a:pt x="102" y="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5930" indent="1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3130" indent="1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0330" indent="1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7530" indent="1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</p:grpSp>
    </p:spTree>
  </p:cSld>
  <p:clrMapOvr>
    <a:masterClrMapping/>
  </p:clrMapOvr>
  <p:transition spd="slow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3" grpId="0" bldLvl="0" animBg="1"/>
      <p:bldP spid="12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65785" y="741045"/>
            <a:ext cx="11060430" cy="0"/>
          </a:xfrm>
          <a:prstGeom prst="line">
            <a:avLst/>
          </a:prstGeom>
          <a:ln>
            <a:solidFill>
              <a:srgbClr val="E6530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b52b2eb78c6f00b81d28026433c7e78b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24160" y="5080"/>
            <a:ext cx="1285875" cy="894715"/>
          </a:xfrm>
          <a:prstGeom prst="rect">
            <a:avLst/>
          </a:prstGeom>
        </p:spPr>
      </p:pic>
      <p:pic>
        <p:nvPicPr>
          <p:cNvPr id="6" name="图片 5" descr="aca5f4ca3fb0bc29e7b589b6bb7cccf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1300" y="67310"/>
            <a:ext cx="1162050" cy="814070"/>
          </a:xfrm>
          <a:prstGeom prst="rect">
            <a:avLst/>
          </a:prstGeom>
        </p:spPr>
      </p:pic>
      <p:sp>
        <p:nvSpPr>
          <p:cNvPr id="11" name="PA_文本框 3"/>
          <p:cNvSpPr txBox="1"/>
          <p:nvPr>
            <p:custDataLst>
              <p:tags r:id="rId1"/>
            </p:custDataLst>
          </p:nvPr>
        </p:nvSpPr>
        <p:spPr>
          <a:xfrm>
            <a:off x="1287145" y="190500"/>
            <a:ext cx="3364865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sz="2400" kern="2200" spc="600" dirty="0" smtClean="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7607374" y="2054035"/>
            <a:ext cx="3841327" cy="3191115"/>
            <a:chOff x="6437858" y="1700808"/>
            <a:chExt cx="4679950" cy="3887787"/>
          </a:xfr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3" name="梯形 2"/>
            <p:cNvSpPr/>
            <p:nvPr/>
          </p:nvSpPr>
          <p:spPr>
            <a:xfrm>
              <a:off x="6437858" y="1700808"/>
              <a:ext cx="4679950" cy="3887787"/>
            </a:xfrm>
            <a:prstGeom prst="trapezoi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9081839" y="2449595"/>
              <a:ext cx="482600" cy="39688"/>
              <a:chOff x="5938838" y="3484563"/>
              <a:chExt cx="482600" cy="39688"/>
            </a:xfrm>
            <a:grpFill/>
          </p:grpSpPr>
          <p:sp>
            <p:nvSpPr>
              <p:cNvPr id="8" name="Rectangle 176"/>
              <p:cNvSpPr>
                <a:spLocks noChangeArrowheads="1"/>
              </p:cNvSpPr>
              <p:nvPr/>
            </p:nvSpPr>
            <p:spPr bwMode="auto">
              <a:xfrm>
                <a:off x="5938838" y="3522663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5" name="Rectangle 183"/>
              <p:cNvSpPr>
                <a:spLocks noChangeArrowheads="1"/>
              </p:cNvSpPr>
              <p:nvPr/>
            </p:nvSpPr>
            <p:spPr bwMode="auto">
              <a:xfrm>
                <a:off x="6419850" y="3484563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6" name="Rectangle 184"/>
              <p:cNvSpPr>
                <a:spLocks noChangeArrowheads="1"/>
              </p:cNvSpPr>
              <p:nvPr/>
            </p:nvSpPr>
            <p:spPr bwMode="auto">
              <a:xfrm>
                <a:off x="6267450" y="3522663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</p:grpSp>
      <p:sp>
        <p:nvSpPr>
          <p:cNvPr id="27" name="梯形 26"/>
          <p:cNvSpPr/>
          <p:nvPr/>
        </p:nvSpPr>
        <p:spPr>
          <a:xfrm>
            <a:off x="1103164" y="2065501"/>
            <a:ext cx="3817174" cy="3169976"/>
          </a:xfrm>
          <a:prstGeom prst="trapezoid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3905011" y="1344296"/>
            <a:ext cx="4696969" cy="3891181"/>
            <a:chOff x="3935760" y="1556792"/>
            <a:chExt cx="4696969" cy="3891181"/>
          </a:xfrm>
          <a:blipFill dpi="0" rotWithShape="1">
            <a:blip r:embed="rId8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35" name="梯形 34"/>
            <p:cNvSpPr/>
            <p:nvPr/>
          </p:nvSpPr>
          <p:spPr>
            <a:xfrm flipV="1">
              <a:off x="3935760" y="1556792"/>
              <a:ext cx="4680520" cy="3888432"/>
            </a:xfrm>
            <a:prstGeom prst="trapezoid">
              <a:avLst/>
            </a:prstGeom>
            <a:grpFill/>
            <a:ln>
              <a:noFill/>
            </a:ln>
            <a:effectLst>
              <a:outerShdw blurRad="127000" dist="88900" algn="l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" name="梯形 35"/>
            <p:cNvSpPr/>
            <p:nvPr/>
          </p:nvSpPr>
          <p:spPr>
            <a:xfrm flipV="1">
              <a:off x="3952209" y="1559541"/>
              <a:ext cx="4680520" cy="3888432"/>
            </a:xfrm>
            <a:prstGeom prst="trapezoid">
              <a:avLst/>
            </a:prstGeom>
            <a:grpFill/>
            <a:ln>
              <a:noFill/>
            </a:ln>
            <a:effectLst>
              <a:outerShdw blurRad="127000" dist="127000" dir="10800000" algn="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梯形 36"/>
            <p:cNvSpPr/>
            <p:nvPr/>
          </p:nvSpPr>
          <p:spPr>
            <a:xfrm flipV="1">
              <a:off x="4265074" y="1816711"/>
              <a:ext cx="4054790" cy="3484497"/>
            </a:xfrm>
            <a:prstGeom prst="trapezoid">
              <a:avLst/>
            </a:prstGeom>
            <a:grpFill/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7" name="矩形 46"/>
          <p:cNvSpPr/>
          <p:nvPr/>
        </p:nvSpPr>
        <p:spPr>
          <a:xfrm>
            <a:off x="1126654" y="5701781"/>
            <a:ext cx="9664545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。输入您的内容或者通过右键复制粘贴您的</a:t>
            </a: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内容</a:t>
            </a: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。输入您的内容或者通过右键复制粘贴您的内容，并选择只保留文字。输入您的内容或者</a:t>
            </a:r>
            <a:r>
              <a:rPr lang="zh-CN" altLang="en-US" sz="120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通过</a:t>
            </a:r>
          </a:p>
        </p:txBody>
      </p:sp>
    </p:spTree>
  </p:cSld>
  <p:clrMapOvr>
    <a:masterClrMapping/>
  </p:clrMapOvr>
  <p:transition spd="slow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27" grpId="0" bldLvl="0" animBg="1"/>
      <p:bldP spid="4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65785" y="741045"/>
            <a:ext cx="11060430" cy="0"/>
          </a:xfrm>
          <a:prstGeom prst="line">
            <a:avLst/>
          </a:prstGeom>
          <a:ln>
            <a:solidFill>
              <a:srgbClr val="E6530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b52b2eb78c6f00b81d28026433c7e78b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24160" y="5080"/>
            <a:ext cx="1285875" cy="894715"/>
          </a:xfrm>
          <a:prstGeom prst="rect">
            <a:avLst/>
          </a:prstGeom>
        </p:spPr>
      </p:pic>
      <p:pic>
        <p:nvPicPr>
          <p:cNvPr id="6" name="图片 5" descr="aca5f4ca3fb0bc29e7b589b6bb7cccf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1300" y="67310"/>
            <a:ext cx="1162050" cy="814070"/>
          </a:xfrm>
          <a:prstGeom prst="rect">
            <a:avLst/>
          </a:prstGeom>
        </p:spPr>
      </p:pic>
      <p:sp>
        <p:nvSpPr>
          <p:cNvPr id="11" name="PA_文本框 3"/>
          <p:cNvSpPr txBox="1"/>
          <p:nvPr>
            <p:custDataLst>
              <p:tags r:id="rId1"/>
            </p:custDataLst>
          </p:nvPr>
        </p:nvSpPr>
        <p:spPr>
          <a:xfrm>
            <a:off x="1287145" y="190500"/>
            <a:ext cx="3364865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sz="2400" kern="2200" spc="600" dirty="0" smtClean="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17" name="矩形 16"/>
          <p:cNvSpPr/>
          <p:nvPr/>
        </p:nvSpPr>
        <p:spPr>
          <a:xfrm>
            <a:off x="0" y="1786234"/>
            <a:ext cx="12190413" cy="3670501"/>
          </a:xfrm>
          <a:prstGeom prst="rect">
            <a:avLst/>
          </a:prstGeom>
          <a:solidFill>
            <a:srgbClr val="E653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 bwMode="auto">
          <a:xfrm>
            <a:off x="1347091" y="1196752"/>
            <a:ext cx="4013200" cy="4965700"/>
            <a:chOff x="0" y="0"/>
            <a:chExt cx="4013321" cy="4966128"/>
          </a:xfrm>
        </p:grpSpPr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5353" t="8440" r="6203" b="10136"/>
            <a:stretch>
              <a:fillRect/>
            </a:stretch>
          </p:blipFill>
          <p:spPr bwMode="auto">
            <a:xfrm>
              <a:off x="0" y="0"/>
              <a:ext cx="4013321" cy="4966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Rectangle 4"/>
            <p:cNvSpPr>
              <a:spLocks noChangeArrowheads="1"/>
            </p:cNvSpPr>
            <p:nvPr/>
          </p:nvSpPr>
          <p:spPr bwMode="auto">
            <a:xfrm>
              <a:off x="589697" y="589534"/>
              <a:ext cx="2838784" cy="3697941"/>
            </a:xfrm>
            <a:prstGeom prst="rect">
              <a:avLst/>
            </a:prstGeom>
            <a:blipFill dpi="0" rotWithShape="1">
              <a:blip r:embed="rId7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</a:pPr>
              <a:endParaRPr lang="zh-CN" altLang="zh-CN" sz="3200">
                <a:solidFill>
                  <a:srgbClr val="FFFFFF"/>
                </a:solidFill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endParaRPr>
            </a:p>
          </p:txBody>
        </p:sp>
      </p:grpSp>
      <p:sp>
        <p:nvSpPr>
          <p:cNvPr id="21" name="文本框 43"/>
          <p:cNvSpPr txBox="1"/>
          <p:nvPr/>
        </p:nvSpPr>
        <p:spPr>
          <a:xfrm>
            <a:off x="6095206" y="3070467"/>
            <a:ext cx="5326659" cy="1844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10216205" y="5661249"/>
            <a:ext cx="847553" cy="868132"/>
            <a:chOff x="9911629" y="5483247"/>
            <a:chExt cx="847553" cy="810090"/>
          </a:xfrm>
        </p:grpSpPr>
        <p:sp>
          <p:nvSpPr>
            <p:cNvPr id="23" name="椭圆 22"/>
            <p:cNvSpPr/>
            <p:nvPr/>
          </p:nvSpPr>
          <p:spPr>
            <a:xfrm rot="10800000" flipH="1" flipV="1">
              <a:off x="9911629" y="5483247"/>
              <a:ext cx="847553" cy="810090"/>
            </a:xfrm>
            <a:prstGeom prst="ellipse">
              <a:avLst/>
            </a:prstGeom>
            <a:solidFill>
              <a:srgbClr val="E65307"/>
            </a:solidFill>
            <a:ln>
              <a:noFill/>
            </a:ln>
            <a:effectLst>
              <a:outerShdw blurRad="177800" dist="114300" dir="8100000" algn="tr" rotWithShape="0">
                <a:prstClr val="black">
                  <a:alpha val="40000"/>
                </a:prstClr>
              </a:outerShdw>
            </a:effectLst>
          </p:spPr>
          <p:txBody>
            <a:bodyPr lIns="107527" tIns="53764" rIns="107527" bIns="53764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10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4" name="Freeform 338"/>
            <p:cNvSpPr>
              <a:spLocks noEditPoints="1"/>
            </p:cNvSpPr>
            <p:nvPr/>
          </p:nvSpPr>
          <p:spPr bwMode="auto">
            <a:xfrm>
              <a:off x="10176030" y="5720268"/>
              <a:ext cx="356849" cy="305505"/>
            </a:xfrm>
            <a:custGeom>
              <a:avLst/>
              <a:gdLst>
                <a:gd name="T0" fmla="*/ 105 w 139"/>
                <a:gd name="T1" fmla="*/ 1 h 119"/>
                <a:gd name="T2" fmla="*/ 125 w 139"/>
                <a:gd name="T3" fmla="*/ 3 h 119"/>
                <a:gd name="T4" fmla="*/ 128 w 139"/>
                <a:gd name="T5" fmla="*/ 3 h 119"/>
                <a:gd name="T6" fmla="*/ 136 w 139"/>
                <a:gd name="T7" fmla="*/ 5 h 119"/>
                <a:gd name="T8" fmla="*/ 139 w 139"/>
                <a:gd name="T9" fmla="*/ 16 h 119"/>
                <a:gd name="T10" fmla="*/ 139 w 139"/>
                <a:gd name="T11" fmla="*/ 113 h 119"/>
                <a:gd name="T12" fmla="*/ 138 w 139"/>
                <a:gd name="T13" fmla="*/ 117 h 119"/>
                <a:gd name="T14" fmla="*/ 26 w 139"/>
                <a:gd name="T15" fmla="*/ 117 h 119"/>
                <a:gd name="T16" fmla="*/ 22 w 139"/>
                <a:gd name="T17" fmla="*/ 106 h 119"/>
                <a:gd name="T18" fmla="*/ 15 w 139"/>
                <a:gd name="T19" fmla="*/ 106 h 119"/>
                <a:gd name="T20" fmla="*/ 0 w 139"/>
                <a:gd name="T21" fmla="*/ 93 h 119"/>
                <a:gd name="T22" fmla="*/ 0 w 139"/>
                <a:gd name="T23" fmla="*/ 5 h 119"/>
                <a:gd name="T24" fmla="*/ 18 w 139"/>
                <a:gd name="T25" fmla="*/ 86 h 119"/>
                <a:gd name="T26" fmla="*/ 18 w 139"/>
                <a:gd name="T27" fmla="*/ 86 h 119"/>
                <a:gd name="T28" fmla="*/ 90 w 139"/>
                <a:gd name="T29" fmla="*/ 80 h 119"/>
                <a:gd name="T30" fmla="*/ 18 w 139"/>
                <a:gd name="T31" fmla="*/ 66 h 119"/>
                <a:gd name="T32" fmla="*/ 18 w 139"/>
                <a:gd name="T33" fmla="*/ 66 h 119"/>
                <a:gd name="T34" fmla="*/ 90 w 139"/>
                <a:gd name="T35" fmla="*/ 60 h 119"/>
                <a:gd name="T36" fmla="*/ 77 w 139"/>
                <a:gd name="T37" fmla="*/ 36 h 119"/>
                <a:gd name="T38" fmla="*/ 79 w 139"/>
                <a:gd name="T39" fmla="*/ 47 h 119"/>
                <a:gd name="T40" fmla="*/ 92 w 139"/>
                <a:gd name="T41" fmla="*/ 45 h 119"/>
                <a:gd name="T42" fmla="*/ 90 w 139"/>
                <a:gd name="T43" fmla="*/ 34 h 119"/>
                <a:gd name="T44" fmla="*/ 83 w 139"/>
                <a:gd name="T45" fmla="*/ 25 h 119"/>
                <a:gd name="T46" fmla="*/ 84 w 139"/>
                <a:gd name="T47" fmla="*/ 22 h 119"/>
                <a:gd name="T48" fmla="*/ 92 w 139"/>
                <a:gd name="T49" fmla="*/ 22 h 119"/>
                <a:gd name="T50" fmla="*/ 84 w 139"/>
                <a:gd name="T51" fmla="*/ 18 h 119"/>
                <a:gd name="T52" fmla="*/ 77 w 139"/>
                <a:gd name="T53" fmla="*/ 27 h 119"/>
                <a:gd name="T54" fmla="*/ 83 w 139"/>
                <a:gd name="T55" fmla="*/ 34 h 119"/>
                <a:gd name="T56" fmla="*/ 84 w 139"/>
                <a:gd name="T57" fmla="*/ 42 h 119"/>
                <a:gd name="T58" fmla="*/ 83 w 139"/>
                <a:gd name="T59" fmla="*/ 36 h 119"/>
                <a:gd name="T60" fmla="*/ 33 w 139"/>
                <a:gd name="T61" fmla="*/ 18 h 119"/>
                <a:gd name="T62" fmla="*/ 17 w 139"/>
                <a:gd name="T63" fmla="*/ 18 h 119"/>
                <a:gd name="T64" fmla="*/ 28 w 139"/>
                <a:gd name="T65" fmla="*/ 47 h 119"/>
                <a:gd name="T66" fmla="*/ 48 w 139"/>
                <a:gd name="T67" fmla="*/ 44 h 119"/>
                <a:gd name="T68" fmla="*/ 48 w 139"/>
                <a:gd name="T69" fmla="*/ 29 h 119"/>
                <a:gd name="T70" fmla="*/ 48 w 139"/>
                <a:gd name="T71" fmla="*/ 18 h 119"/>
                <a:gd name="T72" fmla="*/ 48 w 139"/>
                <a:gd name="T73" fmla="*/ 47 h 119"/>
                <a:gd name="T74" fmla="*/ 66 w 139"/>
                <a:gd name="T75" fmla="*/ 18 h 119"/>
                <a:gd name="T76" fmla="*/ 48 w 139"/>
                <a:gd name="T77" fmla="*/ 18 h 119"/>
                <a:gd name="T78" fmla="*/ 64 w 139"/>
                <a:gd name="T79" fmla="*/ 47 h 119"/>
                <a:gd name="T80" fmla="*/ 106 w 139"/>
                <a:gd name="T81" fmla="*/ 12 h 119"/>
                <a:gd name="T82" fmla="*/ 106 w 139"/>
                <a:gd name="T83" fmla="*/ 82 h 119"/>
                <a:gd name="T84" fmla="*/ 112 w 139"/>
                <a:gd name="T85" fmla="*/ 97 h 119"/>
                <a:gd name="T86" fmla="*/ 114 w 139"/>
                <a:gd name="T87" fmla="*/ 93 h 119"/>
                <a:gd name="T88" fmla="*/ 116 w 139"/>
                <a:gd name="T89" fmla="*/ 14 h 119"/>
                <a:gd name="T90" fmla="*/ 116 w 139"/>
                <a:gd name="T91" fmla="*/ 12 h 119"/>
                <a:gd name="T92" fmla="*/ 106 w 139"/>
                <a:gd name="T93" fmla="*/ 12 h 119"/>
                <a:gd name="T94" fmla="*/ 125 w 139"/>
                <a:gd name="T95" fmla="*/ 12 h 119"/>
                <a:gd name="T96" fmla="*/ 125 w 139"/>
                <a:gd name="T97" fmla="*/ 14 h 119"/>
                <a:gd name="T98" fmla="*/ 125 w 139"/>
                <a:gd name="T99" fmla="*/ 80 h 119"/>
                <a:gd name="T100" fmla="*/ 119 w 139"/>
                <a:gd name="T101" fmla="*/ 102 h 119"/>
                <a:gd name="T102" fmla="*/ 114 w 139"/>
                <a:gd name="T103" fmla="*/ 106 h 119"/>
                <a:gd name="T104" fmla="*/ 130 w 139"/>
                <a:gd name="T105" fmla="*/ 16 h 119"/>
                <a:gd name="T106" fmla="*/ 130 w 139"/>
                <a:gd name="T107" fmla="*/ 14 h 119"/>
                <a:gd name="T108" fmla="*/ 127 w 139"/>
                <a:gd name="T109" fmla="*/ 12 h 119"/>
                <a:gd name="T110" fmla="*/ 97 w 139"/>
                <a:gd name="T111" fmla="*/ 9 h 119"/>
                <a:gd name="T112" fmla="*/ 9 w 139"/>
                <a:gd name="T113" fmla="*/ 82 h 119"/>
                <a:gd name="T114" fmla="*/ 11 w 139"/>
                <a:gd name="T115" fmla="*/ 93 h 119"/>
                <a:gd name="T116" fmla="*/ 99 w 139"/>
                <a:gd name="T117" fmla="*/ 97 h 119"/>
                <a:gd name="T118" fmla="*/ 97 w 139"/>
                <a:gd name="T119" fmla="*/ 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9" h="119">
                  <a:moveTo>
                    <a:pt x="4" y="0"/>
                  </a:moveTo>
                  <a:lnTo>
                    <a:pt x="101" y="0"/>
                  </a:lnTo>
                  <a:lnTo>
                    <a:pt x="101" y="0"/>
                  </a:lnTo>
                  <a:lnTo>
                    <a:pt x="105" y="1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8" y="3"/>
                  </a:lnTo>
                  <a:lnTo>
                    <a:pt x="125" y="3"/>
                  </a:lnTo>
                  <a:lnTo>
                    <a:pt x="125" y="3"/>
                  </a:lnTo>
                  <a:lnTo>
                    <a:pt x="127" y="3"/>
                  </a:lnTo>
                  <a:lnTo>
                    <a:pt x="127" y="3"/>
                  </a:lnTo>
                  <a:lnTo>
                    <a:pt x="128" y="3"/>
                  </a:lnTo>
                  <a:lnTo>
                    <a:pt x="128" y="3"/>
                  </a:lnTo>
                  <a:lnTo>
                    <a:pt x="132" y="3"/>
                  </a:lnTo>
                  <a:lnTo>
                    <a:pt x="136" y="5"/>
                  </a:lnTo>
                  <a:lnTo>
                    <a:pt x="136" y="5"/>
                  </a:lnTo>
                  <a:lnTo>
                    <a:pt x="138" y="9"/>
                  </a:lnTo>
                  <a:lnTo>
                    <a:pt x="139" y="14"/>
                  </a:lnTo>
                  <a:lnTo>
                    <a:pt x="139" y="14"/>
                  </a:lnTo>
                  <a:lnTo>
                    <a:pt x="139" y="16"/>
                  </a:lnTo>
                  <a:lnTo>
                    <a:pt x="139" y="16"/>
                  </a:lnTo>
                  <a:lnTo>
                    <a:pt x="139" y="113"/>
                  </a:lnTo>
                  <a:lnTo>
                    <a:pt x="139" y="113"/>
                  </a:lnTo>
                  <a:lnTo>
                    <a:pt x="139" y="113"/>
                  </a:lnTo>
                  <a:lnTo>
                    <a:pt x="139" y="113"/>
                  </a:lnTo>
                  <a:lnTo>
                    <a:pt x="139" y="113"/>
                  </a:lnTo>
                  <a:lnTo>
                    <a:pt x="139" y="113"/>
                  </a:lnTo>
                  <a:lnTo>
                    <a:pt x="138" y="117"/>
                  </a:lnTo>
                  <a:lnTo>
                    <a:pt x="134" y="119"/>
                  </a:lnTo>
                  <a:lnTo>
                    <a:pt x="134" y="119"/>
                  </a:lnTo>
                  <a:lnTo>
                    <a:pt x="132" y="117"/>
                  </a:lnTo>
                  <a:lnTo>
                    <a:pt x="26" y="117"/>
                  </a:lnTo>
                  <a:lnTo>
                    <a:pt x="26" y="117"/>
                  </a:lnTo>
                  <a:lnTo>
                    <a:pt x="22" y="117"/>
                  </a:lnTo>
                  <a:lnTo>
                    <a:pt x="22" y="113"/>
                  </a:lnTo>
                  <a:lnTo>
                    <a:pt x="22" y="106"/>
                  </a:lnTo>
                  <a:lnTo>
                    <a:pt x="15" y="106"/>
                  </a:lnTo>
                  <a:lnTo>
                    <a:pt x="15" y="106"/>
                  </a:lnTo>
                  <a:lnTo>
                    <a:pt x="15" y="106"/>
                  </a:lnTo>
                  <a:lnTo>
                    <a:pt x="15" y="106"/>
                  </a:lnTo>
                  <a:lnTo>
                    <a:pt x="9" y="104"/>
                  </a:lnTo>
                  <a:lnTo>
                    <a:pt x="4" y="99"/>
                  </a:lnTo>
                  <a:lnTo>
                    <a:pt x="4" y="99"/>
                  </a:lnTo>
                  <a:lnTo>
                    <a:pt x="0" y="93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1"/>
                  </a:lnTo>
                  <a:lnTo>
                    <a:pt x="4" y="0"/>
                  </a:lnTo>
                  <a:lnTo>
                    <a:pt x="4" y="0"/>
                  </a:lnTo>
                  <a:close/>
                  <a:moveTo>
                    <a:pt x="18" y="86"/>
                  </a:moveTo>
                  <a:lnTo>
                    <a:pt x="18" y="89"/>
                  </a:lnTo>
                  <a:lnTo>
                    <a:pt x="90" y="89"/>
                  </a:lnTo>
                  <a:lnTo>
                    <a:pt x="90" y="86"/>
                  </a:lnTo>
                  <a:lnTo>
                    <a:pt x="18" y="86"/>
                  </a:lnTo>
                  <a:lnTo>
                    <a:pt x="18" y="86"/>
                  </a:lnTo>
                  <a:close/>
                  <a:moveTo>
                    <a:pt x="18" y="75"/>
                  </a:moveTo>
                  <a:lnTo>
                    <a:pt x="18" y="80"/>
                  </a:lnTo>
                  <a:lnTo>
                    <a:pt x="90" y="80"/>
                  </a:lnTo>
                  <a:lnTo>
                    <a:pt x="90" y="75"/>
                  </a:lnTo>
                  <a:lnTo>
                    <a:pt x="18" y="75"/>
                  </a:lnTo>
                  <a:lnTo>
                    <a:pt x="18" y="75"/>
                  </a:lnTo>
                  <a:close/>
                  <a:moveTo>
                    <a:pt x="18" y="66"/>
                  </a:moveTo>
                  <a:lnTo>
                    <a:pt x="18" y="71"/>
                  </a:lnTo>
                  <a:lnTo>
                    <a:pt x="90" y="71"/>
                  </a:lnTo>
                  <a:lnTo>
                    <a:pt x="90" y="66"/>
                  </a:lnTo>
                  <a:lnTo>
                    <a:pt x="18" y="66"/>
                  </a:lnTo>
                  <a:lnTo>
                    <a:pt x="18" y="66"/>
                  </a:lnTo>
                  <a:close/>
                  <a:moveTo>
                    <a:pt x="18" y="56"/>
                  </a:moveTo>
                  <a:lnTo>
                    <a:pt x="18" y="60"/>
                  </a:lnTo>
                  <a:lnTo>
                    <a:pt x="90" y="60"/>
                  </a:lnTo>
                  <a:lnTo>
                    <a:pt x="90" y="56"/>
                  </a:lnTo>
                  <a:lnTo>
                    <a:pt x="18" y="56"/>
                  </a:lnTo>
                  <a:lnTo>
                    <a:pt x="18" y="56"/>
                  </a:lnTo>
                  <a:close/>
                  <a:moveTo>
                    <a:pt x="77" y="36"/>
                  </a:moveTo>
                  <a:lnTo>
                    <a:pt x="77" y="42"/>
                  </a:lnTo>
                  <a:lnTo>
                    <a:pt x="77" y="42"/>
                  </a:lnTo>
                  <a:lnTo>
                    <a:pt x="77" y="45"/>
                  </a:lnTo>
                  <a:lnTo>
                    <a:pt x="79" y="47"/>
                  </a:lnTo>
                  <a:lnTo>
                    <a:pt x="84" y="47"/>
                  </a:lnTo>
                  <a:lnTo>
                    <a:pt x="84" y="47"/>
                  </a:lnTo>
                  <a:lnTo>
                    <a:pt x="90" y="47"/>
                  </a:lnTo>
                  <a:lnTo>
                    <a:pt x="92" y="45"/>
                  </a:lnTo>
                  <a:lnTo>
                    <a:pt x="92" y="42"/>
                  </a:lnTo>
                  <a:lnTo>
                    <a:pt x="92" y="38"/>
                  </a:lnTo>
                  <a:lnTo>
                    <a:pt x="92" y="38"/>
                  </a:lnTo>
                  <a:lnTo>
                    <a:pt x="90" y="34"/>
                  </a:lnTo>
                  <a:lnTo>
                    <a:pt x="90" y="34"/>
                  </a:lnTo>
                  <a:lnTo>
                    <a:pt x="84" y="29"/>
                  </a:lnTo>
                  <a:lnTo>
                    <a:pt x="84" y="29"/>
                  </a:lnTo>
                  <a:lnTo>
                    <a:pt x="83" y="25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84" y="22"/>
                  </a:lnTo>
                  <a:lnTo>
                    <a:pt x="84" y="22"/>
                  </a:lnTo>
                  <a:lnTo>
                    <a:pt x="84" y="22"/>
                  </a:lnTo>
                  <a:lnTo>
                    <a:pt x="84" y="27"/>
                  </a:lnTo>
                  <a:lnTo>
                    <a:pt x="92" y="27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0" y="18"/>
                  </a:lnTo>
                  <a:lnTo>
                    <a:pt x="84" y="18"/>
                  </a:lnTo>
                  <a:lnTo>
                    <a:pt x="84" y="18"/>
                  </a:lnTo>
                  <a:lnTo>
                    <a:pt x="79" y="18"/>
                  </a:lnTo>
                  <a:lnTo>
                    <a:pt x="77" y="20"/>
                  </a:lnTo>
                  <a:lnTo>
                    <a:pt x="77" y="23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9"/>
                  </a:lnTo>
                  <a:lnTo>
                    <a:pt x="77" y="29"/>
                  </a:lnTo>
                  <a:lnTo>
                    <a:pt x="83" y="34"/>
                  </a:lnTo>
                  <a:lnTo>
                    <a:pt x="83" y="34"/>
                  </a:lnTo>
                  <a:lnTo>
                    <a:pt x="84" y="38"/>
                  </a:lnTo>
                  <a:lnTo>
                    <a:pt x="84" y="42"/>
                  </a:lnTo>
                  <a:lnTo>
                    <a:pt x="84" y="42"/>
                  </a:lnTo>
                  <a:lnTo>
                    <a:pt x="84" y="44"/>
                  </a:lnTo>
                  <a:lnTo>
                    <a:pt x="84" y="44"/>
                  </a:lnTo>
                  <a:lnTo>
                    <a:pt x="83" y="42"/>
                  </a:lnTo>
                  <a:lnTo>
                    <a:pt x="83" y="36"/>
                  </a:lnTo>
                  <a:lnTo>
                    <a:pt x="77" y="36"/>
                  </a:lnTo>
                  <a:lnTo>
                    <a:pt x="77" y="36"/>
                  </a:lnTo>
                  <a:close/>
                  <a:moveTo>
                    <a:pt x="33" y="47"/>
                  </a:moveTo>
                  <a:lnTo>
                    <a:pt x="33" y="18"/>
                  </a:lnTo>
                  <a:lnTo>
                    <a:pt x="28" y="18"/>
                  </a:lnTo>
                  <a:lnTo>
                    <a:pt x="28" y="31"/>
                  </a:lnTo>
                  <a:lnTo>
                    <a:pt x="24" y="18"/>
                  </a:lnTo>
                  <a:lnTo>
                    <a:pt x="17" y="18"/>
                  </a:lnTo>
                  <a:lnTo>
                    <a:pt x="17" y="47"/>
                  </a:lnTo>
                  <a:lnTo>
                    <a:pt x="22" y="47"/>
                  </a:lnTo>
                  <a:lnTo>
                    <a:pt x="22" y="31"/>
                  </a:lnTo>
                  <a:lnTo>
                    <a:pt x="28" y="47"/>
                  </a:lnTo>
                  <a:lnTo>
                    <a:pt x="33" y="47"/>
                  </a:lnTo>
                  <a:lnTo>
                    <a:pt x="33" y="47"/>
                  </a:lnTo>
                  <a:close/>
                  <a:moveTo>
                    <a:pt x="48" y="47"/>
                  </a:moveTo>
                  <a:lnTo>
                    <a:pt x="48" y="44"/>
                  </a:lnTo>
                  <a:lnTo>
                    <a:pt x="42" y="44"/>
                  </a:lnTo>
                  <a:lnTo>
                    <a:pt x="42" y="33"/>
                  </a:lnTo>
                  <a:lnTo>
                    <a:pt x="48" y="33"/>
                  </a:lnTo>
                  <a:lnTo>
                    <a:pt x="48" y="29"/>
                  </a:lnTo>
                  <a:lnTo>
                    <a:pt x="42" y="29"/>
                  </a:lnTo>
                  <a:lnTo>
                    <a:pt x="42" y="22"/>
                  </a:lnTo>
                  <a:lnTo>
                    <a:pt x="48" y="22"/>
                  </a:lnTo>
                  <a:lnTo>
                    <a:pt x="48" y="18"/>
                  </a:lnTo>
                  <a:lnTo>
                    <a:pt x="35" y="18"/>
                  </a:lnTo>
                  <a:lnTo>
                    <a:pt x="35" y="47"/>
                  </a:lnTo>
                  <a:lnTo>
                    <a:pt x="48" y="47"/>
                  </a:lnTo>
                  <a:lnTo>
                    <a:pt x="48" y="47"/>
                  </a:lnTo>
                  <a:close/>
                  <a:moveTo>
                    <a:pt x="75" y="18"/>
                  </a:moveTo>
                  <a:lnTo>
                    <a:pt x="70" y="18"/>
                  </a:lnTo>
                  <a:lnTo>
                    <a:pt x="68" y="31"/>
                  </a:lnTo>
                  <a:lnTo>
                    <a:pt x="66" y="18"/>
                  </a:lnTo>
                  <a:lnTo>
                    <a:pt x="59" y="18"/>
                  </a:lnTo>
                  <a:lnTo>
                    <a:pt x="57" y="31"/>
                  </a:lnTo>
                  <a:lnTo>
                    <a:pt x="55" y="18"/>
                  </a:lnTo>
                  <a:lnTo>
                    <a:pt x="48" y="18"/>
                  </a:lnTo>
                  <a:lnTo>
                    <a:pt x="53" y="47"/>
                  </a:lnTo>
                  <a:lnTo>
                    <a:pt x="59" y="47"/>
                  </a:lnTo>
                  <a:lnTo>
                    <a:pt x="61" y="31"/>
                  </a:lnTo>
                  <a:lnTo>
                    <a:pt x="64" y="47"/>
                  </a:lnTo>
                  <a:lnTo>
                    <a:pt x="72" y="47"/>
                  </a:lnTo>
                  <a:lnTo>
                    <a:pt x="75" y="18"/>
                  </a:lnTo>
                  <a:lnTo>
                    <a:pt x="75" y="18"/>
                  </a:lnTo>
                  <a:close/>
                  <a:moveTo>
                    <a:pt x="106" y="12"/>
                  </a:moveTo>
                  <a:lnTo>
                    <a:pt x="106" y="80"/>
                  </a:lnTo>
                  <a:lnTo>
                    <a:pt x="106" y="80"/>
                  </a:lnTo>
                  <a:lnTo>
                    <a:pt x="106" y="82"/>
                  </a:lnTo>
                  <a:lnTo>
                    <a:pt x="106" y="82"/>
                  </a:lnTo>
                  <a:lnTo>
                    <a:pt x="106" y="89"/>
                  </a:lnTo>
                  <a:lnTo>
                    <a:pt x="108" y="95"/>
                  </a:lnTo>
                  <a:lnTo>
                    <a:pt x="108" y="95"/>
                  </a:lnTo>
                  <a:lnTo>
                    <a:pt x="112" y="97"/>
                  </a:lnTo>
                  <a:lnTo>
                    <a:pt x="112" y="97"/>
                  </a:lnTo>
                  <a:lnTo>
                    <a:pt x="112" y="97"/>
                  </a:lnTo>
                  <a:lnTo>
                    <a:pt x="114" y="93"/>
                  </a:lnTo>
                  <a:lnTo>
                    <a:pt x="114" y="93"/>
                  </a:lnTo>
                  <a:lnTo>
                    <a:pt x="116" y="80"/>
                  </a:lnTo>
                  <a:lnTo>
                    <a:pt x="116" y="80"/>
                  </a:lnTo>
                  <a:lnTo>
                    <a:pt x="116" y="80"/>
                  </a:lnTo>
                  <a:lnTo>
                    <a:pt x="116" y="14"/>
                  </a:lnTo>
                  <a:lnTo>
                    <a:pt x="116" y="14"/>
                  </a:lnTo>
                  <a:lnTo>
                    <a:pt x="116" y="14"/>
                  </a:lnTo>
                  <a:lnTo>
                    <a:pt x="116" y="14"/>
                  </a:lnTo>
                  <a:lnTo>
                    <a:pt x="116" y="12"/>
                  </a:lnTo>
                  <a:lnTo>
                    <a:pt x="108" y="12"/>
                  </a:lnTo>
                  <a:lnTo>
                    <a:pt x="108" y="12"/>
                  </a:lnTo>
                  <a:lnTo>
                    <a:pt x="106" y="12"/>
                  </a:lnTo>
                  <a:lnTo>
                    <a:pt x="106" y="12"/>
                  </a:lnTo>
                  <a:close/>
                  <a:moveTo>
                    <a:pt x="127" y="12"/>
                  </a:moveTo>
                  <a:lnTo>
                    <a:pt x="127" y="12"/>
                  </a:lnTo>
                  <a:lnTo>
                    <a:pt x="125" y="12"/>
                  </a:lnTo>
                  <a:lnTo>
                    <a:pt x="125" y="12"/>
                  </a:lnTo>
                  <a:lnTo>
                    <a:pt x="125" y="12"/>
                  </a:lnTo>
                  <a:lnTo>
                    <a:pt x="125" y="12"/>
                  </a:lnTo>
                  <a:lnTo>
                    <a:pt x="125" y="14"/>
                  </a:lnTo>
                  <a:lnTo>
                    <a:pt x="125" y="14"/>
                  </a:lnTo>
                  <a:lnTo>
                    <a:pt x="125" y="14"/>
                  </a:lnTo>
                  <a:lnTo>
                    <a:pt x="125" y="80"/>
                  </a:lnTo>
                  <a:lnTo>
                    <a:pt x="125" y="80"/>
                  </a:lnTo>
                  <a:lnTo>
                    <a:pt x="125" y="80"/>
                  </a:lnTo>
                  <a:lnTo>
                    <a:pt x="123" y="89"/>
                  </a:lnTo>
                  <a:lnTo>
                    <a:pt x="123" y="97"/>
                  </a:lnTo>
                  <a:lnTo>
                    <a:pt x="123" y="97"/>
                  </a:lnTo>
                  <a:lnTo>
                    <a:pt x="119" y="102"/>
                  </a:lnTo>
                  <a:lnTo>
                    <a:pt x="114" y="106"/>
                  </a:lnTo>
                  <a:lnTo>
                    <a:pt x="114" y="106"/>
                  </a:lnTo>
                  <a:lnTo>
                    <a:pt x="114" y="106"/>
                  </a:lnTo>
                  <a:lnTo>
                    <a:pt x="114" y="106"/>
                  </a:lnTo>
                  <a:lnTo>
                    <a:pt x="31" y="106"/>
                  </a:lnTo>
                  <a:lnTo>
                    <a:pt x="31" y="108"/>
                  </a:lnTo>
                  <a:lnTo>
                    <a:pt x="130" y="108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0" y="14"/>
                  </a:lnTo>
                  <a:lnTo>
                    <a:pt x="130" y="14"/>
                  </a:lnTo>
                  <a:lnTo>
                    <a:pt x="130" y="14"/>
                  </a:lnTo>
                  <a:lnTo>
                    <a:pt x="128" y="12"/>
                  </a:lnTo>
                  <a:lnTo>
                    <a:pt x="128" y="12"/>
                  </a:lnTo>
                  <a:lnTo>
                    <a:pt x="127" y="12"/>
                  </a:lnTo>
                  <a:lnTo>
                    <a:pt x="127" y="12"/>
                  </a:lnTo>
                  <a:lnTo>
                    <a:pt x="127" y="12"/>
                  </a:lnTo>
                  <a:lnTo>
                    <a:pt x="127" y="12"/>
                  </a:lnTo>
                  <a:lnTo>
                    <a:pt x="127" y="12"/>
                  </a:lnTo>
                  <a:close/>
                  <a:moveTo>
                    <a:pt x="97" y="9"/>
                  </a:moveTo>
                  <a:lnTo>
                    <a:pt x="9" y="9"/>
                  </a:lnTo>
                  <a:lnTo>
                    <a:pt x="9" y="82"/>
                  </a:lnTo>
                  <a:lnTo>
                    <a:pt x="9" y="82"/>
                  </a:lnTo>
                  <a:lnTo>
                    <a:pt x="9" y="82"/>
                  </a:lnTo>
                  <a:lnTo>
                    <a:pt x="9" y="82"/>
                  </a:lnTo>
                  <a:lnTo>
                    <a:pt x="9" y="82"/>
                  </a:lnTo>
                  <a:lnTo>
                    <a:pt x="9" y="89"/>
                  </a:lnTo>
                  <a:lnTo>
                    <a:pt x="11" y="93"/>
                  </a:lnTo>
                  <a:lnTo>
                    <a:pt x="11" y="93"/>
                  </a:lnTo>
                  <a:lnTo>
                    <a:pt x="17" y="97"/>
                  </a:lnTo>
                  <a:lnTo>
                    <a:pt x="99" y="97"/>
                  </a:lnTo>
                  <a:lnTo>
                    <a:pt x="99" y="97"/>
                  </a:lnTo>
                  <a:lnTo>
                    <a:pt x="97" y="89"/>
                  </a:lnTo>
                  <a:lnTo>
                    <a:pt x="97" y="80"/>
                  </a:lnTo>
                  <a:lnTo>
                    <a:pt x="97" y="80"/>
                  </a:lnTo>
                  <a:lnTo>
                    <a:pt x="97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895296" y="5662218"/>
            <a:ext cx="847553" cy="868132"/>
            <a:chOff x="8615485" y="5503266"/>
            <a:chExt cx="847553" cy="810090"/>
          </a:xfrm>
        </p:grpSpPr>
        <p:sp>
          <p:nvSpPr>
            <p:cNvPr id="26" name="椭圆 25"/>
            <p:cNvSpPr/>
            <p:nvPr/>
          </p:nvSpPr>
          <p:spPr>
            <a:xfrm rot="10800000" flipH="1" flipV="1">
              <a:off x="8615485" y="5503266"/>
              <a:ext cx="847553" cy="81009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177800" dist="114300" dir="8100000" algn="tr" rotWithShape="0">
                <a:prstClr val="black">
                  <a:alpha val="40000"/>
                </a:prstClr>
              </a:outerShdw>
            </a:effectLst>
          </p:spPr>
          <p:txBody>
            <a:bodyPr lIns="107527" tIns="53764" rIns="107527" bIns="53764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10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7" name="Freeform 440"/>
            <p:cNvSpPr>
              <a:spLocks noEditPoints="1"/>
            </p:cNvSpPr>
            <p:nvPr/>
          </p:nvSpPr>
          <p:spPr bwMode="auto">
            <a:xfrm>
              <a:off x="8860612" y="5763043"/>
              <a:ext cx="395357" cy="277264"/>
            </a:xfrm>
            <a:custGeom>
              <a:avLst/>
              <a:gdLst>
                <a:gd name="T0" fmla="*/ 35 w 154"/>
                <a:gd name="T1" fmla="*/ 97 h 108"/>
                <a:gd name="T2" fmla="*/ 35 w 154"/>
                <a:gd name="T3" fmla="*/ 5 h 108"/>
                <a:gd name="T4" fmla="*/ 7 w 154"/>
                <a:gd name="T5" fmla="*/ 5 h 108"/>
                <a:gd name="T6" fmla="*/ 7 w 154"/>
                <a:gd name="T7" fmla="*/ 97 h 108"/>
                <a:gd name="T8" fmla="*/ 0 w 154"/>
                <a:gd name="T9" fmla="*/ 97 h 108"/>
                <a:gd name="T10" fmla="*/ 0 w 154"/>
                <a:gd name="T11" fmla="*/ 108 h 108"/>
                <a:gd name="T12" fmla="*/ 154 w 154"/>
                <a:gd name="T13" fmla="*/ 108 h 108"/>
                <a:gd name="T14" fmla="*/ 154 w 154"/>
                <a:gd name="T15" fmla="*/ 97 h 108"/>
                <a:gd name="T16" fmla="*/ 149 w 154"/>
                <a:gd name="T17" fmla="*/ 97 h 108"/>
                <a:gd name="T18" fmla="*/ 149 w 154"/>
                <a:gd name="T19" fmla="*/ 44 h 108"/>
                <a:gd name="T20" fmla="*/ 121 w 154"/>
                <a:gd name="T21" fmla="*/ 44 h 108"/>
                <a:gd name="T22" fmla="*/ 121 w 154"/>
                <a:gd name="T23" fmla="*/ 97 h 108"/>
                <a:gd name="T24" fmla="*/ 110 w 154"/>
                <a:gd name="T25" fmla="*/ 97 h 108"/>
                <a:gd name="T26" fmla="*/ 110 w 154"/>
                <a:gd name="T27" fmla="*/ 64 h 108"/>
                <a:gd name="T28" fmla="*/ 83 w 154"/>
                <a:gd name="T29" fmla="*/ 64 h 108"/>
                <a:gd name="T30" fmla="*/ 83 w 154"/>
                <a:gd name="T31" fmla="*/ 97 h 108"/>
                <a:gd name="T32" fmla="*/ 73 w 154"/>
                <a:gd name="T33" fmla="*/ 97 h 108"/>
                <a:gd name="T34" fmla="*/ 73 w 154"/>
                <a:gd name="T35" fmla="*/ 29 h 108"/>
                <a:gd name="T36" fmla="*/ 46 w 154"/>
                <a:gd name="T37" fmla="*/ 29 h 108"/>
                <a:gd name="T38" fmla="*/ 46 w 154"/>
                <a:gd name="T39" fmla="*/ 97 h 108"/>
                <a:gd name="T40" fmla="*/ 35 w 154"/>
                <a:gd name="T41" fmla="*/ 97 h 108"/>
                <a:gd name="T42" fmla="*/ 35 w 154"/>
                <a:gd name="T43" fmla="*/ 97 h 108"/>
                <a:gd name="T44" fmla="*/ 83 w 154"/>
                <a:gd name="T45" fmla="*/ 25 h 108"/>
                <a:gd name="T46" fmla="*/ 83 w 154"/>
                <a:gd name="T47" fmla="*/ 9 h 108"/>
                <a:gd name="T48" fmla="*/ 112 w 154"/>
                <a:gd name="T49" fmla="*/ 9 h 108"/>
                <a:gd name="T50" fmla="*/ 112 w 154"/>
                <a:gd name="T51" fmla="*/ 0 h 108"/>
                <a:gd name="T52" fmla="*/ 139 w 154"/>
                <a:gd name="T53" fmla="*/ 16 h 108"/>
                <a:gd name="T54" fmla="*/ 112 w 154"/>
                <a:gd name="T55" fmla="*/ 35 h 108"/>
                <a:gd name="T56" fmla="*/ 112 w 154"/>
                <a:gd name="T57" fmla="*/ 25 h 108"/>
                <a:gd name="T58" fmla="*/ 83 w 154"/>
                <a:gd name="T5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4" h="108">
                  <a:moveTo>
                    <a:pt x="35" y="97"/>
                  </a:moveTo>
                  <a:lnTo>
                    <a:pt x="35" y="5"/>
                  </a:lnTo>
                  <a:lnTo>
                    <a:pt x="7" y="5"/>
                  </a:lnTo>
                  <a:lnTo>
                    <a:pt x="7" y="97"/>
                  </a:lnTo>
                  <a:lnTo>
                    <a:pt x="0" y="97"/>
                  </a:lnTo>
                  <a:lnTo>
                    <a:pt x="0" y="108"/>
                  </a:lnTo>
                  <a:lnTo>
                    <a:pt x="154" y="108"/>
                  </a:lnTo>
                  <a:lnTo>
                    <a:pt x="154" y="97"/>
                  </a:lnTo>
                  <a:lnTo>
                    <a:pt x="149" y="97"/>
                  </a:lnTo>
                  <a:lnTo>
                    <a:pt x="149" y="44"/>
                  </a:lnTo>
                  <a:lnTo>
                    <a:pt x="121" y="44"/>
                  </a:lnTo>
                  <a:lnTo>
                    <a:pt x="121" y="97"/>
                  </a:lnTo>
                  <a:lnTo>
                    <a:pt x="110" y="97"/>
                  </a:lnTo>
                  <a:lnTo>
                    <a:pt x="110" y="64"/>
                  </a:lnTo>
                  <a:lnTo>
                    <a:pt x="83" y="64"/>
                  </a:lnTo>
                  <a:lnTo>
                    <a:pt x="83" y="97"/>
                  </a:lnTo>
                  <a:lnTo>
                    <a:pt x="73" y="97"/>
                  </a:lnTo>
                  <a:lnTo>
                    <a:pt x="73" y="29"/>
                  </a:lnTo>
                  <a:lnTo>
                    <a:pt x="46" y="29"/>
                  </a:lnTo>
                  <a:lnTo>
                    <a:pt x="46" y="97"/>
                  </a:lnTo>
                  <a:lnTo>
                    <a:pt x="35" y="97"/>
                  </a:lnTo>
                  <a:lnTo>
                    <a:pt x="35" y="97"/>
                  </a:lnTo>
                  <a:close/>
                  <a:moveTo>
                    <a:pt x="83" y="25"/>
                  </a:moveTo>
                  <a:lnTo>
                    <a:pt x="83" y="9"/>
                  </a:lnTo>
                  <a:lnTo>
                    <a:pt x="112" y="9"/>
                  </a:lnTo>
                  <a:lnTo>
                    <a:pt x="112" y="0"/>
                  </a:lnTo>
                  <a:lnTo>
                    <a:pt x="139" y="16"/>
                  </a:lnTo>
                  <a:lnTo>
                    <a:pt x="112" y="35"/>
                  </a:lnTo>
                  <a:lnTo>
                    <a:pt x="112" y="25"/>
                  </a:lnTo>
                  <a:lnTo>
                    <a:pt x="83" y="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572936" y="5661248"/>
            <a:ext cx="847553" cy="868132"/>
            <a:chOff x="7268360" y="5483246"/>
            <a:chExt cx="847553" cy="810090"/>
          </a:xfrm>
        </p:grpSpPr>
        <p:sp>
          <p:nvSpPr>
            <p:cNvPr id="29" name="椭圆 28"/>
            <p:cNvSpPr/>
            <p:nvPr/>
          </p:nvSpPr>
          <p:spPr>
            <a:xfrm rot="10800000" flipH="1" flipV="1">
              <a:off x="7268360" y="5483246"/>
              <a:ext cx="847553" cy="810090"/>
            </a:xfrm>
            <a:prstGeom prst="ellipse">
              <a:avLst/>
            </a:prstGeom>
            <a:solidFill>
              <a:srgbClr val="E65307"/>
            </a:solidFill>
            <a:ln>
              <a:noFill/>
            </a:ln>
            <a:effectLst>
              <a:outerShdw blurRad="177800" dist="114300" dir="8100000" algn="tr" rotWithShape="0">
                <a:prstClr val="black">
                  <a:alpha val="40000"/>
                </a:prstClr>
              </a:outerShdw>
            </a:effectLst>
          </p:spPr>
          <p:txBody>
            <a:bodyPr lIns="107527" tIns="53764" rIns="107527" bIns="53764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10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30" name="Freeform 455"/>
            <p:cNvSpPr>
              <a:spLocks noEditPoints="1"/>
            </p:cNvSpPr>
            <p:nvPr/>
          </p:nvSpPr>
          <p:spPr bwMode="auto">
            <a:xfrm>
              <a:off x="7539181" y="5731374"/>
              <a:ext cx="282397" cy="315774"/>
            </a:xfrm>
            <a:custGeom>
              <a:avLst/>
              <a:gdLst>
                <a:gd name="T0" fmla="*/ 33 w 110"/>
                <a:gd name="T1" fmla="*/ 9 h 123"/>
                <a:gd name="T2" fmla="*/ 32 w 110"/>
                <a:gd name="T3" fmla="*/ 20 h 123"/>
                <a:gd name="T4" fmla="*/ 33 w 110"/>
                <a:gd name="T5" fmla="*/ 29 h 123"/>
                <a:gd name="T6" fmla="*/ 32 w 110"/>
                <a:gd name="T7" fmla="*/ 39 h 123"/>
                <a:gd name="T8" fmla="*/ 28 w 110"/>
                <a:gd name="T9" fmla="*/ 39 h 123"/>
                <a:gd name="T10" fmla="*/ 22 w 110"/>
                <a:gd name="T11" fmla="*/ 29 h 123"/>
                <a:gd name="T12" fmla="*/ 21 w 110"/>
                <a:gd name="T13" fmla="*/ 20 h 123"/>
                <a:gd name="T14" fmla="*/ 28 w 110"/>
                <a:gd name="T15" fmla="*/ 2 h 123"/>
                <a:gd name="T16" fmla="*/ 32 w 110"/>
                <a:gd name="T17" fmla="*/ 0 h 123"/>
                <a:gd name="T18" fmla="*/ 103 w 110"/>
                <a:gd name="T19" fmla="*/ 9 h 123"/>
                <a:gd name="T20" fmla="*/ 8 w 110"/>
                <a:gd name="T21" fmla="*/ 110 h 123"/>
                <a:gd name="T22" fmla="*/ 94 w 110"/>
                <a:gd name="T23" fmla="*/ 108 h 123"/>
                <a:gd name="T24" fmla="*/ 8 w 110"/>
                <a:gd name="T25" fmla="*/ 105 h 123"/>
                <a:gd name="T26" fmla="*/ 94 w 110"/>
                <a:gd name="T27" fmla="*/ 103 h 123"/>
                <a:gd name="T28" fmla="*/ 8 w 110"/>
                <a:gd name="T29" fmla="*/ 99 h 123"/>
                <a:gd name="T30" fmla="*/ 94 w 110"/>
                <a:gd name="T31" fmla="*/ 97 h 123"/>
                <a:gd name="T32" fmla="*/ 99 w 110"/>
                <a:gd name="T33" fmla="*/ 85 h 123"/>
                <a:gd name="T34" fmla="*/ 103 w 110"/>
                <a:gd name="T35" fmla="*/ 86 h 123"/>
                <a:gd name="T36" fmla="*/ 109 w 110"/>
                <a:gd name="T37" fmla="*/ 96 h 123"/>
                <a:gd name="T38" fmla="*/ 110 w 110"/>
                <a:gd name="T39" fmla="*/ 105 h 123"/>
                <a:gd name="T40" fmla="*/ 103 w 110"/>
                <a:gd name="T41" fmla="*/ 121 h 123"/>
                <a:gd name="T42" fmla="*/ 99 w 110"/>
                <a:gd name="T43" fmla="*/ 123 h 123"/>
                <a:gd name="T44" fmla="*/ 98 w 110"/>
                <a:gd name="T45" fmla="*/ 112 h 123"/>
                <a:gd name="T46" fmla="*/ 99 w 110"/>
                <a:gd name="T47" fmla="*/ 105 h 123"/>
                <a:gd name="T48" fmla="*/ 99 w 110"/>
                <a:gd name="T49" fmla="*/ 99 h 123"/>
                <a:gd name="T50" fmla="*/ 0 w 110"/>
                <a:gd name="T51" fmla="*/ 94 h 123"/>
                <a:gd name="T52" fmla="*/ 19 w 110"/>
                <a:gd name="T53" fmla="*/ 68 h 123"/>
                <a:gd name="T54" fmla="*/ 79 w 110"/>
                <a:gd name="T55" fmla="*/ 66 h 123"/>
                <a:gd name="T56" fmla="*/ 19 w 110"/>
                <a:gd name="T57" fmla="*/ 63 h 123"/>
                <a:gd name="T58" fmla="*/ 79 w 110"/>
                <a:gd name="T59" fmla="*/ 61 h 123"/>
                <a:gd name="T60" fmla="*/ 19 w 110"/>
                <a:gd name="T61" fmla="*/ 57 h 123"/>
                <a:gd name="T62" fmla="*/ 79 w 110"/>
                <a:gd name="T63" fmla="*/ 55 h 123"/>
                <a:gd name="T64" fmla="*/ 85 w 110"/>
                <a:gd name="T65" fmla="*/ 42 h 123"/>
                <a:gd name="T66" fmla="*/ 88 w 110"/>
                <a:gd name="T67" fmla="*/ 44 h 123"/>
                <a:gd name="T68" fmla="*/ 94 w 110"/>
                <a:gd name="T69" fmla="*/ 53 h 123"/>
                <a:gd name="T70" fmla="*/ 96 w 110"/>
                <a:gd name="T71" fmla="*/ 63 h 123"/>
                <a:gd name="T72" fmla="*/ 88 w 110"/>
                <a:gd name="T73" fmla="*/ 79 h 123"/>
                <a:gd name="T74" fmla="*/ 85 w 110"/>
                <a:gd name="T75" fmla="*/ 81 h 123"/>
                <a:gd name="T76" fmla="*/ 81 w 110"/>
                <a:gd name="T77" fmla="*/ 72 h 123"/>
                <a:gd name="T78" fmla="*/ 85 w 110"/>
                <a:gd name="T79" fmla="*/ 63 h 123"/>
                <a:gd name="T80" fmla="*/ 85 w 110"/>
                <a:gd name="T81" fmla="*/ 57 h 123"/>
                <a:gd name="T82" fmla="*/ 11 w 110"/>
                <a:gd name="T83" fmla="*/ 52 h 123"/>
                <a:gd name="T84" fmla="*/ 98 w 110"/>
                <a:gd name="T85" fmla="*/ 26 h 123"/>
                <a:gd name="T86" fmla="*/ 37 w 110"/>
                <a:gd name="T87" fmla="*/ 24 h 123"/>
                <a:gd name="T88" fmla="*/ 98 w 110"/>
                <a:gd name="T89" fmla="*/ 22 h 123"/>
                <a:gd name="T90" fmla="*/ 37 w 110"/>
                <a:gd name="T91" fmla="*/ 18 h 123"/>
                <a:gd name="T92" fmla="*/ 98 w 110"/>
                <a:gd name="T93" fmla="*/ 1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0" h="123">
                  <a:moveTo>
                    <a:pt x="103" y="9"/>
                  </a:moveTo>
                  <a:lnTo>
                    <a:pt x="33" y="9"/>
                  </a:lnTo>
                  <a:lnTo>
                    <a:pt x="33" y="9"/>
                  </a:lnTo>
                  <a:lnTo>
                    <a:pt x="32" y="15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4"/>
                  </a:lnTo>
                  <a:lnTo>
                    <a:pt x="33" y="29"/>
                  </a:lnTo>
                  <a:lnTo>
                    <a:pt x="105" y="29"/>
                  </a:lnTo>
                  <a:lnTo>
                    <a:pt x="105" y="39"/>
                  </a:lnTo>
                  <a:lnTo>
                    <a:pt x="32" y="39"/>
                  </a:lnTo>
                  <a:lnTo>
                    <a:pt x="30" y="39"/>
                  </a:lnTo>
                  <a:lnTo>
                    <a:pt x="28" y="39"/>
                  </a:lnTo>
                  <a:lnTo>
                    <a:pt x="28" y="39"/>
                  </a:lnTo>
                  <a:lnTo>
                    <a:pt x="28" y="37"/>
                  </a:lnTo>
                  <a:lnTo>
                    <a:pt x="28" y="37"/>
                  </a:lnTo>
                  <a:lnTo>
                    <a:pt x="22" y="29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2" y="11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30" y="0"/>
                  </a:lnTo>
                  <a:lnTo>
                    <a:pt x="32" y="0"/>
                  </a:lnTo>
                  <a:lnTo>
                    <a:pt x="103" y="0"/>
                  </a:lnTo>
                  <a:lnTo>
                    <a:pt x="103" y="9"/>
                  </a:lnTo>
                  <a:lnTo>
                    <a:pt x="103" y="9"/>
                  </a:lnTo>
                  <a:close/>
                  <a:moveTo>
                    <a:pt x="94" y="108"/>
                  </a:moveTo>
                  <a:lnTo>
                    <a:pt x="8" y="108"/>
                  </a:lnTo>
                  <a:lnTo>
                    <a:pt x="8" y="110"/>
                  </a:lnTo>
                  <a:lnTo>
                    <a:pt x="94" y="110"/>
                  </a:lnTo>
                  <a:lnTo>
                    <a:pt x="94" y="108"/>
                  </a:lnTo>
                  <a:lnTo>
                    <a:pt x="94" y="108"/>
                  </a:lnTo>
                  <a:close/>
                  <a:moveTo>
                    <a:pt x="94" y="103"/>
                  </a:moveTo>
                  <a:lnTo>
                    <a:pt x="8" y="103"/>
                  </a:lnTo>
                  <a:lnTo>
                    <a:pt x="8" y="105"/>
                  </a:lnTo>
                  <a:lnTo>
                    <a:pt x="94" y="105"/>
                  </a:lnTo>
                  <a:lnTo>
                    <a:pt x="94" y="103"/>
                  </a:lnTo>
                  <a:lnTo>
                    <a:pt x="94" y="103"/>
                  </a:lnTo>
                  <a:close/>
                  <a:moveTo>
                    <a:pt x="94" y="97"/>
                  </a:moveTo>
                  <a:lnTo>
                    <a:pt x="8" y="97"/>
                  </a:lnTo>
                  <a:lnTo>
                    <a:pt x="8" y="99"/>
                  </a:lnTo>
                  <a:lnTo>
                    <a:pt x="94" y="99"/>
                  </a:lnTo>
                  <a:lnTo>
                    <a:pt x="94" y="97"/>
                  </a:lnTo>
                  <a:lnTo>
                    <a:pt x="94" y="97"/>
                  </a:lnTo>
                  <a:close/>
                  <a:moveTo>
                    <a:pt x="0" y="94"/>
                  </a:moveTo>
                  <a:lnTo>
                    <a:pt x="0" y="85"/>
                  </a:lnTo>
                  <a:lnTo>
                    <a:pt x="99" y="85"/>
                  </a:lnTo>
                  <a:lnTo>
                    <a:pt x="101" y="85"/>
                  </a:lnTo>
                  <a:lnTo>
                    <a:pt x="103" y="86"/>
                  </a:lnTo>
                  <a:lnTo>
                    <a:pt x="103" y="86"/>
                  </a:lnTo>
                  <a:lnTo>
                    <a:pt x="103" y="86"/>
                  </a:lnTo>
                  <a:lnTo>
                    <a:pt x="103" y="86"/>
                  </a:lnTo>
                  <a:lnTo>
                    <a:pt x="109" y="96"/>
                  </a:lnTo>
                  <a:lnTo>
                    <a:pt x="110" y="105"/>
                  </a:lnTo>
                  <a:lnTo>
                    <a:pt x="110" y="105"/>
                  </a:lnTo>
                  <a:lnTo>
                    <a:pt x="110" y="105"/>
                  </a:lnTo>
                  <a:lnTo>
                    <a:pt x="109" y="114"/>
                  </a:lnTo>
                  <a:lnTo>
                    <a:pt x="103" y="121"/>
                  </a:lnTo>
                  <a:lnTo>
                    <a:pt x="103" y="121"/>
                  </a:lnTo>
                  <a:lnTo>
                    <a:pt x="103" y="121"/>
                  </a:lnTo>
                  <a:lnTo>
                    <a:pt x="101" y="123"/>
                  </a:lnTo>
                  <a:lnTo>
                    <a:pt x="99" y="123"/>
                  </a:lnTo>
                  <a:lnTo>
                    <a:pt x="0" y="123"/>
                  </a:lnTo>
                  <a:lnTo>
                    <a:pt x="0" y="112"/>
                  </a:lnTo>
                  <a:lnTo>
                    <a:pt x="98" y="112"/>
                  </a:lnTo>
                  <a:lnTo>
                    <a:pt x="98" y="112"/>
                  </a:lnTo>
                  <a:lnTo>
                    <a:pt x="99" y="108"/>
                  </a:lnTo>
                  <a:lnTo>
                    <a:pt x="99" y="105"/>
                  </a:lnTo>
                  <a:lnTo>
                    <a:pt x="99" y="105"/>
                  </a:lnTo>
                  <a:lnTo>
                    <a:pt x="99" y="105"/>
                  </a:lnTo>
                  <a:lnTo>
                    <a:pt x="99" y="99"/>
                  </a:lnTo>
                  <a:lnTo>
                    <a:pt x="98" y="94"/>
                  </a:lnTo>
                  <a:lnTo>
                    <a:pt x="0" y="94"/>
                  </a:lnTo>
                  <a:lnTo>
                    <a:pt x="0" y="94"/>
                  </a:lnTo>
                  <a:close/>
                  <a:moveTo>
                    <a:pt x="79" y="66"/>
                  </a:moveTo>
                  <a:lnTo>
                    <a:pt x="19" y="66"/>
                  </a:lnTo>
                  <a:lnTo>
                    <a:pt x="19" y="68"/>
                  </a:lnTo>
                  <a:lnTo>
                    <a:pt x="79" y="68"/>
                  </a:lnTo>
                  <a:lnTo>
                    <a:pt x="79" y="66"/>
                  </a:lnTo>
                  <a:lnTo>
                    <a:pt x="79" y="66"/>
                  </a:lnTo>
                  <a:close/>
                  <a:moveTo>
                    <a:pt x="79" y="61"/>
                  </a:moveTo>
                  <a:lnTo>
                    <a:pt x="19" y="61"/>
                  </a:lnTo>
                  <a:lnTo>
                    <a:pt x="19" y="63"/>
                  </a:lnTo>
                  <a:lnTo>
                    <a:pt x="79" y="63"/>
                  </a:lnTo>
                  <a:lnTo>
                    <a:pt x="79" y="61"/>
                  </a:lnTo>
                  <a:lnTo>
                    <a:pt x="79" y="61"/>
                  </a:lnTo>
                  <a:close/>
                  <a:moveTo>
                    <a:pt x="79" y="55"/>
                  </a:moveTo>
                  <a:lnTo>
                    <a:pt x="19" y="55"/>
                  </a:lnTo>
                  <a:lnTo>
                    <a:pt x="19" y="57"/>
                  </a:lnTo>
                  <a:lnTo>
                    <a:pt x="79" y="57"/>
                  </a:lnTo>
                  <a:lnTo>
                    <a:pt x="79" y="55"/>
                  </a:lnTo>
                  <a:lnTo>
                    <a:pt x="79" y="55"/>
                  </a:lnTo>
                  <a:close/>
                  <a:moveTo>
                    <a:pt x="11" y="52"/>
                  </a:moveTo>
                  <a:lnTo>
                    <a:pt x="11" y="42"/>
                  </a:lnTo>
                  <a:lnTo>
                    <a:pt x="85" y="42"/>
                  </a:lnTo>
                  <a:lnTo>
                    <a:pt x="87" y="42"/>
                  </a:lnTo>
                  <a:lnTo>
                    <a:pt x="88" y="44"/>
                  </a:lnTo>
                  <a:lnTo>
                    <a:pt x="88" y="44"/>
                  </a:lnTo>
                  <a:lnTo>
                    <a:pt x="88" y="44"/>
                  </a:lnTo>
                  <a:lnTo>
                    <a:pt x="88" y="44"/>
                  </a:lnTo>
                  <a:lnTo>
                    <a:pt x="94" y="53"/>
                  </a:lnTo>
                  <a:lnTo>
                    <a:pt x="96" y="63"/>
                  </a:lnTo>
                  <a:lnTo>
                    <a:pt x="96" y="63"/>
                  </a:lnTo>
                  <a:lnTo>
                    <a:pt x="96" y="63"/>
                  </a:lnTo>
                  <a:lnTo>
                    <a:pt x="94" y="72"/>
                  </a:lnTo>
                  <a:lnTo>
                    <a:pt x="88" y="79"/>
                  </a:lnTo>
                  <a:lnTo>
                    <a:pt x="88" y="79"/>
                  </a:lnTo>
                  <a:lnTo>
                    <a:pt x="87" y="79"/>
                  </a:lnTo>
                  <a:lnTo>
                    <a:pt x="87" y="81"/>
                  </a:lnTo>
                  <a:lnTo>
                    <a:pt x="85" y="81"/>
                  </a:lnTo>
                  <a:lnTo>
                    <a:pt x="11" y="81"/>
                  </a:lnTo>
                  <a:lnTo>
                    <a:pt x="1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5" y="66"/>
                  </a:lnTo>
                  <a:lnTo>
                    <a:pt x="85" y="63"/>
                  </a:lnTo>
                  <a:lnTo>
                    <a:pt x="85" y="63"/>
                  </a:lnTo>
                  <a:lnTo>
                    <a:pt x="85" y="63"/>
                  </a:lnTo>
                  <a:lnTo>
                    <a:pt x="85" y="57"/>
                  </a:lnTo>
                  <a:lnTo>
                    <a:pt x="81" y="52"/>
                  </a:lnTo>
                  <a:lnTo>
                    <a:pt x="11" y="52"/>
                  </a:lnTo>
                  <a:lnTo>
                    <a:pt x="11" y="52"/>
                  </a:lnTo>
                  <a:close/>
                  <a:moveTo>
                    <a:pt x="37" y="24"/>
                  </a:moveTo>
                  <a:lnTo>
                    <a:pt x="37" y="26"/>
                  </a:lnTo>
                  <a:lnTo>
                    <a:pt x="98" y="26"/>
                  </a:lnTo>
                  <a:lnTo>
                    <a:pt x="98" y="24"/>
                  </a:lnTo>
                  <a:lnTo>
                    <a:pt x="37" y="24"/>
                  </a:lnTo>
                  <a:lnTo>
                    <a:pt x="37" y="24"/>
                  </a:lnTo>
                  <a:close/>
                  <a:moveTo>
                    <a:pt x="37" y="18"/>
                  </a:moveTo>
                  <a:lnTo>
                    <a:pt x="37" y="22"/>
                  </a:lnTo>
                  <a:lnTo>
                    <a:pt x="98" y="22"/>
                  </a:lnTo>
                  <a:lnTo>
                    <a:pt x="98" y="18"/>
                  </a:lnTo>
                  <a:lnTo>
                    <a:pt x="37" y="18"/>
                  </a:lnTo>
                  <a:lnTo>
                    <a:pt x="37" y="18"/>
                  </a:lnTo>
                  <a:close/>
                  <a:moveTo>
                    <a:pt x="37" y="13"/>
                  </a:moveTo>
                  <a:lnTo>
                    <a:pt x="37" y="17"/>
                  </a:lnTo>
                  <a:lnTo>
                    <a:pt x="98" y="17"/>
                  </a:lnTo>
                  <a:lnTo>
                    <a:pt x="98" y="13"/>
                  </a:lnTo>
                  <a:lnTo>
                    <a:pt x="37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31" name="TextBox 26"/>
          <p:cNvSpPr txBox="1"/>
          <p:nvPr/>
        </p:nvSpPr>
        <p:spPr>
          <a:xfrm>
            <a:off x="5951190" y="2157509"/>
            <a:ext cx="53266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我们 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是 </a:t>
            </a:r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未来 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的 </a:t>
            </a:r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开创者</a:t>
            </a:r>
          </a:p>
        </p:txBody>
      </p:sp>
    </p:spTree>
  </p:cSld>
  <p:clrMapOvr>
    <a:masterClrMapping/>
  </p:clrMapOvr>
  <p:transition spd="slow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99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99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99"/>
                            </p:stCondLst>
                            <p:childTnLst>
                              <p:par>
                                <p:cTn id="3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99"/>
                            </p:stCondLst>
                            <p:childTnLst>
                              <p:par>
                                <p:cTn id="4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7" grpId="0" bldLvl="0" animBg="1"/>
      <p:bldP spid="21" grpId="0"/>
      <p:bldP spid="3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4126231" y="3810882"/>
            <a:ext cx="3855720" cy="822960"/>
          </a:xfrm>
          <a:prstGeom prst="rect">
            <a:avLst/>
          </a:prstGeom>
          <a:noFill/>
        </p:spPr>
        <p:txBody>
          <a:bodyPr vert="horz" wrap="none" rtlCol="0" anchor="ctr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此处添加标题</a:t>
            </a:r>
          </a:p>
        </p:txBody>
      </p:sp>
      <p:sp>
        <p:nvSpPr>
          <p:cNvPr id="26" name="矩形 47"/>
          <p:cNvSpPr>
            <a:spLocks noChangeArrowheads="1"/>
          </p:cNvSpPr>
          <p:nvPr/>
        </p:nvSpPr>
        <p:spPr bwMode="auto">
          <a:xfrm>
            <a:off x="3625516" y="4743323"/>
            <a:ext cx="4940968" cy="683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tx1"/>
                </a:solidFill>
                <a:sym typeface="微软雅黑" panose="020B0503020204020204" charset="-122"/>
              </a:rPr>
              <a:t>请点击录入本章节的概括性描述文字或者复制粘贴，请添加说明文字，图像描述及总结</a:t>
            </a:r>
            <a:r>
              <a:rPr lang="zh-CN" altLang="en-US" sz="1600" dirty="0" smtClean="0">
                <a:solidFill>
                  <a:schemeClr val="tx1"/>
                </a:solidFill>
                <a:sym typeface="微软雅黑" panose="020B0503020204020204" charset="-122"/>
              </a:rPr>
              <a:t>。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4995100" y="1571084"/>
            <a:ext cx="2498670" cy="1858645"/>
            <a:chOff x="2757770" y="2363199"/>
            <a:chExt cx="2498670" cy="1858645"/>
          </a:xfrm>
        </p:grpSpPr>
        <p:sp>
          <p:nvSpPr>
            <p:cNvPr id="38" name="TextBox 59"/>
            <p:cNvSpPr txBox="1">
              <a:spLocks noChangeArrowheads="1"/>
            </p:cNvSpPr>
            <p:nvPr/>
          </p:nvSpPr>
          <p:spPr bwMode="auto">
            <a:xfrm flipH="1">
              <a:off x="3115977" y="2363199"/>
              <a:ext cx="1782258" cy="18586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685800">
                <a:defRPr/>
              </a:pPr>
              <a:r>
                <a:rPr lang="en-US" altLang="zh-CN" sz="11500" kern="0" dirty="0" smtClean="0">
                  <a:solidFill>
                    <a:srgbClr val="E65307"/>
                  </a:solidFill>
                  <a:latin typeface="Impact" panose="020B0806030902050204" pitchFamily="34" charset="0"/>
                  <a:ea typeface="微软雅黑" panose="020B0503020204020204" charset="-122"/>
                </a:rPr>
                <a:t>03</a:t>
              </a:r>
            </a:p>
          </p:txBody>
        </p:sp>
        <p:sp>
          <p:nvSpPr>
            <p:cNvPr id="39" name="椭圆 38"/>
            <p:cNvSpPr/>
            <p:nvPr/>
          </p:nvSpPr>
          <p:spPr>
            <a:xfrm>
              <a:off x="2787950" y="3646240"/>
              <a:ext cx="2468490" cy="32768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9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2757770" y="3801706"/>
              <a:ext cx="2498670" cy="387863"/>
            </a:xfrm>
            <a:prstGeom prst="rect">
              <a:avLst/>
            </a:prstGeom>
            <a:solidFill>
              <a:srgbClr val="E653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1" name="任意多边形 80"/>
          <p:cNvSpPr/>
          <p:nvPr/>
        </p:nvSpPr>
        <p:spPr>
          <a:xfrm>
            <a:off x="5290447" y="1331543"/>
            <a:ext cx="1954610" cy="1113172"/>
          </a:xfrm>
          <a:custGeom>
            <a:avLst/>
            <a:gdLst>
              <a:gd name="connsiteX0" fmla="*/ 0 w 1845118"/>
              <a:gd name="connsiteY0" fmla="*/ 0 h 1113172"/>
              <a:gd name="connsiteX1" fmla="*/ 1845118 w 1845118"/>
              <a:gd name="connsiteY1" fmla="*/ 0 h 1113172"/>
              <a:gd name="connsiteX2" fmla="*/ 1845118 w 1845118"/>
              <a:gd name="connsiteY2" fmla="*/ 1113172 h 1113172"/>
              <a:gd name="connsiteX3" fmla="*/ 1054278 w 1845118"/>
              <a:gd name="connsiteY3" fmla="*/ 1113172 h 1113172"/>
              <a:gd name="connsiteX4" fmla="*/ 1054278 w 1845118"/>
              <a:gd name="connsiteY4" fmla="*/ 539460 h 1113172"/>
              <a:gd name="connsiteX5" fmla="*/ 0 w 1845118"/>
              <a:gd name="connsiteY5" fmla="*/ 539460 h 1113172"/>
              <a:gd name="connsiteX0-1" fmla="*/ 1054278 w 1845118"/>
              <a:gd name="connsiteY0-2" fmla="*/ 539460 h 1113172"/>
              <a:gd name="connsiteX1-3" fmla="*/ 0 w 1845118"/>
              <a:gd name="connsiteY1-4" fmla="*/ 539460 h 1113172"/>
              <a:gd name="connsiteX2-5" fmla="*/ 0 w 1845118"/>
              <a:gd name="connsiteY2-6" fmla="*/ 0 h 1113172"/>
              <a:gd name="connsiteX3-7" fmla="*/ 1845118 w 1845118"/>
              <a:gd name="connsiteY3-8" fmla="*/ 0 h 1113172"/>
              <a:gd name="connsiteX4-9" fmla="*/ 1845118 w 1845118"/>
              <a:gd name="connsiteY4-10" fmla="*/ 1113172 h 1113172"/>
              <a:gd name="connsiteX5-11" fmla="*/ 1054278 w 1845118"/>
              <a:gd name="connsiteY5-12" fmla="*/ 1113172 h 1113172"/>
              <a:gd name="connsiteX6" fmla="*/ 1145718 w 1845118"/>
              <a:gd name="connsiteY6" fmla="*/ 630900 h 1113172"/>
              <a:gd name="connsiteX0-13" fmla="*/ 1054278 w 1845118"/>
              <a:gd name="connsiteY0-14" fmla="*/ 539460 h 1113172"/>
              <a:gd name="connsiteX1-15" fmla="*/ 0 w 1845118"/>
              <a:gd name="connsiteY1-16" fmla="*/ 539460 h 1113172"/>
              <a:gd name="connsiteX2-17" fmla="*/ 0 w 1845118"/>
              <a:gd name="connsiteY2-18" fmla="*/ 0 h 1113172"/>
              <a:gd name="connsiteX3-19" fmla="*/ 1845118 w 1845118"/>
              <a:gd name="connsiteY3-20" fmla="*/ 0 h 1113172"/>
              <a:gd name="connsiteX4-21" fmla="*/ 1845118 w 1845118"/>
              <a:gd name="connsiteY4-22" fmla="*/ 1113172 h 1113172"/>
              <a:gd name="connsiteX5-23" fmla="*/ 1054278 w 1845118"/>
              <a:gd name="connsiteY5-24" fmla="*/ 1113172 h 1113172"/>
              <a:gd name="connsiteX0-25" fmla="*/ 0 w 1845118"/>
              <a:gd name="connsiteY0-26" fmla="*/ 539460 h 1113172"/>
              <a:gd name="connsiteX1-27" fmla="*/ 0 w 1845118"/>
              <a:gd name="connsiteY1-28" fmla="*/ 0 h 1113172"/>
              <a:gd name="connsiteX2-29" fmla="*/ 1845118 w 1845118"/>
              <a:gd name="connsiteY2-30" fmla="*/ 0 h 1113172"/>
              <a:gd name="connsiteX3-31" fmla="*/ 1845118 w 1845118"/>
              <a:gd name="connsiteY3-32" fmla="*/ 1113172 h 1113172"/>
              <a:gd name="connsiteX4-33" fmla="*/ 1054278 w 1845118"/>
              <a:gd name="connsiteY4-34" fmla="*/ 1113172 h 1113172"/>
              <a:gd name="connsiteX0-35" fmla="*/ 0 w 1845118"/>
              <a:gd name="connsiteY0-36" fmla="*/ 539460 h 1113172"/>
              <a:gd name="connsiteX1-37" fmla="*/ 0 w 1845118"/>
              <a:gd name="connsiteY1-38" fmla="*/ 0 h 1113172"/>
              <a:gd name="connsiteX2-39" fmla="*/ 1845118 w 1845118"/>
              <a:gd name="connsiteY2-40" fmla="*/ 0 h 1113172"/>
              <a:gd name="connsiteX3-41" fmla="*/ 1845118 w 1845118"/>
              <a:gd name="connsiteY3-42" fmla="*/ 1113172 h 111317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845118" h="1113172">
                <a:moveTo>
                  <a:pt x="0" y="539460"/>
                </a:moveTo>
                <a:lnTo>
                  <a:pt x="0" y="0"/>
                </a:lnTo>
                <a:lnTo>
                  <a:pt x="1845118" y="0"/>
                </a:lnTo>
                <a:lnTo>
                  <a:pt x="1845118" y="1113172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3" name="任意多边形 82"/>
          <p:cNvSpPr/>
          <p:nvPr/>
        </p:nvSpPr>
        <p:spPr>
          <a:xfrm>
            <a:off x="4995100" y="1639722"/>
            <a:ext cx="2498670" cy="1827878"/>
          </a:xfrm>
          <a:custGeom>
            <a:avLst/>
            <a:gdLst>
              <a:gd name="connsiteX0" fmla="*/ 0 w 2362498"/>
              <a:gd name="connsiteY0" fmla="*/ 0 h 1827878"/>
              <a:gd name="connsiteX1" fmla="*/ 618105 w 2362498"/>
              <a:gd name="connsiteY1" fmla="*/ 0 h 1827878"/>
              <a:gd name="connsiteX2" fmla="*/ 618105 w 2362498"/>
              <a:gd name="connsiteY2" fmla="*/ 1612423 h 1827878"/>
              <a:gd name="connsiteX3" fmla="*/ 2362498 w 2362498"/>
              <a:gd name="connsiteY3" fmla="*/ 1612423 h 1827878"/>
              <a:gd name="connsiteX4" fmla="*/ 2362498 w 2362498"/>
              <a:gd name="connsiteY4" fmla="*/ 1827878 h 1827878"/>
              <a:gd name="connsiteX5" fmla="*/ 839514 w 2362498"/>
              <a:gd name="connsiteY5" fmla="*/ 1827878 h 1827878"/>
              <a:gd name="connsiteX6" fmla="*/ 433218 w 2362498"/>
              <a:gd name="connsiteY6" fmla="*/ 1827878 h 1827878"/>
              <a:gd name="connsiteX7" fmla="*/ 433218 w 2362498"/>
              <a:gd name="connsiteY7" fmla="*/ 1826314 h 1827878"/>
              <a:gd name="connsiteX8" fmla="*/ 0 w 2362498"/>
              <a:gd name="connsiteY8" fmla="*/ 1826314 h 1827878"/>
              <a:gd name="connsiteX0-1" fmla="*/ 618105 w 2362498"/>
              <a:gd name="connsiteY0-2" fmla="*/ 1612423 h 1827878"/>
              <a:gd name="connsiteX1-3" fmla="*/ 2362498 w 2362498"/>
              <a:gd name="connsiteY1-4" fmla="*/ 1612423 h 1827878"/>
              <a:gd name="connsiteX2-5" fmla="*/ 2362498 w 2362498"/>
              <a:gd name="connsiteY2-6" fmla="*/ 1827878 h 1827878"/>
              <a:gd name="connsiteX3-7" fmla="*/ 839514 w 2362498"/>
              <a:gd name="connsiteY3-8" fmla="*/ 1827878 h 1827878"/>
              <a:gd name="connsiteX4-9" fmla="*/ 433218 w 2362498"/>
              <a:gd name="connsiteY4-10" fmla="*/ 1827878 h 1827878"/>
              <a:gd name="connsiteX5-11" fmla="*/ 433218 w 2362498"/>
              <a:gd name="connsiteY5-12" fmla="*/ 1826314 h 1827878"/>
              <a:gd name="connsiteX6-13" fmla="*/ 0 w 2362498"/>
              <a:gd name="connsiteY6-14" fmla="*/ 1826314 h 1827878"/>
              <a:gd name="connsiteX7-15" fmla="*/ 0 w 2362498"/>
              <a:gd name="connsiteY7-16" fmla="*/ 0 h 1827878"/>
              <a:gd name="connsiteX8-17" fmla="*/ 618105 w 2362498"/>
              <a:gd name="connsiteY8-18" fmla="*/ 0 h 1827878"/>
              <a:gd name="connsiteX9" fmla="*/ 709545 w 2362498"/>
              <a:gd name="connsiteY9" fmla="*/ 1703863 h 1827878"/>
              <a:gd name="connsiteX0-19" fmla="*/ 618105 w 2362498"/>
              <a:gd name="connsiteY0-20" fmla="*/ 1612423 h 1827878"/>
              <a:gd name="connsiteX1-21" fmla="*/ 2362498 w 2362498"/>
              <a:gd name="connsiteY1-22" fmla="*/ 1612423 h 1827878"/>
              <a:gd name="connsiteX2-23" fmla="*/ 2362498 w 2362498"/>
              <a:gd name="connsiteY2-24" fmla="*/ 1827878 h 1827878"/>
              <a:gd name="connsiteX3-25" fmla="*/ 839514 w 2362498"/>
              <a:gd name="connsiteY3-26" fmla="*/ 1827878 h 1827878"/>
              <a:gd name="connsiteX4-27" fmla="*/ 433218 w 2362498"/>
              <a:gd name="connsiteY4-28" fmla="*/ 1827878 h 1827878"/>
              <a:gd name="connsiteX5-29" fmla="*/ 433218 w 2362498"/>
              <a:gd name="connsiteY5-30" fmla="*/ 1826314 h 1827878"/>
              <a:gd name="connsiteX6-31" fmla="*/ 0 w 2362498"/>
              <a:gd name="connsiteY6-32" fmla="*/ 1826314 h 1827878"/>
              <a:gd name="connsiteX7-33" fmla="*/ 0 w 2362498"/>
              <a:gd name="connsiteY7-34" fmla="*/ 0 h 1827878"/>
              <a:gd name="connsiteX8-35" fmla="*/ 618105 w 2362498"/>
              <a:gd name="connsiteY8-36" fmla="*/ 0 h 1827878"/>
              <a:gd name="connsiteX0-37" fmla="*/ 2362498 w 2362498"/>
              <a:gd name="connsiteY0-38" fmla="*/ 1612423 h 1827878"/>
              <a:gd name="connsiteX1-39" fmla="*/ 2362498 w 2362498"/>
              <a:gd name="connsiteY1-40" fmla="*/ 1827878 h 1827878"/>
              <a:gd name="connsiteX2-41" fmla="*/ 839514 w 2362498"/>
              <a:gd name="connsiteY2-42" fmla="*/ 1827878 h 1827878"/>
              <a:gd name="connsiteX3-43" fmla="*/ 433218 w 2362498"/>
              <a:gd name="connsiteY3-44" fmla="*/ 1827878 h 1827878"/>
              <a:gd name="connsiteX4-45" fmla="*/ 433218 w 2362498"/>
              <a:gd name="connsiteY4-46" fmla="*/ 1826314 h 1827878"/>
              <a:gd name="connsiteX5-47" fmla="*/ 0 w 2362498"/>
              <a:gd name="connsiteY5-48" fmla="*/ 1826314 h 1827878"/>
              <a:gd name="connsiteX6-49" fmla="*/ 0 w 2362498"/>
              <a:gd name="connsiteY6-50" fmla="*/ 0 h 1827878"/>
              <a:gd name="connsiteX7-51" fmla="*/ 618105 w 2362498"/>
              <a:gd name="connsiteY7-52" fmla="*/ 0 h 182787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2362498" h="1827878">
                <a:moveTo>
                  <a:pt x="2362498" y="1612423"/>
                </a:moveTo>
                <a:lnTo>
                  <a:pt x="2362498" y="1827878"/>
                </a:lnTo>
                <a:lnTo>
                  <a:pt x="839514" y="1827878"/>
                </a:lnTo>
                <a:lnTo>
                  <a:pt x="433218" y="1827878"/>
                </a:lnTo>
                <a:lnTo>
                  <a:pt x="433218" y="1826314"/>
                </a:lnTo>
                <a:lnTo>
                  <a:pt x="0" y="1826314"/>
                </a:lnTo>
                <a:lnTo>
                  <a:pt x="0" y="0"/>
                </a:lnTo>
                <a:lnTo>
                  <a:pt x="618105" y="0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4" name="矩形 83"/>
          <p:cNvSpPr/>
          <p:nvPr/>
        </p:nvSpPr>
        <p:spPr>
          <a:xfrm>
            <a:off x="-21590" y="6640195"/>
            <a:ext cx="12195175" cy="240665"/>
          </a:xfrm>
          <a:prstGeom prst="rect">
            <a:avLst/>
          </a:prstGeom>
          <a:solidFill>
            <a:srgbClr val="E653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3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9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81" grpId="0" bldLvl="0" animBg="1"/>
      <p:bldP spid="83" grpId="0" bldLvl="0" animBg="1"/>
      <p:bldP spid="84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65785" y="741045"/>
            <a:ext cx="11060430" cy="0"/>
          </a:xfrm>
          <a:prstGeom prst="line">
            <a:avLst/>
          </a:prstGeom>
          <a:ln>
            <a:solidFill>
              <a:srgbClr val="E6530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b52b2eb78c6f00b81d28026433c7e78b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24160" y="5080"/>
            <a:ext cx="1285875" cy="894715"/>
          </a:xfrm>
          <a:prstGeom prst="rect">
            <a:avLst/>
          </a:prstGeom>
        </p:spPr>
      </p:pic>
      <p:pic>
        <p:nvPicPr>
          <p:cNvPr id="6" name="图片 5" descr="aca5f4ca3fb0bc29e7b589b6bb7cccf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1300" y="67310"/>
            <a:ext cx="1162050" cy="814070"/>
          </a:xfrm>
          <a:prstGeom prst="rect">
            <a:avLst/>
          </a:prstGeom>
        </p:spPr>
      </p:pic>
      <p:sp>
        <p:nvSpPr>
          <p:cNvPr id="11" name="PA_文本框 3"/>
          <p:cNvSpPr txBox="1"/>
          <p:nvPr>
            <p:custDataLst>
              <p:tags r:id="rId1"/>
            </p:custDataLst>
          </p:nvPr>
        </p:nvSpPr>
        <p:spPr>
          <a:xfrm>
            <a:off x="1287145" y="190500"/>
            <a:ext cx="3364865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sz="2400" kern="2200" spc="600" dirty="0" smtClean="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16" name="椭圆 15"/>
          <p:cNvSpPr/>
          <p:nvPr/>
        </p:nvSpPr>
        <p:spPr>
          <a:xfrm>
            <a:off x="2062839" y="1705969"/>
            <a:ext cx="2936276" cy="2936276"/>
          </a:xfrm>
          <a:prstGeom prst="ellipse">
            <a:avLst/>
          </a:prstGeom>
          <a:blipFill rotWithShape="1">
            <a:blip r:embed="rId6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 flipH="1">
            <a:off x="7177198" y="1705969"/>
            <a:ext cx="2936276" cy="2936276"/>
          </a:xfrm>
          <a:prstGeom prst="ellipse">
            <a:avLst/>
          </a:prstGeom>
          <a:blipFill rotWithShape="1">
            <a:blip r:embed="rId7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4627862" y="1705969"/>
            <a:ext cx="2936276" cy="2936276"/>
          </a:xfrm>
          <a:prstGeom prst="ellipse">
            <a:avLst/>
          </a:prstGeom>
          <a:solidFill>
            <a:srgbClr val="E65307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5898514" y="2077033"/>
            <a:ext cx="394974" cy="515661"/>
            <a:chOff x="5811231" y="2445120"/>
            <a:chExt cx="446271" cy="582632"/>
          </a:xfrm>
          <a:solidFill>
            <a:schemeClr val="bg1"/>
          </a:solidFill>
        </p:grpSpPr>
        <p:sp>
          <p:nvSpPr>
            <p:cNvPr id="33" name="Freeform 37"/>
            <p:cNvSpPr>
              <a:spLocks noEditPoints="1"/>
            </p:cNvSpPr>
            <p:nvPr/>
          </p:nvSpPr>
          <p:spPr bwMode="auto">
            <a:xfrm>
              <a:off x="5811231" y="2445120"/>
              <a:ext cx="446271" cy="582632"/>
            </a:xfrm>
            <a:custGeom>
              <a:avLst/>
              <a:gdLst>
                <a:gd name="T0" fmla="*/ 103 w 109"/>
                <a:gd name="T1" fmla="*/ 68 h 142"/>
                <a:gd name="T2" fmla="*/ 96 w 109"/>
                <a:gd name="T3" fmla="*/ 68 h 142"/>
                <a:gd name="T4" fmla="*/ 96 w 109"/>
                <a:gd name="T5" fmla="*/ 44 h 142"/>
                <a:gd name="T6" fmla="*/ 84 w 109"/>
                <a:gd name="T7" fmla="*/ 13 h 142"/>
                <a:gd name="T8" fmla="*/ 54 w 109"/>
                <a:gd name="T9" fmla="*/ 0 h 142"/>
                <a:gd name="T10" fmla="*/ 25 w 109"/>
                <a:gd name="T11" fmla="*/ 13 h 142"/>
                <a:gd name="T12" fmla="*/ 13 w 109"/>
                <a:gd name="T13" fmla="*/ 44 h 142"/>
                <a:gd name="T14" fmla="*/ 13 w 109"/>
                <a:gd name="T15" fmla="*/ 68 h 142"/>
                <a:gd name="T16" fmla="*/ 5 w 109"/>
                <a:gd name="T17" fmla="*/ 68 h 142"/>
                <a:gd name="T18" fmla="*/ 0 w 109"/>
                <a:gd name="T19" fmla="*/ 73 h 142"/>
                <a:gd name="T20" fmla="*/ 0 w 109"/>
                <a:gd name="T21" fmla="*/ 137 h 142"/>
                <a:gd name="T22" fmla="*/ 5 w 109"/>
                <a:gd name="T23" fmla="*/ 142 h 142"/>
                <a:gd name="T24" fmla="*/ 103 w 109"/>
                <a:gd name="T25" fmla="*/ 142 h 142"/>
                <a:gd name="T26" fmla="*/ 109 w 109"/>
                <a:gd name="T27" fmla="*/ 137 h 142"/>
                <a:gd name="T28" fmla="*/ 109 w 109"/>
                <a:gd name="T29" fmla="*/ 73 h 142"/>
                <a:gd name="T30" fmla="*/ 103 w 109"/>
                <a:gd name="T31" fmla="*/ 68 h 142"/>
                <a:gd name="T32" fmla="*/ 66 w 109"/>
                <a:gd name="T33" fmla="*/ 124 h 142"/>
                <a:gd name="T34" fmla="*/ 54 w 109"/>
                <a:gd name="T35" fmla="*/ 136 h 142"/>
                <a:gd name="T36" fmla="*/ 42 w 109"/>
                <a:gd name="T37" fmla="*/ 124 h 142"/>
                <a:gd name="T38" fmla="*/ 42 w 109"/>
                <a:gd name="T39" fmla="*/ 102 h 142"/>
                <a:gd name="T40" fmla="*/ 54 w 109"/>
                <a:gd name="T41" fmla="*/ 91 h 142"/>
                <a:gd name="T42" fmla="*/ 66 w 109"/>
                <a:gd name="T43" fmla="*/ 102 h 142"/>
                <a:gd name="T44" fmla="*/ 66 w 109"/>
                <a:gd name="T45" fmla="*/ 124 h 142"/>
                <a:gd name="T46" fmla="*/ 76 w 109"/>
                <a:gd name="T47" fmla="*/ 68 h 142"/>
                <a:gd name="T48" fmla="*/ 32 w 109"/>
                <a:gd name="T49" fmla="*/ 68 h 142"/>
                <a:gd name="T50" fmla="*/ 32 w 109"/>
                <a:gd name="T51" fmla="*/ 44 h 142"/>
                <a:gd name="T52" fmla="*/ 39 w 109"/>
                <a:gd name="T53" fmla="*/ 27 h 142"/>
                <a:gd name="T54" fmla="*/ 54 w 109"/>
                <a:gd name="T55" fmla="*/ 20 h 142"/>
                <a:gd name="T56" fmla="*/ 70 w 109"/>
                <a:gd name="T57" fmla="*/ 27 h 142"/>
                <a:gd name="T58" fmla="*/ 76 w 109"/>
                <a:gd name="T59" fmla="*/ 44 h 142"/>
                <a:gd name="T60" fmla="*/ 76 w 109"/>
                <a:gd name="T61" fmla="*/ 6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9" h="142">
                  <a:moveTo>
                    <a:pt x="103" y="68"/>
                  </a:moveTo>
                  <a:cubicBezTo>
                    <a:pt x="96" y="68"/>
                    <a:pt x="96" y="68"/>
                    <a:pt x="96" y="68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32"/>
                    <a:pt x="92" y="21"/>
                    <a:pt x="84" y="13"/>
                  </a:cubicBezTo>
                  <a:cubicBezTo>
                    <a:pt x="77" y="5"/>
                    <a:pt x="66" y="0"/>
                    <a:pt x="54" y="0"/>
                  </a:cubicBezTo>
                  <a:cubicBezTo>
                    <a:pt x="43" y="0"/>
                    <a:pt x="32" y="5"/>
                    <a:pt x="25" y="13"/>
                  </a:cubicBezTo>
                  <a:cubicBezTo>
                    <a:pt x="17" y="21"/>
                    <a:pt x="13" y="32"/>
                    <a:pt x="13" y="44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2" y="68"/>
                    <a:pt x="0" y="70"/>
                    <a:pt x="0" y="73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40"/>
                    <a:pt x="2" y="142"/>
                    <a:pt x="5" y="142"/>
                  </a:cubicBezTo>
                  <a:cubicBezTo>
                    <a:pt x="103" y="142"/>
                    <a:pt x="103" y="142"/>
                    <a:pt x="103" y="142"/>
                  </a:cubicBezTo>
                  <a:cubicBezTo>
                    <a:pt x="106" y="142"/>
                    <a:pt x="109" y="140"/>
                    <a:pt x="109" y="137"/>
                  </a:cubicBezTo>
                  <a:cubicBezTo>
                    <a:pt x="109" y="73"/>
                    <a:pt x="109" y="73"/>
                    <a:pt x="109" y="73"/>
                  </a:cubicBezTo>
                  <a:cubicBezTo>
                    <a:pt x="109" y="70"/>
                    <a:pt x="106" y="68"/>
                    <a:pt x="103" y="68"/>
                  </a:cubicBezTo>
                  <a:close/>
                  <a:moveTo>
                    <a:pt x="66" y="124"/>
                  </a:moveTo>
                  <a:cubicBezTo>
                    <a:pt x="66" y="131"/>
                    <a:pt x="61" y="136"/>
                    <a:pt x="54" y="136"/>
                  </a:cubicBezTo>
                  <a:cubicBezTo>
                    <a:pt x="48" y="136"/>
                    <a:pt x="42" y="131"/>
                    <a:pt x="42" y="124"/>
                  </a:cubicBezTo>
                  <a:cubicBezTo>
                    <a:pt x="42" y="102"/>
                    <a:pt x="42" y="102"/>
                    <a:pt x="42" y="102"/>
                  </a:cubicBezTo>
                  <a:cubicBezTo>
                    <a:pt x="42" y="96"/>
                    <a:pt x="48" y="91"/>
                    <a:pt x="54" y="91"/>
                  </a:cubicBezTo>
                  <a:cubicBezTo>
                    <a:pt x="61" y="91"/>
                    <a:pt x="66" y="96"/>
                    <a:pt x="66" y="102"/>
                  </a:cubicBezTo>
                  <a:lnTo>
                    <a:pt x="66" y="124"/>
                  </a:lnTo>
                  <a:close/>
                  <a:moveTo>
                    <a:pt x="76" y="68"/>
                  </a:moveTo>
                  <a:cubicBezTo>
                    <a:pt x="32" y="68"/>
                    <a:pt x="32" y="68"/>
                    <a:pt x="32" y="68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37"/>
                    <a:pt x="35" y="31"/>
                    <a:pt x="39" y="27"/>
                  </a:cubicBezTo>
                  <a:cubicBezTo>
                    <a:pt x="43" y="22"/>
                    <a:pt x="48" y="20"/>
                    <a:pt x="54" y="20"/>
                  </a:cubicBezTo>
                  <a:cubicBezTo>
                    <a:pt x="60" y="20"/>
                    <a:pt x="66" y="22"/>
                    <a:pt x="70" y="27"/>
                  </a:cubicBezTo>
                  <a:cubicBezTo>
                    <a:pt x="74" y="31"/>
                    <a:pt x="76" y="37"/>
                    <a:pt x="76" y="44"/>
                  </a:cubicBezTo>
                  <a:lnTo>
                    <a:pt x="76" y="6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34" name="Freeform 38"/>
            <p:cNvSpPr/>
            <p:nvPr/>
          </p:nvSpPr>
          <p:spPr bwMode="auto">
            <a:xfrm>
              <a:off x="6004616" y="2841806"/>
              <a:ext cx="59502" cy="131403"/>
            </a:xfrm>
            <a:custGeom>
              <a:avLst/>
              <a:gdLst>
                <a:gd name="T0" fmla="*/ 7 w 14"/>
                <a:gd name="T1" fmla="*/ 0 h 32"/>
                <a:gd name="T2" fmla="*/ 0 w 14"/>
                <a:gd name="T3" fmla="*/ 7 h 32"/>
                <a:gd name="T4" fmla="*/ 0 w 14"/>
                <a:gd name="T5" fmla="*/ 25 h 32"/>
                <a:gd name="T6" fmla="*/ 7 w 14"/>
                <a:gd name="T7" fmla="*/ 32 h 32"/>
                <a:gd name="T8" fmla="*/ 14 w 14"/>
                <a:gd name="T9" fmla="*/ 25 h 32"/>
                <a:gd name="T10" fmla="*/ 14 w 14"/>
                <a:gd name="T11" fmla="*/ 7 h 32"/>
                <a:gd name="T12" fmla="*/ 7 w 14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32">
                  <a:moveTo>
                    <a:pt x="7" y="0"/>
                  </a:moveTo>
                  <a:cubicBezTo>
                    <a:pt x="4" y="0"/>
                    <a:pt x="0" y="3"/>
                    <a:pt x="0" y="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9"/>
                    <a:pt x="4" y="32"/>
                    <a:pt x="7" y="32"/>
                  </a:cubicBezTo>
                  <a:cubicBezTo>
                    <a:pt x="11" y="32"/>
                    <a:pt x="14" y="29"/>
                    <a:pt x="14" y="25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</p:grpSp>
      <p:sp>
        <p:nvSpPr>
          <p:cNvPr id="35" name="矩形 47"/>
          <p:cNvSpPr>
            <a:spLocks noChangeArrowheads="1"/>
          </p:cNvSpPr>
          <p:nvPr/>
        </p:nvSpPr>
        <p:spPr bwMode="auto">
          <a:xfrm>
            <a:off x="5028584" y="3201197"/>
            <a:ext cx="2134834" cy="114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右键点击图片选择设置图片格式可直接替换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图片，在此录入上述图表的综合描述说明。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6" name="矩形 3"/>
          <p:cNvSpPr>
            <a:spLocks noChangeArrowheads="1"/>
          </p:cNvSpPr>
          <p:nvPr/>
        </p:nvSpPr>
        <p:spPr bwMode="auto">
          <a:xfrm>
            <a:off x="5144335" y="2768555"/>
            <a:ext cx="1903331" cy="423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点击添加标题</a:t>
            </a:r>
            <a:endParaRPr lang="zh-CN" altLang="en-US" sz="2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37" name="矩形 47"/>
          <p:cNvSpPr>
            <a:spLocks noChangeArrowheads="1"/>
          </p:cNvSpPr>
          <p:nvPr/>
        </p:nvSpPr>
        <p:spPr bwMode="auto">
          <a:xfrm>
            <a:off x="1917619" y="5330786"/>
            <a:ext cx="3226716" cy="844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右键点击图片选择设置图片格式可直接替换</a:t>
            </a:r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图片。</a:t>
            </a: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您可以点击文字框</a:t>
            </a:r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输入，或复制粘贴。</a:t>
            </a:r>
          </a:p>
        </p:txBody>
      </p:sp>
      <p:sp>
        <p:nvSpPr>
          <p:cNvPr id="38" name="矩形 3"/>
          <p:cNvSpPr>
            <a:spLocks noChangeArrowheads="1"/>
          </p:cNvSpPr>
          <p:nvPr/>
        </p:nvSpPr>
        <p:spPr bwMode="auto">
          <a:xfrm>
            <a:off x="2615349" y="4867117"/>
            <a:ext cx="1831256" cy="40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 b="1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39" name="矩形 47"/>
          <p:cNvSpPr>
            <a:spLocks noChangeArrowheads="1"/>
          </p:cNvSpPr>
          <p:nvPr/>
        </p:nvSpPr>
        <p:spPr bwMode="auto">
          <a:xfrm>
            <a:off x="7047666" y="5330786"/>
            <a:ext cx="3195341" cy="844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右键点击图片选择设置图片格式可直接替换</a:t>
            </a:r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图片。</a:t>
            </a: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您可以点击文字框</a:t>
            </a:r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输入，或复制粘贴。</a:t>
            </a:r>
          </a:p>
        </p:txBody>
      </p:sp>
      <p:sp>
        <p:nvSpPr>
          <p:cNvPr id="40" name="矩形 3"/>
          <p:cNvSpPr>
            <a:spLocks noChangeArrowheads="1"/>
          </p:cNvSpPr>
          <p:nvPr/>
        </p:nvSpPr>
        <p:spPr bwMode="auto">
          <a:xfrm>
            <a:off x="7729708" y="4867117"/>
            <a:ext cx="1831256" cy="40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 b="1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点击添加标题</a:t>
            </a:r>
          </a:p>
        </p:txBody>
      </p:sp>
    </p:spTree>
  </p:cSld>
  <p:clrMapOvr>
    <a:masterClrMapping/>
  </p:clrMapOvr>
  <p:transition spd="slow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5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5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5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5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6" grpId="0" bldLvl="0" animBg="1"/>
      <p:bldP spid="28" grpId="0" bldLvl="0" animBg="1"/>
      <p:bldP spid="31" grpId="0" bldLvl="0" animBg="1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65785" y="741045"/>
            <a:ext cx="11060430" cy="0"/>
          </a:xfrm>
          <a:prstGeom prst="line">
            <a:avLst/>
          </a:prstGeom>
          <a:ln>
            <a:solidFill>
              <a:srgbClr val="E6530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b52b2eb78c6f00b81d28026433c7e78b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24160" y="5080"/>
            <a:ext cx="1285875" cy="894715"/>
          </a:xfrm>
          <a:prstGeom prst="rect">
            <a:avLst/>
          </a:prstGeom>
        </p:spPr>
      </p:pic>
      <p:pic>
        <p:nvPicPr>
          <p:cNvPr id="6" name="图片 5" descr="aca5f4ca3fb0bc29e7b589b6bb7cccf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1300" y="67310"/>
            <a:ext cx="1162050" cy="814070"/>
          </a:xfrm>
          <a:prstGeom prst="rect">
            <a:avLst/>
          </a:prstGeom>
        </p:spPr>
      </p:pic>
      <p:sp>
        <p:nvSpPr>
          <p:cNvPr id="11" name="PA_文本框 3"/>
          <p:cNvSpPr txBox="1"/>
          <p:nvPr>
            <p:custDataLst>
              <p:tags r:id="rId1"/>
            </p:custDataLst>
          </p:nvPr>
        </p:nvSpPr>
        <p:spPr>
          <a:xfrm>
            <a:off x="1287145" y="190500"/>
            <a:ext cx="3364865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sz="2400" kern="2200" spc="600" dirty="0" smtClean="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295559" y="3120137"/>
            <a:ext cx="1771538" cy="2016224"/>
            <a:chOff x="2016001" y="3888804"/>
            <a:chExt cx="1771538" cy="2016224"/>
          </a:xfrm>
        </p:grpSpPr>
        <p:sp>
          <p:nvSpPr>
            <p:cNvPr id="42" name="圆角矩形 41"/>
            <p:cNvSpPr/>
            <p:nvPr/>
          </p:nvSpPr>
          <p:spPr>
            <a:xfrm>
              <a:off x="2016001" y="3888804"/>
              <a:ext cx="1771538" cy="201622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38100" dir="8100000" algn="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2103293" y="4053261"/>
              <a:ext cx="1640237" cy="1627514"/>
              <a:chOff x="808455" y="1261937"/>
              <a:chExt cx="1230338" cy="1220354"/>
            </a:xfrm>
          </p:grpSpPr>
          <p:sp>
            <p:nvSpPr>
              <p:cNvPr id="47" name="TextBox 46"/>
              <p:cNvSpPr txBox="1"/>
              <p:nvPr/>
            </p:nvSpPr>
            <p:spPr>
              <a:xfrm>
                <a:off x="808455" y="1524297"/>
                <a:ext cx="1230338" cy="957994"/>
              </a:xfrm>
              <a:prstGeom prst="rect">
                <a:avLst/>
              </a:prstGeom>
              <a:noFill/>
            </p:spPr>
            <p:txBody>
              <a:bodyPr wrap="square" lIns="91431" tIns="45715" rIns="91431" bIns="45715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200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您的内容打在</a:t>
                </a:r>
                <a:r>
                  <a:rPr lang="zh-CN" altLang="en-US" sz="1200" dirty="0" smtClean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这里或者</a:t>
                </a:r>
                <a:r>
                  <a:rPr lang="zh-CN" altLang="en-US" sz="1200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通过您的内容打在</a:t>
                </a:r>
                <a:r>
                  <a:rPr lang="zh-CN" altLang="en-US" sz="1200" dirty="0" smtClean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这里您的内容打在这里，或者通过您的内容打在这</a:t>
                </a: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925902" y="1261937"/>
                <a:ext cx="1008112" cy="237779"/>
              </a:xfrm>
              <a:prstGeom prst="rect">
                <a:avLst/>
              </a:prstGeom>
              <a:noFill/>
            </p:spPr>
            <p:txBody>
              <a:bodyPr wrap="square" lIns="91431" tIns="0" rIns="91431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3984831" y="3120137"/>
            <a:ext cx="1771538" cy="2016224"/>
            <a:chOff x="4705273" y="3888804"/>
            <a:chExt cx="1771538" cy="2016224"/>
          </a:xfrm>
        </p:grpSpPr>
        <p:sp>
          <p:nvSpPr>
            <p:cNvPr id="43" name="圆角矩形 42"/>
            <p:cNvSpPr/>
            <p:nvPr/>
          </p:nvSpPr>
          <p:spPr>
            <a:xfrm>
              <a:off x="4705273" y="3888804"/>
              <a:ext cx="1771538" cy="201622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38100" dir="8100000" algn="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51" name="组合 50"/>
            <p:cNvGrpSpPr/>
            <p:nvPr/>
          </p:nvGrpSpPr>
          <p:grpSpPr>
            <a:xfrm>
              <a:off x="4781358" y="4053261"/>
              <a:ext cx="1640237" cy="1627514"/>
              <a:chOff x="808455" y="1261937"/>
              <a:chExt cx="1230338" cy="1220354"/>
            </a:xfrm>
          </p:grpSpPr>
          <p:sp>
            <p:nvSpPr>
              <p:cNvPr id="52" name="TextBox 51"/>
              <p:cNvSpPr txBox="1"/>
              <p:nvPr/>
            </p:nvSpPr>
            <p:spPr>
              <a:xfrm>
                <a:off x="808455" y="1524297"/>
                <a:ext cx="1230338" cy="957994"/>
              </a:xfrm>
              <a:prstGeom prst="rect">
                <a:avLst/>
              </a:prstGeom>
              <a:noFill/>
            </p:spPr>
            <p:txBody>
              <a:bodyPr wrap="square" lIns="91431" tIns="45715" rIns="91431" bIns="45715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200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您的内容打在</a:t>
                </a:r>
                <a:r>
                  <a:rPr lang="zh-CN" altLang="en-US" sz="1200" dirty="0" smtClean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这里或者</a:t>
                </a:r>
                <a:r>
                  <a:rPr lang="zh-CN" altLang="en-US" sz="1200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通过您的内容打在</a:t>
                </a:r>
                <a:r>
                  <a:rPr lang="zh-CN" altLang="en-US" sz="1200" dirty="0" smtClean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这里您的内容打在这里，或者通过您的内容打在这</a:t>
                </a: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925902" y="1261937"/>
                <a:ext cx="1008112" cy="237779"/>
              </a:xfrm>
              <a:prstGeom prst="rect">
                <a:avLst/>
              </a:prstGeom>
              <a:noFill/>
            </p:spPr>
            <p:txBody>
              <a:bodyPr wrap="square" lIns="91431" tIns="0" rIns="91431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6696433" y="3120137"/>
            <a:ext cx="1771538" cy="2016224"/>
            <a:chOff x="7440370" y="3888804"/>
            <a:chExt cx="1771538" cy="2016224"/>
          </a:xfrm>
        </p:grpSpPr>
        <p:sp>
          <p:nvSpPr>
            <p:cNvPr id="44" name="圆角矩形 43"/>
            <p:cNvSpPr/>
            <p:nvPr/>
          </p:nvSpPr>
          <p:spPr>
            <a:xfrm>
              <a:off x="7440370" y="3888804"/>
              <a:ext cx="1771538" cy="201622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38100" dir="8100000" algn="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7506020" y="4053261"/>
              <a:ext cx="1640237" cy="1627514"/>
              <a:chOff x="808455" y="1261937"/>
              <a:chExt cx="1230338" cy="1220354"/>
            </a:xfrm>
          </p:grpSpPr>
          <p:sp>
            <p:nvSpPr>
              <p:cNvPr id="55" name="TextBox 54"/>
              <p:cNvSpPr txBox="1"/>
              <p:nvPr/>
            </p:nvSpPr>
            <p:spPr>
              <a:xfrm>
                <a:off x="808455" y="1524297"/>
                <a:ext cx="1230338" cy="957994"/>
              </a:xfrm>
              <a:prstGeom prst="rect">
                <a:avLst/>
              </a:prstGeom>
              <a:noFill/>
            </p:spPr>
            <p:txBody>
              <a:bodyPr wrap="square" lIns="91431" tIns="45715" rIns="91431" bIns="45715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200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您的内容打在</a:t>
                </a:r>
                <a:r>
                  <a:rPr lang="zh-CN" altLang="en-US" sz="1200" dirty="0" smtClean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这里或者</a:t>
                </a:r>
                <a:r>
                  <a:rPr lang="zh-CN" altLang="en-US" sz="1200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通过您的内容打在</a:t>
                </a:r>
                <a:r>
                  <a:rPr lang="zh-CN" altLang="en-US" sz="1200" dirty="0" smtClean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这里您的内容打在这里，或者通过您的内容打在这</a:t>
                </a: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925902" y="1261937"/>
                <a:ext cx="1008112" cy="237779"/>
              </a:xfrm>
              <a:prstGeom prst="rect">
                <a:avLst/>
              </a:prstGeom>
              <a:noFill/>
            </p:spPr>
            <p:txBody>
              <a:bodyPr wrap="square" lIns="91431" tIns="0" rIns="91431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9251315" y="3120137"/>
            <a:ext cx="1771538" cy="2016224"/>
            <a:chOff x="9995252" y="3888804"/>
            <a:chExt cx="1771538" cy="2016224"/>
          </a:xfrm>
        </p:grpSpPr>
        <p:sp>
          <p:nvSpPr>
            <p:cNvPr id="45" name="圆角矩形 44"/>
            <p:cNvSpPr/>
            <p:nvPr/>
          </p:nvSpPr>
          <p:spPr>
            <a:xfrm>
              <a:off x="9995252" y="3888804"/>
              <a:ext cx="1771538" cy="201622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38100" dir="8100000" algn="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10060902" y="4053261"/>
              <a:ext cx="1640237" cy="1627514"/>
              <a:chOff x="808455" y="1261937"/>
              <a:chExt cx="1230338" cy="1220354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808455" y="1524297"/>
                <a:ext cx="1230338" cy="957994"/>
              </a:xfrm>
              <a:prstGeom prst="rect">
                <a:avLst/>
              </a:prstGeom>
              <a:noFill/>
            </p:spPr>
            <p:txBody>
              <a:bodyPr wrap="square" lIns="91431" tIns="45715" rIns="91431" bIns="45715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200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您的内容打在</a:t>
                </a:r>
                <a:r>
                  <a:rPr lang="zh-CN" altLang="en-US" sz="1200" dirty="0" smtClean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这里或者</a:t>
                </a:r>
                <a:r>
                  <a:rPr lang="zh-CN" altLang="en-US" sz="1200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通过您的内容打在</a:t>
                </a:r>
                <a:r>
                  <a:rPr lang="zh-CN" altLang="en-US" sz="1200" dirty="0" smtClean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这里您的内容打在这里，或者通过您的内容打在这</a:t>
                </a: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925902" y="1261937"/>
                <a:ext cx="1008112" cy="237779"/>
              </a:xfrm>
              <a:prstGeom prst="rect">
                <a:avLst/>
              </a:prstGeom>
              <a:noFill/>
            </p:spPr>
            <p:txBody>
              <a:bodyPr wrap="square" lIns="91431" tIns="0" rIns="91431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1383678" y="1031905"/>
            <a:ext cx="1686798" cy="1687408"/>
            <a:chOff x="2127615" y="1872580"/>
            <a:chExt cx="1686798" cy="1687408"/>
          </a:xfrm>
        </p:grpSpPr>
        <p:grpSp>
          <p:nvGrpSpPr>
            <p:cNvPr id="8" name="组合 7"/>
            <p:cNvGrpSpPr/>
            <p:nvPr/>
          </p:nvGrpSpPr>
          <p:grpSpPr>
            <a:xfrm>
              <a:off x="2127615" y="1872580"/>
              <a:ext cx="1686798" cy="1687408"/>
              <a:chOff x="4345444" y="2542859"/>
              <a:chExt cx="1810550" cy="1811205"/>
            </a:xfrm>
          </p:grpSpPr>
          <p:grpSp>
            <p:nvGrpSpPr>
              <p:cNvPr id="9" name="组合 8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10" name="同心圆 9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" name="椭圆 11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4" name="椭圆 13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E65307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3" name="组合 112"/>
            <p:cNvGrpSpPr/>
            <p:nvPr/>
          </p:nvGrpSpPr>
          <p:grpSpPr>
            <a:xfrm>
              <a:off x="2656089" y="2395063"/>
              <a:ext cx="584048" cy="589248"/>
              <a:chOff x="2885248" y="1508265"/>
              <a:chExt cx="391152" cy="394635"/>
            </a:xfrm>
          </p:grpSpPr>
          <p:sp>
            <p:nvSpPr>
              <p:cNvPr id="74" name="Freeform 42"/>
              <p:cNvSpPr>
                <a:spLocks noEditPoints="1" noChangeArrowheads="1"/>
              </p:cNvSpPr>
              <p:nvPr/>
            </p:nvSpPr>
            <p:spPr bwMode="auto">
              <a:xfrm>
                <a:off x="2885248" y="1508265"/>
                <a:ext cx="391152" cy="394635"/>
              </a:xfrm>
              <a:custGeom>
                <a:avLst/>
                <a:gdLst>
                  <a:gd name="T0" fmla="*/ 199251 w 121"/>
                  <a:gd name="T1" fmla="*/ 0 h 121"/>
                  <a:gd name="T2" fmla="*/ 0 w 121"/>
                  <a:gd name="T3" fmla="*/ 203829 h 121"/>
                  <a:gd name="T4" fmla="*/ 199251 w 121"/>
                  <a:gd name="T5" fmla="*/ 404317 h 121"/>
                  <a:gd name="T6" fmla="*/ 401822 w 121"/>
                  <a:gd name="T7" fmla="*/ 203829 h 121"/>
                  <a:gd name="T8" fmla="*/ 199251 w 121"/>
                  <a:gd name="T9" fmla="*/ 0 h 121"/>
                  <a:gd name="T10" fmla="*/ 199251 w 121"/>
                  <a:gd name="T11" fmla="*/ 370902 h 121"/>
                  <a:gd name="T12" fmla="*/ 33208 w 121"/>
                  <a:gd name="T13" fmla="*/ 203829 h 121"/>
                  <a:gd name="T14" fmla="*/ 199251 w 121"/>
                  <a:gd name="T15" fmla="*/ 33415 h 121"/>
                  <a:gd name="T16" fmla="*/ 368614 w 121"/>
                  <a:gd name="T17" fmla="*/ 203829 h 121"/>
                  <a:gd name="T18" fmla="*/ 199251 w 121"/>
                  <a:gd name="T19" fmla="*/ 370902 h 12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1"/>
                  <a:gd name="T31" fmla="*/ 0 h 121"/>
                  <a:gd name="T32" fmla="*/ 121 w 121"/>
                  <a:gd name="T33" fmla="*/ 121 h 12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1" h="121">
                    <a:moveTo>
                      <a:pt x="60" y="0"/>
                    </a:moveTo>
                    <a:cubicBezTo>
                      <a:pt x="27" y="0"/>
                      <a:pt x="0" y="27"/>
                      <a:pt x="0" y="61"/>
                    </a:cubicBezTo>
                    <a:cubicBezTo>
                      <a:pt x="0" y="94"/>
                      <a:pt x="27" y="121"/>
                      <a:pt x="60" y="121"/>
                    </a:cubicBezTo>
                    <a:cubicBezTo>
                      <a:pt x="94" y="121"/>
                      <a:pt x="121" y="94"/>
                      <a:pt x="121" y="61"/>
                    </a:cubicBezTo>
                    <a:cubicBezTo>
                      <a:pt x="121" y="27"/>
                      <a:pt x="94" y="0"/>
                      <a:pt x="60" y="0"/>
                    </a:cubicBezTo>
                    <a:close/>
                    <a:moveTo>
                      <a:pt x="60" y="111"/>
                    </a:moveTo>
                    <a:cubicBezTo>
                      <a:pt x="32" y="111"/>
                      <a:pt x="10" y="89"/>
                      <a:pt x="10" y="61"/>
                    </a:cubicBezTo>
                    <a:cubicBezTo>
                      <a:pt x="10" y="33"/>
                      <a:pt x="32" y="10"/>
                      <a:pt x="60" y="10"/>
                    </a:cubicBezTo>
                    <a:cubicBezTo>
                      <a:pt x="88" y="10"/>
                      <a:pt x="111" y="33"/>
                      <a:pt x="111" y="61"/>
                    </a:cubicBezTo>
                    <a:cubicBezTo>
                      <a:pt x="111" y="89"/>
                      <a:pt x="88" y="111"/>
                      <a:pt x="60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pPr algn="l"/>
                <a:endParaRPr lang="zh-CN" altLang="en-US">
                  <a:solidFill>
                    <a:srgbClr val="F2F2F2"/>
                  </a:solidFill>
                  <a:latin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75" name="Freeform 43"/>
              <p:cNvSpPr>
                <a:spLocks noChangeArrowheads="1"/>
              </p:cNvSpPr>
              <p:nvPr/>
            </p:nvSpPr>
            <p:spPr bwMode="auto">
              <a:xfrm>
                <a:off x="2989718" y="1603270"/>
                <a:ext cx="136053" cy="194881"/>
              </a:xfrm>
              <a:custGeom>
                <a:avLst/>
                <a:gdLst>
                  <a:gd name="T0" fmla="*/ 139764 w 42"/>
                  <a:gd name="T1" fmla="*/ 199662 h 60"/>
                  <a:gd name="T2" fmla="*/ 139764 w 42"/>
                  <a:gd name="T3" fmla="*/ 0 h 60"/>
                  <a:gd name="T4" fmla="*/ 0 w 42"/>
                  <a:gd name="T5" fmla="*/ 139763 h 60"/>
                  <a:gd name="T6" fmla="*/ 139764 w 42"/>
                  <a:gd name="T7" fmla="*/ 199662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"/>
                  <a:gd name="T13" fmla="*/ 0 h 60"/>
                  <a:gd name="T14" fmla="*/ 42 w 42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" h="60">
                    <a:moveTo>
                      <a:pt x="42" y="6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29" y="42"/>
                      <a:pt x="42" y="60"/>
                      <a:pt x="42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pPr algn="l"/>
                <a:endParaRPr lang="zh-CN" altLang="en-US">
                  <a:solidFill>
                    <a:srgbClr val="F2F2F2"/>
                  </a:solidFill>
                  <a:latin typeface="Calibri" panose="020F0502020204030204" charset="0"/>
                  <a:sym typeface="Calibri" panose="020F0502020204030204" charset="0"/>
                </a:endParaRPr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4037977" y="1031905"/>
            <a:ext cx="1686798" cy="1687408"/>
            <a:chOff x="4781914" y="1872580"/>
            <a:chExt cx="1686798" cy="1687408"/>
          </a:xfrm>
        </p:grpSpPr>
        <p:grpSp>
          <p:nvGrpSpPr>
            <p:cNvPr id="16" name="组合 15"/>
            <p:cNvGrpSpPr/>
            <p:nvPr/>
          </p:nvGrpSpPr>
          <p:grpSpPr>
            <a:xfrm>
              <a:off x="4781914" y="1872580"/>
              <a:ext cx="1686798" cy="1687408"/>
              <a:chOff x="4345444" y="2542859"/>
              <a:chExt cx="1810550" cy="1811205"/>
            </a:xfrm>
          </p:grpSpPr>
          <p:grpSp>
            <p:nvGrpSpPr>
              <p:cNvPr id="17" name="组合 16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18" name="同心圆 17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" name="椭圆 19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1" name="椭圆 20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2" name="组合 111"/>
            <p:cNvGrpSpPr/>
            <p:nvPr/>
          </p:nvGrpSpPr>
          <p:grpSpPr>
            <a:xfrm>
              <a:off x="5335816" y="2401324"/>
              <a:ext cx="711677" cy="620265"/>
              <a:chOff x="5263769" y="1554660"/>
              <a:chExt cx="379547" cy="330796"/>
            </a:xfrm>
          </p:grpSpPr>
          <p:sp>
            <p:nvSpPr>
              <p:cNvPr id="77" name="Freeform 110"/>
              <p:cNvSpPr>
                <a:spLocks noChangeArrowheads="1"/>
              </p:cNvSpPr>
              <p:nvPr/>
            </p:nvSpPr>
            <p:spPr bwMode="auto">
              <a:xfrm>
                <a:off x="5516800" y="1654385"/>
                <a:ext cx="99754" cy="99726"/>
              </a:xfrm>
              <a:custGeom>
                <a:avLst/>
                <a:gdLst>
                  <a:gd name="T0" fmla="*/ 0 w 41"/>
                  <a:gd name="T1" fmla="*/ 97336 h 41"/>
                  <a:gd name="T2" fmla="*/ 7487 w 41"/>
                  <a:gd name="T3" fmla="*/ 102328 h 41"/>
                  <a:gd name="T4" fmla="*/ 102328 w 41"/>
                  <a:gd name="T5" fmla="*/ 7487 h 41"/>
                  <a:gd name="T6" fmla="*/ 97336 w 41"/>
                  <a:gd name="T7" fmla="*/ 0 h 41"/>
                  <a:gd name="T8" fmla="*/ 0 w 41"/>
                  <a:gd name="T9" fmla="*/ 97336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"/>
                  <a:gd name="T16" fmla="*/ 0 h 41"/>
                  <a:gd name="T17" fmla="*/ 41 w 41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" h="41">
                    <a:moveTo>
                      <a:pt x="0" y="39"/>
                    </a:moveTo>
                    <a:lnTo>
                      <a:pt x="3" y="41"/>
                    </a:lnTo>
                    <a:lnTo>
                      <a:pt x="41" y="3"/>
                    </a:lnTo>
                    <a:lnTo>
                      <a:pt x="39" y="0"/>
                    </a:lnTo>
                    <a:lnTo>
                      <a:pt x="0" y="3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pPr algn="l"/>
                <a:endParaRPr lang="zh-CN" altLang="en-US">
                  <a:solidFill>
                    <a:srgbClr val="F2F2F2"/>
                  </a:solidFill>
                  <a:latin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78" name="Freeform 111"/>
              <p:cNvSpPr>
                <a:spLocks noChangeArrowheads="1"/>
              </p:cNvSpPr>
              <p:nvPr/>
            </p:nvSpPr>
            <p:spPr bwMode="auto">
              <a:xfrm>
                <a:off x="5494902" y="1627629"/>
                <a:ext cx="107051" cy="111887"/>
              </a:xfrm>
              <a:custGeom>
                <a:avLst/>
                <a:gdLst>
                  <a:gd name="T0" fmla="*/ 92344 w 44"/>
                  <a:gd name="T1" fmla="*/ 0 h 46"/>
                  <a:gd name="T2" fmla="*/ 0 w 44"/>
                  <a:gd name="T3" fmla="*/ 97336 h 46"/>
                  <a:gd name="T4" fmla="*/ 14975 w 44"/>
                  <a:gd name="T5" fmla="*/ 114806 h 46"/>
                  <a:gd name="T6" fmla="*/ 109814 w 44"/>
                  <a:gd name="T7" fmla="*/ 19966 h 46"/>
                  <a:gd name="T8" fmla="*/ 92344 w 44"/>
                  <a:gd name="T9" fmla="*/ 0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"/>
                  <a:gd name="T16" fmla="*/ 0 h 46"/>
                  <a:gd name="T17" fmla="*/ 44 w 44"/>
                  <a:gd name="T18" fmla="*/ 46 h 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" h="46">
                    <a:moveTo>
                      <a:pt x="37" y="0"/>
                    </a:moveTo>
                    <a:lnTo>
                      <a:pt x="0" y="39"/>
                    </a:lnTo>
                    <a:lnTo>
                      <a:pt x="6" y="46"/>
                    </a:lnTo>
                    <a:lnTo>
                      <a:pt x="44" y="8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pPr algn="l"/>
                <a:endParaRPr lang="zh-CN" altLang="en-US">
                  <a:solidFill>
                    <a:srgbClr val="F2F2F2"/>
                  </a:solidFill>
                  <a:latin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79" name="Freeform 112"/>
              <p:cNvSpPr>
                <a:spLocks noChangeArrowheads="1"/>
              </p:cNvSpPr>
              <p:nvPr/>
            </p:nvSpPr>
            <p:spPr bwMode="auto">
              <a:xfrm>
                <a:off x="5475438" y="1613035"/>
                <a:ext cx="102186" cy="102158"/>
              </a:xfrm>
              <a:custGeom>
                <a:avLst/>
                <a:gdLst>
                  <a:gd name="T0" fmla="*/ 0 w 42"/>
                  <a:gd name="T1" fmla="*/ 94840 h 42"/>
                  <a:gd name="T2" fmla="*/ 9983 w 42"/>
                  <a:gd name="T3" fmla="*/ 104823 h 42"/>
                  <a:gd name="T4" fmla="*/ 104823 w 42"/>
                  <a:gd name="T5" fmla="*/ 9983 h 42"/>
                  <a:gd name="T6" fmla="*/ 94840 w 42"/>
                  <a:gd name="T7" fmla="*/ 0 h 42"/>
                  <a:gd name="T8" fmla="*/ 0 w 42"/>
                  <a:gd name="T9" fmla="*/ 9484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42"/>
                  <a:gd name="T17" fmla="*/ 42 w 42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42">
                    <a:moveTo>
                      <a:pt x="0" y="38"/>
                    </a:moveTo>
                    <a:lnTo>
                      <a:pt x="4" y="42"/>
                    </a:lnTo>
                    <a:lnTo>
                      <a:pt x="42" y="4"/>
                    </a:lnTo>
                    <a:lnTo>
                      <a:pt x="38" y="0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pPr algn="l"/>
                <a:endParaRPr lang="zh-CN" altLang="en-US">
                  <a:solidFill>
                    <a:srgbClr val="F2F2F2"/>
                  </a:solidFill>
                  <a:latin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80" name="Freeform 113"/>
              <p:cNvSpPr>
                <a:spLocks noChangeArrowheads="1"/>
              </p:cNvSpPr>
              <p:nvPr/>
            </p:nvSpPr>
            <p:spPr bwMode="auto">
              <a:xfrm>
                <a:off x="5448676" y="1712761"/>
                <a:ext cx="68124" cy="68105"/>
              </a:xfrm>
              <a:custGeom>
                <a:avLst/>
                <a:gdLst>
                  <a:gd name="T0" fmla="*/ 69882 w 28"/>
                  <a:gd name="T1" fmla="*/ 49916 h 28"/>
                  <a:gd name="T2" fmla="*/ 19966 w 28"/>
                  <a:gd name="T3" fmla="*/ 0 h 28"/>
                  <a:gd name="T4" fmla="*/ 0 w 28"/>
                  <a:gd name="T5" fmla="*/ 49916 h 28"/>
                  <a:gd name="T6" fmla="*/ 22462 w 28"/>
                  <a:gd name="T7" fmla="*/ 69882 h 28"/>
                  <a:gd name="T8" fmla="*/ 69882 w 28"/>
                  <a:gd name="T9" fmla="*/ 49916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"/>
                  <a:gd name="T16" fmla="*/ 0 h 28"/>
                  <a:gd name="T17" fmla="*/ 28 w 28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" h="28">
                    <a:moveTo>
                      <a:pt x="28" y="20"/>
                    </a:moveTo>
                    <a:lnTo>
                      <a:pt x="8" y="0"/>
                    </a:lnTo>
                    <a:lnTo>
                      <a:pt x="0" y="20"/>
                    </a:lnTo>
                    <a:lnTo>
                      <a:pt x="9" y="28"/>
                    </a:lnTo>
                    <a:lnTo>
                      <a:pt x="28" y="2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pPr algn="l"/>
                <a:endParaRPr lang="zh-CN" altLang="en-US">
                  <a:solidFill>
                    <a:srgbClr val="F2F2F2"/>
                  </a:solidFill>
                  <a:latin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81" name="Freeform 114"/>
              <p:cNvSpPr>
                <a:spLocks noChangeArrowheads="1"/>
              </p:cNvSpPr>
              <p:nvPr/>
            </p:nvSpPr>
            <p:spPr bwMode="auto">
              <a:xfrm>
                <a:off x="5431645" y="1768704"/>
                <a:ext cx="34062" cy="31621"/>
              </a:xfrm>
              <a:custGeom>
                <a:avLst/>
                <a:gdLst>
                  <a:gd name="T0" fmla="*/ 0 w 14"/>
                  <a:gd name="T1" fmla="*/ 32446 h 13"/>
                  <a:gd name="T2" fmla="*/ 34941 w 14"/>
                  <a:gd name="T3" fmla="*/ 14975 h 13"/>
                  <a:gd name="T4" fmla="*/ 14975 w 14"/>
                  <a:gd name="T5" fmla="*/ 0 h 13"/>
                  <a:gd name="T6" fmla="*/ 0 w 14"/>
                  <a:gd name="T7" fmla="*/ 32446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13"/>
                  <a:gd name="T14" fmla="*/ 14 w 1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13">
                    <a:moveTo>
                      <a:pt x="0" y="13"/>
                    </a:moveTo>
                    <a:lnTo>
                      <a:pt x="14" y="6"/>
                    </a:lnTo>
                    <a:lnTo>
                      <a:pt x="6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pPr algn="l"/>
                <a:endParaRPr lang="zh-CN" altLang="en-US">
                  <a:solidFill>
                    <a:srgbClr val="F2F2F2"/>
                  </a:solidFill>
                  <a:latin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82" name="Freeform 115"/>
              <p:cNvSpPr>
                <a:spLocks noChangeArrowheads="1"/>
              </p:cNvSpPr>
              <p:nvPr/>
            </p:nvSpPr>
            <p:spPr bwMode="auto">
              <a:xfrm>
                <a:off x="5575192" y="1588713"/>
                <a:ext cx="68124" cy="68105"/>
              </a:xfrm>
              <a:custGeom>
                <a:avLst/>
                <a:gdLst>
                  <a:gd name="T0" fmla="*/ 17471 w 28"/>
                  <a:gd name="T1" fmla="*/ 0 h 28"/>
                  <a:gd name="T2" fmla="*/ 0 w 28"/>
                  <a:gd name="T3" fmla="*/ 19966 h 28"/>
                  <a:gd name="T4" fmla="*/ 49916 w 28"/>
                  <a:gd name="T5" fmla="*/ 69882 h 28"/>
                  <a:gd name="T6" fmla="*/ 69882 w 28"/>
                  <a:gd name="T7" fmla="*/ 49916 h 28"/>
                  <a:gd name="T8" fmla="*/ 17471 w 28"/>
                  <a:gd name="T9" fmla="*/ 0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"/>
                  <a:gd name="T16" fmla="*/ 0 h 28"/>
                  <a:gd name="T17" fmla="*/ 28 w 28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" h="28">
                    <a:moveTo>
                      <a:pt x="7" y="0"/>
                    </a:moveTo>
                    <a:lnTo>
                      <a:pt x="0" y="8"/>
                    </a:lnTo>
                    <a:lnTo>
                      <a:pt x="20" y="28"/>
                    </a:lnTo>
                    <a:lnTo>
                      <a:pt x="28" y="2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pPr algn="l"/>
                <a:endParaRPr lang="zh-CN" altLang="en-US">
                  <a:solidFill>
                    <a:srgbClr val="F2F2F2"/>
                  </a:solidFill>
                  <a:latin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83" name="Freeform 116"/>
              <p:cNvSpPr>
                <a:spLocks noChangeArrowheads="1"/>
              </p:cNvSpPr>
              <p:nvPr/>
            </p:nvSpPr>
            <p:spPr bwMode="auto">
              <a:xfrm>
                <a:off x="5263769" y="1554660"/>
                <a:ext cx="272495" cy="330796"/>
              </a:xfrm>
              <a:custGeom>
                <a:avLst/>
                <a:gdLst>
                  <a:gd name="T0" fmla="*/ 259561 w 112"/>
                  <a:gd name="T1" fmla="*/ 252074 h 136"/>
                  <a:gd name="T2" fmla="*/ 207149 w 112"/>
                  <a:gd name="T3" fmla="*/ 252074 h 136"/>
                  <a:gd name="T4" fmla="*/ 207149 w 112"/>
                  <a:gd name="T5" fmla="*/ 321956 h 136"/>
                  <a:gd name="T6" fmla="*/ 17470 w 112"/>
                  <a:gd name="T7" fmla="*/ 321956 h 136"/>
                  <a:gd name="T8" fmla="*/ 17470 w 112"/>
                  <a:gd name="T9" fmla="*/ 79865 h 136"/>
                  <a:gd name="T10" fmla="*/ 259561 w 112"/>
                  <a:gd name="T11" fmla="*/ 79865 h 136"/>
                  <a:gd name="T12" fmla="*/ 259561 w 112"/>
                  <a:gd name="T13" fmla="*/ 99831 h 136"/>
                  <a:gd name="T14" fmla="*/ 279527 w 112"/>
                  <a:gd name="T15" fmla="*/ 79865 h 136"/>
                  <a:gd name="T16" fmla="*/ 279527 w 112"/>
                  <a:gd name="T17" fmla="*/ 14975 h 136"/>
                  <a:gd name="T18" fmla="*/ 242090 w 112"/>
                  <a:gd name="T19" fmla="*/ 14975 h 136"/>
                  <a:gd name="T20" fmla="*/ 242090 w 112"/>
                  <a:gd name="T21" fmla="*/ 49916 h 136"/>
                  <a:gd name="T22" fmla="*/ 237099 w 112"/>
                  <a:gd name="T23" fmla="*/ 49916 h 136"/>
                  <a:gd name="T24" fmla="*/ 237099 w 112"/>
                  <a:gd name="T25" fmla="*/ 0 h 136"/>
                  <a:gd name="T26" fmla="*/ 222124 w 112"/>
                  <a:gd name="T27" fmla="*/ 0 h 136"/>
                  <a:gd name="T28" fmla="*/ 222124 w 112"/>
                  <a:gd name="T29" fmla="*/ 49916 h 136"/>
                  <a:gd name="T30" fmla="*/ 217133 w 112"/>
                  <a:gd name="T31" fmla="*/ 49916 h 136"/>
                  <a:gd name="T32" fmla="*/ 217133 w 112"/>
                  <a:gd name="T33" fmla="*/ 14975 h 136"/>
                  <a:gd name="T34" fmla="*/ 197166 w 112"/>
                  <a:gd name="T35" fmla="*/ 14975 h 136"/>
                  <a:gd name="T36" fmla="*/ 197166 w 112"/>
                  <a:gd name="T37" fmla="*/ 49916 h 136"/>
                  <a:gd name="T38" fmla="*/ 189679 w 112"/>
                  <a:gd name="T39" fmla="*/ 49916 h 136"/>
                  <a:gd name="T40" fmla="*/ 189679 w 112"/>
                  <a:gd name="T41" fmla="*/ 0 h 136"/>
                  <a:gd name="T42" fmla="*/ 179696 w 112"/>
                  <a:gd name="T43" fmla="*/ 0 h 136"/>
                  <a:gd name="T44" fmla="*/ 179696 w 112"/>
                  <a:gd name="T45" fmla="*/ 49916 h 136"/>
                  <a:gd name="T46" fmla="*/ 169713 w 112"/>
                  <a:gd name="T47" fmla="*/ 49916 h 136"/>
                  <a:gd name="T48" fmla="*/ 169713 w 112"/>
                  <a:gd name="T49" fmla="*/ 14975 h 136"/>
                  <a:gd name="T50" fmla="*/ 149747 w 112"/>
                  <a:gd name="T51" fmla="*/ 14975 h 136"/>
                  <a:gd name="T52" fmla="*/ 149747 w 112"/>
                  <a:gd name="T53" fmla="*/ 49916 h 136"/>
                  <a:gd name="T54" fmla="*/ 142259 w 112"/>
                  <a:gd name="T55" fmla="*/ 49916 h 136"/>
                  <a:gd name="T56" fmla="*/ 142259 w 112"/>
                  <a:gd name="T57" fmla="*/ 0 h 136"/>
                  <a:gd name="T58" fmla="*/ 132276 w 112"/>
                  <a:gd name="T59" fmla="*/ 0 h 136"/>
                  <a:gd name="T60" fmla="*/ 132276 w 112"/>
                  <a:gd name="T61" fmla="*/ 49916 h 136"/>
                  <a:gd name="T62" fmla="*/ 127285 w 112"/>
                  <a:gd name="T63" fmla="*/ 49916 h 136"/>
                  <a:gd name="T64" fmla="*/ 127285 w 112"/>
                  <a:gd name="T65" fmla="*/ 14975 h 136"/>
                  <a:gd name="T66" fmla="*/ 107318 w 112"/>
                  <a:gd name="T67" fmla="*/ 14975 h 136"/>
                  <a:gd name="T68" fmla="*/ 107318 w 112"/>
                  <a:gd name="T69" fmla="*/ 49916 h 136"/>
                  <a:gd name="T70" fmla="*/ 99831 w 112"/>
                  <a:gd name="T71" fmla="*/ 49916 h 136"/>
                  <a:gd name="T72" fmla="*/ 99831 w 112"/>
                  <a:gd name="T73" fmla="*/ 0 h 136"/>
                  <a:gd name="T74" fmla="*/ 87352 w 112"/>
                  <a:gd name="T75" fmla="*/ 0 h 136"/>
                  <a:gd name="T76" fmla="*/ 87352 w 112"/>
                  <a:gd name="T77" fmla="*/ 49916 h 136"/>
                  <a:gd name="T78" fmla="*/ 79865 w 112"/>
                  <a:gd name="T79" fmla="*/ 49916 h 136"/>
                  <a:gd name="T80" fmla="*/ 79865 w 112"/>
                  <a:gd name="T81" fmla="*/ 14975 h 136"/>
                  <a:gd name="T82" fmla="*/ 62394 w 112"/>
                  <a:gd name="T83" fmla="*/ 14975 h 136"/>
                  <a:gd name="T84" fmla="*/ 62394 w 112"/>
                  <a:gd name="T85" fmla="*/ 49916 h 136"/>
                  <a:gd name="T86" fmla="*/ 57403 w 112"/>
                  <a:gd name="T87" fmla="*/ 49916 h 136"/>
                  <a:gd name="T88" fmla="*/ 57403 w 112"/>
                  <a:gd name="T89" fmla="*/ 0 h 136"/>
                  <a:gd name="T90" fmla="*/ 42428 w 112"/>
                  <a:gd name="T91" fmla="*/ 0 h 136"/>
                  <a:gd name="T92" fmla="*/ 42428 w 112"/>
                  <a:gd name="T93" fmla="*/ 49916 h 136"/>
                  <a:gd name="T94" fmla="*/ 37437 w 112"/>
                  <a:gd name="T95" fmla="*/ 49916 h 136"/>
                  <a:gd name="T96" fmla="*/ 37437 w 112"/>
                  <a:gd name="T97" fmla="*/ 14975 h 136"/>
                  <a:gd name="T98" fmla="*/ 0 w 112"/>
                  <a:gd name="T99" fmla="*/ 14975 h 136"/>
                  <a:gd name="T100" fmla="*/ 0 w 112"/>
                  <a:gd name="T101" fmla="*/ 59899 h 136"/>
                  <a:gd name="T102" fmla="*/ 0 w 112"/>
                  <a:gd name="T103" fmla="*/ 69882 h 136"/>
                  <a:gd name="T104" fmla="*/ 0 w 112"/>
                  <a:gd name="T105" fmla="*/ 339426 h 136"/>
                  <a:gd name="T106" fmla="*/ 222124 w 112"/>
                  <a:gd name="T107" fmla="*/ 339426 h 136"/>
                  <a:gd name="T108" fmla="*/ 279527 w 112"/>
                  <a:gd name="T109" fmla="*/ 274536 h 136"/>
                  <a:gd name="T110" fmla="*/ 279527 w 112"/>
                  <a:gd name="T111" fmla="*/ 209645 h 136"/>
                  <a:gd name="T112" fmla="*/ 259561 w 112"/>
                  <a:gd name="T113" fmla="*/ 229612 h 136"/>
                  <a:gd name="T114" fmla="*/ 259561 w 112"/>
                  <a:gd name="T115" fmla="*/ 252074 h 1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12"/>
                  <a:gd name="T175" fmla="*/ 0 h 136"/>
                  <a:gd name="T176" fmla="*/ 112 w 112"/>
                  <a:gd name="T177" fmla="*/ 136 h 1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12" h="136">
                    <a:moveTo>
                      <a:pt x="104" y="101"/>
                    </a:moveTo>
                    <a:lnTo>
                      <a:pt x="83" y="101"/>
                    </a:lnTo>
                    <a:lnTo>
                      <a:pt x="83" y="129"/>
                    </a:lnTo>
                    <a:lnTo>
                      <a:pt x="7" y="129"/>
                    </a:lnTo>
                    <a:lnTo>
                      <a:pt x="7" y="32"/>
                    </a:lnTo>
                    <a:lnTo>
                      <a:pt x="104" y="32"/>
                    </a:lnTo>
                    <a:lnTo>
                      <a:pt x="104" y="40"/>
                    </a:lnTo>
                    <a:lnTo>
                      <a:pt x="112" y="32"/>
                    </a:lnTo>
                    <a:lnTo>
                      <a:pt x="112" y="6"/>
                    </a:lnTo>
                    <a:lnTo>
                      <a:pt x="97" y="6"/>
                    </a:lnTo>
                    <a:lnTo>
                      <a:pt x="97" y="20"/>
                    </a:lnTo>
                    <a:lnTo>
                      <a:pt x="95" y="20"/>
                    </a:lnTo>
                    <a:lnTo>
                      <a:pt x="95" y="0"/>
                    </a:lnTo>
                    <a:lnTo>
                      <a:pt x="89" y="0"/>
                    </a:lnTo>
                    <a:lnTo>
                      <a:pt x="89" y="20"/>
                    </a:lnTo>
                    <a:lnTo>
                      <a:pt x="87" y="20"/>
                    </a:lnTo>
                    <a:lnTo>
                      <a:pt x="87" y="6"/>
                    </a:lnTo>
                    <a:lnTo>
                      <a:pt x="79" y="6"/>
                    </a:lnTo>
                    <a:lnTo>
                      <a:pt x="79" y="20"/>
                    </a:lnTo>
                    <a:lnTo>
                      <a:pt x="76" y="20"/>
                    </a:lnTo>
                    <a:lnTo>
                      <a:pt x="76" y="0"/>
                    </a:lnTo>
                    <a:lnTo>
                      <a:pt x="72" y="0"/>
                    </a:lnTo>
                    <a:lnTo>
                      <a:pt x="72" y="20"/>
                    </a:lnTo>
                    <a:lnTo>
                      <a:pt x="68" y="20"/>
                    </a:lnTo>
                    <a:lnTo>
                      <a:pt x="68" y="6"/>
                    </a:lnTo>
                    <a:lnTo>
                      <a:pt x="60" y="6"/>
                    </a:lnTo>
                    <a:lnTo>
                      <a:pt x="60" y="20"/>
                    </a:lnTo>
                    <a:lnTo>
                      <a:pt x="57" y="20"/>
                    </a:lnTo>
                    <a:lnTo>
                      <a:pt x="57" y="0"/>
                    </a:lnTo>
                    <a:lnTo>
                      <a:pt x="53" y="0"/>
                    </a:lnTo>
                    <a:lnTo>
                      <a:pt x="53" y="20"/>
                    </a:lnTo>
                    <a:lnTo>
                      <a:pt x="51" y="20"/>
                    </a:lnTo>
                    <a:lnTo>
                      <a:pt x="51" y="6"/>
                    </a:lnTo>
                    <a:lnTo>
                      <a:pt x="43" y="6"/>
                    </a:lnTo>
                    <a:lnTo>
                      <a:pt x="43" y="20"/>
                    </a:lnTo>
                    <a:lnTo>
                      <a:pt x="40" y="20"/>
                    </a:lnTo>
                    <a:lnTo>
                      <a:pt x="40" y="0"/>
                    </a:lnTo>
                    <a:lnTo>
                      <a:pt x="35" y="0"/>
                    </a:lnTo>
                    <a:lnTo>
                      <a:pt x="35" y="20"/>
                    </a:lnTo>
                    <a:lnTo>
                      <a:pt x="32" y="20"/>
                    </a:lnTo>
                    <a:lnTo>
                      <a:pt x="32" y="6"/>
                    </a:lnTo>
                    <a:lnTo>
                      <a:pt x="25" y="6"/>
                    </a:lnTo>
                    <a:lnTo>
                      <a:pt x="25" y="20"/>
                    </a:lnTo>
                    <a:lnTo>
                      <a:pt x="23" y="20"/>
                    </a:lnTo>
                    <a:lnTo>
                      <a:pt x="23" y="0"/>
                    </a:lnTo>
                    <a:lnTo>
                      <a:pt x="17" y="0"/>
                    </a:lnTo>
                    <a:lnTo>
                      <a:pt x="17" y="20"/>
                    </a:lnTo>
                    <a:lnTo>
                      <a:pt x="15" y="20"/>
                    </a:lnTo>
                    <a:lnTo>
                      <a:pt x="15" y="6"/>
                    </a:lnTo>
                    <a:lnTo>
                      <a:pt x="0" y="6"/>
                    </a:lnTo>
                    <a:lnTo>
                      <a:pt x="0" y="24"/>
                    </a:lnTo>
                    <a:lnTo>
                      <a:pt x="0" y="28"/>
                    </a:lnTo>
                    <a:lnTo>
                      <a:pt x="0" y="136"/>
                    </a:lnTo>
                    <a:lnTo>
                      <a:pt x="89" y="136"/>
                    </a:lnTo>
                    <a:lnTo>
                      <a:pt x="112" y="110"/>
                    </a:lnTo>
                    <a:lnTo>
                      <a:pt x="112" y="84"/>
                    </a:lnTo>
                    <a:lnTo>
                      <a:pt x="104" y="92"/>
                    </a:lnTo>
                    <a:lnTo>
                      <a:pt x="104" y="10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pPr algn="l"/>
                <a:endParaRPr lang="zh-CN" altLang="en-US">
                  <a:solidFill>
                    <a:srgbClr val="F2F2F2"/>
                  </a:solidFill>
                  <a:latin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84" name="Rectangle 117"/>
              <p:cNvSpPr>
                <a:spLocks noChangeArrowheads="1"/>
              </p:cNvSpPr>
              <p:nvPr/>
            </p:nvSpPr>
            <p:spPr bwMode="auto">
              <a:xfrm>
                <a:off x="5312429" y="1666547"/>
                <a:ext cx="107051" cy="1702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pPr algn="l"/>
                <a:endParaRPr lang="zh-CN" altLang="en-US">
                  <a:solidFill>
                    <a:srgbClr val="F2F2F2"/>
                  </a:solidFill>
                  <a:latin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85" name="Rectangle 118"/>
              <p:cNvSpPr>
                <a:spLocks noChangeArrowheads="1"/>
              </p:cNvSpPr>
              <p:nvPr/>
            </p:nvSpPr>
            <p:spPr bwMode="auto">
              <a:xfrm>
                <a:off x="5312429" y="1705464"/>
                <a:ext cx="107051" cy="1702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pPr algn="l"/>
                <a:endParaRPr lang="zh-CN" altLang="en-US">
                  <a:solidFill>
                    <a:srgbClr val="F2F2F2"/>
                  </a:solidFill>
                  <a:latin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86" name="Rectangle 119"/>
              <p:cNvSpPr>
                <a:spLocks noChangeArrowheads="1"/>
              </p:cNvSpPr>
              <p:nvPr/>
            </p:nvSpPr>
            <p:spPr bwMode="auto">
              <a:xfrm>
                <a:off x="5312429" y="1749246"/>
                <a:ext cx="107051" cy="1459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pPr algn="l"/>
                <a:endParaRPr lang="zh-CN" altLang="en-US">
                  <a:solidFill>
                    <a:srgbClr val="F2F2F2"/>
                  </a:solidFill>
                  <a:latin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87" name="Rectangle 120"/>
              <p:cNvSpPr>
                <a:spLocks noChangeArrowheads="1"/>
              </p:cNvSpPr>
              <p:nvPr/>
            </p:nvSpPr>
            <p:spPr bwMode="auto">
              <a:xfrm>
                <a:off x="5312429" y="1790596"/>
                <a:ext cx="107051" cy="1702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pPr algn="l"/>
                <a:endParaRPr lang="zh-CN" altLang="en-US">
                  <a:solidFill>
                    <a:srgbClr val="F2F2F2"/>
                  </a:solidFill>
                  <a:latin typeface="Calibri" panose="020F0502020204030204" charset="0"/>
                  <a:sym typeface="Calibri" panose="020F0502020204030204" charset="0"/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9232550" y="1031905"/>
            <a:ext cx="1686798" cy="1687408"/>
            <a:chOff x="9976487" y="1872580"/>
            <a:chExt cx="1686798" cy="1687408"/>
          </a:xfrm>
        </p:grpSpPr>
        <p:grpSp>
          <p:nvGrpSpPr>
            <p:cNvPr id="30" name="组合 29"/>
            <p:cNvGrpSpPr/>
            <p:nvPr/>
          </p:nvGrpSpPr>
          <p:grpSpPr>
            <a:xfrm>
              <a:off x="9976487" y="1872580"/>
              <a:ext cx="1686798" cy="1687408"/>
              <a:chOff x="4345444" y="2542859"/>
              <a:chExt cx="1810550" cy="1811205"/>
            </a:xfrm>
          </p:grpSpPr>
          <p:grpSp>
            <p:nvGrpSpPr>
              <p:cNvPr id="31" name="组合 30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33" name="同心圆 32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" name="椭圆 33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2" name="椭圆 31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0" name="组合 109"/>
            <p:cNvGrpSpPr/>
            <p:nvPr/>
          </p:nvGrpSpPr>
          <p:grpSpPr>
            <a:xfrm>
              <a:off x="10405129" y="2280188"/>
              <a:ext cx="820680" cy="812962"/>
              <a:chOff x="9364954" y="1516098"/>
              <a:chExt cx="370262" cy="366780"/>
            </a:xfrm>
          </p:grpSpPr>
          <p:sp>
            <p:nvSpPr>
              <p:cNvPr id="89" name="Freeform 150"/>
              <p:cNvSpPr>
                <a:spLocks noEditPoints="1" noChangeArrowheads="1"/>
              </p:cNvSpPr>
              <p:nvPr/>
            </p:nvSpPr>
            <p:spPr bwMode="auto">
              <a:xfrm>
                <a:off x="9364954" y="1516098"/>
                <a:ext cx="370262" cy="366780"/>
              </a:xfrm>
              <a:custGeom>
                <a:avLst/>
                <a:gdLst>
                  <a:gd name="T0" fmla="*/ 189680 w 114"/>
                  <a:gd name="T1" fmla="*/ 0 h 114"/>
                  <a:gd name="T2" fmla="*/ 0 w 114"/>
                  <a:gd name="T3" fmla="*/ 188432 h 114"/>
                  <a:gd name="T4" fmla="*/ 189680 w 114"/>
                  <a:gd name="T5" fmla="*/ 376864 h 114"/>
                  <a:gd name="T6" fmla="*/ 379359 w 114"/>
                  <a:gd name="T7" fmla="*/ 188432 h 114"/>
                  <a:gd name="T8" fmla="*/ 189680 w 114"/>
                  <a:gd name="T9" fmla="*/ 0 h 114"/>
                  <a:gd name="T10" fmla="*/ 189680 w 114"/>
                  <a:gd name="T11" fmla="*/ 357029 h 114"/>
                  <a:gd name="T12" fmla="*/ 19966 w 114"/>
                  <a:gd name="T13" fmla="*/ 188432 h 114"/>
                  <a:gd name="T14" fmla="*/ 189680 w 114"/>
                  <a:gd name="T15" fmla="*/ 19835 h 114"/>
                  <a:gd name="T16" fmla="*/ 359393 w 114"/>
                  <a:gd name="T17" fmla="*/ 188432 h 114"/>
                  <a:gd name="T18" fmla="*/ 189680 w 114"/>
                  <a:gd name="T19" fmla="*/ 357029 h 1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4"/>
                  <a:gd name="T31" fmla="*/ 0 h 114"/>
                  <a:gd name="T32" fmla="*/ 114 w 114"/>
                  <a:gd name="T33" fmla="*/ 114 h 11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4" h="114">
                    <a:moveTo>
                      <a:pt x="57" y="0"/>
                    </a:moveTo>
                    <a:cubicBezTo>
                      <a:pt x="25" y="0"/>
                      <a:pt x="0" y="25"/>
                      <a:pt x="0" y="57"/>
                    </a:cubicBezTo>
                    <a:cubicBezTo>
                      <a:pt x="0" y="89"/>
                      <a:pt x="25" y="114"/>
                      <a:pt x="57" y="114"/>
                    </a:cubicBezTo>
                    <a:cubicBezTo>
                      <a:pt x="89" y="114"/>
                      <a:pt x="114" y="89"/>
                      <a:pt x="114" y="57"/>
                    </a:cubicBezTo>
                    <a:cubicBezTo>
                      <a:pt x="114" y="25"/>
                      <a:pt x="89" y="0"/>
                      <a:pt x="57" y="0"/>
                    </a:cubicBezTo>
                    <a:close/>
                    <a:moveTo>
                      <a:pt x="57" y="108"/>
                    </a:moveTo>
                    <a:cubicBezTo>
                      <a:pt x="29" y="108"/>
                      <a:pt x="6" y="85"/>
                      <a:pt x="6" y="57"/>
                    </a:cubicBezTo>
                    <a:cubicBezTo>
                      <a:pt x="6" y="29"/>
                      <a:pt x="29" y="6"/>
                      <a:pt x="57" y="6"/>
                    </a:cubicBezTo>
                    <a:cubicBezTo>
                      <a:pt x="85" y="6"/>
                      <a:pt x="108" y="29"/>
                      <a:pt x="108" y="57"/>
                    </a:cubicBezTo>
                    <a:cubicBezTo>
                      <a:pt x="108" y="85"/>
                      <a:pt x="85" y="108"/>
                      <a:pt x="57" y="10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pPr algn="l"/>
                <a:endParaRPr lang="zh-CN" altLang="en-US">
                  <a:solidFill>
                    <a:srgbClr val="F2F2F2"/>
                  </a:solidFill>
                  <a:latin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90" name="Rectangle 151"/>
              <p:cNvSpPr>
                <a:spLocks noChangeArrowheads="1"/>
              </p:cNvSpPr>
              <p:nvPr/>
            </p:nvSpPr>
            <p:spPr bwMode="auto">
              <a:xfrm>
                <a:off x="9506239" y="1780859"/>
                <a:ext cx="21924" cy="4129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pPr algn="l"/>
                <a:endParaRPr lang="zh-CN" altLang="en-US">
                  <a:solidFill>
                    <a:srgbClr val="F2F2F2"/>
                  </a:solidFill>
                  <a:latin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91" name="Rectangle 152"/>
              <p:cNvSpPr>
                <a:spLocks noChangeArrowheads="1"/>
              </p:cNvSpPr>
              <p:nvPr/>
            </p:nvSpPr>
            <p:spPr bwMode="auto">
              <a:xfrm>
                <a:off x="9540342" y="1780859"/>
                <a:ext cx="19487" cy="4129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pPr algn="l"/>
                <a:endParaRPr lang="zh-CN" altLang="en-US">
                  <a:solidFill>
                    <a:srgbClr val="F2F2F2"/>
                  </a:solidFill>
                  <a:latin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92" name="Rectangle 153"/>
              <p:cNvSpPr>
                <a:spLocks noChangeArrowheads="1"/>
              </p:cNvSpPr>
              <p:nvPr/>
            </p:nvSpPr>
            <p:spPr bwMode="auto">
              <a:xfrm>
                <a:off x="9574445" y="1780859"/>
                <a:ext cx="19487" cy="4129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pPr algn="l"/>
                <a:endParaRPr lang="zh-CN" altLang="en-US">
                  <a:solidFill>
                    <a:srgbClr val="F2F2F2"/>
                  </a:solidFill>
                  <a:latin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93" name="Freeform 154"/>
              <p:cNvSpPr>
                <a:spLocks noChangeArrowheads="1"/>
              </p:cNvSpPr>
              <p:nvPr/>
            </p:nvSpPr>
            <p:spPr bwMode="auto">
              <a:xfrm>
                <a:off x="9479444" y="1620544"/>
                <a:ext cx="80387" cy="82586"/>
              </a:xfrm>
              <a:custGeom>
                <a:avLst/>
                <a:gdLst>
                  <a:gd name="T0" fmla="*/ 62595 w 25"/>
                  <a:gd name="T1" fmla="*/ 74674 h 25"/>
                  <a:gd name="T2" fmla="*/ 72479 w 25"/>
                  <a:gd name="T3" fmla="*/ 84857 h 25"/>
                  <a:gd name="T4" fmla="*/ 82362 w 25"/>
                  <a:gd name="T5" fmla="*/ 74674 h 25"/>
                  <a:gd name="T6" fmla="*/ 72479 w 25"/>
                  <a:gd name="T7" fmla="*/ 64491 h 25"/>
                  <a:gd name="T8" fmla="*/ 69184 w 25"/>
                  <a:gd name="T9" fmla="*/ 64491 h 25"/>
                  <a:gd name="T10" fmla="*/ 0 w 25"/>
                  <a:gd name="T11" fmla="*/ 0 h 25"/>
                  <a:gd name="T12" fmla="*/ 62595 w 25"/>
                  <a:gd name="T13" fmla="*/ 74674 h 25"/>
                  <a:gd name="T14" fmla="*/ 62595 w 25"/>
                  <a:gd name="T15" fmla="*/ 74674 h 2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5"/>
                  <a:gd name="T25" fmla="*/ 0 h 25"/>
                  <a:gd name="T26" fmla="*/ 25 w 25"/>
                  <a:gd name="T27" fmla="*/ 25 h 2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5" h="25">
                    <a:moveTo>
                      <a:pt x="19" y="22"/>
                    </a:moveTo>
                    <a:cubicBezTo>
                      <a:pt x="19" y="24"/>
                      <a:pt x="20" y="25"/>
                      <a:pt x="22" y="25"/>
                    </a:cubicBezTo>
                    <a:cubicBezTo>
                      <a:pt x="24" y="25"/>
                      <a:pt x="25" y="24"/>
                      <a:pt x="25" y="22"/>
                    </a:cubicBezTo>
                    <a:cubicBezTo>
                      <a:pt x="25" y="21"/>
                      <a:pt x="24" y="19"/>
                      <a:pt x="22" y="19"/>
                    </a:cubicBezTo>
                    <a:cubicBezTo>
                      <a:pt x="22" y="19"/>
                      <a:pt x="22" y="19"/>
                      <a:pt x="21" y="1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2"/>
                      <a:pt x="19" y="22"/>
                      <a:pt x="19" y="2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pPr algn="l"/>
                <a:endParaRPr lang="zh-CN" altLang="en-US">
                  <a:solidFill>
                    <a:srgbClr val="F2F2F2"/>
                  </a:solidFill>
                  <a:latin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94" name="Freeform 155"/>
              <p:cNvSpPr>
                <a:spLocks noChangeArrowheads="1"/>
              </p:cNvSpPr>
              <p:nvPr/>
            </p:nvSpPr>
            <p:spPr bwMode="auto">
              <a:xfrm>
                <a:off x="9430725" y="1780859"/>
                <a:ext cx="21924" cy="19432"/>
              </a:xfrm>
              <a:custGeom>
                <a:avLst/>
                <a:gdLst>
                  <a:gd name="T0" fmla="*/ 0 w 9"/>
                  <a:gd name="T1" fmla="*/ 14974 h 8"/>
                  <a:gd name="T2" fmla="*/ 7488 w 9"/>
                  <a:gd name="T3" fmla="*/ 19966 h 8"/>
                  <a:gd name="T4" fmla="*/ 22463 w 9"/>
                  <a:gd name="T5" fmla="*/ 2496 h 8"/>
                  <a:gd name="T6" fmla="*/ 17471 w 9"/>
                  <a:gd name="T7" fmla="*/ 0 h 8"/>
                  <a:gd name="T8" fmla="*/ 0 w 9"/>
                  <a:gd name="T9" fmla="*/ 14974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8"/>
                  <a:gd name="T17" fmla="*/ 9 w 9"/>
                  <a:gd name="T18" fmla="*/ 8 h 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8">
                    <a:moveTo>
                      <a:pt x="0" y="6"/>
                    </a:moveTo>
                    <a:lnTo>
                      <a:pt x="3" y="8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pPr algn="l"/>
                <a:endParaRPr lang="zh-CN" altLang="en-US">
                  <a:solidFill>
                    <a:srgbClr val="F2F2F2"/>
                  </a:solidFill>
                  <a:latin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95" name="Freeform 156"/>
              <p:cNvSpPr>
                <a:spLocks noChangeArrowheads="1"/>
              </p:cNvSpPr>
              <p:nvPr/>
            </p:nvSpPr>
            <p:spPr bwMode="auto">
              <a:xfrm>
                <a:off x="9411238" y="1737137"/>
                <a:ext cx="26796" cy="14574"/>
              </a:xfrm>
              <a:custGeom>
                <a:avLst/>
                <a:gdLst>
                  <a:gd name="T0" fmla="*/ 22462 w 11"/>
                  <a:gd name="T1" fmla="*/ 0 h 6"/>
                  <a:gd name="T2" fmla="*/ 0 w 11"/>
                  <a:gd name="T3" fmla="*/ 7488 h 6"/>
                  <a:gd name="T4" fmla="*/ 2496 w 11"/>
                  <a:gd name="T5" fmla="*/ 14975 h 6"/>
                  <a:gd name="T6" fmla="*/ 27454 w 11"/>
                  <a:gd name="T7" fmla="*/ 7488 h 6"/>
                  <a:gd name="T8" fmla="*/ 22462 w 11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6"/>
                  <a:gd name="T17" fmla="*/ 11 w 11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6">
                    <a:moveTo>
                      <a:pt x="9" y="0"/>
                    </a:moveTo>
                    <a:lnTo>
                      <a:pt x="0" y="3"/>
                    </a:lnTo>
                    <a:lnTo>
                      <a:pt x="1" y="6"/>
                    </a:lnTo>
                    <a:lnTo>
                      <a:pt x="11" y="3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pPr algn="l"/>
                <a:endParaRPr lang="zh-CN" altLang="en-US">
                  <a:solidFill>
                    <a:srgbClr val="F2F2F2"/>
                  </a:solidFill>
                  <a:latin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96" name="Freeform 157"/>
              <p:cNvSpPr>
                <a:spLocks noChangeArrowheads="1"/>
              </p:cNvSpPr>
              <p:nvPr/>
            </p:nvSpPr>
            <p:spPr bwMode="auto">
              <a:xfrm>
                <a:off x="9442904" y="1588969"/>
                <a:ext cx="19487" cy="21862"/>
              </a:xfrm>
              <a:custGeom>
                <a:avLst/>
                <a:gdLst>
                  <a:gd name="T0" fmla="*/ 0 w 8"/>
                  <a:gd name="T1" fmla="*/ 7488 h 9"/>
                  <a:gd name="T2" fmla="*/ 17470 w 8"/>
                  <a:gd name="T3" fmla="*/ 22463 h 9"/>
                  <a:gd name="T4" fmla="*/ 19966 w 8"/>
                  <a:gd name="T5" fmla="*/ 17471 h 9"/>
                  <a:gd name="T6" fmla="*/ 4992 w 8"/>
                  <a:gd name="T7" fmla="*/ 0 h 9"/>
                  <a:gd name="T8" fmla="*/ 0 w 8"/>
                  <a:gd name="T9" fmla="*/ 7488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9"/>
                  <a:gd name="T17" fmla="*/ 8 w 8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9">
                    <a:moveTo>
                      <a:pt x="0" y="3"/>
                    </a:moveTo>
                    <a:lnTo>
                      <a:pt x="7" y="9"/>
                    </a:lnTo>
                    <a:lnTo>
                      <a:pt x="8" y="7"/>
                    </a:ln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pPr algn="l"/>
                <a:endParaRPr lang="zh-CN" altLang="en-US">
                  <a:solidFill>
                    <a:srgbClr val="F2F2F2"/>
                  </a:solidFill>
                  <a:latin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97" name="Freeform 158"/>
              <p:cNvSpPr>
                <a:spLocks noChangeArrowheads="1"/>
              </p:cNvSpPr>
              <p:nvPr/>
            </p:nvSpPr>
            <p:spPr bwMode="auto">
              <a:xfrm>
                <a:off x="9413673" y="1637548"/>
                <a:ext cx="26796" cy="12146"/>
              </a:xfrm>
              <a:custGeom>
                <a:avLst/>
                <a:gdLst>
                  <a:gd name="T0" fmla="*/ 27454 w 11"/>
                  <a:gd name="T1" fmla="*/ 7488 h 5"/>
                  <a:gd name="T2" fmla="*/ 4992 w 11"/>
                  <a:gd name="T3" fmla="*/ 0 h 5"/>
                  <a:gd name="T4" fmla="*/ 0 w 11"/>
                  <a:gd name="T5" fmla="*/ 7488 h 5"/>
                  <a:gd name="T6" fmla="*/ 24958 w 11"/>
                  <a:gd name="T7" fmla="*/ 12480 h 5"/>
                  <a:gd name="T8" fmla="*/ 27454 w 11"/>
                  <a:gd name="T9" fmla="*/ 7488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5"/>
                  <a:gd name="T17" fmla="*/ 11 w 11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5">
                    <a:moveTo>
                      <a:pt x="11" y="3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10" y="5"/>
                    </a:lnTo>
                    <a:lnTo>
                      <a:pt x="11" y="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pPr algn="l"/>
                <a:endParaRPr lang="zh-CN" altLang="en-US">
                  <a:solidFill>
                    <a:srgbClr val="F2F2F2"/>
                  </a:solidFill>
                  <a:latin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98" name="Rectangle 159"/>
              <p:cNvSpPr>
                <a:spLocks noChangeArrowheads="1"/>
              </p:cNvSpPr>
              <p:nvPr/>
            </p:nvSpPr>
            <p:spPr bwMode="auto">
              <a:xfrm>
                <a:off x="9547650" y="1550104"/>
                <a:ext cx="7308" cy="2186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pPr algn="l"/>
                <a:endParaRPr lang="zh-CN" altLang="en-US">
                  <a:solidFill>
                    <a:srgbClr val="F2F2F2"/>
                  </a:solidFill>
                  <a:latin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99" name="Freeform 160"/>
              <p:cNvSpPr>
                <a:spLocks noChangeArrowheads="1"/>
              </p:cNvSpPr>
              <p:nvPr/>
            </p:nvSpPr>
            <p:spPr bwMode="auto">
              <a:xfrm>
                <a:off x="9481879" y="1559820"/>
                <a:ext cx="17052" cy="21862"/>
              </a:xfrm>
              <a:custGeom>
                <a:avLst/>
                <a:gdLst>
                  <a:gd name="T0" fmla="*/ 17471 w 7"/>
                  <a:gd name="T1" fmla="*/ 19967 h 9"/>
                  <a:gd name="T2" fmla="*/ 7488 w 7"/>
                  <a:gd name="T3" fmla="*/ 0 h 9"/>
                  <a:gd name="T4" fmla="*/ 0 w 7"/>
                  <a:gd name="T5" fmla="*/ 4992 h 9"/>
                  <a:gd name="T6" fmla="*/ 9983 w 7"/>
                  <a:gd name="T7" fmla="*/ 22463 h 9"/>
                  <a:gd name="T8" fmla="*/ 17471 w 7"/>
                  <a:gd name="T9" fmla="*/ 19967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9"/>
                  <a:gd name="T17" fmla="*/ 7 w 7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9">
                    <a:moveTo>
                      <a:pt x="7" y="8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4" y="9"/>
                    </a:lnTo>
                    <a:lnTo>
                      <a:pt x="7" y="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pPr algn="l"/>
                <a:endParaRPr lang="zh-CN" altLang="en-US">
                  <a:solidFill>
                    <a:srgbClr val="F2F2F2"/>
                  </a:solidFill>
                  <a:latin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100" name="Freeform 161"/>
              <p:cNvSpPr>
                <a:spLocks noChangeArrowheads="1"/>
              </p:cNvSpPr>
              <p:nvPr/>
            </p:nvSpPr>
            <p:spPr bwMode="auto">
              <a:xfrm>
                <a:off x="9593932" y="1559820"/>
                <a:ext cx="12181" cy="26719"/>
              </a:xfrm>
              <a:custGeom>
                <a:avLst/>
                <a:gdLst>
                  <a:gd name="T0" fmla="*/ 0 w 5"/>
                  <a:gd name="T1" fmla="*/ 22462 h 11"/>
                  <a:gd name="T2" fmla="*/ 4992 w 5"/>
                  <a:gd name="T3" fmla="*/ 27454 h 11"/>
                  <a:gd name="T4" fmla="*/ 12480 w 5"/>
                  <a:gd name="T5" fmla="*/ 4992 h 11"/>
                  <a:gd name="T6" fmla="*/ 4992 w 5"/>
                  <a:gd name="T7" fmla="*/ 0 h 11"/>
                  <a:gd name="T8" fmla="*/ 0 w 5"/>
                  <a:gd name="T9" fmla="*/ 22462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11"/>
                  <a:gd name="T17" fmla="*/ 5 w 5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11">
                    <a:moveTo>
                      <a:pt x="0" y="9"/>
                    </a:moveTo>
                    <a:lnTo>
                      <a:pt x="2" y="11"/>
                    </a:lnTo>
                    <a:lnTo>
                      <a:pt x="5" y="2"/>
                    </a:lnTo>
                    <a:lnTo>
                      <a:pt x="2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pPr algn="l"/>
                <a:endParaRPr lang="zh-CN" altLang="en-US">
                  <a:solidFill>
                    <a:srgbClr val="F2F2F2"/>
                  </a:solidFill>
                  <a:latin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101" name="Freeform 162"/>
              <p:cNvSpPr>
                <a:spLocks noChangeArrowheads="1"/>
              </p:cNvSpPr>
              <p:nvPr/>
            </p:nvSpPr>
            <p:spPr bwMode="auto">
              <a:xfrm>
                <a:off x="9635344" y="1780859"/>
                <a:ext cx="21924" cy="19432"/>
              </a:xfrm>
              <a:custGeom>
                <a:avLst/>
                <a:gdLst>
                  <a:gd name="T0" fmla="*/ 0 w 9"/>
                  <a:gd name="T1" fmla="*/ 2496 h 8"/>
                  <a:gd name="T2" fmla="*/ 19967 w 9"/>
                  <a:gd name="T3" fmla="*/ 19966 h 8"/>
                  <a:gd name="T4" fmla="*/ 22463 w 9"/>
                  <a:gd name="T5" fmla="*/ 14974 h 8"/>
                  <a:gd name="T6" fmla="*/ 7488 w 9"/>
                  <a:gd name="T7" fmla="*/ 0 h 8"/>
                  <a:gd name="T8" fmla="*/ 0 w 9"/>
                  <a:gd name="T9" fmla="*/ 2496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8"/>
                  <a:gd name="T17" fmla="*/ 9 w 9"/>
                  <a:gd name="T18" fmla="*/ 8 h 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8">
                    <a:moveTo>
                      <a:pt x="0" y="1"/>
                    </a:moveTo>
                    <a:lnTo>
                      <a:pt x="8" y="8"/>
                    </a:lnTo>
                    <a:lnTo>
                      <a:pt x="9" y="6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pPr algn="l"/>
                <a:endParaRPr lang="zh-CN" altLang="en-US">
                  <a:solidFill>
                    <a:srgbClr val="F2F2F2"/>
                  </a:solidFill>
                  <a:latin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102" name="Freeform 163"/>
              <p:cNvSpPr>
                <a:spLocks noChangeArrowheads="1"/>
              </p:cNvSpPr>
              <p:nvPr/>
            </p:nvSpPr>
            <p:spPr bwMode="auto">
              <a:xfrm>
                <a:off x="9662138" y="1737137"/>
                <a:ext cx="24360" cy="14574"/>
              </a:xfrm>
              <a:custGeom>
                <a:avLst/>
                <a:gdLst>
                  <a:gd name="T0" fmla="*/ 0 w 10"/>
                  <a:gd name="T1" fmla="*/ 7488 h 6"/>
                  <a:gd name="T2" fmla="*/ 22462 w 10"/>
                  <a:gd name="T3" fmla="*/ 14975 h 6"/>
                  <a:gd name="T4" fmla="*/ 24958 w 10"/>
                  <a:gd name="T5" fmla="*/ 7488 h 6"/>
                  <a:gd name="T6" fmla="*/ 2496 w 10"/>
                  <a:gd name="T7" fmla="*/ 0 h 6"/>
                  <a:gd name="T8" fmla="*/ 0 w 10"/>
                  <a:gd name="T9" fmla="*/ 7488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6"/>
                  <a:gd name="T17" fmla="*/ 10 w 10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6">
                    <a:moveTo>
                      <a:pt x="0" y="3"/>
                    </a:moveTo>
                    <a:lnTo>
                      <a:pt x="9" y="6"/>
                    </a:lnTo>
                    <a:lnTo>
                      <a:pt x="10" y="3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pPr algn="l"/>
                <a:endParaRPr lang="zh-CN" altLang="en-US">
                  <a:solidFill>
                    <a:srgbClr val="F2F2F2"/>
                  </a:solidFill>
                  <a:latin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103" name="Freeform 164"/>
              <p:cNvSpPr>
                <a:spLocks noChangeArrowheads="1"/>
              </p:cNvSpPr>
              <p:nvPr/>
            </p:nvSpPr>
            <p:spPr bwMode="auto">
              <a:xfrm>
                <a:off x="9632907" y="1588969"/>
                <a:ext cx="21924" cy="21862"/>
              </a:xfrm>
              <a:custGeom>
                <a:avLst/>
                <a:gdLst>
                  <a:gd name="T0" fmla="*/ 22463 w 9"/>
                  <a:gd name="T1" fmla="*/ 7488 h 9"/>
                  <a:gd name="T2" fmla="*/ 19967 w 9"/>
                  <a:gd name="T3" fmla="*/ 0 h 9"/>
                  <a:gd name="T4" fmla="*/ 0 w 9"/>
                  <a:gd name="T5" fmla="*/ 17471 h 9"/>
                  <a:gd name="T6" fmla="*/ 4992 w 9"/>
                  <a:gd name="T7" fmla="*/ 22463 h 9"/>
                  <a:gd name="T8" fmla="*/ 22463 w 9"/>
                  <a:gd name="T9" fmla="*/ 7488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9" y="3"/>
                    </a:moveTo>
                    <a:lnTo>
                      <a:pt x="8" y="0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pPr algn="l"/>
                <a:endParaRPr lang="zh-CN" altLang="en-US">
                  <a:solidFill>
                    <a:srgbClr val="F2F2F2"/>
                  </a:solidFill>
                  <a:latin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104" name="Freeform 165"/>
              <p:cNvSpPr>
                <a:spLocks noChangeArrowheads="1"/>
              </p:cNvSpPr>
              <p:nvPr/>
            </p:nvSpPr>
            <p:spPr bwMode="auto">
              <a:xfrm>
                <a:off x="9657266" y="1637548"/>
                <a:ext cx="26796" cy="12146"/>
              </a:xfrm>
              <a:custGeom>
                <a:avLst/>
                <a:gdLst>
                  <a:gd name="T0" fmla="*/ 24958 w 11"/>
                  <a:gd name="T1" fmla="*/ 0 h 5"/>
                  <a:gd name="T2" fmla="*/ 0 w 11"/>
                  <a:gd name="T3" fmla="*/ 7488 h 5"/>
                  <a:gd name="T4" fmla="*/ 4992 w 11"/>
                  <a:gd name="T5" fmla="*/ 12480 h 5"/>
                  <a:gd name="T6" fmla="*/ 27454 w 11"/>
                  <a:gd name="T7" fmla="*/ 7488 h 5"/>
                  <a:gd name="T8" fmla="*/ 24958 w 11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5"/>
                  <a:gd name="T17" fmla="*/ 11 w 11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5">
                    <a:moveTo>
                      <a:pt x="10" y="0"/>
                    </a:moveTo>
                    <a:lnTo>
                      <a:pt x="0" y="3"/>
                    </a:lnTo>
                    <a:lnTo>
                      <a:pt x="2" y="5"/>
                    </a:lnTo>
                    <a:lnTo>
                      <a:pt x="11" y="3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pPr algn="l"/>
                <a:endParaRPr lang="zh-CN" altLang="en-US">
                  <a:solidFill>
                    <a:srgbClr val="F2F2F2"/>
                  </a:solidFill>
                  <a:latin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105" name="Rectangle 166"/>
              <p:cNvSpPr>
                <a:spLocks noChangeArrowheads="1"/>
              </p:cNvSpPr>
              <p:nvPr/>
            </p:nvSpPr>
            <p:spPr bwMode="auto">
              <a:xfrm>
                <a:off x="9403929" y="1686128"/>
                <a:ext cx="24360" cy="728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pPr algn="l"/>
                <a:endParaRPr lang="zh-CN" altLang="en-US">
                  <a:solidFill>
                    <a:srgbClr val="F2F2F2"/>
                  </a:solidFill>
                  <a:latin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106" name="Rectangle 167"/>
              <p:cNvSpPr>
                <a:spLocks noChangeArrowheads="1"/>
              </p:cNvSpPr>
              <p:nvPr/>
            </p:nvSpPr>
            <p:spPr bwMode="auto">
              <a:xfrm>
                <a:off x="9674318" y="1688557"/>
                <a:ext cx="26796" cy="728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pPr algn="l"/>
                <a:endParaRPr lang="zh-CN" altLang="en-US">
                  <a:solidFill>
                    <a:srgbClr val="F2F2F2"/>
                  </a:solidFill>
                  <a:latin typeface="Calibri" panose="020F0502020204030204" charset="0"/>
                  <a:sym typeface="Calibri" panose="020F0502020204030204" charset="0"/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6712270" y="1031905"/>
            <a:ext cx="1686798" cy="1687408"/>
            <a:chOff x="7456207" y="1872580"/>
            <a:chExt cx="1686798" cy="1687408"/>
          </a:xfrm>
        </p:grpSpPr>
        <p:grpSp>
          <p:nvGrpSpPr>
            <p:cNvPr id="24" name="组合 23"/>
            <p:cNvGrpSpPr/>
            <p:nvPr/>
          </p:nvGrpSpPr>
          <p:grpSpPr>
            <a:xfrm>
              <a:off x="7456207" y="1872580"/>
              <a:ext cx="1686798" cy="1687408"/>
              <a:chOff x="4345444" y="2542859"/>
              <a:chExt cx="1810550" cy="1811205"/>
            </a:xfrm>
          </p:grpSpPr>
          <p:grpSp>
            <p:nvGrpSpPr>
              <p:cNvPr id="25" name="组合 24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26" name="同心圆 25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" name="椭圆 26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8" name="椭圆 27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E65307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1" name="组合 110"/>
            <p:cNvGrpSpPr/>
            <p:nvPr/>
          </p:nvGrpSpPr>
          <p:grpSpPr>
            <a:xfrm>
              <a:off x="8084356" y="2442675"/>
              <a:ext cx="487381" cy="632430"/>
              <a:chOff x="7410688" y="1563805"/>
              <a:chExt cx="292497" cy="379547"/>
            </a:xfrm>
          </p:grpSpPr>
          <p:sp>
            <p:nvSpPr>
              <p:cNvPr id="108" name="Freeform 170"/>
              <p:cNvSpPr>
                <a:spLocks noChangeArrowheads="1"/>
              </p:cNvSpPr>
              <p:nvPr/>
            </p:nvSpPr>
            <p:spPr bwMode="auto">
              <a:xfrm>
                <a:off x="7410688" y="1673290"/>
                <a:ext cx="292497" cy="270062"/>
              </a:xfrm>
              <a:custGeom>
                <a:avLst/>
                <a:gdLst>
                  <a:gd name="T0" fmla="*/ 149747 w 90"/>
                  <a:gd name="T1" fmla="*/ 277032 h 83"/>
                  <a:gd name="T2" fmla="*/ 299494 w 90"/>
                  <a:gd name="T3" fmla="*/ 0 h 83"/>
                  <a:gd name="T4" fmla="*/ 0 w 90"/>
                  <a:gd name="T5" fmla="*/ 0 h 83"/>
                  <a:gd name="T6" fmla="*/ 149747 w 90"/>
                  <a:gd name="T7" fmla="*/ 277032 h 8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0"/>
                  <a:gd name="T13" fmla="*/ 0 h 83"/>
                  <a:gd name="T14" fmla="*/ 90 w 90"/>
                  <a:gd name="T15" fmla="*/ 83 h 8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0" h="83">
                    <a:moveTo>
                      <a:pt x="45" y="83"/>
                    </a:moveTo>
                    <a:cubicBezTo>
                      <a:pt x="90" y="59"/>
                      <a:pt x="90" y="0"/>
                      <a:pt x="9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59"/>
                      <a:pt x="45" y="8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pPr algn="l"/>
                <a:endParaRPr lang="zh-CN" altLang="en-US">
                  <a:solidFill>
                    <a:srgbClr val="F2F2F2"/>
                  </a:solidFill>
                  <a:latin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109" name="Freeform 171"/>
              <p:cNvSpPr>
                <a:spLocks noChangeArrowheads="1"/>
              </p:cNvSpPr>
              <p:nvPr/>
            </p:nvSpPr>
            <p:spPr bwMode="auto">
              <a:xfrm>
                <a:off x="7410688" y="1563805"/>
                <a:ext cx="292497" cy="92454"/>
              </a:xfrm>
              <a:custGeom>
                <a:avLst/>
                <a:gdLst>
                  <a:gd name="T0" fmla="*/ 279528 w 90"/>
                  <a:gd name="T1" fmla="*/ 0 h 29"/>
                  <a:gd name="T2" fmla="*/ 226284 w 90"/>
                  <a:gd name="T3" fmla="*/ 52326 h 29"/>
                  <a:gd name="T4" fmla="*/ 173041 w 90"/>
                  <a:gd name="T5" fmla="*/ 0 h 29"/>
                  <a:gd name="T6" fmla="*/ 129781 w 90"/>
                  <a:gd name="T7" fmla="*/ 0 h 29"/>
                  <a:gd name="T8" fmla="*/ 76537 w 90"/>
                  <a:gd name="T9" fmla="*/ 52326 h 29"/>
                  <a:gd name="T10" fmla="*/ 23294 w 90"/>
                  <a:gd name="T11" fmla="*/ 0 h 29"/>
                  <a:gd name="T12" fmla="*/ 0 w 90"/>
                  <a:gd name="T13" fmla="*/ 0 h 29"/>
                  <a:gd name="T14" fmla="*/ 0 w 90"/>
                  <a:gd name="T15" fmla="*/ 94840 h 29"/>
                  <a:gd name="T16" fmla="*/ 299494 w 90"/>
                  <a:gd name="T17" fmla="*/ 94840 h 29"/>
                  <a:gd name="T18" fmla="*/ 299494 w 90"/>
                  <a:gd name="T19" fmla="*/ 0 h 29"/>
                  <a:gd name="T20" fmla="*/ 279528 w 90"/>
                  <a:gd name="T21" fmla="*/ 0 h 2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90"/>
                  <a:gd name="T34" fmla="*/ 0 h 29"/>
                  <a:gd name="T35" fmla="*/ 90 w 90"/>
                  <a:gd name="T36" fmla="*/ 29 h 2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90" h="29">
                    <a:moveTo>
                      <a:pt x="84" y="0"/>
                    </a:moveTo>
                    <a:cubicBezTo>
                      <a:pt x="84" y="9"/>
                      <a:pt x="77" y="16"/>
                      <a:pt x="68" y="16"/>
                    </a:cubicBezTo>
                    <a:cubicBezTo>
                      <a:pt x="59" y="16"/>
                      <a:pt x="52" y="9"/>
                      <a:pt x="52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9"/>
                      <a:pt x="32" y="16"/>
                      <a:pt x="23" y="16"/>
                    </a:cubicBezTo>
                    <a:cubicBezTo>
                      <a:pt x="14" y="16"/>
                      <a:pt x="7" y="9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90" y="29"/>
                      <a:pt x="90" y="29"/>
                      <a:pt x="90" y="29"/>
                    </a:cubicBezTo>
                    <a:cubicBezTo>
                      <a:pt x="90" y="0"/>
                      <a:pt x="90" y="0"/>
                      <a:pt x="90" y="0"/>
                    </a:cubicBezTo>
                    <a:lnTo>
                      <a:pt x="84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pPr algn="l"/>
                <a:endParaRPr lang="zh-CN" altLang="en-US">
                  <a:solidFill>
                    <a:srgbClr val="F2F2F2"/>
                  </a:solidFill>
                  <a:latin typeface="Calibri" panose="020F0502020204030204" charset="0"/>
                  <a:sym typeface="Calibri" panose="020F0502020204030204" charset="0"/>
                </a:endParaRPr>
              </a:p>
            </p:txBody>
          </p:sp>
        </p:grpSp>
      </p:grpSp>
      <p:sp>
        <p:nvSpPr>
          <p:cNvPr id="114" name="矩形 30"/>
          <p:cNvSpPr>
            <a:spLocks noChangeArrowheads="1"/>
          </p:cNvSpPr>
          <p:nvPr/>
        </p:nvSpPr>
        <p:spPr bwMode="auto">
          <a:xfrm>
            <a:off x="3586830" y="5911263"/>
            <a:ext cx="5885330" cy="5257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51837" tIns="25918" rIns="51837" bIns="25918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</a:p>
        </p:txBody>
      </p:sp>
      <p:sp>
        <p:nvSpPr>
          <p:cNvPr id="115" name="丁字箭头 114"/>
          <p:cNvSpPr/>
          <p:nvPr/>
        </p:nvSpPr>
        <p:spPr>
          <a:xfrm flipV="1">
            <a:off x="2068141" y="5496401"/>
            <a:ext cx="8433953" cy="306958"/>
          </a:xfrm>
          <a:prstGeom prst="leftRightUpArrow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056" tIns="23029" rIns="46056" bIns="23029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14" grpId="0"/>
      <p:bldP spid="115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65785" y="741045"/>
            <a:ext cx="11060430" cy="0"/>
          </a:xfrm>
          <a:prstGeom prst="line">
            <a:avLst/>
          </a:prstGeom>
          <a:ln>
            <a:solidFill>
              <a:srgbClr val="E6530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b52b2eb78c6f00b81d28026433c7e78b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24160" y="5080"/>
            <a:ext cx="1285875" cy="894715"/>
          </a:xfrm>
          <a:prstGeom prst="rect">
            <a:avLst/>
          </a:prstGeom>
        </p:spPr>
      </p:pic>
      <p:pic>
        <p:nvPicPr>
          <p:cNvPr id="6" name="图片 5" descr="aca5f4ca3fb0bc29e7b589b6bb7cccf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1300" y="67310"/>
            <a:ext cx="1162050" cy="814070"/>
          </a:xfrm>
          <a:prstGeom prst="rect">
            <a:avLst/>
          </a:prstGeom>
        </p:spPr>
      </p:pic>
      <p:sp>
        <p:nvSpPr>
          <p:cNvPr id="11" name="PA_文本框 3"/>
          <p:cNvSpPr txBox="1"/>
          <p:nvPr>
            <p:custDataLst>
              <p:tags r:id="rId1"/>
            </p:custDataLst>
          </p:nvPr>
        </p:nvSpPr>
        <p:spPr>
          <a:xfrm>
            <a:off x="1287145" y="190500"/>
            <a:ext cx="3364865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sz="2400" kern="2200" spc="600" dirty="0" smtClean="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337953" y="5271768"/>
            <a:ext cx="9515162" cy="756285"/>
          </a:xfrm>
          <a:prstGeom prst="rect">
            <a:avLst/>
          </a:prstGeom>
          <a:noFill/>
        </p:spPr>
        <p:txBody>
          <a:bodyPr wrap="square" lIns="103684" tIns="51842" rIns="103684" bIns="51842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，并选择只保留文字。您的内容打在这里，或者通过通过复制您的文本。您的内容打在这里，或者通过复制您的文本后，在此框中选择粘贴，并选择只保留文字。您的内容打在这里，或者通过通过复制您的文本。您的内容打在这里，或者通过复制您的文本后，在此框中选择粘贴</a:t>
            </a:r>
            <a:r>
              <a:rPr lang="zh-CN" altLang="en-US" sz="11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，</a:t>
            </a:r>
          </a:p>
        </p:txBody>
      </p:sp>
      <p:sp>
        <p:nvSpPr>
          <p:cNvPr id="18" name="椭圆 17"/>
          <p:cNvSpPr/>
          <p:nvPr/>
        </p:nvSpPr>
        <p:spPr>
          <a:xfrm>
            <a:off x="1286100" y="1445629"/>
            <a:ext cx="197896" cy="203680"/>
          </a:xfrm>
          <a:prstGeom prst="ellipse">
            <a:avLst/>
          </a:prstGeom>
          <a:solidFill>
            <a:srgbClr val="FC860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684" tIns="51842" rIns="103684" bIns="51842"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1413288" y="1376507"/>
            <a:ext cx="1763750" cy="363855"/>
          </a:xfrm>
          <a:prstGeom prst="rect">
            <a:avLst/>
          </a:prstGeom>
          <a:noFill/>
        </p:spPr>
        <p:txBody>
          <a:bodyPr wrap="square" lIns="103684" tIns="51842" rIns="103684" bIns="51842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点击添加标题</a:t>
            </a:r>
          </a:p>
        </p:txBody>
      </p:sp>
      <p:cxnSp>
        <p:nvCxnSpPr>
          <p:cNvPr id="20" name="直接连接符 19"/>
          <p:cNvCxnSpPr/>
          <p:nvPr/>
        </p:nvCxnSpPr>
        <p:spPr>
          <a:xfrm flipV="1">
            <a:off x="2865546" y="1593636"/>
            <a:ext cx="2426777" cy="1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287629" y="2316849"/>
            <a:ext cx="1583180" cy="1078230"/>
          </a:xfrm>
          <a:prstGeom prst="rect">
            <a:avLst/>
          </a:prstGeom>
          <a:noFill/>
        </p:spPr>
        <p:txBody>
          <a:bodyPr wrap="square" lIns="103684" tIns="51842" rIns="103684" bIns="51842" rtlCol="0">
            <a:spAutoFit/>
          </a:bodyPr>
          <a:lstStyle/>
          <a:p>
            <a:r>
              <a:rPr lang="en-US" altLang="zh-CN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12,3456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3043792" y="1968559"/>
            <a:ext cx="494740" cy="257727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684" tIns="51842" rIns="103684" bIns="51842"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/>
          <p:cNvSpPr/>
          <p:nvPr/>
        </p:nvSpPr>
        <p:spPr>
          <a:xfrm>
            <a:off x="3630644" y="1968559"/>
            <a:ext cx="494740" cy="257727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684" tIns="51842" rIns="103684" bIns="51842"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/>
          <p:cNvSpPr/>
          <p:nvPr/>
        </p:nvSpPr>
        <p:spPr>
          <a:xfrm>
            <a:off x="4237802" y="1968559"/>
            <a:ext cx="494740" cy="257727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684" tIns="51842" rIns="103684" bIns="51842" rtlCol="0" anchor="ctr"/>
          <a:lstStyle/>
          <a:p>
            <a:pPr algn="ctr"/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>
            <a:off x="4843992" y="1968559"/>
            <a:ext cx="494740" cy="257727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684" tIns="51842" rIns="103684" bIns="51842"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>
            <a:off x="3043792" y="3645189"/>
            <a:ext cx="494740" cy="896116"/>
          </a:xfrm>
          <a:prstGeom prst="roundRect">
            <a:avLst/>
          </a:prstGeom>
          <a:solidFill>
            <a:srgbClr val="E65307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684" tIns="51842" rIns="103684" bIns="51842"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>
            <a:off x="3630644" y="3509615"/>
            <a:ext cx="494740" cy="103169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684" tIns="51842" rIns="103684" bIns="51842"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>
            <a:off x="4237802" y="3252669"/>
            <a:ext cx="494740" cy="1288636"/>
          </a:xfrm>
          <a:prstGeom prst="roundRect">
            <a:avLst/>
          </a:prstGeom>
          <a:solidFill>
            <a:srgbClr val="E65307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684" tIns="51842" rIns="103684" bIns="51842"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>
            <a:off x="4843992" y="2700397"/>
            <a:ext cx="494740" cy="1840908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684" tIns="51842" rIns="103684" bIns="51842" rtlCol="0" anchor="ctr"/>
          <a:lstStyle/>
          <a:p>
            <a:pPr algn="ctr"/>
            <a:endParaRPr lang="zh-CN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3029949" y="4592517"/>
            <a:ext cx="606190" cy="282575"/>
          </a:xfrm>
          <a:prstGeom prst="rect">
            <a:avLst/>
          </a:prstGeom>
          <a:noFill/>
        </p:spPr>
        <p:txBody>
          <a:bodyPr wrap="square" lIns="103684" tIns="51842" rIns="103684" bIns="51842" rtlCol="0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606013" y="4592517"/>
            <a:ext cx="606190" cy="282575"/>
          </a:xfrm>
          <a:prstGeom prst="rect">
            <a:avLst/>
          </a:prstGeom>
          <a:noFill/>
        </p:spPr>
        <p:txBody>
          <a:bodyPr wrap="square" lIns="103684" tIns="51842" rIns="103684" bIns="51842" rtlCol="0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254085" y="4592517"/>
            <a:ext cx="606190" cy="282575"/>
          </a:xfrm>
          <a:prstGeom prst="rect">
            <a:avLst/>
          </a:prstGeom>
          <a:noFill/>
        </p:spPr>
        <p:txBody>
          <a:bodyPr wrap="square" lIns="103684" tIns="51842" rIns="103684" bIns="51842" rtlCol="0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830149" y="4592517"/>
            <a:ext cx="606190" cy="282575"/>
          </a:xfrm>
          <a:prstGeom prst="rect">
            <a:avLst/>
          </a:prstGeom>
          <a:noFill/>
        </p:spPr>
        <p:txBody>
          <a:bodyPr wrap="square" lIns="103684" tIns="51842" rIns="103684" bIns="51842" rtlCol="0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413288" y="2909963"/>
            <a:ext cx="1381550" cy="429260"/>
          </a:xfrm>
          <a:prstGeom prst="rect">
            <a:avLst/>
          </a:prstGeom>
          <a:noFill/>
        </p:spPr>
        <p:txBody>
          <a:bodyPr wrap="square" lIns="103684" tIns="51842" rIns="103684" bIns="51842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E65307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35" name="椭圆 34"/>
          <p:cNvSpPr/>
          <p:nvPr/>
        </p:nvSpPr>
        <p:spPr>
          <a:xfrm>
            <a:off x="6567223" y="1411718"/>
            <a:ext cx="197896" cy="203680"/>
          </a:xfrm>
          <a:prstGeom prst="ellipse">
            <a:avLst/>
          </a:prstGeom>
          <a:solidFill>
            <a:srgbClr val="FC860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684" tIns="51842" rIns="103684" bIns="51842" rtlCol="0" anchor="ctr"/>
          <a:lstStyle/>
          <a:p>
            <a:pPr algn="ctr"/>
            <a:endParaRPr lang="zh-CN" altLang="en-US"/>
          </a:p>
        </p:txBody>
      </p:sp>
      <p:sp>
        <p:nvSpPr>
          <p:cNvPr id="36" name="TextBox 35"/>
          <p:cNvSpPr txBox="1"/>
          <p:nvPr/>
        </p:nvSpPr>
        <p:spPr>
          <a:xfrm>
            <a:off x="6741880" y="1338099"/>
            <a:ext cx="1763750" cy="363855"/>
          </a:xfrm>
          <a:prstGeom prst="rect">
            <a:avLst/>
          </a:prstGeom>
          <a:noFill/>
        </p:spPr>
        <p:txBody>
          <a:bodyPr wrap="square" lIns="103684" tIns="51842" rIns="103684" bIns="51842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点击添加标题</a:t>
            </a:r>
          </a:p>
        </p:txBody>
      </p:sp>
      <p:cxnSp>
        <p:nvCxnSpPr>
          <p:cNvPr id="37" name="直接连接符 36"/>
          <p:cNvCxnSpPr/>
          <p:nvPr/>
        </p:nvCxnSpPr>
        <p:spPr>
          <a:xfrm flipV="1">
            <a:off x="8194138" y="1555228"/>
            <a:ext cx="2426777" cy="1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516566" y="2251704"/>
            <a:ext cx="1583180" cy="1078230"/>
          </a:xfrm>
          <a:prstGeom prst="rect">
            <a:avLst/>
          </a:prstGeom>
          <a:noFill/>
        </p:spPr>
        <p:txBody>
          <a:bodyPr wrap="square" lIns="103684" tIns="51842" rIns="103684" bIns="51842" rtlCol="0">
            <a:spAutoFit/>
          </a:bodyPr>
          <a:lstStyle/>
          <a:p>
            <a:r>
              <a:rPr lang="en-US" altLang="zh-CN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67,8910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39" name="圆角矩形 38"/>
          <p:cNvSpPr/>
          <p:nvPr/>
        </p:nvSpPr>
        <p:spPr>
          <a:xfrm>
            <a:off x="8316659" y="1968559"/>
            <a:ext cx="494740" cy="257727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684" tIns="51842" rIns="103684" bIns="51842" rtlCol="0" anchor="ctr"/>
          <a:lstStyle/>
          <a:p>
            <a:pPr algn="ctr"/>
            <a:endParaRPr lang="zh-CN" altLang="en-US"/>
          </a:p>
        </p:txBody>
      </p:sp>
      <p:sp>
        <p:nvSpPr>
          <p:cNvPr id="40" name="圆角矩形 39"/>
          <p:cNvSpPr/>
          <p:nvPr/>
        </p:nvSpPr>
        <p:spPr>
          <a:xfrm>
            <a:off x="8964318" y="1968559"/>
            <a:ext cx="494740" cy="257727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684" tIns="51842" rIns="103684" bIns="51842" rtlCol="0" anchor="ctr"/>
          <a:lstStyle/>
          <a:p>
            <a:pPr algn="ctr"/>
            <a:endParaRPr lang="zh-CN" altLang="en-US"/>
          </a:p>
        </p:txBody>
      </p:sp>
      <p:sp>
        <p:nvSpPr>
          <p:cNvPr id="41" name="圆角矩形 40"/>
          <p:cNvSpPr/>
          <p:nvPr/>
        </p:nvSpPr>
        <p:spPr>
          <a:xfrm>
            <a:off x="9550111" y="1968559"/>
            <a:ext cx="494740" cy="257727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684" tIns="51842" rIns="103684" bIns="51842" rtlCol="0" anchor="ctr"/>
          <a:lstStyle/>
          <a:p>
            <a:pPr algn="ctr"/>
            <a:endParaRPr lang="zh-CN" altLang="en-US"/>
          </a:p>
        </p:txBody>
      </p:sp>
      <p:sp>
        <p:nvSpPr>
          <p:cNvPr id="42" name="圆角矩形 41"/>
          <p:cNvSpPr/>
          <p:nvPr/>
        </p:nvSpPr>
        <p:spPr>
          <a:xfrm>
            <a:off x="10116859" y="1968559"/>
            <a:ext cx="494740" cy="257727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684" tIns="51842" rIns="103684" bIns="51842" rtlCol="0" anchor="ctr"/>
          <a:lstStyle/>
          <a:p>
            <a:pPr algn="ctr"/>
            <a:endParaRPr lang="zh-CN" altLang="en-US"/>
          </a:p>
        </p:txBody>
      </p:sp>
      <p:sp>
        <p:nvSpPr>
          <p:cNvPr id="43" name="圆角矩形 42"/>
          <p:cNvSpPr/>
          <p:nvPr/>
        </p:nvSpPr>
        <p:spPr>
          <a:xfrm>
            <a:off x="8316659" y="3862557"/>
            <a:ext cx="494740" cy="644318"/>
          </a:xfrm>
          <a:prstGeom prst="roundRect">
            <a:avLst/>
          </a:prstGeom>
          <a:solidFill>
            <a:srgbClr val="E65307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684" tIns="51842" rIns="103684" bIns="51842" rtlCol="0" anchor="ctr"/>
          <a:lstStyle/>
          <a:p>
            <a:pPr algn="ctr"/>
            <a:endParaRPr lang="zh-CN" altLang="en-US"/>
          </a:p>
        </p:txBody>
      </p:sp>
      <p:sp>
        <p:nvSpPr>
          <p:cNvPr id="44" name="圆角矩形 43"/>
          <p:cNvSpPr/>
          <p:nvPr/>
        </p:nvSpPr>
        <p:spPr>
          <a:xfrm>
            <a:off x="8964318" y="2354723"/>
            <a:ext cx="494740" cy="2152152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684" tIns="51842" rIns="103684" bIns="51842" rtlCol="0" anchor="ctr"/>
          <a:lstStyle/>
          <a:p>
            <a:pPr algn="ctr"/>
            <a:endParaRPr lang="zh-CN" altLang="en-US"/>
          </a:p>
        </p:txBody>
      </p:sp>
      <p:sp>
        <p:nvSpPr>
          <p:cNvPr id="45" name="圆角矩形 44"/>
          <p:cNvSpPr/>
          <p:nvPr/>
        </p:nvSpPr>
        <p:spPr>
          <a:xfrm>
            <a:off x="9550111" y="3218239"/>
            <a:ext cx="494740" cy="1288636"/>
          </a:xfrm>
          <a:prstGeom prst="roundRect">
            <a:avLst/>
          </a:prstGeom>
          <a:solidFill>
            <a:srgbClr val="E65307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684" tIns="51842" rIns="103684" bIns="51842" rtlCol="0" anchor="ctr"/>
          <a:lstStyle/>
          <a:p>
            <a:pPr algn="ctr"/>
            <a:endParaRPr lang="zh-CN" altLang="en-US"/>
          </a:p>
        </p:txBody>
      </p:sp>
      <p:sp>
        <p:nvSpPr>
          <p:cNvPr id="46" name="圆角矩形 45"/>
          <p:cNvSpPr/>
          <p:nvPr/>
        </p:nvSpPr>
        <p:spPr>
          <a:xfrm>
            <a:off x="10116859" y="2518905"/>
            <a:ext cx="494740" cy="198797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684" tIns="51842" rIns="103684" bIns="51842" rtlCol="0" anchor="ctr"/>
          <a:lstStyle/>
          <a:p>
            <a:pPr algn="ctr"/>
            <a:endParaRPr lang="zh-CN" altLang="en-US"/>
          </a:p>
        </p:txBody>
      </p:sp>
      <p:sp>
        <p:nvSpPr>
          <p:cNvPr id="47" name="TextBox 46"/>
          <p:cNvSpPr txBox="1"/>
          <p:nvPr/>
        </p:nvSpPr>
        <p:spPr>
          <a:xfrm>
            <a:off x="8316659" y="4546295"/>
            <a:ext cx="606190" cy="282575"/>
          </a:xfrm>
          <a:prstGeom prst="rect">
            <a:avLst/>
          </a:prstGeom>
          <a:noFill/>
        </p:spPr>
        <p:txBody>
          <a:bodyPr wrap="square" lIns="103684" tIns="51842" rIns="103684" bIns="51842" rtlCol="0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8943921" y="4546759"/>
            <a:ext cx="606190" cy="282575"/>
          </a:xfrm>
          <a:prstGeom prst="rect">
            <a:avLst/>
          </a:prstGeom>
          <a:noFill/>
        </p:spPr>
        <p:txBody>
          <a:bodyPr wrap="square" lIns="103684" tIns="51842" rIns="103684" bIns="51842" rtlCol="0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9477432" y="4541305"/>
            <a:ext cx="606190" cy="282575"/>
          </a:xfrm>
          <a:prstGeom prst="rect">
            <a:avLst/>
          </a:prstGeom>
          <a:noFill/>
        </p:spPr>
        <p:txBody>
          <a:bodyPr wrap="square" lIns="103684" tIns="51842" rIns="103684" bIns="51842" rtlCol="0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0086733" y="4520509"/>
            <a:ext cx="606190" cy="282575"/>
          </a:xfrm>
          <a:prstGeom prst="rect">
            <a:avLst/>
          </a:prstGeom>
          <a:noFill/>
        </p:spPr>
        <p:txBody>
          <a:bodyPr wrap="square" lIns="103684" tIns="51842" rIns="103684" bIns="51842" rtlCol="0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640805" y="2840537"/>
            <a:ext cx="1381548" cy="429260"/>
          </a:xfrm>
          <a:prstGeom prst="rect">
            <a:avLst/>
          </a:prstGeom>
          <a:noFill/>
        </p:spPr>
        <p:txBody>
          <a:bodyPr wrap="square" lIns="103684" tIns="51842" rIns="103684" bIns="51842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E65307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</p:spTree>
  </p:cSld>
  <p:clrMapOvr>
    <a:masterClrMapping/>
  </p:clrMapOvr>
  <p:transition spd="slow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2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0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0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8500"/>
                            </p:stCondLst>
                            <p:childTnLst>
                              <p:par>
                                <p:cTn id="1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9000"/>
                            </p:stCondLst>
                            <p:childTnLst>
                              <p:par>
                                <p:cTn id="1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2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5" dur="2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7" grpId="0"/>
      <p:bldP spid="18" grpId="0" bldLvl="0" animBg="1"/>
      <p:bldP spid="19" grpId="0"/>
      <p:bldP spid="21" grpId="0"/>
      <p:bldP spid="22" grpId="0" bldLvl="0" animBg="1"/>
      <p:bldP spid="23" grpId="0" bldLvl="0" animBg="1"/>
      <p:bldP spid="24" grpId="0" bldLvl="0" animBg="1"/>
      <p:bldP spid="25" grpId="0" bldLvl="0" animBg="1"/>
      <p:bldP spid="26" grpId="0" bldLvl="0" animBg="1"/>
      <p:bldP spid="27" grpId="0" bldLvl="0" animBg="1"/>
      <p:bldP spid="28" grpId="0" bldLvl="0" animBg="1"/>
      <p:bldP spid="29" grpId="0" bldLvl="0" animBg="1"/>
      <p:bldP spid="30" grpId="0"/>
      <p:bldP spid="31" grpId="0"/>
      <p:bldP spid="32" grpId="0"/>
      <p:bldP spid="33" grpId="0"/>
      <p:bldP spid="34" grpId="0"/>
      <p:bldP spid="35" grpId="0" bldLvl="0" animBg="1"/>
      <p:bldP spid="36" grpId="0"/>
      <p:bldP spid="38" grpId="0"/>
      <p:bldP spid="39" grpId="0" bldLvl="0" animBg="1"/>
      <p:bldP spid="40" grpId="0" bldLvl="0" animBg="1"/>
      <p:bldP spid="41" grpId="0" bldLvl="0" animBg="1"/>
      <p:bldP spid="42" grpId="0" bldLvl="0" animBg="1"/>
      <p:bldP spid="43" grpId="0" bldLvl="0" animBg="1"/>
      <p:bldP spid="44" grpId="0" bldLvl="0" animBg="1"/>
      <p:bldP spid="45" grpId="0" bldLvl="0" animBg="1"/>
      <p:bldP spid="46" grpId="0" bldLvl="0" animBg="1"/>
      <p:bldP spid="47" grpId="0"/>
      <p:bldP spid="48" grpId="0"/>
      <p:bldP spid="49" grpId="0"/>
      <p:bldP spid="50" grpId="0"/>
      <p:bldP spid="5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65785" y="741045"/>
            <a:ext cx="11060430" cy="0"/>
          </a:xfrm>
          <a:prstGeom prst="line">
            <a:avLst/>
          </a:prstGeom>
          <a:ln>
            <a:solidFill>
              <a:srgbClr val="E6530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b52b2eb78c6f00b81d28026433c7e78b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24160" y="5080"/>
            <a:ext cx="1285875" cy="894715"/>
          </a:xfrm>
          <a:prstGeom prst="rect">
            <a:avLst/>
          </a:prstGeom>
        </p:spPr>
      </p:pic>
      <p:pic>
        <p:nvPicPr>
          <p:cNvPr id="6" name="图片 5" descr="aca5f4ca3fb0bc29e7b589b6bb7cccf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1300" y="67310"/>
            <a:ext cx="1162050" cy="814070"/>
          </a:xfrm>
          <a:prstGeom prst="rect">
            <a:avLst/>
          </a:prstGeom>
        </p:spPr>
      </p:pic>
      <p:sp>
        <p:nvSpPr>
          <p:cNvPr id="11" name="PA_文本框 3"/>
          <p:cNvSpPr txBox="1"/>
          <p:nvPr>
            <p:custDataLst>
              <p:tags r:id="rId1"/>
            </p:custDataLst>
          </p:nvPr>
        </p:nvSpPr>
        <p:spPr>
          <a:xfrm>
            <a:off x="1287145" y="190500"/>
            <a:ext cx="3364865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sz="2400" kern="2200" spc="600" dirty="0" smtClean="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25" name="椭圆 24"/>
          <p:cNvSpPr/>
          <p:nvPr/>
        </p:nvSpPr>
        <p:spPr>
          <a:xfrm>
            <a:off x="1767684" y="1834611"/>
            <a:ext cx="3673976" cy="3781880"/>
          </a:xfrm>
          <a:prstGeom prst="ellipse">
            <a:avLst/>
          </a:prstGeom>
          <a:noFill/>
          <a:ln w="9525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8192" tIns="69096" rIns="138192" bIns="69096"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2493613" y="1019840"/>
            <a:ext cx="1984314" cy="2042587"/>
            <a:chOff x="1463339" y="1072758"/>
            <a:chExt cx="1546058" cy="1546058"/>
          </a:xfrm>
          <a:effectLst>
            <a:outerShdw blurRad="330200" dist="215900" dir="6900000" sx="91000" sy="91000" algn="t" rotWithShape="0">
              <a:prstClr val="black">
                <a:alpha val="49000"/>
              </a:prstClr>
            </a:outerShdw>
          </a:effectLst>
        </p:grpSpPr>
        <p:sp>
          <p:nvSpPr>
            <p:cNvPr id="16" name="同心圆 15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734860" y="1268173"/>
            <a:ext cx="1501809" cy="1545911"/>
            <a:chOff x="4207298" y="1512123"/>
            <a:chExt cx="1003762" cy="1003758"/>
          </a:xfrm>
        </p:grpSpPr>
        <p:sp>
          <p:nvSpPr>
            <p:cNvPr id="14" name="椭圆 13"/>
            <p:cNvSpPr/>
            <p:nvPr/>
          </p:nvSpPr>
          <p:spPr>
            <a:xfrm>
              <a:off x="4207298" y="1512123"/>
              <a:ext cx="1003762" cy="1003758"/>
            </a:xfrm>
            <a:prstGeom prst="ellipse">
              <a:avLst/>
            </a:prstGeom>
            <a:solidFill>
              <a:srgbClr val="E65307"/>
            </a:solidFill>
            <a:ln>
              <a:noFill/>
            </a:ln>
            <a:effectLst>
              <a:innerShdw blurRad="114300">
                <a:schemeClr val="bg1">
                  <a:lumMod val="50000"/>
                  <a:alpha val="26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421826" y="1744219"/>
              <a:ext cx="624833" cy="551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</a:t>
              </a:r>
              <a:endParaRPr lang="en-US" altLang="zh-CN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内容</a:t>
              </a:r>
              <a:endPara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76843" y="3447929"/>
            <a:ext cx="1984315" cy="2042587"/>
            <a:chOff x="1463339" y="1072758"/>
            <a:chExt cx="1546058" cy="1546058"/>
          </a:xfrm>
          <a:effectLst>
            <a:outerShdw blurRad="330200" dist="215900" dir="6900000" sx="91000" sy="91000" algn="t" rotWithShape="0">
              <a:prstClr val="black">
                <a:alpha val="49000"/>
              </a:prstClr>
            </a:outerShdw>
          </a:effectLst>
        </p:grpSpPr>
        <p:sp>
          <p:nvSpPr>
            <p:cNvPr id="21" name="同心圆 20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118100" y="3696264"/>
            <a:ext cx="1501810" cy="1545911"/>
            <a:chOff x="3089228" y="3088680"/>
            <a:chExt cx="1003763" cy="1003758"/>
          </a:xfrm>
        </p:grpSpPr>
        <p:sp>
          <p:nvSpPr>
            <p:cNvPr id="19" name="椭圆 18"/>
            <p:cNvSpPr/>
            <p:nvPr/>
          </p:nvSpPr>
          <p:spPr>
            <a:xfrm>
              <a:off x="3089228" y="3088680"/>
              <a:ext cx="1003763" cy="1003758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>
              <a:innerShdw blurRad="63500" dist="50800" dir="180000">
                <a:schemeClr val="tx1">
                  <a:lumMod val="65000"/>
                  <a:lumOff val="35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308043" y="3314659"/>
              <a:ext cx="700535" cy="551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</a:t>
              </a:r>
              <a:endParaRPr lang="en-US" altLang="zh-CN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内容</a:t>
              </a:r>
              <a:endPara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136837" y="3447929"/>
            <a:ext cx="1984315" cy="2042587"/>
            <a:chOff x="1463339" y="1072758"/>
            <a:chExt cx="1546058" cy="1546058"/>
          </a:xfrm>
          <a:effectLst>
            <a:outerShdw blurRad="330200" dist="215900" dir="6900000" sx="91000" sy="91000" algn="t" rotWithShape="0">
              <a:prstClr val="black">
                <a:alpha val="49000"/>
              </a:prstClr>
            </a:outerShdw>
          </a:effectLst>
        </p:grpSpPr>
        <p:sp>
          <p:nvSpPr>
            <p:cNvPr id="2" name="同心圆 1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378094" y="3696264"/>
            <a:ext cx="1501810" cy="1545911"/>
            <a:chOff x="5305581" y="3088680"/>
            <a:chExt cx="1003763" cy="1003758"/>
          </a:xfrm>
        </p:grpSpPr>
        <p:sp>
          <p:nvSpPr>
            <p:cNvPr id="9" name="椭圆 8"/>
            <p:cNvSpPr/>
            <p:nvPr/>
          </p:nvSpPr>
          <p:spPr>
            <a:xfrm>
              <a:off x="5305581" y="3088680"/>
              <a:ext cx="1003763" cy="100375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innerShdw blurRad="63500" dist="50800" dir="660000">
                <a:schemeClr val="tx1">
                  <a:lumMod val="50000"/>
                  <a:lumOff val="5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518073" y="3301842"/>
              <a:ext cx="761358" cy="551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</a:t>
              </a:r>
              <a:endParaRPr lang="en-US" altLang="zh-CN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内容</a:t>
              </a:r>
              <a:endPara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31" name="Arc 3"/>
          <p:cNvSpPr/>
          <p:nvPr/>
        </p:nvSpPr>
        <p:spPr>
          <a:xfrm rot="1012582">
            <a:off x="3411263" y="1656637"/>
            <a:ext cx="2365459" cy="2434932"/>
          </a:xfrm>
          <a:prstGeom prst="arc">
            <a:avLst/>
          </a:prstGeom>
          <a:ln w="22225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38192" tIns="69096" rIns="138192" bIns="69096"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32" name="Arc 3"/>
          <p:cNvSpPr/>
          <p:nvPr/>
        </p:nvSpPr>
        <p:spPr>
          <a:xfrm rot="8151960">
            <a:off x="2303036" y="3683780"/>
            <a:ext cx="2365459" cy="2434932"/>
          </a:xfrm>
          <a:prstGeom prst="arc">
            <a:avLst/>
          </a:prstGeom>
          <a:ln w="22225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38192" tIns="69096" rIns="138192" bIns="69096"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33" name="Arc 3"/>
          <p:cNvSpPr/>
          <p:nvPr/>
        </p:nvSpPr>
        <p:spPr>
          <a:xfrm rot="15479340">
            <a:off x="1051871" y="1752673"/>
            <a:ext cx="2434932" cy="2365459"/>
          </a:xfrm>
          <a:prstGeom prst="arc">
            <a:avLst/>
          </a:prstGeom>
          <a:ln w="22225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38192" tIns="69096" rIns="138192" bIns="69096"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999502" y="2227542"/>
            <a:ext cx="4071531" cy="685800"/>
          </a:xfrm>
          <a:prstGeom prst="rect">
            <a:avLst/>
          </a:prstGeom>
          <a:noFill/>
        </p:spPr>
        <p:txBody>
          <a:bodyPr wrap="square" lIns="138192" tIns="69096" rIns="138192" bIns="6909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在此框中选择粘贴，并选择只保留文字。您的内容打在这里，或者通过复制您的文本后，在此框</a:t>
            </a:r>
          </a:p>
        </p:txBody>
      </p:sp>
      <p:grpSp>
        <p:nvGrpSpPr>
          <p:cNvPr id="58" name="组合 57"/>
          <p:cNvGrpSpPr/>
          <p:nvPr/>
        </p:nvGrpSpPr>
        <p:grpSpPr>
          <a:xfrm>
            <a:off x="7144466" y="1593144"/>
            <a:ext cx="3311342" cy="521423"/>
            <a:chOff x="1155515" y="1431873"/>
            <a:chExt cx="2213197" cy="338559"/>
          </a:xfrm>
        </p:grpSpPr>
        <p:cxnSp>
          <p:nvCxnSpPr>
            <p:cNvPr id="59" name="Straight Connector 38"/>
            <p:cNvCxnSpPr/>
            <p:nvPr/>
          </p:nvCxnSpPr>
          <p:spPr bwMode="auto">
            <a:xfrm flipV="1">
              <a:off x="1190045" y="1770430"/>
              <a:ext cx="2034652" cy="2"/>
            </a:xfrm>
            <a:prstGeom prst="line">
              <a:avLst/>
            </a:prstGeom>
            <a:ln w="6350" cap="rnd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0" name="组合 59"/>
            <p:cNvGrpSpPr/>
            <p:nvPr/>
          </p:nvGrpSpPr>
          <p:grpSpPr>
            <a:xfrm>
              <a:off x="1155515" y="1431873"/>
              <a:ext cx="2213197" cy="277069"/>
              <a:chOff x="1155515" y="1431873"/>
              <a:chExt cx="2213197" cy="277069"/>
            </a:xfrm>
          </p:grpSpPr>
          <p:sp>
            <p:nvSpPr>
              <p:cNvPr id="61" name="Rounded Rectangle 43"/>
              <p:cNvSpPr/>
              <p:nvPr/>
            </p:nvSpPr>
            <p:spPr>
              <a:xfrm>
                <a:off x="1155515" y="1463818"/>
                <a:ext cx="720000" cy="243888"/>
              </a:xfrm>
              <a:prstGeom prst="roundRect">
                <a:avLst>
                  <a:gd name="adj" fmla="val 46832"/>
                </a:avLst>
              </a:prstGeom>
              <a:solidFill>
                <a:srgbClr val="E65307"/>
              </a:solidFill>
              <a:ln>
                <a:noFill/>
              </a:ln>
              <a:effectLst>
                <a:outerShdw blurRad="165100" dist="889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1199751" y="1480420"/>
                <a:ext cx="631528" cy="218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50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添加内容</a:t>
                </a:r>
                <a:endParaRPr lang="id-ID" sz="15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1918640" y="1431873"/>
                <a:ext cx="1450072" cy="2770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兰亭纤黑_GBK" panose="02000000000000000000" pitchFamily="2" charset="-122"/>
                    <a:ea typeface="方正兰亭纤黑_GBK" panose="02000000000000000000" pitchFamily="2" charset="-122"/>
                  </a:rPr>
                  <a:t>Add Content</a:t>
                </a:r>
                <a:endParaRPr lang="zh-CN" altLang="en-US" sz="2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endParaRPr>
              </a:p>
            </p:txBody>
          </p:sp>
        </p:grpSp>
      </p:grpSp>
      <p:grpSp>
        <p:nvGrpSpPr>
          <p:cNvPr id="64" name="Group 21"/>
          <p:cNvGrpSpPr/>
          <p:nvPr/>
        </p:nvGrpSpPr>
        <p:grpSpPr>
          <a:xfrm>
            <a:off x="6978150" y="3855834"/>
            <a:ext cx="4325809" cy="921385"/>
            <a:chOff x="4608212" y="2925551"/>
            <a:chExt cx="2891235" cy="598254"/>
          </a:xfrm>
        </p:grpSpPr>
        <p:sp>
          <p:nvSpPr>
            <p:cNvPr id="65" name="TextBox 64"/>
            <p:cNvSpPr txBox="1"/>
            <p:nvPr/>
          </p:nvSpPr>
          <p:spPr>
            <a:xfrm>
              <a:off x="4608212" y="2925551"/>
              <a:ext cx="571504" cy="5982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5400" dirty="0">
                  <a:solidFill>
                    <a:schemeClr val="tx1"/>
                  </a:solidFill>
                  <a:latin typeface="+mj-lt"/>
                </a:rPr>
                <a:t>2.</a:t>
              </a:r>
            </a:p>
          </p:txBody>
        </p:sp>
        <p:sp>
          <p:nvSpPr>
            <p:cNvPr id="66" name="Rectangle 23"/>
            <p:cNvSpPr/>
            <p:nvPr/>
          </p:nvSpPr>
          <p:spPr>
            <a:xfrm>
              <a:off x="5072066" y="3035103"/>
              <a:ext cx="2427381" cy="4156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在此框中选择粘贴，并选择只保留文字。您的内容打在这里，或者通过复制您的文本后，在此框</a:t>
              </a:r>
            </a:p>
          </p:txBody>
        </p:sp>
      </p:grpSp>
      <p:grpSp>
        <p:nvGrpSpPr>
          <p:cNvPr id="67" name="Group 24"/>
          <p:cNvGrpSpPr/>
          <p:nvPr/>
        </p:nvGrpSpPr>
        <p:grpSpPr>
          <a:xfrm>
            <a:off x="6960696" y="4793091"/>
            <a:ext cx="4218073" cy="921385"/>
            <a:chOff x="4608212" y="2925551"/>
            <a:chExt cx="2819227" cy="598254"/>
          </a:xfrm>
        </p:grpSpPr>
        <p:sp>
          <p:nvSpPr>
            <p:cNvPr id="68" name="TextBox 67"/>
            <p:cNvSpPr txBox="1"/>
            <p:nvPr/>
          </p:nvSpPr>
          <p:spPr>
            <a:xfrm>
              <a:off x="4608212" y="2925551"/>
              <a:ext cx="571504" cy="5982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5400" dirty="0">
                  <a:solidFill>
                    <a:schemeClr val="tx1"/>
                  </a:solidFill>
                  <a:latin typeface="+mj-lt"/>
                </a:rPr>
                <a:t>3</a:t>
              </a:r>
              <a:r>
                <a:rPr lang="id-ID" altLang="zh-CN" sz="5400" dirty="0">
                  <a:solidFill>
                    <a:schemeClr val="tx1"/>
                  </a:solidFill>
                </a:rPr>
                <a:t>.</a:t>
              </a:r>
              <a:endParaRPr lang="id-ID" altLang="zh-CN" sz="5400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69" name="Rectangle 26"/>
            <p:cNvSpPr/>
            <p:nvPr/>
          </p:nvSpPr>
          <p:spPr>
            <a:xfrm>
              <a:off x="5072066" y="3035103"/>
              <a:ext cx="2355373" cy="4156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在此框中选择粘贴，并选择只保留文字。您的内容打在这里，或者通过复制您的文本后，在此框</a:t>
              </a:r>
            </a:p>
          </p:txBody>
        </p:sp>
      </p:grpSp>
      <p:grpSp>
        <p:nvGrpSpPr>
          <p:cNvPr id="70" name="Group 20"/>
          <p:cNvGrpSpPr/>
          <p:nvPr/>
        </p:nvGrpSpPr>
        <p:grpSpPr>
          <a:xfrm>
            <a:off x="6978150" y="2921081"/>
            <a:ext cx="4110336" cy="921385"/>
            <a:chOff x="4608212" y="2925552"/>
            <a:chExt cx="2747219" cy="677980"/>
          </a:xfrm>
        </p:grpSpPr>
        <p:sp>
          <p:nvSpPr>
            <p:cNvPr id="71" name="TextBox 70"/>
            <p:cNvSpPr txBox="1"/>
            <p:nvPr/>
          </p:nvSpPr>
          <p:spPr>
            <a:xfrm>
              <a:off x="4608212" y="2925552"/>
              <a:ext cx="571504" cy="6779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5400" dirty="0">
                  <a:solidFill>
                    <a:schemeClr val="tx1"/>
                  </a:solidFill>
                  <a:latin typeface="+mj-lt"/>
                </a:rPr>
                <a:t>1</a:t>
              </a:r>
              <a:r>
                <a:rPr lang="id-ID" altLang="zh-CN" sz="5400" dirty="0">
                  <a:solidFill>
                    <a:schemeClr val="tx1"/>
                  </a:solidFill>
                </a:rPr>
                <a:t>.</a:t>
              </a:r>
              <a:endParaRPr lang="id-ID" altLang="zh-CN" sz="5400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72" name="Rectangle 19"/>
            <p:cNvSpPr/>
            <p:nvPr/>
          </p:nvSpPr>
          <p:spPr>
            <a:xfrm>
              <a:off x="5072066" y="3035104"/>
              <a:ext cx="2283365" cy="4037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在此框中选择粘贴，并选择只保留文字。您的内容打在这里，或者通过复制您的文本后，在此框</a:t>
              </a:r>
            </a:p>
          </p:txBody>
        </p:sp>
      </p:grpSp>
    </p:spTree>
  </p:cSld>
  <p:clrMapOvr>
    <a:masterClrMapping/>
  </p:clrMapOvr>
  <p:transition spd="slow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23" presetClass="entr" presetSubtype="27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3" presetClass="entr" presetSubtype="27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28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272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28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25" grpId="0" bldLvl="0" animBg="1"/>
      <p:bldP spid="25" grpId="1" bldLvl="0" animBg="1"/>
      <p:bldP spid="31" grpId="0" bldLvl="0" animBg="1"/>
      <p:bldP spid="32" grpId="0" bldLvl="0" animBg="1"/>
      <p:bldP spid="33" grpId="0" bldLvl="0" animBg="1"/>
      <p:bldP spid="5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65785" y="741045"/>
            <a:ext cx="11060430" cy="0"/>
          </a:xfrm>
          <a:prstGeom prst="line">
            <a:avLst/>
          </a:prstGeom>
          <a:ln>
            <a:solidFill>
              <a:srgbClr val="E6530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b52b2eb78c6f00b81d28026433c7e78b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24160" y="5080"/>
            <a:ext cx="1285875" cy="894715"/>
          </a:xfrm>
          <a:prstGeom prst="rect">
            <a:avLst/>
          </a:prstGeom>
        </p:spPr>
      </p:pic>
      <p:pic>
        <p:nvPicPr>
          <p:cNvPr id="6" name="图片 5" descr="aca5f4ca3fb0bc29e7b589b6bb7cccf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1300" y="67310"/>
            <a:ext cx="1162050" cy="814070"/>
          </a:xfrm>
          <a:prstGeom prst="rect">
            <a:avLst/>
          </a:prstGeom>
        </p:spPr>
      </p:pic>
      <p:sp>
        <p:nvSpPr>
          <p:cNvPr id="11" name="PA_文本框 3"/>
          <p:cNvSpPr txBox="1"/>
          <p:nvPr>
            <p:custDataLst>
              <p:tags r:id="rId1"/>
            </p:custDataLst>
          </p:nvPr>
        </p:nvSpPr>
        <p:spPr>
          <a:xfrm>
            <a:off x="1287145" y="190500"/>
            <a:ext cx="3364865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sz="2400" kern="2200" spc="600" dirty="0" smtClean="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3480297" y="1388867"/>
            <a:ext cx="935873" cy="963356"/>
            <a:chOff x="1463339" y="1072758"/>
            <a:chExt cx="1546058" cy="1546058"/>
          </a:xfrm>
          <a:effectLst>
            <a:outerShdw blurRad="330200" dist="215900" dir="6900000" sx="81000" sy="81000" algn="t" rotWithShape="0">
              <a:prstClr val="black">
                <a:alpha val="49000"/>
              </a:prstClr>
            </a:outerShdw>
          </a:effectLst>
        </p:grpSpPr>
        <p:sp>
          <p:nvSpPr>
            <p:cNvPr id="45" name="同心圆 44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7" name="椭圆 46"/>
          <p:cNvSpPr/>
          <p:nvPr/>
        </p:nvSpPr>
        <p:spPr>
          <a:xfrm>
            <a:off x="3594082" y="1505993"/>
            <a:ext cx="708307" cy="729107"/>
          </a:xfrm>
          <a:prstGeom prst="ellipse">
            <a:avLst/>
          </a:prstGeom>
          <a:solidFill>
            <a:srgbClr val="E6530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8192" tIns="69096" rIns="138192" bIns="69096" rtlCol="0" anchor="ctr"/>
          <a:lstStyle/>
          <a:p>
            <a:pPr algn="ctr"/>
            <a:endParaRPr lang="zh-CN" altLang="en-US" dirty="0"/>
          </a:p>
        </p:txBody>
      </p:sp>
      <p:grpSp>
        <p:nvGrpSpPr>
          <p:cNvPr id="48" name="组合 47"/>
          <p:cNvGrpSpPr/>
          <p:nvPr/>
        </p:nvGrpSpPr>
        <p:grpSpPr>
          <a:xfrm>
            <a:off x="3463587" y="2988034"/>
            <a:ext cx="935873" cy="963356"/>
            <a:chOff x="1463339" y="1072758"/>
            <a:chExt cx="1546058" cy="1546058"/>
          </a:xfrm>
          <a:effectLst>
            <a:outerShdw blurRad="330200" dist="215900" dir="6900000" sx="81000" sy="81000" algn="t" rotWithShape="0">
              <a:prstClr val="black">
                <a:alpha val="49000"/>
              </a:prstClr>
            </a:outerShdw>
          </a:effectLst>
        </p:grpSpPr>
        <p:sp>
          <p:nvSpPr>
            <p:cNvPr id="49" name="同心圆 48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" name="椭圆 50"/>
          <p:cNvSpPr/>
          <p:nvPr/>
        </p:nvSpPr>
        <p:spPr>
          <a:xfrm>
            <a:off x="3577372" y="3105160"/>
            <a:ext cx="708307" cy="729107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8192" tIns="69096" rIns="138192" bIns="69096" rtlCol="0" anchor="ctr"/>
          <a:lstStyle/>
          <a:p>
            <a:pPr algn="ctr"/>
            <a:endParaRPr lang="zh-CN" altLang="en-US"/>
          </a:p>
        </p:txBody>
      </p:sp>
      <p:grpSp>
        <p:nvGrpSpPr>
          <p:cNvPr id="52" name="组合 51"/>
          <p:cNvGrpSpPr/>
          <p:nvPr/>
        </p:nvGrpSpPr>
        <p:grpSpPr>
          <a:xfrm>
            <a:off x="3463587" y="4512463"/>
            <a:ext cx="935873" cy="963356"/>
            <a:chOff x="1463339" y="1072758"/>
            <a:chExt cx="1546058" cy="1546058"/>
          </a:xfrm>
          <a:effectLst>
            <a:outerShdw blurRad="330200" dist="215900" dir="6900000" sx="81000" sy="81000" algn="t" rotWithShape="0">
              <a:prstClr val="black">
                <a:alpha val="49000"/>
              </a:prstClr>
            </a:outerShdw>
          </a:effectLst>
        </p:grpSpPr>
        <p:sp>
          <p:nvSpPr>
            <p:cNvPr id="53" name="同心圆 52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1484232" y="1093652"/>
              <a:ext cx="1504272" cy="15042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5" name="椭圆 54"/>
          <p:cNvSpPr/>
          <p:nvPr/>
        </p:nvSpPr>
        <p:spPr>
          <a:xfrm>
            <a:off x="3577372" y="4613079"/>
            <a:ext cx="708307" cy="729107"/>
          </a:xfrm>
          <a:prstGeom prst="ellipse">
            <a:avLst/>
          </a:prstGeom>
          <a:solidFill>
            <a:srgbClr val="E6530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8192" tIns="69096" rIns="138192" bIns="69096" rtlCol="0" anchor="ctr"/>
          <a:lstStyle/>
          <a:p>
            <a:pPr algn="ctr"/>
            <a:endParaRPr lang="zh-CN" altLang="en-US"/>
          </a:p>
        </p:txBody>
      </p:sp>
      <p:grpSp>
        <p:nvGrpSpPr>
          <p:cNvPr id="56" name="组合 55"/>
          <p:cNvGrpSpPr/>
          <p:nvPr/>
        </p:nvGrpSpPr>
        <p:grpSpPr>
          <a:xfrm>
            <a:off x="8057526" y="1388867"/>
            <a:ext cx="935873" cy="963356"/>
            <a:chOff x="1463339" y="1072758"/>
            <a:chExt cx="1546058" cy="1546058"/>
          </a:xfrm>
          <a:effectLst>
            <a:outerShdw blurRad="330200" dist="215900" dir="6900000" sx="81000" sy="81000" algn="t" rotWithShape="0">
              <a:prstClr val="black">
                <a:alpha val="49000"/>
              </a:prstClr>
            </a:outerShdw>
          </a:effectLst>
        </p:grpSpPr>
        <p:sp>
          <p:nvSpPr>
            <p:cNvPr id="57" name="同心圆 56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9" name="椭圆 58"/>
          <p:cNvSpPr/>
          <p:nvPr/>
        </p:nvSpPr>
        <p:spPr>
          <a:xfrm>
            <a:off x="8171309" y="1505993"/>
            <a:ext cx="708307" cy="729107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8192" tIns="69096" rIns="138192" bIns="69096" rtlCol="0" anchor="ctr"/>
          <a:lstStyle/>
          <a:p>
            <a:pPr algn="ctr"/>
            <a:endParaRPr lang="zh-CN" altLang="en-US"/>
          </a:p>
        </p:txBody>
      </p:sp>
      <p:grpSp>
        <p:nvGrpSpPr>
          <p:cNvPr id="60" name="组合 59"/>
          <p:cNvGrpSpPr/>
          <p:nvPr/>
        </p:nvGrpSpPr>
        <p:grpSpPr>
          <a:xfrm>
            <a:off x="8040816" y="2988034"/>
            <a:ext cx="935873" cy="963356"/>
            <a:chOff x="1463339" y="1072758"/>
            <a:chExt cx="1546058" cy="1546058"/>
          </a:xfrm>
          <a:effectLst>
            <a:outerShdw blurRad="330200" dist="215900" dir="6900000" sx="81000" sy="81000" algn="t" rotWithShape="0">
              <a:prstClr val="black">
                <a:alpha val="49000"/>
              </a:prstClr>
            </a:outerShdw>
          </a:effectLst>
        </p:grpSpPr>
        <p:sp>
          <p:nvSpPr>
            <p:cNvPr id="61" name="同心圆 60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3" name="椭圆 62"/>
          <p:cNvSpPr/>
          <p:nvPr/>
        </p:nvSpPr>
        <p:spPr>
          <a:xfrm>
            <a:off x="8154599" y="3105160"/>
            <a:ext cx="708307" cy="729107"/>
          </a:xfrm>
          <a:prstGeom prst="ellipse">
            <a:avLst/>
          </a:prstGeom>
          <a:solidFill>
            <a:srgbClr val="E6530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8192" tIns="69096" rIns="138192" bIns="69096" rtlCol="0" anchor="ctr"/>
          <a:lstStyle/>
          <a:p>
            <a:pPr algn="ctr"/>
            <a:endParaRPr lang="zh-CN" altLang="en-US"/>
          </a:p>
        </p:txBody>
      </p:sp>
      <p:grpSp>
        <p:nvGrpSpPr>
          <p:cNvPr id="64" name="组合 63"/>
          <p:cNvGrpSpPr/>
          <p:nvPr/>
        </p:nvGrpSpPr>
        <p:grpSpPr>
          <a:xfrm>
            <a:off x="8040816" y="4512463"/>
            <a:ext cx="935873" cy="963356"/>
            <a:chOff x="1463339" y="1072758"/>
            <a:chExt cx="1546058" cy="1546058"/>
          </a:xfrm>
          <a:effectLst>
            <a:outerShdw blurRad="330200" dist="215900" dir="6900000" sx="81000" sy="81000" algn="t" rotWithShape="0">
              <a:prstClr val="black">
                <a:alpha val="49000"/>
              </a:prstClr>
            </a:outerShdw>
          </a:effectLst>
        </p:grpSpPr>
        <p:sp>
          <p:nvSpPr>
            <p:cNvPr id="65" name="同心圆 64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7" name="椭圆 66"/>
          <p:cNvSpPr/>
          <p:nvPr/>
        </p:nvSpPr>
        <p:spPr>
          <a:xfrm>
            <a:off x="8154599" y="4629589"/>
            <a:ext cx="708307" cy="729107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8192" tIns="69096" rIns="138192" bIns="69096" rtlCol="0" anchor="ctr"/>
          <a:lstStyle/>
          <a:p>
            <a:pPr algn="ctr"/>
            <a:endParaRPr lang="zh-CN" altLang="en-US"/>
          </a:p>
        </p:txBody>
      </p:sp>
      <p:grpSp>
        <p:nvGrpSpPr>
          <p:cNvPr id="2051" name="组合 2050"/>
          <p:cNvGrpSpPr/>
          <p:nvPr/>
        </p:nvGrpSpPr>
        <p:grpSpPr>
          <a:xfrm>
            <a:off x="4325771" y="863891"/>
            <a:ext cx="3770794" cy="5226556"/>
            <a:chOff x="3365268" y="1116367"/>
            <a:chExt cx="2520280" cy="3668014"/>
          </a:xfrm>
        </p:grpSpPr>
        <p:pic>
          <p:nvPicPr>
            <p:cNvPr id="2" name="Picture 46" descr="iPhone6_mockup_front_white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365268" y="1116367"/>
              <a:ext cx="2520280" cy="3668014"/>
            </a:xfrm>
            <a:prstGeom prst="rect">
              <a:avLst/>
            </a:prstGeom>
          </p:spPr>
        </p:pic>
        <p:pic>
          <p:nvPicPr>
            <p:cNvPr id="2050" name="Picture 2" descr="C:\Users\Administrator\Desktop\001aa04b652e0cf95a3c03.jpg001aa04b652e0cf95a3c03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854617" y="1710412"/>
              <a:ext cx="1524071" cy="2493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049" name="组合 2048"/>
          <p:cNvGrpSpPr/>
          <p:nvPr/>
        </p:nvGrpSpPr>
        <p:grpSpPr>
          <a:xfrm>
            <a:off x="9180975" y="1340421"/>
            <a:ext cx="1961682" cy="4082854"/>
            <a:chOff x="6713191" y="1509563"/>
            <a:chExt cx="1311127" cy="2650994"/>
          </a:xfrm>
        </p:grpSpPr>
        <p:sp>
          <p:nvSpPr>
            <p:cNvPr id="80" name="TextBox 79"/>
            <p:cNvSpPr txBox="1"/>
            <p:nvPr/>
          </p:nvSpPr>
          <p:spPr>
            <a:xfrm>
              <a:off x="6713191" y="1749682"/>
              <a:ext cx="1311127" cy="315826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您的内容打在这里，或者通过您的内容打在这里，或者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6727614" y="1509563"/>
              <a:ext cx="1008112" cy="267174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华文黑体" pitchFamily="2" charset="-122"/>
                </a:rPr>
                <a:t>添加标题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6713191" y="2804363"/>
              <a:ext cx="1311127" cy="315826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您的内容打在这里，或者通过您的内容打在这里，或者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6727615" y="2571750"/>
              <a:ext cx="1008112" cy="267174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华文黑体" pitchFamily="2" charset="-122"/>
                </a:rPr>
                <a:t>添加标题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6713191" y="3844731"/>
              <a:ext cx="1311127" cy="315826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您的内容打在这里，或者通过您的内容打在这里，或者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6727615" y="3612118"/>
              <a:ext cx="1008112" cy="267174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2048" name="组合 2047"/>
          <p:cNvGrpSpPr/>
          <p:nvPr/>
        </p:nvGrpSpPr>
        <p:grpSpPr>
          <a:xfrm>
            <a:off x="768008" y="1434340"/>
            <a:ext cx="2273365" cy="4023879"/>
            <a:chOff x="824932" y="1570544"/>
            <a:chExt cx="1519446" cy="2612704"/>
          </a:xfrm>
        </p:grpSpPr>
        <p:sp>
          <p:nvSpPr>
            <p:cNvPr id="86" name="TextBox 85"/>
            <p:cNvSpPr txBox="1"/>
            <p:nvPr/>
          </p:nvSpPr>
          <p:spPr>
            <a:xfrm>
              <a:off x="824932" y="1833186"/>
              <a:ext cx="1519446" cy="315826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您的内容打在这里，或者通过您的内容打在这里，或者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1331640" y="1570544"/>
              <a:ext cx="1008112" cy="267174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8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华文黑体" pitchFamily="2" charset="-122"/>
                </a:rPr>
                <a:t>添加标题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896940" y="2805428"/>
              <a:ext cx="1447438" cy="315826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您的内容打在这里，或者通过您的内容打在这里，或者</a:t>
              </a: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331640" y="2587805"/>
              <a:ext cx="1008112" cy="267174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8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华文黑体" pitchFamily="2" charset="-122"/>
                </a:rPr>
                <a:t>添加标题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000462" y="3867422"/>
              <a:ext cx="1343916" cy="315826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您的内容打在这里，或者通过您的内容打在这里，或者</a:t>
              </a: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1331640" y="3634809"/>
              <a:ext cx="1008112" cy="267174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8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华文黑体" pitchFamily="2" charset="-122"/>
                </a:rPr>
                <a:t>添加标题</a:t>
              </a:r>
            </a:p>
          </p:txBody>
        </p:sp>
      </p:grpSp>
      <p:sp>
        <p:nvSpPr>
          <p:cNvPr id="2054" name="TextBox 2053"/>
          <p:cNvSpPr txBox="1"/>
          <p:nvPr/>
        </p:nvSpPr>
        <p:spPr>
          <a:xfrm>
            <a:off x="3600033" y="1565677"/>
            <a:ext cx="708307" cy="614045"/>
          </a:xfrm>
          <a:prstGeom prst="rect">
            <a:avLst/>
          </a:prstGeom>
          <a:noFill/>
        </p:spPr>
        <p:txBody>
          <a:bodyPr wrap="square" lIns="138192" tIns="69096" rIns="138192" bIns="69096" rtlCol="0">
            <a:spAutoFit/>
          </a:bodyPr>
          <a:lstStyle/>
          <a:p>
            <a:r>
              <a:rPr lang="en-US" altLang="zh-CN" sz="3100" dirty="0">
                <a:solidFill>
                  <a:schemeClr val="bg1"/>
                </a:solidFill>
                <a:latin typeface="Humnst777 BlkCn BT" panose="020B0803030504020204" pitchFamily="34" charset="0"/>
              </a:rPr>
              <a:t>01</a:t>
            </a:r>
            <a:endParaRPr lang="zh-CN" altLang="en-US" sz="3100" dirty="0">
              <a:solidFill>
                <a:schemeClr val="bg1"/>
              </a:solidFill>
              <a:latin typeface="Humnst777 BlkCn BT" panose="020B0803030504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3576320" y="3149853"/>
            <a:ext cx="708307" cy="609600"/>
          </a:xfrm>
          <a:prstGeom prst="rect">
            <a:avLst/>
          </a:prstGeom>
          <a:noFill/>
        </p:spPr>
        <p:txBody>
          <a:bodyPr wrap="square" lIns="138192" tIns="69096" rIns="138192" bIns="69096" rtlCol="0">
            <a:spAutoFit/>
          </a:bodyPr>
          <a:lstStyle/>
          <a:p>
            <a:r>
              <a:rPr lang="en-US" altLang="zh-CN" sz="3100" dirty="0">
                <a:solidFill>
                  <a:schemeClr val="bg1"/>
                </a:solidFill>
                <a:latin typeface="DFGothic-EB" panose="02010609010101010101" pitchFamily="1" charset="-128"/>
                <a:ea typeface="DFGothic-EB" panose="02010609010101010101" pitchFamily="1" charset="-128"/>
              </a:rPr>
              <a:t>02</a:t>
            </a:r>
            <a:endParaRPr lang="zh-CN" altLang="en-US" sz="3100" dirty="0">
              <a:solidFill>
                <a:schemeClr val="bg1"/>
              </a:solidFill>
              <a:latin typeface="DFGothic-EB" panose="02010609010101010101" pitchFamily="1" charset="-128"/>
              <a:ea typeface="DFGothic-EB" panose="02010609010101010101" pitchFamily="1" charset="-128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3594082" y="4652750"/>
            <a:ext cx="708307" cy="609600"/>
          </a:xfrm>
          <a:prstGeom prst="rect">
            <a:avLst/>
          </a:prstGeom>
          <a:noFill/>
        </p:spPr>
        <p:txBody>
          <a:bodyPr wrap="square" lIns="138192" tIns="69096" rIns="138192" bIns="69096" rtlCol="0">
            <a:spAutoFit/>
          </a:bodyPr>
          <a:lstStyle/>
          <a:p>
            <a:r>
              <a:rPr lang="en-US" altLang="zh-CN" sz="3100" dirty="0">
                <a:solidFill>
                  <a:schemeClr val="bg1"/>
                </a:solidFill>
                <a:latin typeface="DFGothic-EB" panose="02010609010101010101" pitchFamily="1" charset="-128"/>
                <a:ea typeface="DFGothic-EB" panose="02010609010101010101" pitchFamily="1" charset="-128"/>
              </a:rPr>
              <a:t>03</a:t>
            </a:r>
            <a:endParaRPr lang="zh-CN" altLang="en-US" sz="3100" dirty="0">
              <a:solidFill>
                <a:schemeClr val="bg1"/>
              </a:solidFill>
              <a:latin typeface="DFGothic-EB" panose="02010609010101010101" pitchFamily="1" charset="-128"/>
              <a:ea typeface="DFGothic-EB" panose="02010609010101010101" pitchFamily="1" charset="-128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8185159" y="4663724"/>
            <a:ext cx="708307" cy="609600"/>
          </a:xfrm>
          <a:prstGeom prst="rect">
            <a:avLst/>
          </a:prstGeom>
          <a:noFill/>
        </p:spPr>
        <p:txBody>
          <a:bodyPr wrap="square" lIns="138192" tIns="69096" rIns="138192" bIns="69096" rtlCol="0">
            <a:spAutoFit/>
          </a:bodyPr>
          <a:lstStyle/>
          <a:p>
            <a:r>
              <a:rPr lang="en-US" altLang="zh-CN" sz="3100" dirty="0">
                <a:solidFill>
                  <a:schemeClr val="bg1"/>
                </a:solidFill>
                <a:latin typeface="DFGothic-EB" panose="02010609010101010101" pitchFamily="1" charset="-128"/>
                <a:ea typeface="DFGothic-EB" panose="02010609010101010101" pitchFamily="1" charset="-128"/>
              </a:rPr>
              <a:t>06</a:t>
            </a:r>
            <a:endParaRPr lang="zh-CN" altLang="en-US" sz="3100" dirty="0">
              <a:solidFill>
                <a:schemeClr val="bg1"/>
              </a:solidFill>
              <a:latin typeface="DFGothic-EB" panose="02010609010101010101" pitchFamily="1" charset="-128"/>
              <a:ea typeface="DFGothic-EB" panose="02010609010101010101" pitchFamily="1" charset="-128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8179350" y="3183191"/>
            <a:ext cx="708307" cy="609600"/>
          </a:xfrm>
          <a:prstGeom prst="rect">
            <a:avLst/>
          </a:prstGeom>
          <a:noFill/>
        </p:spPr>
        <p:txBody>
          <a:bodyPr wrap="square" lIns="138192" tIns="69096" rIns="138192" bIns="69096" rtlCol="0">
            <a:spAutoFit/>
          </a:bodyPr>
          <a:lstStyle/>
          <a:p>
            <a:r>
              <a:rPr lang="en-US" altLang="zh-CN" sz="3100" dirty="0">
                <a:solidFill>
                  <a:schemeClr val="bg1"/>
                </a:solidFill>
                <a:latin typeface="DFGothic-EB" panose="02010609010101010101" pitchFamily="1" charset="-128"/>
                <a:ea typeface="DFGothic-EB" panose="02010609010101010101" pitchFamily="1" charset="-128"/>
              </a:rPr>
              <a:t>05</a:t>
            </a:r>
            <a:endParaRPr lang="zh-CN" altLang="en-US" sz="3100" dirty="0">
              <a:solidFill>
                <a:schemeClr val="bg1"/>
              </a:solidFill>
              <a:latin typeface="DFGothic-EB" panose="02010609010101010101" pitchFamily="1" charset="-128"/>
              <a:ea typeface="DFGothic-EB" panose="02010609010101010101" pitchFamily="1" charset="-128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8178398" y="1530755"/>
            <a:ext cx="708307" cy="609600"/>
          </a:xfrm>
          <a:prstGeom prst="rect">
            <a:avLst/>
          </a:prstGeom>
          <a:noFill/>
        </p:spPr>
        <p:txBody>
          <a:bodyPr wrap="square" lIns="138192" tIns="69096" rIns="138192" bIns="69096" rtlCol="0">
            <a:spAutoFit/>
          </a:bodyPr>
          <a:lstStyle/>
          <a:p>
            <a:r>
              <a:rPr lang="en-US" altLang="zh-CN" sz="3100" dirty="0">
                <a:solidFill>
                  <a:schemeClr val="bg1"/>
                </a:solidFill>
                <a:latin typeface="DFGothic-EB" panose="02010609010101010101" pitchFamily="1" charset="-128"/>
                <a:ea typeface="DFGothic-EB" panose="02010609010101010101" pitchFamily="1" charset="-128"/>
              </a:rPr>
              <a:t>04</a:t>
            </a:r>
            <a:endParaRPr lang="zh-CN" altLang="en-US" sz="3100" dirty="0">
              <a:solidFill>
                <a:schemeClr val="bg1"/>
              </a:solidFill>
              <a:latin typeface="DFGothic-EB" panose="02010609010101010101" pitchFamily="1" charset="-128"/>
              <a:ea typeface="DFGothic-EB" panose="02010609010101010101" pitchFamily="1" charset="-128"/>
            </a:endParaRPr>
          </a:p>
        </p:txBody>
      </p:sp>
    </p:spTree>
  </p:cSld>
  <p:clrMapOvr>
    <a:masterClrMapping/>
  </p:clrMapOvr>
  <p:transition spd="slow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000"/>
                            </p:stCondLst>
                            <p:childTnLst>
                              <p:par>
                                <p:cTn id="82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47" grpId="0" bldLvl="0" animBg="1"/>
      <p:bldP spid="51" grpId="0" bldLvl="0" animBg="1"/>
      <p:bldP spid="55" grpId="0" bldLvl="0" animBg="1"/>
      <p:bldP spid="59" grpId="0" bldLvl="0" animBg="1"/>
      <p:bldP spid="63" grpId="0" bldLvl="0" animBg="1"/>
      <p:bldP spid="67" grpId="0" bldLvl="0" animBg="1"/>
      <p:bldP spid="2054" grpId="0"/>
      <p:bldP spid="101" grpId="0"/>
      <p:bldP spid="102" grpId="0"/>
      <p:bldP spid="103" grpId="0"/>
      <p:bldP spid="104" grpId="0"/>
      <p:bldP spid="10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5803215" y="1495276"/>
            <a:ext cx="3712007" cy="539353"/>
          </a:xfrm>
          <a:prstGeom prst="rect">
            <a:avLst/>
          </a:prstGeom>
          <a:solidFill>
            <a:srgbClr val="F6F6F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>
            <a:off x="3705" y="6414868"/>
            <a:ext cx="12202363" cy="435195"/>
          </a:xfrm>
          <a:custGeom>
            <a:avLst/>
            <a:gdLst>
              <a:gd name="connsiteX0" fmla="*/ 6442848 w 12885696"/>
              <a:gd name="connsiteY0" fmla="*/ 0 h 677930"/>
              <a:gd name="connsiteX1" fmla="*/ 12818477 w 12885696"/>
              <a:gd name="connsiteY1" fmla="*/ 656546 h 677930"/>
              <a:gd name="connsiteX2" fmla="*/ 12885696 w 12885696"/>
              <a:gd name="connsiteY2" fmla="*/ 677930 h 677930"/>
              <a:gd name="connsiteX3" fmla="*/ 0 w 12885696"/>
              <a:gd name="connsiteY3" fmla="*/ 677930 h 677930"/>
              <a:gd name="connsiteX4" fmla="*/ 67219 w 12885696"/>
              <a:gd name="connsiteY4" fmla="*/ 656546 h 677930"/>
              <a:gd name="connsiteX5" fmla="*/ 6442848 w 12885696"/>
              <a:gd name="connsiteY5" fmla="*/ 0 h 67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885696" h="677930">
                <a:moveTo>
                  <a:pt x="6442848" y="0"/>
                </a:moveTo>
                <a:cubicBezTo>
                  <a:pt x="9144779" y="0"/>
                  <a:pt x="11510983" y="262931"/>
                  <a:pt x="12818477" y="656546"/>
                </a:cubicBezTo>
                <a:lnTo>
                  <a:pt x="12885696" y="677930"/>
                </a:lnTo>
                <a:lnTo>
                  <a:pt x="0" y="677930"/>
                </a:lnTo>
                <a:lnTo>
                  <a:pt x="67219" y="656546"/>
                </a:lnTo>
                <a:cubicBezTo>
                  <a:pt x="1374713" y="262931"/>
                  <a:pt x="3740917" y="0"/>
                  <a:pt x="6442848" y="0"/>
                </a:cubicBezTo>
                <a:close/>
              </a:path>
            </a:pathLst>
          </a:custGeom>
          <a:solidFill>
            <a:srgbClr val="E65307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64"/>
          <p:cNvSpPr txBox="1"/>
          <p:nvPr/>
        </p:nvSpPr>
        <p:spPr>
          <a:xfrm>
            <a:off x="5936375" y="1520868"/>
            <a:ext cx="3578846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fontAlgn="ctr"/>
            <a:r>
              <a:rPr lang="en-US" altLang="zh-CN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PART </a:t>
            </a:r>
            <a:r>
              <a:rPr lang="en-US" altLang="zh-CN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01     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此处添加标题</a:t>
            </a:r>
          </a:p>
        </p:txBody>
      </p:sp>
      <p:sp>
        <p:nvSpPr>
          <p:cNvPr id="18" name="TextBox 59"/>
          <p:cNvSpPr txBox="1">
            <a:spLocks noChangeArrowheads="1"/>
          </p:cNvSpPr>
          <p:nvPr/>
        </p:nvSpPr>
        <p:spPr bwMode="auto">
          <a:xfrm flipH="1">
            <a:off x="1303334" y="2503542"/>
            <a:ext cx="3187903" cy="144655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defTabSz="685800">
              <a:defRPr/>
            </a:pPr>
            <a:r>
              <a:rPr lang="zh-CN" altLang="en-US" sz="6000" b="1" kern="0" dirty="0" smtClean="0">
                <a:solidFill>
                  <a:srgbClr val="E65307"/>
                </a:solidFill>
                <a:latin typeface="微软雅黑" panose="020B0503020204020204" charset="-122"/>
                <a:ea typeface="微软雅黑" panose="020B0503020204020204" charset="-122"/>
              </a:rPr>
              <a:t>目录</a:t>
            </a:r>
          </a:p>
          <a:p>
            <a:pPr algn="r" defTabSz="685800">
              <a:defRPr/>
            </a:pPr>
            <a:r>
              <a:rPr lang="en-US" altLang="ko-KR" sz="2800" b="1" kern="0" dirty="0" smtClean="0">
                <a:solidFill>
                  <a:srgbClr val="E65307"/>
                </a:solidFill>
                <a:latin typeface="微软雅黑" panose="020B0503020204020204" charset="-122"/>
                <a:ea typeface="微软雅黑" panose="020B0503020204020204" charset="-122"/>
              </a:rPr>
              <a:t>CONTENTS</a:t>
            </a:r>
          </a:p>
        </p:txBody>
      </p:sp>
      <p:sp>
        <p:nvSpPr>
          <p:cNvPr id="5" name="任意多边形 4"/>
          <p:cNvSpPr/>
          <p:nvPr/>
        </p:nvSpPr>
        <p:spPr>
          <a:xfrm>
            <a:off x="2736733" y="2465164"/>
            <a:ext cx="1845118" cy="534043"/>
          </a:xfrm>
          <a:custGeom>
            <a:avLst/>
            <a:gdLst>
              <a:gd name="connsiteX0" fmla="*/ 0 w 1682088"/>
              <a:gd name="connsiteY0" fmla="*/ 0 h 519125"/>
              <a:gd name="connsiteX1" fmla="*/ 1682088 w 1682088"/>
              <a:gd name="connsiteY1" fmla="*/ 0 h 519125"/>
              <a:gd name="connsiteX2" fmla="*/ 1682088 w 1682088"/>
              <a:gd name="connsiteY2" fmla="*/ 519125 h 519125"/>
              <a:gd name="connsiteX3" fmla="*/ 0 w 1682088"/>
              <a:gd name="connsiteY3" fmla="*/ 519125 h 519125"/>
              <a:gd name="connsiteX4" fmla="*/ 0 w 1682088"/>
              <a:gd name="connsiteY4" fmla="*/ 0 h 519125"/>
              <a:gd name="connsiteX0-1" fmla="*/ 0 w 1682088"/>
              <a:gd name="connsiteY0-2" fmla="*/ 519125 h 610565"/>
              <a:gd name="connsiteX1-3" fmla="*/ 0 w 1682088"/>
              <a:gd name="connsiteY1-4" fmla="*/ 0 h 610565"/>
              <a:gd name="connsiteX2-5" fmla="*/ 1682088 w 1682088"/>
              <a:gd name="connsiteY2-6" fmla="*/ 0 h 610565"/>
              <a:gd name="connsiteX3-7" fmla="*/ 1682088 w 1682088"/>
              <a:gd name="connsiteY3-8" fmla="*/ 519125 h 610565"/>
              <a:gd name="connsiteX4-9" fmla="*/ 91440 w 1682088"/>
              <a:gd name="connsiteY4-10" fmla="*/ 610565 h 610565"/>
              <a:gd name="connsiteX0-11" fmla="*/ 0 w 1682088"/>
              <a:gd name="connsiteY0-12" fmla="*/ 519125 h 519125"/>
              <a:gd name="connsiteX1-13" fmla="*/ 0 w 1682088"/>
              <a:gd name="connsiteY1-14" fmla="*/ 0 h 519125"/>
              <a:gd name="connsiteX2-15" fmla="*/ 1682088 w 1682088"/>
              <a:gd name="connsiteY2-16" fmla="*/ 0 h 519125"/>
              <a:gd name="connsiteX3-17" fmla="*/ 1682088 w 1682088"/>
              <a:gd name="connsiteY3-18" fmla="*/ 519125 h 51912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682088" h="519125">
                <a:moveTo>
                  <a:pt x="0" y="519125"/>
                </a:moveTo>
                <a:lnTo>
                  <a:pt x="0" y="0"/>
                </a:lnTo>
                <a:lnTo>
                  <a:pt x="1682088" y="0"/>
                </a:lnTo>
                <a:lnTo>
                  <a:pt x="1682088" y="519125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2046537" y="2795570"/>
            <a:ext cx="2301816" cy="1478645"/>
          </a:xfrm>
          <a:custGeom>
            <a:avLst/>
            <a:gdLst>
              <a:gd name="connsiteX0" fmla="*/ 0 w 2463662"/>
              <a:gd name="connsiteY0" fmla="*/ 0 h 1478645"/>
              <a:gd name="connsiteX1" fmla="*/ 877819 w 2463662"/>
              <a:gd name="connsiteY1" fmla="*/ 0 h 1478645"/>
              <a:gd name="connsiteX2" fmla="*/ 877819 w 2463662"/>
              <a:gd name="connsiteY2" fmla="*/ 1105159 h 1478645"/>
              <a:gd name="connsiteX3" fmla="*/ 2463662 w 2463662"/>
              <a:gd name="connsiteY3" fmla="*/ 1105159 h 1478645"/>
              <a:gd name="connsiteX4" fmla="*/ 2463662 w 2463662"/>
              <a:gd name="connsiteY4" fmla="*/ 1478645 h 1478645"/>
              <a:gd name="connsiteX5" fmla="*/ 0 w 2463662"/>
              <a:gd name="connsiteY5" fmla="*/ 1478645 h 1478645"/>
              <a:gd name="connsiteX6" fmla="*/ 0 w 2463662"/>
              <a:gd name="connsiteY6" fmla="*/ 0 h 1478645"/>
              <a:gd name="connsiteX0-1" fmla="*/ 877819 w 2463662"/>
              <a:gd name="connsiteY0-2" fmla="*/ 1105159 h 1478645"/>
              <a:gd name="connsiteX1-3" fmla="*/ 2463662 w 2463662"/>
              <a:gd name="connsiteY1-4" fmla="*/ 1105159 h 1478645"/>
              <a:gd name="connsiteX2-5" fmla="*/ 2463662 w 2463662"/>
              <a:gd name="connsiteY2-6" fmla="*/ 1478645 h 1478645"/>
              <a:gd name="connsiteX3-7" fmla="*/ 0 w 2463662"/>
              <a:gd name="connsiteY3-8" fmla="*/ 1478645 h 1478645"/>
              <a:gd name="connsiteX4-9" fmla="*/ 0 w 2463662"/>
              <a:gd name="connsiteY4-10" fmla="*/ 0 h 1478645"/>
              <a:gd name="connsiteX5-11" fmla="*/ 877819 w 2463662"/>
              <a:gd name="connsiteY5-12" fmla="*/ 0 h 1478645"/>
              <a:gd name="connsiteX6-13" fmla="*/ 969259 w 2463662"/>
              <a:gd name="connsiteY6-14" fmla="*/ 1196599 h 1478645"/>
              <a:gd name="connsiteX0-15" fmla="*/ 877819 w 2463662"/>
              <a:gd name="connsiteY0-16" fmla="*/ 1105159 h 1478645"/>
              <a:gd name="connsiteX1-17" fmla="*/ 2463662 w 2463662"/>
              <a:gd name="connsiteY1-18" fmla="*/ 1105159 h 1478645"/>
              <a:gd name="connsiteX2-19" fmla="*/ 2463662 w 2463662"/>
              <a:gd name="connsiteY2-20" fmla="*/ 1478645 h 1478645"/>
              <a:gd name="connsiteX3-21" fmla="*/ 0 w 2463662"/>
              <a:gd name="connsiteY3-22" fmla="*/ 1478645 h 1478645"/>
              <a:gd name="connsiteX4-23" fmla="*/ 0 w 2463662"/>
              <a:gd name="connsiteY4-24" fmla="*/ 0 h 1478645"/>
              <a:gd name="connsiteX5-25" fmla="*/ 877819 w 2463662"/>
              <a:gd name="connsiteY5-26" fmla="*/ 0 h 1478645"/>
              <a:gd name="connsiteX0-27" fmla="*/ 2463662 w 2463662"/>
              <a:gd name="connsiteY0-28" fmla="*/ 1105159 h 1478645"/>
              <a:gd name="connsiteX1-29" fmla="*/ 2463662 w 2463662"/>
              <a:gd name="connsiteY1-30" fmla="*/ 1478645 h 1478645"/>
              <a:gd name="connsiteX2-31" fmla="*/ 0 w 2463662"/>
              <a:gd name="connsiteY2-32" fmla="*/ 1478645 h 1478645"/>
              <a:gd name="connsiteX3-33" fmla="*/ 0 w 2463662"/>
              <a:gd name="connsiteY3-34" fmla="*/ 0 h 1478645"/>
              <a:gd name="connsiteX4-35" fmla="*/ 877819 w 2463662"/>
              <a:gd name="connsiteY4-36" fmla="*/ 0 h 147864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463662" h="1478645">
                <a:moveTo>
                  <a:pt x="2463662" y="1105159"/>
                </a:moveTo>
                <a:lnTo>
                  <a:pt x="2463662" y="1478645"/>
                </a:lnTo>
                <a:lnTo>
                  <a:pt x="0" y="1478645"/>
                </a:lnTo>
                <a:lnTo>
                  <a:pt x="0" y="0"/>
                </a:lnTo>
                <a:lnTo>
                  <a:pt x="877819" y="0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6936555" y="1495428"/>
            <a:ext cx="2578666" cy="539353"/>
          </a:xfrm>
          <a:custGeom>
            <a:avLst/>
            <a:gdLst>
              <a:gd name="connsiteX0" fmla="*/ 0 w 2463662"/>
              <a:gd name="connsiteY0" fmla="*/ 0 h 1478645"/>
              <a:gd name="connsiteX1" fmla="*/ 877819 w 2463662"/>
              <a:gd name="connsiteY1" fmla="*/ 0 h 1478645"/>
              <a:gd name="connsiteX2" fmla="*/ 877819 w 2463662"/>
              <a:gd name="connsiteY2" fmla="*/ 1105159 h 1478645"/>
              <a:gd name="connsiteX3" fmla="*/ 2463662 w 2463662"/>
              <a:gd name="connsiteY3" fmla="*/ 1105159 h 1478645"/>
              <a:gd name="connsiteX4" fmla="*/ 2463662 w 2463662"/>
              <a:gd name="connsiteY4" fmla="*/ 1478645 h 1478645"/>
              <a:gd name="connsiteX5" fmla="*/ 0 w 2463662"/>
              <a:gd name="connsiteY5" fmla="*/ 1478645 h 1478645"/>
              <a:gd name="connsiteX6" fmla="*/ 0 w 2463662"/>
              <a:gd name="connsiteY6" fmla="*/ 0 h 1478645"/>
              <a:gd name="connsiteX0-1" fmla="*/ 877819 w 2463662"/>
              <a:gd name="connsiteY0-2" fmla="*/ 1105159 h 1478645"/>
              <a:gd name="connsiteX1-3" fmla="*/ 2463662 w 2463662"/>
              <a:gd name="connsiteY1-4" fmla="*/ 1105159 h 1478645"/>
              <a:gd name="connsiteX2-5" fmla="*/ 2463662 w 2463662"/>
              <a:gd name="connsiteY2-6" fmla="*/ 1478645 h 1478645"/>
              <a:gd name="connsiteX3-7" fmla="*/ 0 w 2463662"/>
              <a:gd name="connsiteY3-8" fmla="*/ 1478645 h 1478645"/>
              <a:gd name="connsiteX4-9" fmla="*/ 0 w 2463662"/>
              <a:gd name="connsiteY4-10" fmla="*/ 0 h 1478645"/>
              <a:gd name="connsiteX5-11" fmla="*/ 877819 w 2463662"/>
              <a:gd name="connsiteY5-12" fmla="*/ 0 h 1478645"/>
              <a:gd name="connsiteX6-13" fmla="*/ 969259 w 2463662"/>
              <a:gd name="connsiteY6-14" fmla="*/ 1196599 h 1478645"/>
              <a:gd name="connsiteX0-15" fmla="*/ 877819 w 2463662"/>
              <a:gd name="connsiteY0-16" fmla="*/ 1105159 h 1478645"/>
              <a:gd name="connsiteX1-17" fmla="*/ 2463662 w 2463662"/>
              <a:gd name="connsiteY1-18" fmla="*/ 1105159 h 1478645"/>
              <a:gd name="connsiteX2-19" fmla="*/ 2463662 w 2463662"/>
              <a:gd name="connsiteY2-20" fmla="*/ 1478645 h 1478645"/>
              <a:gd name="connsiteX3-21" fmla="*/ 0 w 2463662"/>
              <a:gd name="connsiteY3-22" fmla="*/ 1478645 h 1478645"/>
              <a:gd name="connsiteX4-23" fmla="*/ 0 w 2463662"/>
              <a:gd name="connsiteY4-24" fmla="*/ 0 h 1478645"/>
              <a:gd name="connsiteX5-25" fmla="*/ 877819 w 2463662"/>
              <a:gd name="connsiteY5-26" fmla="*/ 0 h 1478645"/>
              <a:gd name="connsiteX0-27" fmla="*/ 2463662 w 2463662"/>
              <a:gd name="connsiteY0-28" fmla="*/ 1105159 h 1478645"/>
              <a:gd name="connsiteX1-29" fmla="*/ 2463662 w 2463662"/>
              <a:gd name="connsiteY1-30" fmla="*/ 1478645 h 1478645"/>
              <a:gd name="connsiteX2-31" fmla="*/ 0 w 2463662"/>
              <a:gd name="connsiteY2-32" fmla="*/ 1478645 h 1478645"/>
              <a:gd name="connsiteX3-33" fmla="*/ 0 w 2463662"/>
              <a:gd name="connsiteY3-34" fmla="*/ 0 h 1478645"/>
              <a:gd name="connsiteX4-35" fmla="*/ 877819 w 2463662"/>
              <a:gd name="connsiteY4-36" fmla="*/ 0 h 1478645"/>
              <a:gd name="connsiteX0-37" fmla="*/ 2463662 w 2463662"/>
              <a:gd name="connsiteY0-38" fmla="*/ 1105159 h 1478645"/>
              <a:gd name="connsiteX1-39" fmla="*/ 2463662 w 2463662"/>
              <a:gd name="connsiteY1-40" fmla="*/ 1478645 h 1478645"/>
              <a:gd name="connsiteX2-41" fmla="*/ 0 w 2463662"/>
              <a:gd name="connsiteY2-42" fmla="*/ 1478645 h 1478645"/>
              <a:gd name="connsiteX3-43" fmla="*/ 0 w 2463662"/>
              <a:gd name="connsiteY3-44" fmla="*/ 0 h 1478645"/>
              <a:gd name="connsiteX0-45" fmla="*/ 2463662 w 2463662"/>
              <a:gd name="connsiteY0-46" fmla="*/ 0 h 373486"/>
              <a:gd name="connsiteX1-47" fmla="*/ 2463662 w 2463662"/>
              <a:gd name="connsiteY1-48" fmla="*/ 373486 h 373486"/>
              <a:gd name="connsiteX2-49" fmla="*/ 0 w 2463662"/>
              <a:gd name="connsiteY2-50" fmla="*/ 373486 h 37348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2463662" h="373486">
                <a:moveTo>
                  <a:pt x="2463662" y="0"/>
                </a:moveTo>
                <a:lnTo>
                  <a:pt x="2463662" y="373486"/>
                </a:lnTo>
                <a:lnTo>
                  <a:pt x="0" y="373486"/>
                </a:lnTo>
              </a:path>
            </a:pathLst>
          </a:custGeom>
          <a:noFill/>
          <a:ln w="31750">
            <a:solidFill>
              <a:srgbClr val="E653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803215" y="2575368"/>
            <a:ext cx="3712007" cy="539353"/>
          </a:xfrm>
          <a:prstGeom prst="rect">
            <a:avLst/>
          </a:prstGeom>
          <a:solidFill>
            <a:srgbClr val="F6F6F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64"/>
          <p:cNvSpPr txBox="1"/>
          <p:nvPr/>
        </p:nvSpPr>
        <p:spPr>
          <a:xfrm>
            <a:off x="5936375" y="2600960"/>
            <a:ext cx="3578846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fontAlgn="ctr"/>
            <a:r>
              <a:rPr lang="en-US" altLang="zh-CN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PART </a:t>
            </a:r>
            <a:r>
              <a:rPr lang="en-US" altLang="zh-CN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02     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此处添加标题</a:t>
            </a:r>
          </a:p>
        </p:txBody>
      </p:sp>
      <p:sp>
        <p:nvSpPr>
          <p:cNvPr id="10" name="任意多边形 9"/>
          <p:cNvSpPr/>
          <p:nvPr/>
        </p:nvSpPr>
        <p:spPr>
          <a:xfrm>
            <a:off x="6936555" y="2591410"/>
            <a:ext cx="2578666" cy="539353"/>
          </a:xfrm>
          <a:custGeom>
            <a:avLst/>
            <a:gdLst>
              <a:gd name="connsiteX0" fmla="*/ 0 w 2463662"/>
              <a:gd name="connsiteY0" fmla="*/ 0 h 1478645"/>
              <a:gd name="connsiteX1" fmla="*/ 877819 w 2463662"/>
              <a:gd name="connsiteY1" fmla="*/ 0 h 1478645"/>
              <a:gd name="connsiteX2" fmla="*/ 877819 w 2463662"/>
              <a:gd name="connsiteY2" fmla="*/ 1105159 h 1478645"/>
              <a:gd name="connsiteX3" fmla="*/ 2463662 w 2463662"/>
              <a:gd name="connsiteY3" fmla="*/ 1105159 h 1478645"/>
              <a:gd name="connsiteX4" fmla="*/ 2463662 w 2463662"/>
              <a:gd name="connsiteY4" fmla="*/ 1478645 h 1478645"/>
              <a:gd name="connsiteX5" fmla="*/ 0 w 2463662"/>
              <a:gd name="connsiteY5" fmla="*/ 1478645 h 1478645"/>
              <a:gd name="connsiteX6" fmla="*/ 0 w 2463662"/>
              <a:gd name="connsiteY6" fmla="*/ 0 h 1478645"/>
              <a:gd name="connsiteX0-1" fmla="*/ 877819 w 2463662"/>
              <a:gd name="connsiteY0-2" fmla="*/ 1105159 h 1478645"/>
              <a:gd name="connsiteX1-3" fmla="*/ 2463662 w 2463662"/>
              <a:gd name="connsiteY1-4" fmla="*/ 1105159 h 1478645"/>
              <a:gd name="connsiteX2-5" fmla="*/ 2463662 w 2463662"/>
              <a:gd name="connsiteY2-6" fmla="*/ 1478645 h 1478645"/>
              <a:gd name="connsiteX3-7" fmla="*/ 0 w 2463662"/>
              <a:gd name="connsiteY3-8" fmla="*/ 1478645 h 1478645"/>
              <a:gd name="connsiteX4-9" fmla="*/ 0 w 2463662"/>
              <a:gd name="connsiteY4-10" fmla="*/ 0 h 1478645"/>
              <a:gd name="connsiteX5-11" fmla="*/ 877819 w 2463662"/>
              <a:gd name="connsiteY5-12" fmla="*/ 0 h 1478645"/>
              <a:gd name="connsiteX6-13" fmla="*/ 969259 w 2463662"/>
              <a:gd name="connsiteY6-14" fmla="*/ 1196599 h 1478645"/>
              <a:gd name="connsiteX0-15" fmla="*/ 877819 w 2463662"/>
              <a:gd name="connsiteY0-16" fmla="*/ 1105159 h 1478645"/>
              <a:gd name="connsiteX1-17" fmla="*/ 2463662 w 2463662"/>
              <a:gd name="connsiteY1-18" fmla="*/ 1105159 h 1478645"/>
              <a:gd name="connsiteX2-19" fmla="*/ 2463662 w 2463662"/>
              <a:gd name="connsiteY2-20" fmla="*/ 1478645 h 1478645"/>
              <a:gd name="connsiteX3-21" fmla="*/ 0 w 2463662"/>
              <a:gd name="connsiteY3-22" fmla="*/ 1478645 h 1478645"/>
              <a:gd name="connsiteX4-23" fmla="*/ 0 w 2463662"/>
              <a:gd name="connsiteY4-24" fmla="*/ 0 h 1478645"/>
              <a:gd name="connsiteX5-25" fmla="*/ 877819 w 2463662"/>
              <a:gd name="connsiteY5-26" fmla="*/ 0 h 1478645"/>
              <a:gd name="connsiteX0-27" fmla="*/ 2463662 w 2463662"/>
              <a:gd name="connsiteY0-28" fmla="*/ 1105159 h 1478645"/>
              <a:gd name="connsiteX1-29" fmla="*/ 2463662 w 2463662"/>
              <a:gd name="connsiteY1-30" fmla="*/ 1478645 h 1478645"/>
              <a:gd name="connsiteX2-31" fmla="*/ 0 w 2463662"/>
              <a:gd name="connsiteY2-32" fmla="*/ 1478645 h 1478645"/>
              <a:gd name="connsiteX3-33" fmla="*/ 0 w 2463662"/>
              <a:gd name="connsiteY3-34" fmla="*/ 0 h 1478645"/>
              <a:gd name="connsiteX4-35" fmla="*/ 877819 w 2463662"/>
              <a:gd name="connsiteY4-36" fmla="*/ 0 h 1478645"/>
              <a:gd name="connsiteX0-37" fmla="*/ 2463662 w 2463662"/>
              <a:gd name="connsiteY0-38" fmla="*/ 1105159 h 1478645"/>
              <a:gd name="connsiteX1-39" fmla="*/ 2463662 w 2463662"/>
              <a:gd name="connsiteY1-40" fmla="*/ 1478645 h 1478645"/>
              <a:gd name="connsiteX2-41" fmla="*/ 0 w 2463662"/>
              <a:gd name="connsiteY2-42" fmla="*/ 1478645 h 1478645"/>
              <a:gd name="connsiteX3-43" fmla="*/ 0 w 2463662"/>
              <a:gd name="connsiteY3-44" fmla="*/ 0 h 1478645"/>
              <a:gd name="connsiteX0-45" fmla="*/ 2463662 w 2463662"/>
              <a:gd name="connsiteY0-46" fmla="*/ 0 h 373486"/>
              <a:gd name="connsiteX1-47" fmla="*/ 2463662 w 2463662"/>
              <a:gd name="connsiteY1-48" fmla="*/ 373486 h 373486"/>
              <a:gd name="connsiteX2-49" fmla="*/ 0 w 2463662"/>
              <a:gd name="connsiteY2-50" fmla="*/ 373486 h 37348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2463662" h="373486">
                <a:moveTo>
                  <a:pt x="2463662" y="0"/>
                </a:moveTo>
                <a:lnTo>
                  <a:pt x="2463662" y="373486"/>
                </a:lnTo>
                <a:lnTo>
                  <a:pt x="0" y="373486"/>
                </a:lnTo>
              </a:path>
            </a:pathLst>
          </a:custGeom>
          <a:noFill/>
          <a:ln w="31750">
            <a:solidFill>
              <a:srgbClr val="E653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803215" y="3655460"/>
            <a:ext cx="3712007" cy="539353"/>
          </a:xfrm>
          <a:prstGeom prst="rect">
            <a:avLst/>
          </a:prstGeom>
          <a:solidFill>
            <a:srgbClr val="F6F6F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64"/>
          <p:cNvSpPr txBox="1"/>
          <p:nvPr/>
        </p:nvSpPr>
        <p:spPr>
          <a:xfrm>
            <a:off x="5936375" y="3681052"/>
            <a:ext cx="3578846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fontAlgn="ctr"/>
            <a:r>
              <a:rPr lang="en-US" altLang="zh-CN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PART </a:t>
            </a:r>
            <a:r>
              <a:rPr lang="en-US" altLang="zh-CN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03     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此处添加标题</a:t>
            </a:r>
          </a:p>
        </p:txBody>
      </p:sp>
      <p:sp>
        <p:nvSpPr>
          <p:cNvPr id="15" name="任意多边形 14"/>
          <p:cNvSpPr/>
          <p:nvPr/>
        </p:nvSpPr>
        <p:spPr>
          <a:xfrm>
            <a:off x="6936555" y="3671502"/>
            <a:ext cx="2578666" cy="539353"/>
          </a:xfrm>
          <a:custGeom>
            <a:avLst/>
            <a:gdLst>
              <a:gd name="connsiteX0" fmla="*/ 0 w 2463662"/>
              <a:gd name="connsiteY0" fmla="*/ 0 h 1478645"/>
              <a:gd name="connsiteX1" fmla="*/ 877819 w 2463662"/>
              <a:gd name="connsiteY1" fmla="*/ 0 h 1478645"/>
              <a:gd name="connsiteX2" fmla="*/ 877819 w 2463662"/>
              <a:gd name="connsiteY2" fmla="*/ 1105159 h 1478645"/>
              <a:gd name="connsiteX3" fmla="*/ 2463662 w 2463662"/>
              <a:gd name="connsiteY3" fmla="*/ 1105159 h 1478645"/>
              <a:gd name="connsiteX4" fmla="*/ 2463662 w 2463662"/>
              <a:gd name="connsiteY4" fmla="*/ 1478645 h 1478645"/>
              <a:gd name="connsiteX5" fmla="*/ 0 w 2463662"/>
              <a:gd name="connsiteY5" fmla="*/ 1478645 h 1478645"/>
              <a:gd name="connsiteX6" fmla="*/ 0 w 2463662"/>
              <a:gd name="connsiteY6" fmla="*/ 0 h 1478645"/>
              <a:gd name="connsiteX0-1" fmla="*/ 877819 w 2463662"/>
              <a:gd name="connsiteY0-2" fmla="*/ 1105159 h 1478645"/>
              <a:gd name="connsiteX1-3" fmla="*/ 2463662 w 2463662"/>
              <a:gd name="connsiteY1-4" fmla="*/ 1105159 h 1478645"/>
              <a:gd name="connsiteX2-5" fmla="*/ 2463662 w 2463662"/>
              <a:gd name="connsiteY2-6" fmla="*/ 1478645 h 1478645"/>
              <a:gd name="connsiteX3-7" fmla="*/ 0 w 2463662"/>
              <a:gd name="connsiteY3-8" fmla="*/ 1478645 h 1478645"/>
              <a:gd name="connsiteX4-9" fmla="*/ 0 w 2463662"/>
              <a:gd name="connsiteY4-10" fmla="*/ 0 h 1478645"/>
              <a:gd name="connsiteX5-11" fmla="*/ 877819 w 2463662"/>
              <a:gd name="connsiteY5-12" fmla="*/ 0 h 1478645"/>
              <a:gd name="connsiteX6-13" fmla="*/ 969259 w 2463662"/>
              <a:gd name="connsiteY6-14" fmla="*/ 1196599 h 1478645"/>
              <a:gd name="connsiteX0-15" fmla="*/ 877819 w 2463662"/>
              <a:gd name="connsiteY0-16" fmla="*/ 1105159 h 1478645"/>
              <a:gd name="connsiteX1-17" fmla="*/ 2463662 w 2463662"/>
              <a:gd name="connsiteY1-18" fmla="*/ 1105159 h 1478645"/>
              <a:gd name="connsiteX2-19" fmla="*/ 2463662 w 2463662"/>
              <a:gd name="connsiteY2-20" fmla="*/ 1478645 h 1478645"/>
              <a:gd name="connsiteX3-21" fmla="*/ 0 w 2463662"/>
              <a:gd name="connsiteY3-22" fmla="*/ 1478645 h 1478645"/>
              <a:gd name="connsiteX4-23" fmla="*/ 0 w 2463662"/>
              <a:gd name="connsiteY4-24" fmla="*/ 0 h 1478645"/>
              <a:gd name="connsiteX5-25" fmla="*/ 877819 w 2463662"/>
              <a:gd name="connsiteY5-26" fmla="*/ 0 h 1478645"/>
              <a:gd name="connsiteX0-27" fmla="*/ 2463662 w 2463662"/>
              <a:gd name="connsiteY0-28" fmla="*/ 1105159 h 1478645"/>
              <a:gd name="connsiteX1-29" fmla="*/ 2463662 w 2463662"/>
              <a:gd name="connsiteY1-30" fmla="*/ 1478645 h 1478645"/>
              <a:gd name="connsiteX2-31" fmla="*/ 0 w 2463662"/>
              <a:gd name="connsiteY2-32" fmla="*/ 1478645 h 1478645"/>
              <a:gd name="connsiteX3-33" fmla="*/ 0 w 2463662"/>
              <a:gd name="connsiteY3-34" fmla="*/ 0 h 1478645"/>
              <a:gd name="connsiteX4-35" fmla="*/ 877819 w 2463662"/>
              <a:gd name="connsiteY4-36" fmla="*/ 0 h 1478645"/>
              <a:gd name="connsiteX0-37" fmla="*/ 2463662 w 2463662"/>
              <a:gd name="connsiteY0-38" fmla="*/ 1105159 h 1478645"/>
              <a:gd name="connsiteX1-39" fmla="*/ 2463662 w 2463662"/>
              <a:gd name="connsiteY1-40" fmla="*/ 1478645 h 1478645"/>
              <a:gd name="connsiteX2-41" fmla="*/ 0 w 2463662"/>
              <a:gd name="connsiteY2-42" fmla="*/ 1478645 h 1478645"/>
              <a:gd name="connsiteX3-43" fmla="*/ 0 w 2463662"/>
              <a:gd name="connsiteY3-44" fmla="*/ 0 h 1478645"/>
              <a:gd name="connsiteX0-45" fmla="*/ 2463662 w 2463662"/>
              <a:gd name="connsiteY0-46" fmla="*/ 0 h 373486"/>
              <a:gd name="connsiteX1-47" fmla="*/ 2463662 w 2463662"/>
              <a:gd name="connsiteY1-48" fmla="*/ 373486 h 373486"/>
              <a:gd name="connsiteX2-49" fmla="*/ 0 w 2463662"/>
              <a:gd name="connsiteY2-50" fmla="*/ 373486 h 37348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2463662" h="373486">
                <a:moveTo>
                  <a:pt x="2463662" y="0"/>
                </a:moveTo>
                <a:lnTo>
                  <a:pt x="2463662" y="373486"/>
                </a:lnTo>
                <a:lnTo>
                  <a:pt x="0" y="373486"/>
                </a:lnTo>
              </a:path>
            </a:pathLst>
          </a:custGeom>
          <a:noFill/>
          <a:ln w="31750">
            <a:solidFill>
              <a:srgbClr val="E653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5803215" y="4735553"/>
            <a:ext cx="3712007" cy="539353"/>
          </a:xfrm>
          <a:prstGeom prst="rect">
            <a:avLst/>
          </a:prstGeom>
          <a:solidFill>
            <a:srgbClr val="F6F6F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64"/>
          <p:cNvSpPr txBox="1"/>
          <p:nvPr/>
        </p:nvSpPr>
        <p:spPr>
          <a:xfrm>
            <a:off x="5936375" y="4761145"/>
            <a:ext cx="3578846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fontAlgn="ctr"/>
            <a:r>
              <a:rPr lang="en-US" altLang="zh-CN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PART </a:t>
            </a:r>
            <a:r>
              <a:rPr lang="en-US" altLang="zh-CN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04     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此处添加标题</a:t>
            </a:r>
          </a:p>
        </p:txBody>
      </p:sp>
      <p:sp>
        <p:nvSpPr>
          <p:cNvPr id="53" name="任意多边形 52"/>
          <p:cNvSpPr/>
          <p:nvPr/>
        </p:nvSpPr>
        <p:spPr>
          <a:xfrm>
            <a:off x="6936555" y="4751595"/>
            <a:ext cx="2578666" cy="539353"/>
          </a:xfrm>
          <a:custGeom>
            <a:avLst/>
            <a:gdLst>
              <a:gd name="connsiteX0" fmla="*/ 0 w 2463662"/>
              <a:gd name="connsiteY0" fmla="*/ 0 h 1478645"/>
              <a:gd name="connsiteX1" fmla="*/ 877819 w 2463662"/>
              <a:gd name="connsiteY1" fmla="*/ 0 h 1478645"/>
              <a:gd name="connsiteX2" fmla="*/ 877819 w 2463662"/>
              <a:gd name="connsiteY2" fmla="*/ 1105159 h 1478645"/>
              <a:gd name="connsiteX3" fmla="*/ 2463662 w 2463662"/>
              <a:gd name="connsiteY3" fmla="*/ 1105159 h 1478645"/>
              <a:gd name="connsiteX4" fmla="*/ 2463662 w 2463662"/>
              <a:gd name="connsiteY4" fmla="*/ 1478645 h 1478645"/>
              <a:gd name="connsiteX5" fmla="*/ 0 w 2463662"/>
              <a:gd name="connsiteY5" fmla="*/ 1478645 h 1478645"/>
              <a:gd name="connsiteX6" fmla="*/ 0 w 2463662"/>
              <a:gd name="connsiteY6" fmla="*/ 0 h 1478645"/>
              <a:gd name="connsiteX0-1" fmla="*/ 877819 w 2463662"/>
              <a:gd name="connsiteY0-2" fmla="*/ 1105159 h 1478645"/>
              <a:gd name="connsiteX1-3" fmla="*/ 2463662 w 2463662"/>
              <a:gd name="connsiteY1-4" fmla="*/ 1105159 h 1478645"/>
              <a:gd name="connsiteX2-5" fmla="*/ 2463662 w 2463662"/>
              <a:gd name="connsiteY2-6" fmla="*/ 1478645 h 1478645"/>
              <a:gd name="connsiteX3-7" fmla="*/ 0 w 2463662"/>
              <a:gd name="connsiteY3-8" fmla="*/ 1478645 h 1478645"/>
              <a:gd name="connsiteX4-9" fmla="*/ 0 w 2463662"/>
              <a:gd name="connsiteY4-10" fmla="*/ 0 h 1478645"/>
              <a:gd name="connsiteX5-11" fmla="*/ 877819 w 2463662"/>
              <a:gd name="connsiteY5-12" fmla="*/ 0 h 1478645"/>
              <a:gd name="connsiteX6-13" fmla="*/ 969259 w 2463662"/>
              <a:gd name="connsiteY6-14" fmla="*/ 1196599 h 1478645"/>
              <a:gd name="connsiteX0-15" fmla="*/ 877819 w 2463662"/>
              <a:gd name="connsiteY0-16" fmla="*/ 1105159 h 1478645"/>
              <a:gd name="connsiteX1-17" fmla="*/ 2463662 w 2463662"/>
              <a:gd name="connsiteY1-18" fmla="*/ 1105159 h 1478645"/>
              <a:gd name="connsiteX2-19" fmla="*/ 2463662 w 2463662"/>
              <a:gd name="connsiteY2-20" fmla="*/ 1478645 h 1478645"/>
              <a:gd name="connsiteX3-21" fmla="*/ 0 w 2463662"/>
              <a:gd name="connsiteY3-22" fmla="*/ 1478645 h 1478645"/>
              <a:gd name="connsiteX4-23" fmla="*/ 0 w 2463662"/>
              <a:gd name="connsiteY4-24" fmla="*/ 0 h 1478645"/>
              <a:gd name="connsiteX5-25" fmla="*/ 877819 w 2463662"/>
              <a:gd name="connsiteY5-26" fmla="*/ 0 h 1478645"/>
              <a:gd name="connsiteX0-27" fmla="*/ 2463662 w 2463662"/>
              <a:gd name="connsiteY0-28" fmla="*/ 1105159 h 1478645"/>
              <a:gd name="connsiteX1-29" fmla="*/ 2463662 w 2463662"/>
              <a:gd name="connsiteY1-30" fmla="*/ 1478645 h 1478645"/>
              <a:gd name="connsiteX2-31" fmla="*/ 0 w 2463662"/>
              <a:gd name="connsiteY2-32" fmla="*/ 1478645 h 1478645"/>
              <a:gd name="connsiteX3-33" fmla="*/ 0 w 2463662"/>
              <a:gd name="connsiteY3-34" fmla="*/ 0 h 1478645"/>
              <a:gd name="connsiteX4-35" fmla="*/ 877819 w 2463662"/>
              <a:gd name="connsiteY4-36" fmla="*/ 0 h 1478645"/>
              <a:gd name="connsiteX0-37" fmla="*/ 2463662 w 2463662"/>
              <a:gd name="connsiteY0-38" fmla="*/ 1105159 h 1478645"/>
              <a:gd name="connsiteX1-39" fmla="*/ 2463662 w 2463662"/>
              <a:gd name="connsiteY1-40" fmla="*/ 1478645 h 1478645"/>
              <a:gd name="connsiteX2-41" fmla="*/ 0 w 2463662"/>
              <a:gd name="connsiteY2-42" fmla="*/ 1478645 h 1478645"/>
              <a:gd name="connsiteX3-43" fmla="*/ 0 w 2463662"/>
              <a:gd name="connsiteY3-44" fmla="*/ 0 h 1478645"/>
              <a:gd name="connsiteX0-45" fmla="*/ 2463662 w 2463662"/>
              <a:gd name="connsiteY0-46" fmla="*/ 0 h 373486"/>
              <a:gd name="connsiteX1-47" fmla="*/ 2463662 w 2463662"/>
              <a:gd name="connsiteY1-48" fmla="*/ 373486 h 373486"/>
              <a:gd name="connsiteX2-49" fmla="*/ 0 w 2463662"/>
              <a:gd name="connsiteY2-50" fmla="*/ 373486 h 37348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2463662" h="373486">
                <a:moveTo>
                  <a:pt x="2463662" y="0"/>
                </a:moveTo>
                <a:lnTo>
                  <a:pt x="2463662" y="373486"/>
                </a:lnTo>
                <a:lnTo>
                  <a:pt x="0" y="373486"/>
                </a:lnTo>
              </a:path>
            </a:pathLst>
          </a:custGeom>
          <a:noFill/>
          <a:ln w="31750">
            <a:solidFill>
              <a:srgbClr val="E653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 advTm="1000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26231" y="3810882"/>
            <a:ext cx="3855720" cy="822960"/>
          </a:xfrm>
          <a:prstGeom prst="rect">
            <a:avLst/>
          </a:prstGeom>
          <a:noFill/>
        </p:spPr>
        <p:txBody>
          <a:bodyPr vert="horz" wrap="none" rtlCol="0" anchor="ctr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此处添加标题</a:t>
            </a:r>
          </a:p>
        </p:txBody>
      </p:sp>
      <p:sp>
        <p:nvSpPr>
          <p:cNvPr id="4" name="矩形 47"/>
          <p:cNvSpPr>
            <a:spLocks noChangeArrowheads="1"/>
          </p:cNvSpPr>
          <p:nvPr/>
        </p:nvSpPr>
        <p:spPr bwMode="auto">
          <a:xfrm>
            <a:off x="3625516" y="4743323"/>
            <a:ext cx="4940968" cy="683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tx1"/>
                </a:solidFill>
                <a:sym typeface="微软雅黑" panose="020B0503020204020204" charset="-122"/>
              </a:rPr>
              <a:t>请点击录入本章节的概括性描述文字或者复制粘贴，请添加说明文字，图像描述及总结</a:t>
            </a:r>
            <a:r>
              <a:rPr lang="zh-CN" altLang="en-US" sz="1600" dirty="0" smtClean="0">
                <a:solidFill>
                  <a:schemeClr val="tx1"/>
                </a:solidFill>
                <a:sym typeface="微软雅黑" panose="020B0503020204020204" charset="-122"/>
              </a:rPr>
              <a:t>。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5023040" y="1571084"/>
            <a:ext cx="2498670" cy="1858645"/>
            <a:chOff x="2757770" y="2363199"/>
            <a:chExt cx="2498670" cy="1858645"/>
          </a:xfrm>
        </p:grpSpPr>
        <p:sp>
          <p:nvSpPr>
            <p:cNvPr id="26" name="TextBox 59"/>
            <p:cNvSpPr txBox="1">
              <a:spLocks noChangeArrowheads="1"/>
            </p:cNvSpPr>
            <p:nvPr/>
          </p:nvSpPr>
          <p:spPr bwMode="auto">
            <a:xfrm flipH="1">
              <a:off x="3115977" y="2363199"/>
              <a:ext cx="1782258" cy="18586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685800">
                <a:defRPr/>
              </a:pPr>
              <a:r>
                <a:rPr lang="en-US" altLang="zh-CN" sz="11500" kern="0" dirty="0" smtClean="0">
                  <a:solidFill>
                    <a:srgbClr val="E65307"/>
                  </a:solidFill>
                  <a:latin typeface="Impact" panose="020B0806030902050204" pitchFamily="34" charset="0"/>
                  <a:ea typeface="微软雅黑" panose="020B0503020204020204" charset="-122"/>
                </a:rPr>
                <a:t>04</a:t>
              </a:r>
            </a:p>
          </p:txBody>
        </p:sp>
        <p:sp>
          <p:nvSpPr>
            <p:cNvPr id="35" name="椭圆 34"/>
            <p:cNvSpPr/>
            <p:nvPr/>
          </p:nvSpPr>
          <p:spPr>
            <a:xfrm>
              <a:off x="2787950" y="3646240"/>
              <a:ext cx="2468490" cy="32768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9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2757770" y="3801706"/>
              <a:ext cx="2498670" cy="387863"/>
            </a:xfrm>
            <a:prstGeom prst="rect">
              <a:avLst/>
            </a:prstGeom>
            <a:solidFill>
              <a:srgbClr val="E653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任意多边形 38"/>
          <p:cNvSpPr/>
          <p:nvPr/>
        </p:nvSpPr>
        <p:spPr>
          <a:xfrm>
            <a:off x="5318387" y="1331543"/>
            <a:ext cx="1954610" cy="1113172"/>
          </a:xfrm>
          <a:custGeom>
            <a:avLst/>
            <a:gdLst>
              <a:gd name="connsiteX0" fmla="*/ 0 w 1845118"/>
              <a:gd name="connsiteY0" fmla="*/ 0 h 1113172"/>
              <a:gd name="connsiteX1" fmla="*/ 1845118 w 1845118"/>
              <a:gd name="connsiteY1" fmla="*/ 0 h 1113172"/>
              <a:gd name="connsiteX2" fmla="*/ 1845118 w 1845118"/>
              <a:gd name="connsiteY2" fmla="*/ 1113172 h 1113172"/>
              <a:gd name="connsiteX3" fmla="*/ 1054278 w 1845118"/>
              <a:gd name="connsiteY3" fmla="*/ 1113172 h 1113172"/>
              <a:gd name="connsiteX4" fmla="*/ 1054278 w 1845118"/>
              <a:gd name="connsiteY4" fmla="*/ 539460 h 1113172"/>
              <a:gd name="connsiteX5" fmla="*/ 0 w 1845118"/>
              <a:gd name="connsiteY5" fmla="*/ 539460 h 1113172"/>
              <a:gd name="connsiteX0-1" fmla="*/ 1054278 w 1845118"/>
              <a:gd name="connsiteY0-2" fmla="*/ 539460 h 1113172"/>
              <a:gd name="connsiteX1-3" fmla="*/ 0 w 1845118"/>
              <a:gd name="connsiteY1-4" fmla="*/ 539460 h 1113172"/>
              <a:gd name="connsiteX2-5" fmla="*/ 0 w 1845118"/>
              <a:gd name="connsiteY2-6" fmla="*/ 0 h 1113172"/>
              <a:gd name="connsiteX3-7" fmla="*/ 1845118 w 1845118"/>
              <a:gd name="connsiteY3-8" fmla="*/ 0 h 1113172"/>
              <a:gd name="connsiteX4-9" fmla="*/ 1845118 w 1845118"/>
              <a:gd name="connsiteY4-10" fmla="*/ 1113172 h 1113172"/>
              <a:gd name="connsiteX5-11" fmla="*/ 1054278 w 1845118"/>
              <a:gd name="connsiteY5-12" fmla="*/ 1113172 h 1113172"/>
              <a:gd name="connsiteX6" fmla="*/ 1145718 w 1845118"/>
              <a:gd name="connsiteY6" fmla="*/ 630900 h 1113172"/>
              <a:gd name="connsiteX0-13" fmla="*/ 1054278 w 1845118"/>
              <a:gd name="connsiteY0-14" fmla="*/ 539460 h 1113172"/>
              <a:gd name="connsiteX1-15" fmla="*/ 0 w 1845118"/>
              <a:gd name="connsiteY1-16" fmla="*/ 539460 h 1113172"/>
              <a:gd name="connsiteX2-17" fmla="*/ 0 w 1845118"/>
              <a:gd name="connsiteY2-18" fmla="*/ 0 h 1113172"/>
              <a:gd name="connsiteX3-19" fmla="*/ 1845118 w 1845118"/>
              <a:gd name="connsiteY3-20" fmla="*/ 0 h 1113172"/>
              <a:gd name="connsiteX4-21" fmla="*/ 1845118 w 1845118"/>
              <a:gd name="connsiteY4-22" fmla="*/ 1113172 h 1113172"/>
              <a:gd name="connsiteX5-23" fmla="*/ 1054278 w 1845118"/>
              <a:gd name="connsiteY5-24" fmla="*/ 1113172 h 1113172"/>
              <a:gd name="connsiteX0-25" fmla="*/ 0 w 1845118"/>
              <a:gd name="connsiteY0-26" fmla="*/ 539460 h 1113172"/>
              <a:gd name="connsiteX1-27" fmla="*/ 0 w 1845118"/>
              <a:gd name="connsiteY1-28" fmla="*/ 0 h 1113172"/>
              <a:gd name="connsiteX2-29" fmla="*/ 1845118 w 1845118"/>
              <a:gd name="connsiteY2-30" fmla="*/ 0 h 1113172"/>
              <a:gd name="connsiteX3-31" fmla="*/ 1845118 w 1845118"/>
              <a:gd name="connsiteY3-32" fmla="*/ 1113172 h 1113172"/>
              <a:gd name="connsiteX4-33" fmla="*/ 1054278 w 1845118"/>
              <a:gd name="connsiteY4-34" fmla="*/ 1113172 h 1113172"/>
              <a:gd name="connsiteX0-35" fmla="*/ 0 w 1845118"/>
              <a:gd name="connsiteY0-36" fmla="*/ 539460 h 1113172"/>
              <a:gd name="connsiteX1-37" fmla="*/ 0 w 1845118"/>
              <a:gd name="connsiteY1-38" fmla="*/ 0 h 1113172"/>
              <a:gd name="connsiteX2-39" fmla="*/ 1845118 w 1845118"/>
              <a:gd name="connsiteY2-40" fmla="*/ 0 h 1113172"/>
              <a:gd name="connsiteX3-41" fmla="*/ 1845118 w 1845118"/>
              <a:gd name="connsiteY3-42" fmla="*/ 1113172 h 111317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845118" h="1113172">
                <a:moveTo>
                  <a:pt x="0" y="539460"/>
                </a:moveTo>
                <a:lnTo>
                  <a:pt x="0" y="0"/>
                </a:lnTo>
                <a:lnTo>
                  <a:pt x="1845118" y="0"/>
                </a:lnTo>
                <a:lnTo>
                  <a:pt x="1845118" y="1113172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0" name="任意多边形 39"/>
          <p:cNvSpPr/>
          <p:nvPr/>
        </p:nvSpPr>
        <p:spPr>
          <a:xfrm>
            <a:off x="5023040" y="1639722"/>
            <a:ext cx="2498670" cy="1827878"/>
          </a:xfrm>
          <a:custGeom>
            <a:avLst/>
            <a:gdLst>
              <a:gd name="connsiteX0" fmla="*/ 0 w 2362498"/>
              <a:gd name="connsiteY0" fmla="*/ 0 h 1827878"/>
              <a:gd name="connsiteX1" fmla="*/ 618105 w 2362498"/>
              <a:gd name="connsiteY1" fmla="*/ 0 h 1827878"/>
              <a:gd name="connsiteX2" fmla="*/ 618105 w 2362498"/>
              <a:gd name="connsiteY2" fmla="*/ 1612423 h 1827878"/>
              <a:gd name="connsiteX3" fmla="*/ 2362498 w 2362498"/>
              <a:gd name="connsiteY3" fmla="*/ 1612423 h 1827878"/>
              <a:gd name="connsiteX4" fmla="*/ 2362498 w 2362498"/>
              <a:gd name="connsiteY4" fmla="*/ 1827878 h 1827878"/>
              <a:gd name="connsiteX5" fmla="*/ 839514 w 2362498"/>
              <a:gd name="connsiteY5" fmla="*/ 1827878 h 1827878"/>
              <a:gd name="connsiteX6" fmla="*/ 433218 w 2362498"/>
              <a:gd name="connsiteY6" fmla="*/ 1827878 h 1827878"/>
              <a:gd name="connsiteX7" fmla="*/ 433218 w 2362498"/>
              <a:gd name="connsiteY7" fmla="*/ 1826314 h 1827878"/>
              <a:gd name="connsiteX8" fmla="*/ 0 w 2362498"/>
              <a:gd name="connsiteY8" fmla="*/ 1826314 h 1827878"/>
              <a:gd name="connsiteX0-1" fmla="*/ 618105 w 2362498"/>
              <a:gd name="connsiteY0-2" fmla="*/ 1612423 h 1827878"/>
              <a:gd name="connsiteX1-3" fmla="*/ 2362498 w 2362498"/>
              <a:gd name="connsiteY1-4" fmla="*/ 1612423 h 1827878"/>
              <a:gd name="connsiteX2-5" fmla="*/ 2362498 w 2362498"/>
              <a:gd name="connsiteY2-6" fmla="*/ 1827878 h 1827878"/>
              <a:gd name="connsiteX3-7" fmla="*/ 839514 w 2362498"/>
              <a:gd name="connsiteY3-8" fmla="*/ 1827878 h 1827878"/>
              <a:gd name="connsiteX4-9" fmla="*/ 433218 w 2362498"/>
              <a:gd name="connsiteY4-10" fmla="*/ 1827878 h 1827878"/>
              <a:gd name="connsiteX5-11" fmla="*/ 433218 w 2362498"/>
              <a:gd name="connsiteY5-12" fmla="*/ 1826314 h 1827878"/>
              <a:gd name="connsiteX6-13" fmla="*/ 0 w 2362498"/>
              <a:gd name="connsiteY6-14" fmla="*/ 1826314 h 1827878"/>
              <a:gd name="connsiteX7-15" fmla="*/ 0 w 2362498"/>
              <a:gd name="connsiteY7-16" fmla="*/ 0 h 1827878"/>
              <a:gd name="connsiteX8-17" fmla="*/ 618105 w 2362498"/>
              <a:gd name="connsiteY8-18" fmla="*/ 0 h 1827878"/>
              <a:gd name="connsiteX9" fmla="*/ 709545 w 2362498"/>
              <a:gd name="connsiteY9" fmla="*/ 1703863 h 1827878"/>
              <a:gd name="connsiteX0-19" fmla="*/ 618105 w 2362498"/>
              <a:gd name="connsiteY0-20" fmla="*/ 1612423 h 1827878"/>
              <a:gd name="connsiteX1-21" fmla="*/ 2362498 w 2362498"/>
              <a:gd name="connsiteY1-22" fmla="*/ 1612423 h 1827878"/>
              <a:gd name="connsiteX2-23" fmla="*/ 2362498 w 2362498"/>
              <a:gd name="connsiteY2-24" fmla="*/ 1827878 h 1827878"/>
              <a:gd name="connsiteX3-25" fmla="*/ 839514 w 2362498"/>
              <a:gd name="connsiteY3-26" fmla="*/ 1827878 h 1827878"/>
              <a:gd name="connsiteX4-27" fmla="*/ 433218 w 2362498"/>
              <a:gd name="connsiteY4-28" fmla="*/ 1827878 h 1827878"/>
              <a:gd name="connsiteX5-29" fmla="*/ 433218 w 2362498"/>
              <a:gd name="connsiteY5-30" fmla="*/ 1826314 h 1827878"/>
              <a:gd name="connsiteX6-31" fmla="*/ 0 w 2362498"/>
              <a:gd name="connsiteY6-32" fmla="*/ 1826314 h 1827878"/>
              <a:gd name="connsiteX7-33" fmla="*/ 0 w 2362498"/>
              <a:gd name="connsiteY7-34" fmla="*/ 0 h 1827878"/>
              <a:gd name="connsiteX8-35" fmla="*/ 618105 w 2362498"/>
              <a:gd name="connsiteY8-36" fmla="*/ 0 h 1827878"/>
              <a:gd name="connsiteX0-37" fmla="*/ 2362498 w 2362498"/>
              <a:gd name="connsiteY0-38" fmla="*/ 1612423 h 1827878"/>
              <a:gd name="connsiteX1-39" fmla="*/ 2362498 w 2362498"/>
              <a:gd name="connsiteY1-40" fmla="*/ 1827878 h 1827878"/>
              <a:gd name="connsiteX2-41" fmla="*/ 839514 w 2362498"/>
              <a:gd name="connsiteY2-42" fmla="*/ 1827878 h 1827878"/>
              <a:gd name="connsiteX3-43" fmla="*/ 433218 w 2362498"/>
              <a:gd name="connsiteY3-44" fmla="*/ 1827878 h 1827878"/>
              <a:gd name="connsiteX4-45" fmla="*/ 433218 w 2362498"/>
              <a:gd name="connsiteY4-46" fmla="*/ 1826314 h 1827878"/>
              <a:gd name="connsiteX5-47" fmla="*/ 0 w 2362498"/>
              <a:gd name="connsiteY5-48" fmla="*/ 1826314 h 1827878"/>
              <a:gd name="connsiteX6-49" fmla="*/ 0 w 2362498"/>
              <a:gd name="connsiteY6-50" fmla="*/ 0 h 1827878"/>
              <a:gd name="connsiteX7-51" fmla="*/ 618105 w 2362498"/>
              <a:gd name="connsiteY7-52" fmla="*/ 0 h 182787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2362498" h="1827878">
                <a:moveTo>
                  <a:pt x="2362498" y="1612423"/>
                </a:moveTo>
                <a:lnTo>
                  <a:pt x="2362498" y="1827878"/>
                </a:lnTo>
                <a:lnTo>
                  <a:pt x="839514" y="1827878"/>
                </a:lnTo>
                <a:lnTo>
                  <a:pt x="433218" y="1827878"/>
                </a:lnTo>
                <a:lnTo>
                  <a:pt x="433218" y="1826314"/>
                </a:lnTo>
                <a:lnTo>
                  <a:pt x="0" y="1826314"/>
                </a:lnTo>
                <a:lnTo>
                  <a:pt x="0" y="0"/>
                </a:lnTo>
                <a:lnTo>
                  <a:pt x="618105" y="0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-21590" y="6640195"/>
            <a:ext cx="12195175" cy="240665"/>
          </a:xfrm>
          <a:prstGeom prst="rect">
            <a:avLst/>
          </a:prstGeom>
          <a:solidFill>
            <a:srgbClr val="E653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3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9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39" grpId="0" bldLvl="0" animBg="1"/>
      <p:bldP spid="40" grpId="0" bldLvl="0" animBg="1"/>
      <p:bldP spid="41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65785" y="741045"/>
            <a:ext cx="11060430" cy="0"/>
          </a:xfrm>
          <a:prstGeom prst="line">
            <a:avLst/>
          </a:prstGeom>
          <a:ln>
            <a:solidFill>
              <a:srgbClr val="E6530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b52b2eb78c6f00b81d28026433c7e78b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24160" y="5080"/>
            <a:ext cx="1285875" cy="894715"/>
          </a:xfrm>
          <a:prstGeom prst="rect">
            <a:avLst/>
          </a:prstGeom>
        </p:spPr>
      </p:pic>
      <p:pic>
        <p:nvPicPr>
          <p:cNvPr id="6" name="图片 5" descr="aca5f4ca3fb0bc29e7b589b6bb7cccf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1300" y="67310"/>
            <a:ext cx="1162050" cy="814070"/>
          </a:xfrm>
          <a:prstGeom prst="rect">
            <a:avLst/>
          </a:prstGeom>
        </p:spPr>
      </p:pic>
      <p:sp>
        <p:nvSpPr>
          <p:cNvPr id="11" name="PA_文本框 3"/>
          <p:cNvSpPr txBox="1"/>
          <p:nvPr>
            <p:custDataLst>
              <p:tags r:id="rId1"/>
            </p:custDataLst>
          </p:nvPr>
        </p:nvSpPr>
        <p:spPr>
          <a:xfrm>
            <a:off x="1287145" y="190500"/>
            <a:ext cx="3364865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sz="2400" kern="2200" spc="600" dirty="0" smtClean="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pic>
        <p:nvPicPr>
          <p:cNvPr id="24" name="图片 23" descr="C:\Users\Administrator\Desktop\001aa04b652e0cf95a3c03.jpg001aa04b652e0cf95a3c03"/>
          <p:cNvPicPr>
            <a:picLocks noChangeAspect="1"/>
          </p:cNvPicPr>
          <p:nvPr/>
        </p:nvPicPr>
        <p:blipFill rotWithShape="1">
          <a:blip r:embed="rId6"/>
          <a:srcRect/>
          <a:stretch>
            <a:fillRect/>
          </a:stretch>
        </p:blipFill>
        <p:spPr>
          <a:xfrm>
            <a:off x="3848100" y="1485265"/>
            <a:ext cx="2314575" cy="227711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25" name="图片 24" descr="C:\Users\Administrator\Desktop\QQ截图20170120001237.jpgQQ截图20170120001237"/>
          <p:cNvPicPr>
            <a:picLocks noChangeAspect="1"/>
          </p:cNvPicPr>
          <p:nvPr/>
        </p:nvPicPr>
        <p:blipFill rotWithShape="1">
          <a:blip r:embed="rId7"/>
          <a:srcRect/>
          <a:stretch>
            <a:fillRect/>
          </a:stretch>
        </p:blipFill>
        <p:spPr>
          <a:xfrm>
            <a:off x="1442720" y="3853180"/>
            <a:ext cx="2322830" cy="2277745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26" name="图片 25" descr="C:\Users\Administrator\Desktop\20150930133319a932f.jpg20150930133319a932f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6261100" y="1485900"/>
            <a:ext cx="4720590" cy="4645025"/>
          </a:xfrm>
          <a:prstGeom prst="rect">
            <a:avLst/>
          </a:prstGeom>
        </p:spPr>
      </p:pic>
      <p:grpSp>
        <p:nvGrpSpPr>
          <p:cNvPr id="27" name="组合 26"/>
          <p:cNvGrpSpPr/>
          <p:nvPr/>
        </p:nvGrpSpPr>
        <p:grpSpPr>
          <a:xfrm>
            <a:off x="1439930" y="1484784"/>
            <a:ext cx="2325917" cy="2277902"/>
            <a:chOff x="2183867" y="2016596"/>
            <a:chExt cx="2325917" cy="2277902"/>
          </a:xfrm>
        </p:grpSpPr>
        <p:sp>
          <p:nvSpPr>
            <p:cNvPr id="28" name="Rectangle 7"/>
            <p:cNvSpPr/>
            <p:nvPr/>
          </p:nvSpPr>
          <p:spPr>
            <a:xfrm>
              <a:off x="2183867" y="2016596"/>
              <a:ext cx="2325917" cy="2277902"/>
            </a:xfrm>
            <a:prstGeom prst="rect">
              <a:avLst/>
            </a:prstGeom>
            <a:solidFill>
              <a:srgbClr val="E6530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38261" tIns="69130" rIns="138261" bIns="69130" anchor="ctr"/>
            <a:lstStyle/>
            <a:p>
              <a:pPr algn="ctr" defTabSz="617220">
                <a:defRPr/>
              </a:pPr>
              <a:endParaRPr lang="en-US" dirty="0">
                <a:latin typeface="Lato Light"/>
                <a:cs typeface="Lato Light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2552250" y="2507764"/>
              <a:ext cx="1676408" cy="1607078"/>
              <a:chOff x="2552250" y="2507764"/>
              <a:chExt cx="1676408" cy="1607078"/>
            </a:xfrm>
          </p:grpSpPr>
          <p:sp>
            <p:nvSpPr>
              <p:cNvPr id="32" name="TextBox 31"/>
              <p:cNvSpPr txBox="1"/>
              <p:nvPr/>
            </p:nvSpPr>
            <p:spPr>
              <a:xfrm>
                <a:off x="2736081" y="2507764"/>
                <a:ext cx="1279362" cy="411480"/>
              </a:xfrm>
              <a:prstGeom prst="rect">
                <a:avLst/>
              </a:prstGeom>
              <a:noFill/>
            </p:spPr>
            <p:txBody>
              <a:bodyPr wrap="square" tIns="0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80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华文黑体" pitchFamily="2" charset="-122"/>
                  </a:rPr>
                  <a:t>添加标题</a:t>
                </a: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2552250" y="2934377"/>
                <a:ext cx="1676408" cy="11804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10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您的内容打在这里，或者通过复制您的文本后您的内容打在这里，或者通过复制您的文本后</a:t>
                </a:r>
              </a:p>
              <a:p>
                <a:pPr algn="ctr">
                  <a:lnSpc>
                    <a:spcPct val="130000"/>
                  </a:lnSpc>
                </a:pPr>
                <a:endParaRPr lang="zh-CN" altLang="en-US" sz="11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34" name="组合 33"/>
          <p:cNvGrpSpPr/>
          <p:nvPr/>
        </p:nvGrpSpPr>
        <p:grpSpPr>
          <a:xfrm>
            <a:off x="3836741" y="3853468"/>
            <a:ext cx="2325917" cy="2278686"/>
            <a:chOff x="4580678" y="4385280"/>
            <a:chExt cx="2325917" cy="2278686"/>
          </a:xfrm>
        </p:grpSpPr>
        <p:sp>
          <p:nvSpPr>
            <p:cNvPr id="35" name="Rectangle 8"/>
            <p:cNvSpPr/>
            <p:nvPr/>
          </p:nvSpPr>
          <p:spPr>
            <a:xfrm>
              <a:off x="4580678" y="4385280"/>
              <a:ext cx="2325917" cy="227868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38261" tIns="69130" rIns="138261" bIns="69130" anchor="ctr"/>
            <a:lstStyle/>
            <a:p>
              <a:pPr algn="ctr" defTabSz="617220">
                <a:defRPr/>
              </a:pPr>
              <a:endParaRPr lang="en-US" dirty="0">
                <a:latin typeface="Lato Light"/>
                <a:cs typeface="Lato Light"/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4905432" y="4725707"/>
              <a:ext cx="1676408" cy="1607078"/>
              <a:chOff x="2552250" y="2507764"/>
              <a:chExt cx="1676408" cy="1607078"/>
            </a:xfrm>
          </p:grpSpPr>
          <p:sp>
            <p:nvSpPr>
              <p:cNvPr id="37" name="TextBox 34"/>
              <p:cNvSpPr txBox="1"/>
              <p:nvPr/>
            </p:nvSpPr>
            <p:spPr>
              <a:xfrm>
                <a:off x="2736081" y="2507764"/>
                <a:ext cx="1279362" cy="411480"/>
              </a:xfrm>
              <a:prstGeom prst="rect">
                <a:avLst/>
              </a:prstGeom>
              <a:noFill/>
            </p:spPr>
            <p:txBody>
              <a:bodyPr wrap="square" tIns="0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80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华文黑体" pitchFamily="2" charset="-122"/>
                  </a:rPr>
                  <a:t>添加标题</a:t>
                </a:r>
              </a:p>
            </p:txBody>
          </p:sp>
          <p:sp>
            <p:nvSpPr>
              <p:cNvPr id="38" name="TextBox 35"/>
              <p:cNvSpPr txBox="1"/>
              <p:nvPr/>
            </p:nvSpPr>
            <p:spPr>
              <a:xfrm>
                <a:off x="2552250" y="2934377"/>
                <a:ext cx="1676408" cy="11804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10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您的内容打在这里，或者通过复制您的文本后您的内容打在这里，或者通过复制您的文本后</a:t>
                </a:r>
              </a:p>
              <a:p>
                <a:pPr algn="ctr">
                  <a:lnSpc>
                    <a:spcPct val="130000"/>
                  </a:lnSpc>
                </a:pPr>
                <a:endParaRPr lang="zh-CN" altLang="en-US" sz="11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</p:spTree>
  </p:cSld>
  <p:clrMapOvr>
    <a:masterClrMapping/>
  </p:clrMapOvr>
  <p:transition spd="slow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52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65785" y="741045"/>
            <a:ext cx="11060430" cy="0"/>
          </a:xfrm>
          <a:prstGeom prst="line">
            <a:avLst/>
          </a:prstGeom>
          <a:ln>
            <a:solidFill>
              <a:srgbClr val="E6530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b52b2eb78c6f00b81d28026433c7e78b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24160" y="5080"/>
            <a:ext cx="1285875" cy="894715"/>
          </a:xfrm>
          <a:prstGeom prst="rect">
            <a:avLst/>
          </a:prstGeom>
        </p:spPr>
      </p:pic>
      <p:pic>
        <p:nvPicPr>
          <p:cNvPr id="6" name="图片 5" descr="aca5f4ca3fb0bc29e7b589b6bb7cccf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1300" y="67310"/>
            <a:ext cx="1162050" cy="814070"/>
          </a:xfrm>
          <a:prstGeom prst="rect">
            <a:avLst/>
          </a:prstGeom>
        </p:spPr>
      </p:pic>
      <p:sp>
        <p:nvSpPr>
          <p:cNvPr id="11" name="PA_文本框 3"/>
          <p:cNvSpPr txBox="1"/>
          <p:nvPr>
            <p:custDataLst>
              <p:tags r:id="rId1"/>
            </p:custDataLst>
          </p:nvPr>
        </p:nvSpPr>
        <p:spPr>
          <a:xfrm>
            <a:off x="1287145" y="190500"/>
            <a:ext cx="3364865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sz="2400" kern="2200" spc="600" dirty="0" smtClean="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grpSp>
        <p:nvGrpSpPr>
          <p:cNvPr id="64" name="组合 63"/>
          <p:cNvGrpSpPr/>
          <p:nvPr/>
        </p:nvGrpSpPr>
        <p:grpSpPr>
          <a:xfrm>
            <a:off x="3681746" y="2714470"/>
            <a:ext cx="5160485" cy="1534103"/>
            <a:chOff x="3765256" y="5235021"/>
            <a:chExt cx="5160485" cy="1534103"/>
          </a:xfrm>
        </p:grpSpPr>
        <p:cxnSp>
          <p:nvCxnSpPr>
            <p:cNvPr id="56" name="直接连接符 55"/>
            <p:cNvCxnSpPr/>
            <p:nvPr/>
          </p:nvCxnSpPr>
          <p:spPr>
            <a:xfrm flipV="1">
              <a:off x="3765256" y="5243175"/>
              <a:ext cx="1749879" cy="1456152"/>
            </a:xfrm>
            <a:prstGeom prst="line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 flipH="1" flipV="1">
              <a:off x="5515135" y="5235021"/>
              <a:ext cx="1901975" cy="1534103"/>
            </a:xfrm>
            <a:prstGeom prst="line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 flipV="1">
              <a:off x="7401915" y="5235022"/>
              <a:ext cx="1523826" cy="1534102"/>
            </a:xfrm>
            <a:prstGeom prst="line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2424814" y="3042597"/>
            <a:ext cx="1984315" cy="2042587"/>
            <a:chOff x="3168751" y="3574409"/>
            <a:chExt cx="1984315" cy="2042587"/>
          </a:xfrm>
        </p:grpSpPr>
        <p:grpSp>
          <p:nvGrpSpPr>
            <p:cNvPr id="25" name="组合 24"/>
            <p:cNvGrpSpPr/>
            <p:nvPr/>
          </p:nvGrpSpPr>
          <p:grpSpPr>
            <a:xfrm>
              <a:off x="3168751" y="3574409"/>
              <a:ext cx="1984315" cy="2042587"/>
              <a:chOff x="1463339" y="1072758"/>
              <a:chExt cx="1546058" cy="1546058"/>
            </a:xfrm>
            <a:effectLst>
              <a:outerShdw blurRad="330200" dist="215900" dir="6900000" sx="91000" sy="91000" algn="t" rotWithShape="0">
                <a:prstClr val="black">
                  <a:alpha val="49000"/>
                </a:prstClr>
              </a:outerShdw>
            </a:effectLst>
          </p:grpSpPr>
          <p:sp>
            <p:nvSpPr>
              <p:cNvPr id="26" name="同心圆 25"/>
              <p:cNvSpPr/>
              <p:nvPr/>
            </p:nvSpPr>
            <p:spPr>
              <a:xfrm>
                <a:off x="1463339" y="1072758"/>
                <a:ext cx="1546058" cy="1546058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1484232" y="1093651"/>
                <a:ext cx="1504273" cy="15042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rgbClr val="C5C5C5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3410009" y="3822744"/>
              <a:ext cx="1554456" cy="1545911"/>
              <a:chOff x="3089229" y="3088680"/>
              <a:chExt cx="1038950" cy="1003758"/>
            </a:xfrm>
          </p:grpSpPr>
          <p:sp>
            <p:nvSpPr>
              <p:cNvPr id="29" name="椭圆 28"/>
              <p:cNvSpPr/>
              <p:nvPr/>
            </p:nvSpPr>
            <p:spPr>
              <a:xfrm>
                <a:off x="3089229" y="3088680"/>
                <a:ext cx="1003763" cy="1003758"/>
              </a:xfrm>
              <a:prstGeom prst="ellipse">
                <a:avLst/>
              </a:prstGeom>
              <a:solidFill>
                <a:srgbClr val="E65307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3166484" y="3441923"/>
                <a:ext cx="961695" cy="2572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bg1"/>
                    </a:solidFill>
                    <a:latin typeface="方正兰亭中黑_GBK" panose="02000000000000000000" pitchFamily="2" charset="-122"/>
                    <a:ea typeface="方正兰亭中黑_GBK" panose="02000000000000000000" pitchFamily="2" charset="-122"/>
                  </a:rPr>
                  <a:t>第一季度</a:t>
                </a:r>
                <a:endParaRPr lang="zh-CN" altLang="en-US" sz="2000" dirty="0">
                  <a:solidFill>
                    <a:schemeClr val="bg1"/>
                  </a:solidFill>
                  <a:latin typeface="方正兰亭中黑_GBK" panose="02000000000000000000" pitchFamily="2" charset="-122"/>
                  <a:ea typeface="方正兰亭中黑_GBK" panose="02000000000000000000" pitchFamily="2" charset="-122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4643692" y="1714844"/>
            <a:ext cx="1744664" cy="1766940"/>
            <a:chOff x="5387629" y="2246656"/>
            <a:chExt cx="1744664" cy="1766940"/>
          </a:xfrm>
        </p:grpSpPr>
        <p:grpSp>
          <p:nvGrpSpPr>
            <p:cNvPr id="31" name="组合 30"/>
            <p:cNvGrpSpPr/>
            <p:nvPr/>
          </p:nvGrpSpPr>
          <p:grpSpPr>
            <a:xfrm>
              <a:off x="5387629" y="2246656"/>
              <a:ext cx="1716534" cy="1766940"/>
              <a:chOff x="1463339" y="1072758"/>
              <a:chExt cx="1546058" cy="1546058"/>
            </a:xfrm>
            <a:effectLst>
              <a:outerShdw blurRad="330200" dist="215900" dir="6900000" sx="91000" sy="91000" algn="t" rotWithShape="0">
                <a:prstClr val="black">
                  <a:alpha val="49000"/>
                </a:prstClr>
              </a:outerShdw>
            </a:effectLst>
          </p:grpSpPr>
          <p:sp>
            <p:nvSpPr>
              <p:cNvPr id="32" name="同心圆 31"/>
              <p:cNvSpPr/>
              <p:nvPr/>
            </p:nvSpPr>
            <p:spPr>
              <a:xfrm>
                <a:off x="1463339" y="1072758"/>
                <a:ext cx="1546058" cy="1546058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1484232" y="1093651"/>
                <a:ext cx="1504273" cy="15042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rgbClr val="C5C5C5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5596328" y="2461478"/>
              <a:ext cx="1535965" cy="1337290"/>
              <a:chOff x="3089228" y="3088680"/>
              <a:chExt cx="1186741" cy="1003758"/>
            </a:xfrm>
          </p:grpSpPr>
          <p:sp>
            <p:nvSpPr>
              <p:cNvPr id="35" name="椭圆 34"/>
              <p:cNvSpPr/>
              <p:nvPr/>
            </p:nvSpPr>
            <p:spPr>
              <a:xfrm>
                <a:off x="3089228" y="3088680"/>
                <a:ext cx="1003763" cy="100375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108034" y="3440399"/>
                <a:ext cx="1167935" cy="2974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>
                    <a:solidFill>
                      <a:schemeClr val="bg1"/>
                    </a:solidFill>
                    <a:latin typeface="方正兰亭中黑_GBK" panose="02000000000000000000" pitchFamily="2" charset="-122"/>
                    <a:ea typeface="方正兰亭中黑_GBK" panose="02000000000000000000" pitchFamily="2" charset="-122"/>
                  </a:defRPr>
                </a:lvl1pPr>
              </a:lstStyle>
              <a:p>
                <a:r>
                  <a:rPr lang="zh-CN" altLang="en-US" sz="2000" dirty="0"/>
                  <a:t>第二季度</a:t>
                </a: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8340506" y="1500016"/>
            <a:ext cx="1716534" cy="1766940"/>
            <a:chOff x="9084443" y="2031828"/>
            <a:chExt cx="1716534" cy="1766940"/>
          </a:xfrm>
        </p:grpSpPr>
        <p:grpSp>
          <p:nvGrpSpPr>
            <p:cNvPr id="43" name="组合 42"/>
            <p:cNvGrpSpPr/>
            <p:nvPr/>
          </p:nvGrpSpPr>
          <p:grpSpPr>
            <a:xfrm>
              <a:off x="9084443" y="2031828"/>
              <a:ext cx="1716534" cy="1766940"/>
              <a:chOff x="1463339" y="1072758"/>
              <a:chExt cx="1546058" cy="1546058"/>
            </a:xfrm>
            <a:effectLst>
              <a:outerShdw blurRad="330200" dist="215900" dir="6900000" sx="91000" sy="91000" algn="t" rotWithShape="0">
                <a:prstClr val="black">
                  <a:alpha val="49000"/>
                </a:prstClr>
              </a:outerShdw>
            </a:effectLst>
          </p:grpSpPr>
          <p:sp>
            <p:nvSpPr>
              <p:cNvPr id="44" name="同心圆 43"/>
              <p:cNvSpPr/>
              <p:nvPr/>
            </p:nvSpPr>
            <p:spPr>
              <a:xfrm>
                <a:off x="1463339" y="1072758"/>
                <a:ext cx="1546058" cy="1546058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1484232" y="1093651"/>
                <a:ext cx="1504273" cy="15042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rgbClr val="C5C5C5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9293140" y="2246650"/>
              <a:ext cx="1433919" cy="1337290"/>
              <a:chOff x="3089228" y="3088680"/>
              <a:chExt cx="1107897" cy="1003758"/>
            </a:xfrm>
          </p:grpSpPr>
          <p:sp>
            <p:nvSpPr>
              <p:cNvPr id="47" name="椭圆 46"/>
              <p:cNvSpPr/>
              <p:nvPr/>
            </p:nvSpPr>
            <p:spPr>
              <a:xfrm>
                <a:off x="3089228" y="3088680"/>
                <a:ext cx="1003763" cy="100375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3089228" y="3405241"/>
                <a:ext cx="1107897" cy="2974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bg1"/>
                    </a:solidFill>
                    <a:latin typeface="方正兰亭中黑_GBK" panose="02000000000000000000" pitchFamily="2" charset="-122"/>
                    <a:ea typeface="方正兰亭中黑_GBK" panose="02000000000000000000" pitchFamily="2" charset="-122"/>
                  </a:rPr>
                  <a:t>第四季度</a:t>
                </a: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420580" y="3042597"/>
            <a:ext cx="1984315" cy="2042587"/>
            <a:chOff x="7164517" y="3574409"/>
            <a:chExt cx="1984315" cy="2042587"/>
          </a:xfrm>
        </p:grpSpPr>
        <p:grpSp>
          <p:nvGrpSpPr>
            <p:cNvPr id="49" name="组合 48"/>
            <p:cNvGrpSpPr/>
            <p:nvPr/>
          </p:nvGrpSpPr>
          <p:grpSpPr>
            <a:xfrm>
              <a:off x="7164517" y="3574409"/>
              <a:ext cx="1984315" cy="2042587"/>
              <a:chOff x="1463339" y="1072758"/>
              <a:chExt cx="1546058" cy="1546058"/>
            </a:xfrm>
            <a:effectLst>
              <a:outerShdw blurRad="330200" dist="215900" dir="6900000" sx="91000" sy="91000" algn="t" rotWithShape="0">
                <a:prstClr val="black">
                  <a:alpha val="49000"/>
                </a:prstClr>
              </a:outerShdw>
            </a:effectLst>
          </p:grpSpPr>
          <p:sp>
            <p:nvSpPr>
              <p:cNvPr id="50" name="同心圆 49"/>
              <p:cNvSpPr/>
              <p:nvPr/>
            </p:nvSpPr>
            <p:spPr>
              <a:xfrm>
                <a:off x="1463339" y="1072758"/>
                <a:ext cx="1546058" cy="1546058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1484232" y="1093651"/>
                <a:ext cx="1504273" cy="15042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rgbClr val="C5C5C5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>
              <a:off x="7405774" y="3822744"/>
              <a:ext cx="1514288" cy="1545911"/>
              <a:chOff x="3089228" y="3088680"/>
              <a:chExt cx="1012103" cy="1003758"/>
            </a:xfrm>
          </p:grpSpPr>
          <p:sp>
            <p:nvSpPr>
              <p:cNvPr id="53" name="椭圆 52"/>
              <p:cNvSpPr/>
              <p:nvPr/>
            </p:nvSpPr>
            <p:spPr>
              <a:xfrm>
                <a:off x="3089228" y="3088680"/>
                <a:ext cx="1003763" cy="1003758"/>
              </a:xfrm>
              <a:prstGeom prst="ellipse">
                <a:avLst/>
              </a:prstGeom>
              <a:solidFill>
                <a:srgbClr val="E65307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3155141" y="3458125"/>
                <a:ext cx="946190" cy="2572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bg1"/>
                    </a:solidFill>
                    <a:latin typeface="方正兰亭中黑_GBK" panose="02000000000000000000" pitchFamily="2" charset="-122"/>
                    <a:ea typeface="方正兰亭中黑_GBK" panose="02000000000000000000" pitchFamily="2" charset="-122"/>
                  </a:rPr>
                  <a:t>第三季度</a:t>
                </a:r>
              </a:p>
            </p:txBody>
          </p:sp>
        </p:grpSp>
      </p:grpSp>
      <p:grpSp>
        <p:nvGrpSpPr>
          <p:cNvPr id="76" name="组合 75"/>
          <p:cNvGrpSpPr/>
          <p:nvPr/>
        </p:nvGrpSpPr>
        <p:grpSpPr>
          <a:xfrm>
            <a:off x="2735707" y="1325870"/>
            <a:ext cx="1887904" cy="1033004"/>
            <a:chOff x="6084168" y="1274556"/>
            <a:chExt cx="1591712" cy="711766"/>
          </a:xfrm>
        </p:grpSpPr>
        <p:sp>
          <p:nvSpPr>
            <p:cNvPr id="77" name="TextBox 76"/>
            <p:cNvSpPr txBox="1"/>
            <p:nvPr/>
          </p:nvSpPr>
          <p:spPr>
            <a:xfrm>
              <a:off x="6084168" y="1514664"/>
              <a:ext cx="1591712" cy="471658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6667768" y="1274556"/>
              <a:ext cx="1008112" cy="283520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2781660" y="5283892"/>
            <a:ext cx="2103887" cy="1033004"/>
            <a:chOff x="5564859" y="1274556"/>
            <a:chExt cx="1773810" cy="711766"/>
          </a:xfrm>
        </p:grpSpPr>
        <p:sp>
          <p:nvSpPr>
            <p:cNvPr id="59" name="TextBox 58"/>
            <p:cNvSpPr txBox="1"/>
            <p:nvPr/>
          </p:nvSpPr>
          <p:spPr>
            <a:xfrm>
              <a:off x="5564859" y="1514664"/>
              <a:ext cx="1773810" cy="471658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5624555" y="1274556"/>
              <a:ext cx="1008112" cy="283520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6849835" y="5301208"/>
            <a:ext cx="2103887" cy="1033004"/>
            <a:chOff x="5564859" y="1274556"/>
            <a:chExt cx="1773810" cy="711766"/>
          </a:xfrm>
        </p:grpSpPr>
        <p:sp>
          <p:nvSpPr>
            <p:cNvPr id="63" name="TextBox 62"/>
            <p:cNvSpPr txBox="1"/>
            <p:nvPr/>
          </p:nvSpPr>
          <p:spPr>
            <a:xfrm>
              <a:off x="5564859" y="1514664"/>
              <a:ext cx="1773810" cy="471658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5619975" y="1274556"/>
              <a:ext cx="1008112" cy="283520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8812019" y="3457907"/>
            <a:ext cx="2082466" cy="1033004"/>
            <a:chOff x="6084168" y="1274556"/>
            <a:chExt cx="1755749" cy="711766"/>
          </a:xfrm>
        </p:grpSpPr>
        <p:sp>
          <p:nvSpPr>
            <p:cNvPr id="70" name="TextBox 69"/>
            <p:cNvSpPr txBox="1"/>
            <p:nvPr/>
          </p:nvSpPr>
          <p:spPr>
            <a:xfrm>
              <a:off x="6084168" y="1514664"/>
              <a:ext cx="1755749" cy="471658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6109640" y="1274556"/>
              <a:ext cx="1008112" cy="283520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华文黑体" pitchFamily="2" charset="-122"/>
                </a:rPr>
                <a:t>添加标题</a:t>
              </a:r>
            </a:p>
          </p:txBody>
        </p:sp>
      </p:grpSp>
    </p:spTree>
  </p:cSld>
  <p:clrMapOvr>
    <a:masterClrMapping/>
  </p:clrMapOvr>
  <p:transition spd="slow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65785" y="741045"/>
            <a:ext cx="11060430" cy="0"/>
          </a:xfrm>
          <a:prstGeom prst="line">
            <a:avLst/>
          </a:prstGeom>
          <a:ln>
            <a:solidFill>
              <a:srgbClr val="E6530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b52b2eb78c6f00b81d28026433c7e78b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24160" y="5080"/>
            <a:ext cx="1285875" cy="894715"/>
          </a:xfrm>
          <a:prstGeom prst="rect">
            <a:avLst/>
          </a:prstGeom>
        </p:spPr>
      </p:pic>
      <p:pic>
        <p:nvPicPr>
          <p:cNvPr id="6" name="图片 5" descr="aca5f4ca3fb0bc29e7b589b6bb7cccf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1300" y="67310"/>
            <a:ext cx="1162050" cy="814070"/>
          </a:xfrm>
          <a:prstGeom prst="rect">
            <a:avLst/>
          </a:prstGeom>
        </p:spPr>
      </p:pic>
      <p:sp>
        <p:nvSpPr>
          <p:cNvPr id="11" name="PA_文本框 3"/>
          <p:cNvSpPr txBox="1"/>
          <p:nvPr>
            <p:custDataLst>
              <p:tags r:id="rId1"/>
            </p:custDataLst>
          </p:nvPr>
        </p:nvSpPr>
        <p:spPr>
          <a:xfrm>
            <a:off x="1287145" y="190500"/>
            <a:ext cx="3364865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sz="2400" kern="2200" spc="600" dirty="0" smtClean="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011528" y="2310841"/>
            <a:ext cx="10413664" cy="2693112"/>
            <a:chOff x="1260022" y="2163164"/>
            <a:chExt cx="6960165" cy="1748634"/>
          </a:xfrm>
          <a:noFill/>
          <a:effectLst>
            <a:outerShdw blurRad="76200" dist="38100" dir="5400000" algn="t" rotWithShape="0">
              <a:prstClr val="black">
                <a:alpha val="28000"/>
              </a:prstClr>
            </a:outerShdw>
          </a:effectLst>
        </p:grpSpPr>
        <p:sp>
          <p:nvSpPr>
            <p:cNvPr id="20" name="Arc 54"/>
            <p:cNvSpPr/>
            <p:nvPr/>
          </p:nvSpPr>
          <p:spPr bwMode="auto">
            <a:xfrm>
              <a:off x="4740104" y="2171757"/>
              <a:ext cx="1740042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hangingPunct="0">
                <a:defRPr/>
              </a:pPr>
              <a:endParaRPr lang="en-US">
                <a:solidFill>
                  <a:srgbClr val="00B485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21" name="Arc 42"/>
            <p:cNvSpPr/>
            <p:nvPr/>
          </p:nvSpPr>
          <p:spPr bwMode="auto">
            <a:xfrm>
              <a:off x="1260022" y="2171757"/>
              <a:ext cx="1740042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hangingPunct="0">
                <a:defRPr/>
              </a:pPr>
              <a:endParaRPr lang="en-US">
                <a:solidFill>
                  <a:srgbClr val="00B485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22" name="Arc 40"/>
            <p:cNvSpPr/>
            <p:nvPr/>
          </p:nvSpPr>
          <p:spPr bwMode="auto">
            <a:xfrm rot="10800000">
              <a:off x="3000064" y="2163164"/>
              <a:ext cx="1740041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hangingPunct="0">
                <a:defRPr/>
              </a:pPr>
              <a:endParaRPr lang="en-US">
                <a:solidFill>
                  <a:srgbClr val="00B485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23" name="Arc 52"/>
            <p:cNvSpPr/>
            <p:nvPr/>
          </p:nvSpPr>
          <p:spPr bwMode="auto">
            <a:xfrm rot="10800000">
              <a:off x="6480146" y="2163164"/>
              <a:ext cx="1740041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hangingPunct="0">
                <a:defRPr/>
              </a:pPr>
              <a:endParaRPr lang="en-US">
                <a:solidFill>
                  <a:srgbClr val="00B485"/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1083551" y="1556792"/>
            <a:ext cx="2497930" cy="856206"/>
            <a:chOff x="6084168" y="1274556"/>
            <a:chExt cx="1669538" cy="555934"/>
          </a:xfrm>
        </p:grpSpPr>
        <p:sp>
          <p:nvSpPr>
            <p:cNvPr id="107" name="TextBox 106"/>
            <p:cNvSpPr txBox="1"/>
            <p:nvPr/>
          </p:nvSpPr>
          <p:spPr>
            <a:xfrm>
              <a:off x="6084168" y="1514664"/>
              <a:ext cx="1669538" cy="315826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6532344" y="1274556"/>
              <a:ext cx="1008112" cy="267174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3698993" y="4945661"/>
            <a:ext cx="2497930" cy="856206"/>
            <a:chOff x="6084168" y="1274556"/>
            <a:chExt cx="1669538" cy="555934"/>
          </a:xfrm>
        </p:grpSpPr>
        <p:sp>
          <p:nvSpPr>
            <p:cNvPr id="110" name="TextBox 109"/>
            <p:cNvSpPr txBox="1"/>
            <p:nvPr/>
          </p:nvSpPr>
          <p:spPr>
            <a:xfrm>
              <a:off x="6084168" y="1514664"/>
              <a:ext cx="1669538" cy="315826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6532344" y="1274556"/>
              <a:ext cx="1008112" cy="267174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6218357" y="1556792"/>
            <a:ext cx="2497930" cy="856206"/>
            <a:chOff x="6084168" y="1274556"/>
            <a:chExt cx="1669538" cy="555934"/>
          </a:xfrm>
        </p:grpSpPr>
        <p:sp>
          <p:nvSpPr>
            <p:cNvPr id="113" name="TextBox 112"/>
            <p:cNvSpPr txBox="1"/>
            <p:nvPr/>
          </p:nvSpPr>
          <p:spPr>
            <a:xfrm>
              <a:off x="6084168" y="1514664"/>
              <a:ext cx="1669538" cy="315826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6532344" y="1274556"/>
              <a:ext cx="1008112" cy="267174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8931520" y="4945661"/>
            <a:ext cx="2497930" cy="856206"/>
            <a:chOff x="6084168" y="1274556"/>
            <a:chExt cx="1669538" cy="555934"/>
          </a:xfrm>
        </p:grpSpPr>
        <p:sp>
          <p:nvSpPr>
            <p:cNvPr id="116" name="TextBox 115"/>
            <p:cNvSpPr txBox="1"/>
            <p:nvPr/>
          </p:nvSpPr>
          <p:spPr>
            <a:xfrm>
              <a:off x="6084168" y="1514664"/>
              <a:ext cx="1669538" cy="315826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6532344" y="1274556"/>
              <a:ext cx="1008112" cy="267174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457134" y="2761045"/>
            <a:ext cx="1805286" cy="1805938"/>
            <a:chOff x="2201071" y="3406041"/>
            <a:chExt cx="1805286" cy="1805938"/>
          </a:xfrm>
        </p:grpSpPr>
        <p:grpSp>
          <p:nvGrpSpPr>
            <p:cNvPr id="62" name="组合 61"/>
            <p:cNvGrpSpPr/>
            <p:nvPr/>
          </p:nvGrpSpPr>
          <p:grpSpPr>
            <a:xfrm>
              <a:off x="2201071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63" name="组合 62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65" name="同心圆 64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" name="椭圆 65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64" name="椭圆 63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E65307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0" name="TextBox 69"/>
            <p:cNvSpPr txBox="1"/>
            <p:nvPr/>
          </p:nvSpPr>
          <p:spPr>
            <a:xfrm>
              <a:off x="2694008" y="3876615"/>
              <a:ext cx="1023614" cy="848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</a:t>
              </a:r>
              <a:endParaRPr lang="en-US" altLang="zh-CN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内容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638323" y="2761045"/>
            <a:ext cx="1805286" cy="1805938"/>
            <a:chOff x="7382260" y="3406041"/>
            <a:chExt cx="1805286" cy="1805938"/>
          </a:xfrm>
        </p:grpSpPr>
        <p:grpSp>
          <p:nvGrpSpPr>
            <p:cNvPr id="71" name="组合 70"/>
            <p:cNvGrpSpPr/>
            <p:nvPr/>
          </p:nvGrpSpPr>
          <p:grpSpPr>
            <a:xfrm>
              <a:off x="7382260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72" name="组合 71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74" name="同心圆 73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5" name="椭圆 74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3" name="椭圆 72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E65307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9" name="TextBox 78"/>
            <p:cNvSpPr txBox="1"/>
            <p:nvPr/>
          </p:nvSpPr>
          <p:spPr>
            <a:xfrm>
              <a:off x="7875197" y="3876615"/>
              <a:ext cx="1023614" cy="848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</a:t>
              </a:r>
              <a:endParaRPr lang="en-US" altLang="zh-CN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内容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067153" y="2761045"/>
            <a:ext cx="1805286" cy="1805938"/>
            <a:chOff x="4811090" y="3406041"/>
            <a:chExt cx="1805286" cy="1805938"/>
          </a:xfrm>
        </p:grpSpPr>
        <p:grpSp>
          <p:nvGrpSpPr>
            <p:cNvPr id="80" name="组合 79"/>
            <p:cNvGrpSpPr/>
            <p:nvPr/>
          </p:nvGrpSpPr>
          <p:grpSpPr>
            <a:xfrm>
              <a:off x="4811090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81" name="组合 80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85" name="同心圆 84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6" name="椭圆 85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82" name="椭圆 81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8" name="TextBox 117"/>
            <p:cNvSpPr txBox="1"/>
            <p:nvPr/>
          </p:nvSpPr>
          <p:spPr>
            <a:xfrm>
              <a:off x="5304027" y="3876615"/>
              <a:ext cx="1023614" cy="848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</a:t>
              </a:r>
              <a:endParaRPr lang="en-US" altLang="zh-CN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内容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9220841" y="2761045"/>
            <a:ext cx="1805286" cy="1805938"/>
            <a:chOff x="9964778" y="3406041"/>
            <a:chExt cx="1805286" cy="1805938"/>
          </a:xfrm>
        </p:grpSpPr>
        <p:grpSp>
          <p:nvGrpSpPr>
            <p:cNvPr id="119" name="组合 118"/>
            <p:cNvGrpSpPr/>
            <p:nvPr/>
          </p:nvGrpSpPr>
          <p:grpSpPr>
            <a:xfrm>
              <a:off x="9964778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120" name="组合 119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122" name="同心圆 121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3" name="椭圆 122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21" name="椭圆 120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4" name="TextBox 123"/>
            <p:cNvSpPr txBox="1"/>
            <p:nvPr/>
          </p:nvSpPr>
          <p:spPr>
            <a:xfrm>
              <a:off x="10457715" y="3876615"/>
              <a:ext cx="1023614" cy="848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</a:t>
              </a:r>
              <a:endParaRPr lang="en-US" altLang="zh-CN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内容</a:t>
              </a:r>
            </a:p>
          </p:txBody>
        </p:sp>
      </p:grpSp>
    </p:spTree>
  </p:cSld>
  <p:clrMapOvr>
    <a:masterClrMapping/>
  </p:clrMapOvr>
  <p:transition spd="slow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65785" y="741045"/>
            <a:ext cx="11060430" cy="0"/>
          </a:xfrm>
          <a:prstGeom prst="line">
            <a:avLst/>
          </a:prstGeom>
          <a:ln>
            <a:solidFill>
              <a:srgbClr val="E6530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b52b2eb78c6f00b81d28026433c7e78b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24160" y="5080"/>
            <a:ext cx="1285875" cy="894715"/>
          </a:xfrm>
          <a:prstGeom prst="rect">
            <a:avLst/>
          </a:prstGeom>
        </p:spPr>
      </p:pic>
      <p:pic>
        <p:nvPicPr>
          <p:cNvPr id="6" name="图片 5" descr="aca5f4ca3fb0bc29e7b589b6bb7cccf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1300" y="67310"/>
            <a:ext cx="1162050" cy="814070"/>
          </a:xfrm>
          <a:prstGeom prst="rect">
            <a:avLst/>
          </a:prstGeom>
        </p:spPr>
      </p:pic>
      <p:sp>
        <p:nvSpPr>
          <p:cNvPr id="11" name="PA_文本框 3"/>
          <p:cNvSpPr txBox="1"/>
          <p:nvPr>
            <p:custDataLst>
              <p:tags r:id="rId1"/>
            </p:custDataLst>
          </p:nvPr>
        </p:nvSpPr>
        <p:spPr>
          <a:xfrm>
            <a:off x="1287145" y="190500"/>
            <a:ext cx="3364865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sz="2400" kern="2200" spc="600" dirty="0" smtClean="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81" name="Pentagon 35"/>
          <p:cNvSpPr/>
          <p:nvPr/>
        </p:nvSpPr>
        <p:spPr>
          <a:xfrm>
            <a:off x="1187005" y="2005123"/>
            <a:ext cx="1863375" cy="1634448"/>
          </a:xfrm>
          <a:prstGeom prst="homePlate">
            <a:avLst>
              <a:gd name="adj" fmla="val 29885"/>
            </a:avLst>
          </a:prstGeom>
          <a:solidFill>
            <a:srgbClr val="E6530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 b="1" dirty="0" smtClean="0"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  <a:endParaRPr lang="en-US" sz="22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2" name="Pentagon 66"/>
          <p:cNvSpPr/>
          <p:nvPr/>
        </p:nvSpPr>
        <p:spPr>
          <a:xfrm>
            <a:off x="3225210" y="3714785"/>
            <a:ext cx="1863375" cy="1634448"/>
          </a:xfrm>
          <a:prstGeom prst="homePlate">
            <a:avLst>
              <a:gd name="adj" fmla="val 28209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 b="1" dirty="0"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  <a:endParaRPr lang="en-US" altLang="zh-CN" sz="22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3" name="Pentagon 69"/>
          <p:cNvSpPr/>
          <p:nvPr/>
        </p:nvSpPr>
        <p:spPr>
          <a:xfrm>
            <a:off x="5263415" y="2005123"/>
            <a:ext cx="1863375" cy="1634448"/>
          </a:xfrm>
          <a:prstGeom prst="homePlate">
            <a:avLst>
              <a:gd name="adj" fmla="val 30723"/>
            </a:avLst>
          </a:prstGeom>
          <a:solidFill>
            <a:srgbClr val="E6530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 b="1" dirty="0"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  <a:endParaRPr lang="en-US" altLang="zh-CN" sz="22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4" name="Pentagon 70"/>
          <p:cNvSpPr/>
          <p:nvPr/>
        </p:nvSpPr>
        <p:spPr>
          <a:xfrm>
            <a:off x="7301620" y="3714785"/>
            <a:ext cx="1863375" cy="1634448"/>
          </a:xfrm>
          <a:prstGeom prst="homePlate">
            <a:avLst>
              <a:gd name="adj" fmla="val 29885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 b="1" dirty="0"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  <a:endParaRPr lang="en-US" altLang="zh-CN" sz="22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5" name="Pentagon 71"/>
          <p:cNvSpPr/>
          <p:nvPr/>
        </p:nvSpPr>
        <p:spPr>
          <a:xfrm>
            <a:off x="9339824" y="2005123"/>
            <a:ext cx="1863375" cy="1634448"/>
          </a:xfrm>
          <a:prstGeom prst="homePlate">
            <a:avLst>
              <a:gd name="adj" fmla="val 29885"/>
            </a:avLst>
          </a:prstGeom>
          <a:solidFill>
            <a:srgbClr val="E6530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 b="1" dirty="0"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  <a:endParaRPr lang="en-US" altLang="zh-CN" sz="22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6" name="TextBox 75"/>
          <p:cNvSpPr txBox="1"/>
          <p:nvPr/>
        </p:nvSpPr>
        <p:spPr>
          <a:xfrm>
            <a:off x="3762848" y="2308138"/>
            <a:ext cx="65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7" name="TextBox 82"/>
          <p:cNvSpPr txBox="1"/>
          <p:nvPr/>
        </p:nvSpPr>
        <p:spPr>
          <a:xfrm>
            <a:off x="3223426" y="2145239"/>
            <a:ext cx="1863374" cy="129266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在此录入上述图表的综合描述说明，在此录入上述图表的描述说明，在此录入上述图表的描述说明。</a:t>
            </a:r>
          </a:p>
        </p:txBody>
      </p:sp>
      <p:sp>
        <p:nvSpPr>
          <p:cNvPr id="88" name="TextBox 31"/>
          <p:cNvSpPr txBox="1"/>
          <p:nvPr/>
        </p:nvSpPr>
        <p:spPr>
          <a:xfrm>
            <a:off x="7301024" y="2145239"/>
            <a:ext cx="1863374" cy="129266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在此录入上述图表的综合描述说明，在此录入上述图表的描述说明，在此录入上述图表的描述说明。</a:t>
            </a:r>
          </a:p>
        </p:txBody>
      </p:sp>
      <p:sp>
        <p:nvSpPr>
          <p:cNvPr id="89" name="TextBox 32"/>
          <p:cNvSpPr txBox="1"/>
          <p:nvPr/>
        </p:nvSpPr>
        <p:spPr>
          <a:xfrm>
            <a:off x="1187005" y="3840445"/>
            <a:ext cx="1860995" cy="129266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的</a:t>
            </a: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综合</a:t>
            </a:r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描述</a:t>
            </a: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说明，在此录入上述图表的描述说明，在此录入上述图表的描述说明。</a:t>
            </a:r>
          </a:p>
        </p:txBody>
      </p:sp>
      <p:sp>
        <p:nvSpPr>
          <p:cNvPr id="90" name="TextBox 33"/>
          <p:cNvSpPr txBox="1"/>
          <p:nvPr/>
        </p:nvSpPr>
        <p:spPr>
          <a:xfrm>
            <a:off x="5262225" y="3840445"/>
            <a:ext cx="1863374" cy="129266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在此录入上述图表的综合描述说明，在此录入上述图表的描述说明，在此录入上述图表的描述说明。</a:t>
            </a:r>
          </a:p>
        </p:txBody>
      </p:sp>
      <p:sp>
        <p:nvSpPr>
          <p:cNvPr id="91" name="TextBox 34"/>
          <p:cNvSpPr txBox="1"/>
          <p:nvPr/>
        </p:nvSpPr>
        <p:spPr>
          <a:xfrm>
            <a:off x="9339824" y="3840445"/>
            <a:ext cx="1863374" cy="129266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在此录入上述图表的综合描述说明，在此录入上述图表的描述说明，在此录入上述图表的描述说明。</a:t>
            </a:r>
          </a:p>
        </p:txBody>
      </p:sp>
    </p:spTree>
  </p:cSld>
  <p:clrMapOvr>
    <a:masterClrMapping/>
  </p:clrMapOvr>
  <p:transition spd="slow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81" grpId="0" bldLvl="0" animBg="1"/>
      <p:bldP spid="82" grpId="0" bldLvl="0" animBg="1"/>
      <p:bldP spid="83" grpId="0" bldLvl="0" animBg="1"/>
      <p:bldP spid="84" grpId="0" bldLvl="0" animBg="1"/>
      <p:bldP spid="85" grpId="0" bldLvl="0" animBg="1"/>
      <p:bldP spid="87" grpId="0"/>
      <p:bldP spid="88" grpId="0"/>
      <p:bldP spid="89" grpId="0"/>
      <p:bldP spid="90" grpId="0"/>
      <p:bldP spid="9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65785" y="741045"/>
            <a:ext cx="11060430" cy="0"/>
          </a:xfrm>
          <a:prstGeom prst="line">
            <a:avLst/>
          </a:prstGeom>
          <a:ln>
            <a:solidFill>
              <a:srgbClr val="E6530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b52b2eb78c6f00b81d28026433c7e78b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24160" y="5080"/>
            <a:ext cx="1285875" cy="894715"/>
          </a:xfrm>
          <a:prstGeom prst="rect">
            <a:avLst/>
          </a:prstGeom>
        </p:spPr>
      </p:pic>
      <p:pic>
        <p:nvPicPr>
          <p:cNvPr id="6" name="图片 5" descr="aca5f4ca3fb0bc29e7b589b6bb7cccf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1300" y="67310"/>
            <a:ext cx="1162050" cy="814070"/>
          </a:xfrm>
          <a:prstGeom prst="rect">
            <a:avLst/>
          </a:prstGeom>
        </p:spPr>
      </p:pic>
      <p:sp>
        <p:nvSpPr>
          <p:cNvPr id="11" name="PA_文本框 3"/>
          <p:cNvSpPr txBox="1"/>
          <p:nvPr>
            <p:custDataLst>
              <p:tags r:id="rId1"/>
            </p:custDataLst>
          </p:nvPr>
        </p:nvSpPr>
        <p:spPr>
          <a:xfrm>
            <a:off x="1287145" y="190500"/>
            <a:ext cx="3364865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sz="2400" kern="2200" spc="600" dirty="0" smtClean="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pic>
        <p:nvPicPr>
          <p:cNvPr id="23" name="图片 22" descr="C:\Users\Administrator\Desktop\1757bd0f35d169c.jpg1757bd0f35d169c"/>
          <p:cNvPicPr>
            <a:picLocks noChangeAspect="1"/>
          </p:cNvPicPr>
          <p:nvPr/>
        </p:nvPicPr>
        <p:blipFill rotWithShape="1">
          <a:blip r:embed="rId6" cstate="print"/>
          <a:srcRect/>
          <a:stretch>
            <a:fillRect/>
          </a:stretch>
        </p:blipFill>
        <p:spPr>
          <a:xfrm>
            <a:off x="5894070" y="3594735"/>
            <a:ext cx="1697355" cy="1710690"/>
          </a:xfrm>
          <a:prstGeom prst="rect">
            <a:avLst/>
          </a:prstGeom>
          <a:ln>
            <a:noFill/>
          </a:ln>
          <a:effectLst/>
        </p:spPr>
      </p:pic>
      <p:sp>
        <p:nvSpPr>
          <p:cNvPr id="27" name="矩形 30"/>
          <p:cNvSpPr>
            <a:spLocks noChangeArrowheads="1"/>
          </p:cNvSpPr>
          <p:nvPr/>
        </p:nvSpPr>
        <p:spPr bwMode="auto">
          <a:xfrm>
            <a:off x="8256840" y="2465628"/>
            <a:ext cx="2852483" cy="29235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55537" tIns="77769" rIns="155537" bIns="7776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，并选择只保留文字。您的内容打在这里，或者通过复制您的文本后，在此框中选择粘贴。您的内容打在这里，或者通过复制您的文本后，在此框中选择</a:t>
            </a:r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粘贴您</a:t>
            </a: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的内容打在这里，或者通过复制您的文本后，在此框中选择粘贴。您的内容打在这里</a:t>
            </a:r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，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8340028" y="1875139"/>
            <a:ext cx="2951630" cy="578422"/>
            <a:chOff x="1222304" y="1493231"/>
            <a:chExt cx="1972776" cy="375568"/>
          </a:xfrm>
        </p:grpSpPr>
        <p:cxnSp>
          <p:nvCxnSpPr>
            <p:cNvPr id="29" name="Straight Connector 38"/>
            <p:cNvCxnSpPr/>
            <p:nvPr/>
          </p:nvCxnSpPr>
          <p:spPr bwMode="auto">
            <a:xfrm>
              <a:off x="1263457" y="1868799"/>
              <a:ext cx="1677767" cy="0"/>
            </a:xfrm>
            <a:prstGeom prst="line">
              <a:avLst/>
            </a:prstGeom>
            <a:ln w="6350" cap="rnd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组合 29"/>
            <p:cNvGrpSpPr/>
            <p:nvPr/>
          </p:nvGrpSpPr>
          <p:grpSpPr>
            <a:xfrm>
              <a:off x="1222304" y="1493231"/>
              <a:ext cx="1972776" cy="243888"/>
              <a:chOff x="1222304" y="1493231"/>
              <a:chExt cx="1972776" cy="243888"/>
            </a:xfrm>
          </p:grpSpPr>
          <p:sp>
            <p:nvSpPr>
              <p:cNvPr id="31" name="Rounded Rectangle 43"/>
              <p:cNvSpPr/>
              <p:nvPr/>
            </p:nvSpPr>
            <p:spPr>
              <a:xfrm>
                <a:off x="1222304" y="1493231"/>
                <a:ext cx="720000" cy="243888"/>
              </a:xfrm>
              <a:prstGeom prst="roundRect">
                <a:avLst>
                  <a:gd name="adj" fmla="val 46832"/>
                </a:avLst>
              </a:prstGeom>
              <a:solidFill>
                <a:srgbClr val="E65307"/>
              </a:solidFill>
              <a:ln>
                <a:noFill/>
              </a:ln>
              <a:effectLst>
                <a:outerShdw blurRad="127000" dist="139700" dir="8100000" algn="tr" rotWithShape="0">
                  <a:prstClr val="black">
                    <a:alpha val="2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1266541" y="1501897"/>
                <a:ext cx="631528" cy="218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50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添加内容</a:t>
                </a: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1955482" y="1506405"/>
                <a:ext cx="1239598" cy="2176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dirty="0">
                    <a:solidFill>
                      <a:schemeClr val="tx1"/>
                    </a:solidFill>
                    <a:latin typeface="方正兰亭纤黑_GBK" panose="02000000000000000000" pitchFamily="2" charset="-122"/>
                    <a:ea typeface="方正兰亭纤黑_GBK" panose="02000000000000000000" pitchFamily="2" charset="-122"/>
                  </a:rPr>
                  <a:t>Add Content</a:t>
                </a:r>
              </a:p>
            </p:txBody>
          </p:sp>
        </p:grpSp>
      </p:grpSp>
      <p:grpSp>
        <p:nvGrpSpPr>
          <p:cNvPr id="65" name="组合 64"/>
          <p:cNvGrpSpPr/>
          <p:nvPr/>
        </p:nvGrpSpPr>
        <p:grpSpPr>
          <a:xfrm>
            <a:off x="2358577" y="1851363"/>
            <a:ext cx="1827092" cy="1719588"/>
            <a:chOff x="1979712" y="1676178"/>
            <a:chExt cx="1221171" cy="1116526"/>
          </a:xfrm>
          <a:solidFill>
            <a:srgbClr val="E65307"/>
          </a:solidFill>
        </p:grpSpPr>
        <p:sp>
          <p:nvSpPr>
            <p:cNvPr id="15" name="矩形 14"/>
            <p:cNvSpPr/>
            <p:nvPr/>
          </p:nvSpPr>
          <p:spPr>
            <a:xfrm>
              <a:off x="2065528" y="1676178"/>
              <a:ext cx="1135355" cy="1116526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1979712" y="1823148"/>
              <a:ext cx="1199034" cy="666075"/>
              <a:chOff x="4732601" y="4101707"/>
              <a:chExt cx="3163285" cy="1771678"/>
            </a:xfrm>
            <a:grpFill/>
          </p:grpSpPr>
          <p:sp>
            <p:nvSpPr>
              <p:cNvPr id="39" name="TextBox 38"/>
              <p:cNvSpPr txBox="1"/>
              <p:nvPr/>
            </p:nvSpPr>
            <p:spPr>
              <a:xfrm>
                <a:off x="4732601" y="4101707"/>
                <a:ext cx="2836378" cy="710648"/>
              </a:xfrm>
              <a:prstGeom prst="rect">
                <a:avLst/>
              </a:prstGeom>
              <a:grpFill/>
            </p:spPr>
            <p:txBody>
              <a:bodyPr wrap="square" tIns="0" bIns="0" rtlCol="0" anchor="t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80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华文黑体" pitchFamily="2" charset="-122"/>
                  </a:rPr>
                  <a:t>添加标题</a:t>
                </a: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4939898" y="5031135"/>
                <a:ext cx="2955988" cy="84225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00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您的内容打在这里，或者通过复制您的文本后</a:t>
                </a:r>
              </a:p>
            </p:txBody>
          </p:sp>
        </p:grpSp>
      </p:grpSp>
      <p:grpSp>
        <p:nvGrpSpPr>
          <p:cNvPr id="64" name="组合 63"/>
          <p:cNvGrpSpPr/>
          <p:nvPr/>
        </p:nvGrpSpPr>
        <p:grpSpPr>
          <a:xfrm>
            <a:off x="5732591" y="1874836"/>
            <a:ext cx="1850470" cy="1719588"/>
            <a:chOff x="4234797" y="1676178"/>
            <a:chExt cx="1236796" cy="1116526"/>
          </a:xfrm>
          <a:solidFill>
            <a:srgbClr val="FFC000"/>
          </a:solidFill>
        </p:grpSpPr>
        <p:sp>
          <p:nvSpPr>
            <p:cNvPr id="17" name="矩形 16"/>
            <p:cNvSpPr/>
            <p:nvPr/>
          </p:nvSpPr>
          <p:spPr>
            <a:xfrm>
              <a:off x="4336238" y="1676178"/>
              <a:ext cx="1135355" cy="1116526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0" name="组合 49"/>
            <p:cNvGrpSpPr/>
            <p:nvPr/>
          </p:nvGrpSpPr>
          <p:grpSpPr>
            <a:xfrm>
              <a:off x="4234797" y="1823148"/>
              <a:ext cx="1199034" cy="666075"/>
              <a:chOff x="4732601" y="4101707"/>
              <a:chExt cx="3163285" cy="1771678"/>
            </a:xfrm>
            <a:grpFill/>
          </p:grpSpPr>
          <p:sp>
            <p:nvSpPr>
              <p:cNvPr id="51" name="TextBox 50"/>
              <p:cNvSpPr txBox="1"/>
              <p:nvPr/>
            </p:nvSpPr>
            <p:spPr>
              <a:xfrm>
                <a:off x="4732601" y="4101707"/>
                <a:ext cx="2836378" cy="710648"/>
              </a:xfrm>
              <a:prstGeom prst="rect">
                <a:avLst/>
              </a:prstGeom>
              <a:grpFill/>
            </p:spPr>
            <p:txBody>
              <a:bodyPr wrap="square" tIns="0" bIns="0" rtlCol="0" anchor="t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80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华文黑体" pitchFamily="2" charset="-122"/>
                  </a:rPr>
                  <a:t>添加标题</a:t>
                </a: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4939898" y="5031135"/>
                <a:ext cx="2955988" cy="84225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00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您的内容打在这里，或者通过复制您的文本后</a:t>
                </a:r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4056181" y="3594424"/>
            <a:ext cx="1828180" cy="1719588"/>
            <a:chOff x="3114340" y="2792704"/>
            <a:chExt cx="1221898" cy="1116526"/>
          </a:xfrm>
        </p:grpSpPr>
        <p:sp>
          <p:nvSpPr>
            <p:cNvPr id="20" name="矩形 19"/>
            <p:cNvSpPr/>
            <p:nvPr/>
          </p:nvSpPr>
          <p:spPr>
            <a:xfrm>
              <a:off x="3200883" y="2792704"/>
              <a:ext cx="1135355" cy="1116526"/>
            </a:xfrm>
            <a:prstGeom prst="rect">
              <a:avLst/>
            </a:prstGeom>
            <a:solidFill>
              <a:srgbClr val="E65307"/>
            </a:soli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3114340" y="2990049"/>
              <a:ext cx="1199034" cy="666075"/>
              <a:chOff x="4732601" y="4101707"/>
              <a:chExt cx="3163285" cy="1771678"/>
            </a:xfrm>
          </p:grpSpPr>
          <p:sp>
            <p:nvSpPr>
              <p:cNvPr id="54" name="TextBox 53"/>
              <p:cNvSpPr txBox="1"/>
              <p:nvPr/>
            </p:nvSpPr>
            <p:spPr>
              <a:xfrm>
                <a:off x="4732601" y="4101707"/>
                <a:ext cx="2836378" cy="710648"/>
              </a:xfrm>
              <a:prstGeom prst="rect">
                <a:avLst/>
              </a:prstGeom>
              <a:noFill/>
            </p:spPr>
            <p:txBody>
              <a:bodyPr wrap="square" tIns="0" bIns="0" rtlCol="0" anchor="t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80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华文黑体" pitchFamily="2" charset="-122"/>
                  </a:rPr>
                  <a:t>添加标题</a:t>
                </a: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4939898" y="5031135"/>
                <a:ext cx="2955988" cy="8422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00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您的内容打在这里，或者通过复制您的文本后</a:t>
                </a:r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696225" y="3898363"/>
            <a:ext cx="1793971" cy="1025839"/>
            <a:chOff x="4732601" y="4101707"/>
            <a:chExt cx="3163285" cy="1771680"/>
          </a:xfrm>
        </p:grpSpPr>
        <p:sp>
          <p:nvSpPr>
            <p:cNvPr id="57" name="TextBox 56"/>
            <p:cNvSpPr txBox="1"/>
            <p:nvPr/>
          </p:nvSpPr>
          <p:spPr>
            <a:xfrm>
              <a:off x="4732601" y="4101707"/>
              <a:ext cx="2836378" cy="710648"/>
            </a:xfrm>
            <a:prstGeom prst="rect">
              <a:avLst/>
            </a:prstGeom>
            <a:noFill/>
          </p:spPr>
          <p:txBody>
            <a:bodyPr wrap="square" tIns="0" bIns="0" rtlCol="0" anchor="t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华文黑体" pitchFamily="2" charset="-122"/>
                </a:rPr>
                <a:t>添加标题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939898" y="5031137"/>
              <a:ext cx="2955988" cy="8422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682169" y="3585035"/>
            <a:ext cx="1805872" cy="1719588"/>
            <a:chOff x="859255" y="2792704"/>
            <a:chExt cx="1206988" cy="1116526"/>
          </a:xfrm>
          <a:solidFill>
            <a:srgbClr val="FFC000"/>
          </a:solidFill>
        </p:grpSpPr>
        <p:sp>
          <p:nvSpPr>
            <p:cNvPr id="18" name="矩形 17"/>
            <p:cNvSpPr/>
            <p:nvPr/>
          </p:nvSpPr>
          <p:spPr>
            <a:xfrm>
              <a:off x="930888" y="2792704"/>
              <a:ext cx="1135355" cy="1116526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9" name="组合 58"/>
            <p:cNvGrpSpPr/>
            <p:nvPr/>
          </p:nvGrpSpPr>
          <p:grpSpPr>
            <a:xfrm>
              <a:off x="859255" y="2978557"/>
              <a:ext cx="1199034" cy="666075"/>
              <a:chOff x="4732601" y="4101707"/>
              <a:chExt cx="3163285" cy="1771678"/>
            </a:xfrm>
            <a:grpFill/>
          </p:grpSpPr>
          <p:sp>
            <p:nvSpPr>
              <p:cNvPr id="60" name="TextBox 59"/>
              <p:cNvSpPr txBox="1"/>
              <p:nvPr/>
            </p:nvSpPr>
            <p:spPr>
              <a:xfrm>
                <a:off x="4732601" y="4101707"/>
                <a:ext cx="2836378" cy="710648"/>
              </a:xfrm>
              <a:prstGeom prst="rect">
                <a:avLst/>
              </a:prstGeom>
              <a:noFill/>
            </p:spPr>
            <p:txBody>
              <a:bodyPr wrap="square" tIns="0" bIns="0" rtlCol="0" anchor="t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80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华文黑体" pitchFamily="2" charset="-122"/>
                  </a:rPr>
                  <a:t>添加标题</a:t>
                </a: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4939898" y="5031135"/>
                <a:ext cx="2955988" cy="84225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00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您的内容打在这里，或者通过复制您的文本后</a:t>
                </a:r>
              </a:p>
            </p:txBody>
          </p:sp>
        </p:grpSp>
      </p:grpSp>
      <p:pic>
        <p:nvPicPr>
          <p:cNvPr id="22" name="图片 21" descr="C:\Users\Administrator\Desktop\QQ截图20170120001209.jpgQQ截图20170120001209"/>
          <p:cNvPicPr>
            <a:picLocks noChangeAspect="1"/>
          </p:cNvPicPr>
          <p:nvPr/>
        </p:nvPicPr>
        <p:blipFill rotWithShape="1">
          <a:blip r:embed="rId7"/>
          <a:srcRect/>
          <a:stretch>
            <a:fillRect/>
          </a:stretch>
        </p:blipFill>
        <p:spPr>
          <a:xfrm>
            <a:off x="774700" y="1851660"/>
            <a:ext cx="1691005" cy="171958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</p:pic>
      <p:pic>
        <p:nvPicPr>
          <p:cNvPr id="24" name="图片 23" descr="C:\Users\Administrator\Desktop\001aa04b652e0cf95a3c03.jpg001aa04b652e0cf95a3c03"/>
          <p:cNvPicPr>
            <a:picLocks noChangeAspect="1"/>
          </p:cNvPicPr>
          <p:nvPr/>
        </p:nvPicPr>
        <p:blipFill rotWithShape="1">
          <a:blip r:embed="rId8"/>
          <a:srcRect/>
          <a:stretch>
            <a:fillRect/>
          </a:stretch>
        </p:blipFill>
        <p:spPr>
          <a:xfrm>
            <a:off x="4173855" y="1851660"/>
            <a:ext cx="1698625" cy="1720215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</p:pic>
      <p:pic>
        <p:nvPicPr>
          <p:cNvPr id="25" name="图片 24" descr="C:\Users\Administrator\Desktop\20150930133319a932f.jpg20150930133319a932f"/>
          <p:cNvPicPr>
            <a:picLocks noChangeAspect="1"/>
          </p:cNvPicPr>
          <p:nvPr/>
        </p:nvPicPr>
        <p:blipFill rotWithShape="1">
          <a:blip r:embed="rId9"/>
          <a:srcRect/>
          <a:stretch>
            <a:fillRect/>
          </a:stretch>
        </p:blipFill>
        <p:spPr>
          <a:xfrm>
            <a:off x="2490470" y="3571875"/>
            <a:ext cx="1695450" cy="1732915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ransition spd="slow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2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1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6800" y="18415"/>
            <a:ext cx="10058400" cy="2924175"/>
          </a:xfrm>
          <a:prstGeom prst="rect">
            <a:avLst/>
          </a:prstGeom>
        </p:spPr>
      </p:pic>
      <p:pic>
        <p:nvPicPr>
          <p:cNvPr id="4" name="图片 3" descr="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77380" y="-9525"/>
            <a:ext cx="5215890" cy="2268220"/>
          </a:xfrm>
          <a:prstGeom prst="rect">
            <a:avLst/>
          </a:prstGeom>
        </p:spPr>
      </p:pic>
      <p:pic>
        <p:nvPicPr>
          <p:cNvPr id="6" name="图片 5" descr="199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84065" y="846455"/>
            <a:ext cx="2634615" cy="2548255"/>
          </a:xfrm>
          <a:prstGeom prst="rect">
            <a:avLst/>
          </a:prstGeom>
        </p:spPr>
      </p:pic>
      <p:sp>
        <p:nvSpPr>
          <p:cNvPr id="8" name="PA_文本框 3"/>
          <p:cNvSpPr txBox="1"/>
          <p:nvPr>
            <p:custDataLst>
              <p:tags r:id="rId1"/>
            </p:custDataLst>
          </p:nvPr>
        </p:nvSpPr>
        <p:spPr>
          <a:xfrm>
            <a:off x="3021886" y="2787965"/>
            <a:ext cx="7193033" cy="110799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sz="6600" b="1" kern="2200" spc="600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E6530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感谢您的聆听！</a:t>
            </a:r>
          </a:p>
        </p:txBody>
      </p:sp>
      <p:sp>
        <p:nvSpPr>
          <p:cNvPr id="20" name="PA_文本框 45"/>
          <p:cNvSpPr txBox="1"/>
          <p:nvPr>
            <p:custDataLst>
              <p:tags r:id="rId2"/>
            </p:custDataLst>
          </p:nvPr>
        </p:nvSpPr>
        <p:spPr>
          <a:xfrm>
            <a:off x="3832848" y="4013309"/>
            <a:ext cx="48696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rgbClr val="E65307"/>
                </a:solidFill>
                <a:latin typeface="Arial Black" panose="020B0A04020102020204" pitchFamily="34" charset="0"/>
                <a:ea typeface="方正细圆简体" panose="02010601030101010101" pitchFamily="2" charset="-122"/>
              </a:rPr>
              <a:t>Talents come from diligence, </a:t>
            </a:r>
            <a:endParaRPr lang="en-US" altLang="zh-CN" sz="1100" dirty="0" smtClean="0">
              <a:solidFill>
                <a:srgbClr val="E65307"/>
              </a:solidFill>
              <a:latin typeface="Arial Black" panose="020B0A04020102020204" pitchFamily="34" charset="0"/>
              <a:ea typeface="方正细圆简体" panose="02010601030101010101" pitchFamily="2" charset="-122"/>
            </a:endParaRPr>
          </a:p>
          <a:p>
            <a:pPr algn="ctr"/>
            <a:r>
              <a:rPr lang="en-US" altLang="zh-CN" sz="1100" dirty="0" smtClean="0">
                <a:solidFill>
                  <a:srgbClr val="E65307"/>
                </a:solidFill>
                <a:latin typeface="Arial Black" panose="020B0A04020102020204" pitchFamily="34" charset="0"/>
                <a:ea typeface="方正细圆简体" panose="02010601030101010101" pitchFamily="2" charset="-122"/>
              </a:rPr>
              <a:t>and </a:t>
            </a:r>
            <a:r>
              <a:rPr lang="en-US" altLang="zh-CN" sz="1100" dirty="0">
                <a:solidFill>
                  <a:srgbClr val="E65307"/>
                </a:solidFill>
                <a:latin typeface="Arial Black" panose="020B0A04020102020204" pitchFamily="34" charset="0"/>
                <a:ea typeface="方正细圆简体" panose="02010601030101010101" pitchFamily="2" charset="-122"/>
              </a:rPr>
              <a:t>knowledge is gained by accumulation.</a:t>
            </a:r>
            <a:endParaRPr lang="en-US" altLang="zh-CN" sz="1100" b="1" dirty="0">
              <a:solidFill>
                <a:srgbClr val="E65307"/>
              </a:solidFill>
              <a:latin typeface="Arial Black" panose="020B0A04020102020204" pitchFamily="34" charset="0"/>
              <a:ea typeface="方正细圆简体" panose="02010601030101010101" pitchFamily="2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4126231" y="3810882"/>
            <a:ext cx="3855720" cy="822960"/>
          </a:xfrm>
          <a:prstGeom prst="rect">
            <a:avLst/>
          </a:prstGeom>
          <a:noFill/>
        </p:spPr>
        <p:txBody>
          <a:bodyPr vert="horz" wrap="none" rtlCol="0" anchor="ctr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此处添加标题</a:t>
            </a:r>
          </a:p>
        </p:txBody>
      </p:sp>
      <p:sp>
        <p:nvSpPr>
          <p:cNvPr id="16" name="矩形 47"/>
          <p:cNvSpPr>
            <a:spLocks noChangeArrowheads="1"/>
          </p:cNvSpPr>
          <p:nvPr/>
        </p:nvSpPr>
        <p:spPr bwMode="auto">
          <a:xfrm>
            <a:off x="3625516" y="4743323"/>
            <a:ext cx="4940968" cy="683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tx1"/>
                </a:solidFill>
                <a:sym typeface="微软雅黑" panose="020B0503020204020204" charset="-122"/>
              </a:rPr>
              <a:t>请点击录入本章节的概括性描述文字或者复制粘贴，请添加说明文字，图像描述及总结</a:t>
            </a:r>
            <a:r>
              <a:rPr lang="zh-CN" altLang="en-US" sz="1600" dirty="0" smtClean="0">
                <a:solidFill>
                  <a:schemeClr val="tx1"/>
                </a:solidFill>
                <a:sym typeface="微软雅黑" panose="020B0503020204020204" charset="-122"/>
              </a:rPr>
              <a:t>。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4883340" y="1571084"/>
            <a:ext cx="2498670" cy="1858645"/>
            <a:chOff x="2757770" y="2363199"/>
            <a:chExt cx="2498670" cy="1858645"/>
          </a:xfrm>
        </p:grpSpPr>
        <p:sp>
          <p:nvSpPr>
            <p:cNvPr id="12" name="TextBox 59"/>
            <p:cNvSpPr txBox="1">
              <a:spLocks noChangeArrowheads="1"/>
            </p:cNvSpPr>
            <p:nvPr/>
          </p:nvSpPr>
          <p:spPr bwMode="auto">
            <a:xfrm flipH="1">
              <a:off x="3115977" y="2363199"/>
              <a:ext cx="1782258" cy="18586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685800">
                <a:defRPr/>
              </a:pPr>
              <a:r>
                <a:rPr lang="en-US" altLang="zh-CN" sz="11500" kern="0" dirty="0" smtClean="0">
                  <a:solidFill>
                    <a:srgbClr val="E65307"/>
                  </a:solidFill>
                  <a:latin typeface="Impact" panose="020B0806030902050204" pitchFamily="34" charset="0"/>
                  <a:ea typeface="微软雅黑" panose="020B0503020204020204" charset="-122"/>
                </a:rPr>
                <a:t>01</a:t>
              </a:r>
            </a:p>
          </p:txBody>
        </p:sp>
        <p:sp>
          <p:nvSpPr>
            <p:cNvPr id="13" name="椭圆 12"/>
            <p:cNvSpPr/>
            <p:nvPr/>
          </p:nvSpPr>
          <p:spPr>
            <a:xfrm>
              <a:off x="2787950" y="3646240"/>
              <a:ext cx="2468490" cy="32768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9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2757770" y="3801706"/>
              <a:ext cx="2498670" cy="387863"/>
            </a:xfrm>
            <a:prstGeom prst="rect">
              <a:avLst/>
            </a:prstGeom>
            <a:solidFill>
              <a:srgbClr val="E653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任意多边形 16"/>
          <p:cNvSpPr/>
          <p:nvPr/>
        </p:nvSpPr>
        <p:spPr>
          <a:xfrm>
            <a:off x="5178687" y="1331543"/>
            <a:ext cx="1954610" cy="1113172"/>
          </a:xfrm>
          <a:custGeom>
            <a:avLst/>
            <a:gdLst>
              <a:gd name="connsiteX0" fmla="*/ 0 w 1845118"/>
              <a:gd name="connsiteY0" fmla="*/ 0 h 1113172"/>
              <a:gd name="connsiteX1" fmla="*/ 1845118 w 1845118"/>
              <a:gd name="connsiteY1" fmla="*/ 0 h 1113172"/>
              <a:gd name="connsiteX2" fmla="*/ 1845118 w 1845118"/>
              <a:gd name="connsiteY2" fmla="*/ 1113172 h 1113172"/>
              <a:gd name="connsiteX3" fmla="*/ 1054278 w 1845118"/>
              <a:gd name="connsiteY3" fmla="*/ 1113172 h 1113172"/>
              <a:gd name="connsiteX4" fmla="*/ 1054278 w 1845118"/>
              <a:gd name="connsiteY4" fmla="*/ 539460 h 1113172"/>
              <a:gd name="connsiteX5" fmla="*/ 0 w 1845118"/>
              <a:gd name="connsiteY5" fmla="*/ 539460 h 1113172"/>
              <a:gd name="connsiteX0-1" fmla="*/ 1054278 w 1845118"/>
              <a:gd name="connsiteY0-2" fmla="*/ 539460 h 1113172"/>
              <a:gd name="connsiteX1-3" fmla="*/ 0 w 1845118"/>
              <a:gd name="connsiteY1-4" fmla="*/ 539460 h 1113172"/>
              <a:gd name="connsiteX2-5" fmla="*/ 0 w 1845118"/>
              <a:gd name="connsiteY2-6" fmla="*/ 0 h 1113172"/>
              <a:gd name="connsiteX3-7" fmla="*/ 1845118 w 1845118"/>
              <a:gd name="connsiteY3-8" fmla="*/ 0 h 1113172"/>
              <a:gd name="connsiteX4-9" fmla="*/ 1845118 w 1845118"/>
              <a:gd name="connsiteY4-10" fmla="*/ 1113172 h 1113172"/>
              <a:gd name="connsiteX5-11" fmla="*/ 1054278 w 1845118"/>
              <a:gd name="connsiteY5-12" fmla="*/ 1113172 h 1113172"/>
              <a:gd name="connsiteX6" fmla="*/ 1145718 w 1845118"/>
              <a:gd name="connsiteY6" fmla="*/ 630900 h 1113172"/>
              <a:gd name="connsiteX0-13" fmla="*/ 1054278 w 1845118"/>
              <a:gd name="connsiteY0-14" fmla="*/ 539460 h 1113172"/>
              <a:gd name="connsiteX1-15" fmla="*/ 0 w 1845118"/>
              <a:gd name="connsiteY1-16" fmla="*/ 539460 h 1113172"/>
              <a:gd name="connsiteX2-17" fmla="*/ 0 w 1845118"/>
              <a:gd name="connsiteY2-18" fmla="*/ 0 h 1113172"/>
              <a:gd name="connsiteX3-19" fmla="*/ 1845118 w 1845118"/>
              <a:gd name="connsiteY3-20" fmla="*/ 0 h 1113172"/>
              <a:gd name="connsiteX4-21" fmla="*/ 1845118 w 1845118"/>
              <a:gd name="connsiteY4-22" fmla="*/ 1113172 h 1113172"/>
              <a:gd name="connsiteX5-23" fmla="*/ 1054278 w 1845118"/>
              <a:gd name="connsiteY5-24" fmla="*/ 1113172 h 1113172"/>
              <a:gd name="connsiteX0-25" fmla="*/ 0 w 1845118"/>
              <a:gd name="connsiteY0-26" fmla="*/ 539460 h 1113172"/>
              <a:gd name="connsiteX1-27" fmla="*/ 0 w 1845118"/>
              <a:gd name="connsiteY1-28" fmla="*/ 0 h 1113172"/>
              <a:gd name="connsiteX2-29" fmla="*/ 1845118 w 1845118"/>
              <a:gd name="connsiteY2-30" fmla="*/ 0 h 1113172"/>
              <a:gd name="connsiteX3-31" fmla="*/ 1845118 w 1845118"/>
              <a:gd name="connsiteY3-32" fmla="*/ 1113172 h 1113172"/>
              <a:gd name="connsiteX4-33" fmla="*/ 1054278 w 1845118"/>
              <a:gd name="connsiteY4-34" fmla="*/ 1113172 h 1113172"/>
              <a:gd name="connsiteX0-35" fmla="*/ 0 w 1845118"/>
              <a:gd name="connsiteY0-36" fmla="*/ 539460 h 1113172"/>
              <a:gd name="connsiteX1-37" fmla="*/ 0 w 1845118"/>
              <a:gd name="connsiteY1-38" fmla="*/ 0 h 1113172"/>
              <a:gd name="connsiteX2-39" fmla="*/ 1845118 w 1845118"/>
              <a:gd name="connsiteY2-40" fmla="*/ 0 h 1113172"/>
              <a:gd name="connsiteX3-41" fmla="*/ 1845118 w 1845118"/>
              <a:gd name="connsiteY3-42" fmla="*/ 1113172 h 111317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845118" h="1113172">
                <a:moveTo>
                  <a:pt x="0" y="539460"/>
                </a:moveTo>
                <a:lnTo>
                  <a:pt x="0" y="0"/>
                </a:lnTo>
                <a:lnTo>
                  <a:pt x="1845118" y="0"/>
                </a:lnTo>
                <a:lnTo>
                  <a:pt x="1845118" y="1113172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4883340" y="1639722"/>
            <a:ext cx="2498670" cy="1827878"/>
          </a:xfrm>
          <a:custGeom>
            <a:avLst/>
            <a:gdLst>
              <a:gd name="connsiteX0" fmla="*/ 0 w 2362498"/>
              <a:gd name="connsiteY0" fmla="*/ 0 h 1827878"/>
              <a:gd name="connsiteX1" fmla="*/ 618105 w 2362498"/>
              <a:gd name="connsiteY1" fmla="*/ 0 h 1827878"/>
              <a:gd name="connsiteX2" fmla="*/ 618105 w 2362498"/>
              <a:gd name="connsiteY2" fmla="*/ 1612423 h 1827878"/>
              <a:gd name="connsiteX3" fmla="*/ 2362498 w 2362498"/>
              <a:gd name="connsiteY3" fmla="*/ 1612423 h 1827878"/>
              <a:gd name="connsiteX4" fmla="*/ 2362498 w 2362498"/>
              <a:gd name="connsiteY4" fmla="*/ 1827878 h 1827878"/>
              <a:gd name="connsiteX5" fmla="*/ 839514 w 2362498"/>
              <a:gd name="connsiteY5" fmla="*/ 1827878 h 1827878"/>
              <a:gd name="connsiteX6" fmla="*/ 433218 w 2362498"/>
              <a:gd name="connsiteY6" fmla="*/ 1827878 h 1827878"/>
              <a:gd name="connsiteX7" fmla="*/ 433218 w 2362498"/>
              <a:gd name="connsiteY7" fmla="*/ 1826314 h 1827878"/>
              <a:gd name="connsiteX8" fmla="*/ 0 w 2362498"/>
              <a:gd name="connsiteY8" fmla="*/ 1826314 h 1827878"/>
              <a:gd name="connsiteX0-1" fmla="*/ 618105 w 2362498"/>
              <a:gd name="connsiteY0-2" fmla="*/ 1612423 h 1827878"/>
              <a:gd name="connsiteX1-3" fmla="*/ 2362498 w 2362498"/>
              <a:gd name="connsiteY1-4" fmla="*/ 1612423 h 1827878"/>
              <a:gd name="connsiteX2-5" fmla="*/ 2362498 w 2362498"/>
              <a:gd name="connsiteY2-6" fmla="*/ 1827878 h 1827878"/>
              <a:gd name="connsiteX3-7" fmla="*/ 839514 w 2362498"/>
              <a:gd name="connsiteY3-8" fmla="*/ 1827878 h 1827878"/>
              <a:gd name="connsiteX4-9" fmla="*/ 433218 w 2362498"/>
              <a:gd name="connsiteY4-10" fmla="*/ 1827878 h 1827878"/>
              <a:gd name="connsiteX5-11" fmla="*/ 433218 w 2362498"/>
              <a:gd name="connsiteY5-12" fmla="*/ 1826314 h 1827878"/>
              <a:gd name="connsiteX6-13" fmla="*/ 0 w 2362498"/>
              <a:gd name="connsiteY6-14" fmla="*/ 1826314 h 1827878"/>
              <a:gd name="connsiteX7-15" fmla="*/ 0 w 2362498"/>
              <a:gd name="connsiteY7-16" fmla="*/ 0 h 1827878"/>
              <a:gd name="connsiteX8-17" fmla="*/ 618105 w 2362498"/>
              <a:gd name="connsiteY8-18" fmla="*/ 0 h 1827878"/>
              <a:gd name="connsiteX9" fmla="*/ 709545 w 2362498"/>
              <a:gd name="connsiteY9" fmla="*/ 1703863 h 1827878"/>
              <a:gd name="connsiteX0-19" fmla="*/ 618105 w 2362498"/>
              <a:gd name="connsiteY0-20" fmla="*/ 1612423 h 1827878"/>
              <a:gd name="connsiteX1-21" fmla="*/ 2362498 w 2362498"/>
              <a:gd name="connsiteY1-22" fmla="*/ 1612423 h 1827878"/>
              <a:gd name="connsiteX2-23" fmla="*/ 2362498 w 2362498"/>
              <a:gd name="connsiteY2-24" fmla="*/ 1827878 h 1827878"/>
              <a:gd name="connsiteX3-25" fmla="*/ 839514 w 2362498"/>
              <a:gd name="connsiteY3-26" fmla="*/ 1827878 h 1827878"/>
              <a:gd name="connsiteX4-27" fmla="*/ 433218 w 2362498"/>
              <a:gd name="connsiteY4-28" fmla="*/ 1827878 h 1827878"/>
              <a:gd name="connsiteX5-29" fmla="*/ 433218 w 2362498"/>
              <a:gd name="connsiteY5-30" fmla="*/ 1826314 h 1827878"/>
              <a:gd name="connsiteX6-31" fmla="*/ 0 w 2362498"/>
              <a:gd name="connsiteY6-32" fmla="*/ 1826314 h 1827878"/>
              <a:gd name="connsiteX7-33" fmla="*/ 0 w 2362498"/>
              <a:gd name="connsiteY7-34" fmla="*/ 0 h 1827878"/>
              <a:gd name="connsiteX8-35" fmla="*/ 618105 w 2362498"/>
              <a:gd name="connsiteY8-36" fmla="*/ 0 h 1827878"/>
              <a:gd name="connsiteX0-37" fmla="*/ 2362498 w 2362498"/>
              <a:gd name="connsiteY0-38" fmla="*/ 1612423 h 1827878"/>
              <a:gd name="connsiteX1-39" fmla="*/ 2362498 w 2362498"/>
              <a:gd name="connsiteY1-40" fmla="*/ 1827878 h 1827878"/>
              <a:gd name="connsiteX2-41" fmla="*/ 839514 w 2362498"/>
              <a:gd name="connsiteY2-42" fmla="*/ 1827878 h 1827878"/>
              <a:gd name="connsiteX3-43" fmla="*/ 433218 w 2362498"/>
              <a:gd name="connsiteY3-44" fmla="*/ 1827878 h 1827878"/>
              <a:gd name="connsiteX4-45" fmla="*/ 433218 w 2362498"/>
              <a:gd name="connsiteY4-46" fmla="*/ 1826314 h 1827878"/>
              <a:gd name="connsiteX5-47" fmla="*/ 0 w 2362498"/>
              <a:gd name="connsiteY5-48" fmla="*/ 1826314 h 1827878"/>
              <a:gd name="connsiteX6-49" fmla="*/ 0 w 2362498"/>
              <a:gd name="connsiteY6-50" fmla="*/ 0 h 1827878"/>
              <a:gd name="connsiteX7-51" fmla="*/ 618105 w 2362498"/>
              <a:gd name="connsiteY7-52" fmla="*/ 0 h 182787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2362498" h="1827878">
                <a:moveTo>
                  <a:pt x="2362498" y="1612423"/>
                </a:moveTo>
                <a:lnTo>
                  <a:pt x="2362498" y="1827878"/>
                </a:lnTo>
                <a:lnTo>
                  <a:pt x="839514" y="1827878"/>
                </a:lnTo>
                <a:lnTo>
                  <a:pt x="433218" y="1827878"/>
                </a:lnTo>
                <a:lnTo>
                  <a:pt x="433218" y="1826314"/>
                </a:lnTo>
                <a:lnTo>
                  <a:pt x="0" y="1826314"/>
                </a:lnTo>
                <a:lnTo>
                  <a:pt x="0" y="0"/>
                </a:lnTo>
                <a:lnTo>
                  <a:pt x="618105" y="0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-21590" y="6640195"/>
            <a:ext cx="12195175" cy="240665"/>
          </a:xfrm>
          <a:prstGeom prst="rect">
            <a:avLst/>
          </a:prstGeom>
          <a:solidFill>
            <a:srgbClr val="E653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3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9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 bldLvl="0" animBg="1"/>
      <p:bldP spid="19" grpId="0" bldLvl="0" animBg="1"/>
      <p:bldP spid="2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65785" y="741045"/>
            <a:ext cx="11060430" cy="0"/>
          </a:xfrm>
          <a:prstGeom prst="line">
            <a:avLst/>
          </a:prstGeom>
          <a:ln>
            <a:solidFill>
              <a:srgbClr val="E6530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b52b2eb78c6f00b81d28026433c7e78b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24160" y="5080"/>
            <a:ext cx="1285875" cy="894715"/>
          </a:xfrm>
          <a:prstGeom prst="rect">
            <a:avLst/>
          </a:prstGeom>
        </p:spPr>
      </p:pic>
      <p:pic>
        <p:nvPicPr>
          <p:cNvPr id="6" name="图片 5" descr="aca5f4ca3fb0bc29e7b589b6bb7cccf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1300" y="67310"/>
            <a:ext cx="1162050" cy="814070"/>
          </a:xfrm>
          <a:prstGeom prst="rect">
            <a:avLst/>
          </a:prstGeom>
        </p:spPr>
      </p:pic>
      <p:sp>
        <p:nvSpPr>
          <p:cNvPr id="11" name="PA_文本框 3"/>
          <p:cNvSpPr txBox="1"/>
          <p:nvPr>
            <p:custDataLst>
              <p:tags r:id="rId1"/>
            </p:custDataLst>
          </p:nvPr>
        </p:nvSpPr>
        <p:spPr>
          <a:xfrm>
            <a:off x="1287145" y="190500"/>
            <a:ext cx="3364865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sz="2400" kern="2200" spc="600" dirty="0" smtClean="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2" name="Text Placeholder 3"/>
          <p:cNvSpPr txBox="1"/>
          <p:nvPr/>
        </p:nvSpPr>
        <p:spPr>
          <a:xfrm>
            <a:off x="2379361" y="3553517"/>
            <a:ext cx="961802" cy="246221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18565"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E65307"/>
                </a:solidFill>
                <a:latin typeface="微软雅黑" panose="020B0503020204020204" charset="-122"/>
                <a:ea typeface="微软雅黑" panose="020B0503020204020204" charset="-122"/>
              </a:rPr>
              <a:t>399,834</a:t>
            </a:r>
            <a:r>
              <a:rPr lang="en-US" altLang="zh-CN" sz="1600" b="1" dirty="0" smtClean="0">
                <a:solidFill>
                  <a:srgbClr val="E65307"/>
                </a:solidFill>
                <a:latin typeface="微软雅黑" panose="020B0503020204020204" charset="-122"/>
                <a:ea typeface="微软雅黑" panose="020B0503020204020204" charset="-122"/>
              </a:rPr>
              <a:t>K</a:t>
            </a:r>
          </a:p>
        </p:txBody>
      </p:sp>
      <p:sp>
        <p:nvSpPr>
          <p:cNvPr id="3" name="Text Placeholder 3"/>
          <p:cNvSpPr txBox="1"/>
          <p:nvPr/>
        </p:nvSpPr>
        <p:spPr>
          <a:xfrm>
            <a:off x="4926006" y="3553517"/>
            <a:ext cx="1088439" cy="246221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18565"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E65307"/>
                </a:solidFill>
                <a:latin typeface="微软雅黑" panose="020B0503020204020204" charset="-122"/>
                <a:ea typeface="微软雅黑" panose="020B0503020204020204" charset="-122"/>
              </a:rPr>
              <a:t>487</a:t>
            </a:r>
            <a:r>
              <a:rPr lang="en-US" altLang="zh-CN" sz="1600" b="1" dirty="0" smtClean="0">
                <a:solidFill>
                  <a:srgbClr val="E65307"/>
                </a:solidFill>
                <a:latin typeface="微软雅黑" panose="020B0503020204020204" charset="-122"/>
                <a:ea typeface="微软雅黑" panose="020B0503020204020204" charset="-122"/>
              </a:rPr>
              <a:t>3,834K</a:t>
            </a:r>
          </a:p>
        </p:txBody>
      </p:sp>
      <p:sp>
        <p:nvSpPr>
          <p:cNvPr id="51" name="Text Placeholder 3"/>
          <p:cNvSpPr txBox="1"/>
          <p:nvPr/>
        </p:nvSpPr>
        <p:spPr>
          <a:xfrm>
            <a:off x="7479368" y="3553517"/>
            <a:ext cx="1088439" cy="246221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18565"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E65307"/>
                </a:solidFill>
                <a:latin typeface="微软雅黑" panose="020B0503020204020204" charset="-122"/>
                <a:ea typeface="微软雅黑" panose="020B0503020204020204" charset="-122"/>
              </a:rPr>
              <a:t>5258,487</a:t>
            </a:r>
            <a:r>
              <a:rPr lang="en-US" altLang="zh-CN" sz="1600" b="1" dirty="0" smtClean="0">
                <a:solidFill>
                  <a:srgbClr val="E65307"/>
                </a:solidFill>
                <a:latin typeface="微软雅黑" panose="020B0503020204020204" charset="-122"/>
                <a:ea typeface="微软雅黑" panose="020B0503020204020204" charset="-122"/>
              </a:rPr>
              <a:t>K</a:t>
            </a:r>
          </a:p>
        </p:txBody>
      </p:sp>
      <p:sp>
        <p:nvSpPr>
          <p:cNvPr id="52" name="Text Placeholder 3"/>
          <p:cNvSpPr txBox="1"/>
          <p:nvPr/>
        </p:nvSpPr>
        <p:spPr>
          <a:xfrm>
            <a:off x="10092689" y="3553517"/>
            <a:ext cx="961802" cy="246221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18565"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srgbClr val="E65307"/>
                </a:solidFill>
                <a:latin typeface="微软雅黑" panose="020B0503020204020204" charset="-122"/>
                <a:ea typeface="微软雅黑" panose="020B0503020204020204" charset="-122"/>
              </a:rPr>
              <a:t>258,487</a:t>
            </a:r>
            <a:r>
              <a:rPr lang="en-US" altLang="zh-CN" sz="1600" b="1" dirty="0" smtClean="0">
                <a:solidFill>
                  <a:srgbClr val="E65307"/>
                </a:solidFill>
                <a:latin typeface="微软雅黑" panose="020B0503020204020204" charset="-122"/>
                <a:ea typeface="微软雅黑" panose="020B0503020204020204" charset="-122"/>
              </a:rPr>
              <a:t>K</a:t>
            </a:r>
          </a:p>
        </p:txBody>
      </p:sp>
      <p:cxnSp>
        <p:nvCxnSpPr>
          <p:cNvPr id="53" name="Straight Connector 88"/>
          <p:cNvCxnSpPr/>
          <p:nvPr/>
        </p:nvCxnSpPr>
        <p:spPr>
          <a:xfrm flipH="1">
            <a:off x="1277330" y="3860753"/>
            <a:ext cx="9637341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Oval 8"/>
          <p:cNvSpPr>
            <a:spLocks noChangeAspect="1"/>
          </p:cNvSpPr>
          <p:nvPr/>
        </p:nvSpPr>
        <p:spPr>
          <a:xfrm>
            <a:off x="1432528" y="1710016"/>
            <a:ext cx="1620000" cy="1620000"/>
          </a:xfrm>
          <a:prstGeom prst="ellipse">
            <a:avLst/>
          </a:prstGeom>
          <a:blipFill rotWithShape="1">
            <a:blip r:embed="rId6" cstate="print"/>
            <a:srcRect/>
            <a:stretch>
              <a:fillRect b="-5000"/>
            </a:stretch>
          </a:blipFill>
          <a:ln w="57150">
            <a:solidFill>
              <a:srgbClr val="E653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35" dirty="0">
              <a:solidFill>
                <a:schemeClr val="bg1"/>
              </a:solidFill>
            </a:endParaRPr>
          </a:p>
        </p:txBody>
      </p:sp>
      <p:grpSp>
        <p:nvGrpSpPr>
          <p:cNvPr id="55" name="Group 94"/>
          <p:cNvGrpSpPr/>
          <p:nvPr/>
        </p:nvGrpSpPr>
        <p:grpSpPr>
          <a:xfrm>
            <a:off x="2146167" y="3352517"/>
            <a:ext cx="192723" cy="948263"/>
            <a:chOff x="1690019" y="2064423"/>
            <a:chExt cx="144542" cy="711197"/>
          </a:xfrm>
        </p:grpSpPr>
        <p:cxnSp>
          <p:nvCxnSpPr>
            <p:cNvPr id="56" name="Straight Connector 75"/>
            <p:cNvCxnSpPr/>
            <p:nvPr/>
          </p:nvCxnSpPr>
          <p:spPr>
            <a:xfrm flipH="1">
              <a:off x="1762290" y="2064423"/>
              <a:ext cx="1" cy="613924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Oval 32"/>
            <p:cNvSpPr/>
            <p:nvPr/>
          </p:nvSpPr>
          <p:spPr>
            <a:xfrm>
              <a:off x="1690019" y="2631078"/>
              <a:ext cx="144542" cy="14454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/>
            </a:p>
          </p:txBody>
        </p:sp>
      </p:grpSp>
      <p:sp>
        <p:nvSpPr>
          <p:cNvPr id="61" name="Oval 109"/>
          <p:cNvSpPr>
            <a:spLocks noChangeAspect="1"/>
          </p:cNvSpPr>
          <p:nvPr/>
        </p:nvSpPr>
        <p:spPr>
          <a:xfrm>
            <a:off x="3858754" y="1422016"/>
            <a:ext cx="1908000" cy="1908000"/>
          </a:xfrm>
          <a:prstGeom prst="ellipse">
            <a:avLst/>
          </a:prstGeom>
          <a:blipFill rotWithShape="1">
            <a:blip r:embed="rId7" cstate="print"/>
            <a:srcRect/>
            <a:stretch>
              <a:fillRect/>
            </a:stretch>
          </a:blipFill>
          <a:ln w="57150">
            <a:solidFill>
              <a:srgbClr val="E653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35" dirty="0">
              <a:solidFill>
                <a:schemeClr val="bg1"/>
              </a:solidFill>
            </a:endParaRPr>
          </a:p>
        </p:txBody>
      </p:sp>
      <p:grpSp>
        <p:nvGrpSpPr>
          <p:cNvPr id="62" name="Group 110"/>
          <p:cNvGrpSpPr/>
          <p:nvPr/>
        </p:nvGrpSpPr>
        <p:grpSpPr>
          <a:xfrm>
            <a:off x="4716393" y="3352517"/>
            <a:ext cx="192723" cy="948263"/>
            <a:chOff x="1690019" y="2064423"/>
            <a:chExt cx="144542" cy="711197"/>
          </a:xfrm>
        </p:grpSpPr>
        <p:cxnSp>
          <p:nvCxnSpPr>
            <p:cNvPr id="67" name="Straight Connector 111"/>
            <p:cNvCxnSpPr/>
            <p:nvPr/>
          </p:nvCxnSpPr>
          <p:spPr>
            <a:xfrm flipH="1">
              <a:off x="1762290" y="2064423"/>
              <a:ext cx="1" cy="613924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Oval 112"/>
            <p:cNvSpPr/>
            <p:nvPr/>
          </p:nvSpPr>
          <p:spPr>
            <a:xfrm>
              <a:off x="1690019" y="2631078"/>
              <a:ext cx="144542" cy="14454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/>
            </a:p>
          </p:txBody>
        </p:sp>
      </p:grpSp>
      <p:sp>
        <p:nvSpPr>
          <p:cNvPr id="69" name="Oval 127"/>
          <p:cNvSpPr>
            <a:spLocks noChangeAspect="1"/>
          </p:cNvSpPr>
          <p:nvPr/>
        </p:nvSpPr>
        <p:spPr>
          <a:xfrm>
            <a:off x="6429787" y="1422016"/>
            <a:ext cx="1908000" cy="1908000"/>
          </a:xfrm>
          <a:prstGeom prst="ellipse">
            <a:avLst/>
          </a:prstGeom>
          <a:blipFill rotWithShape="1">
            <a:blip r:embed="rId8" cstate="print"/>
            <a:srcRect/>
            <a:stretch>
              <a:fillRect/>
            </a:stretch>
          </a:blipFill>
          <a:ln w="57150">
            <a:solidFill>
              <a:srgbClr val="E653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35" dirty="0">
              <a:solidFill>
                <a:schemeClr val="bg1"/>
              </a:solidFill>
            </a:endParaRPr>
          </a:p>
        </p:txBody>
      </p:sp>
      <p:grpSp>
        <p:nvGrpSpPr>
          <p:cNvPr id="74" name="Group 128"/>
          <p:cNvGrpSpPr/>
          <p:nvPr/>
        </p:nvGrpSpPr>
        <p:grpSpPr>
          <a:xfrm>
            <a:off x="7286619" y="3352517"/>
            <a:ext cx="192723" cy="948263"/>
            <a:chOff x="1690019" y="2064423"/>
            <a:chExt cx="144542" cy="711197"/>
          </a:xfrm>
        </p:grpSpPr>
        <p:cxnSp>
          <p:nvCxnSpPr>
            <p:cNvPr id="75" name="Straight Connector 129"/>
            <p:cNvCxnSpPr/>
            <p:nvPr/>
          </p:nvCxnSpPr>
          <p:spPr>
            <a:xfrm flipH="1">
              <a:off x="1762290" y="2064423"/>
              <a:ext cx="1" cy="613924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Oval 130"/>
            <p:cNvSpPr/>
            <p:nvPr/>
          </p:nvSpPr>
          <p:spPr>
            <a:xfrm>
              <a:off x="1690019" y="2631078"/>
              <a:ext cx="144542" cy="14454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/>
            </a:p>
          </p:txBody>
        </p:sp>
      </p:grpSp>
      <p:sp>
        <p:nvSpPr>
          <p:cNvPr id="81" name="Oval 145"/>
          <p:cNvSpPr>
            <a:spLocks noChangeAspect="1"/>
          </p:cNvSpPr>
          <p:nvPr/>
        </p:nvSpPr>
        <p:spPr>
          <a:xfrm>
            <a:off x="9143206" y="1710016"/>
            <a:ext cx="1620000" cy="1620000"/>
          </a:xfrm>
          <a:prstGeom prst="ellipse">
            <a:avLst/>
          </a:prstGeom>
          <a:blipFill rotWithShape="1">
            <a:blip r:embed="rId9" cstate="print"/>
            <a:srcRect/>
            <a:stretch>
              <a:fillRect/>
            </a:stretch>
          </a:blipFill>
          <a:ln w="57150">
            <a:solidFill>
              <a:srgbClr val="E653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35" dirty="0">
              <a:solidFill>
                <a:schemeClr val="bg1"/>
              </a:solidFill>
            </a:endParaRPr>
          </a:p>
        </p:txBody>
      </p:sp>
      <p:grpSp>
        <p:nvGrpSpPr>
          <p:cNvPr id="82" name="Group 146"/>
          <p:cNvGrpSpPr/>
          <p:nvPr/>
        </p:nvGrpSpPr>
        <p:grpSpPr>
          <a:xfrm>
            <a:off x="9856845" y="3352517"/>
            <a:ext cx="192723" cy="948263"/>
            <a:chOff x="1690019" y="2064423"/>
            <a:chExt cx="144542" cy="711197"/>
          </a:xfrm>
        </p:grpSpPr>
        <p:cxnSp>
          <p:nvCxnSpPr>
            <p:cNvPr id="83" name="Straight Connector 147"/>
            <p:cNvCxnSpPr/>
            <p:nvPr/>
          </p:nvCxnSpPr>
          <p:spPr>
            <a:xfrm flipH="1">
              <a:off x="1762290" y="2064423"/>
              <a:ext cx="1" cy="613924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Oval 148"/>
            <p:cNvSpPr/>
            <p:nvPr/>
          </p:nvSpPr>
          <p:spPr>
            <a:xfrm>
              <a:off x="1690019" y="2631078"/>
              <a:ext cx="144542" cy="14454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/>
            </a:p>
          </p:txBody>
        </p:sp>
      </p:grpSp>
      <p:sp>
        <p:nvSpPr>
          <p:cNvPr id="85" name="矩形 84"/>
          <p:cNvSpPr/>
          <p:nvPr/>
        </p:nvSpPr>
        <p:spPr>
          <a:xfrm>
            <a:off x="1303817" y="4418386"/>
            <a:ext cx="1877420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rgbClr val="E65307"/>
                </a:solidFill>
                <a:latin typeface="微软雅黑" panose="020B0503020204020204" charset="-122"/>
                <a:ea typeface="微软雅黑" panose="020B0503020204020204" charset="-122"/>
              </a:rPr>
              <a:t>点击添加标题</a:t>
            </a:r>
          </a:p>
        </p:txBody>
      </p:sp>
      <p:sp>
        <p:nvSpPr>
          <p:cNvPr id="86" name="矩形 47"/>
          <p:cNvSpPr>
            <a:spLocks noChangeArrowheads="1"/>
          </p:cNvSpPr>
          <p:nvPr/>
        </p:nvSpPr>
        <p:spPr bwMode="auto">
          <a:xfrm>
            <a:off x="1129141" y="4849280"/>
            <a:ext cx="2228045" cy="105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tx1"/>
                </a:solidFill>
                <a:sym typeface="微软雅黑" panose="020B0503020204020204" charset="-122"/>
              </a:rPr>
              <a:t>在此</a:t>
            </a:r>
            <a:r>
              <a:rPr lang="zh-CN" altLang="en-US" sz="1300" dirty="0" smtClean="0">
                <a:solidFill>
                  <a:schemeClr val="tx1"/>
                </a:solidFill>
                <a:sym typeface="微软雅黑" panose="020B0503020204020204" charset="-122"/>
              </a:rPr>
              <a:t>录入</a:t>
            </a:r>
            <a:r>
              <a:rPr lang="zh-CN" altLang="en-US" sz="1300" dirty="0">
                <a:solidFill>
                  <a:schemeClr val="tx1"/>
                </a:solidFill>
                <a:sym typeface="微软雅黑" panose="020B0503020204020204" charset="-122"/>
              </a:rPr>
              <a:t>上述</a:t>
            </a:r>
            <a:r>
              <a:rPr lang="zh-CN" altLang="en-US" sz="1300" dirty="0" smtClean="0">
                <a:solidFill>
                  <a:schemeClr val="tx1"/>
                </a:solidFill>
                <a:sym typeface="微软雅黑" panose="020B0503020204020204" charset="-122"/>
              </a:rPr>
              <a:t>图表的综合描述</a:t>
            </a:r>
            <a:r>
              <a:rPr lang="zh-CN" altLang="en-US" sz="1300" dirty="0">
                <a:solidFill>
                  <a:schemeClr val="tx1"/>
                </a:solidFill>
                <a:sym typeface="微软雅黑" panose="020B0503020204020204" charset="-122"/>
              </a:rPr>
              <a:t>说明，在此录入上述图表</a:t>
            </a:r>
            <a:r>
              <a:rPr lang="zh-CN" altLang="en-US" sz="1300" dirty="0" smtClean="0">
                <a:solidFill>
                  <a:schemeClr val="tx1"/>
                </a:solidFill>
                <a:sym typeface="微软雅黑" panose="020B0503020204020204" charset="-122"/>
              </a:rPr>
              <a:t>的描述</a:t>
            </a:r>
            <a:r>
              <a:rPr lang="zh-CN" altLang="en-US" sz="1300" dirty="0">
                <a:solidFill>
                  <a:schemeClr val="tx1"/>
                </a:solidFill>
                <a:sym typeface="微软雅黑" panose="020B0503020204020204" charset="-122"/>
              </a:rPr>
              <a:t>说明，在此</a:t>
            </a:r>
            <a:r>
              <a:rPr lang="zh-CN" altLang="en-US" sz="1300" dirty="0" smtClean="0">
                <a:solidFill>
                  <a:schemeClr val="tx1"/>
                </a:solidFill>
                <a:sym typeface="微软雅黑" panose="020B0503020204020204" charset="-122"/>
              </a:rPr>
              <a:t>录入上述图表的描述说明。</a:t>
            </a:r>
          </a:p>
        </p:txBody>
      </p:sp>
      <p:sp>
        <p:nvSpPr>
          <p:cNvPr id="87" name="矩形 86"/>
          <p:cNvSpPr/>
          <p:nvPr/>
        </p:nvSpPr>
        <p:spPr>
          <a:xfrm>
            <a:off x="9014496" y="4418386"/>
            <a:ext cx="1877420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 smtClean="0">
                <a:solidFill>
                  <a:srgbClr val="E65307"/>
                </a:solidFill>
                <a:latin typeface="微软雅黑" panose="020B0503020204020204" charset="-122"/>
                <a:ea typeface="微软雅黑" panose="020B0503020204020204" charset="-122"/>
              </a:rPr>
              <a:t>点击添加标题</a:t>
            </a:r>
          </a:p>
        </p:txBody>
      </p:sp>
      <p:sp>
        <p:nvSpPr>
          <p:cNvPr id="88" name="矩形 47"/>
          <p:cNvSpPr>
            <a:spLocks noChangeArrowheads="1"/>
          </p:cNvSpPr>
          <p:nvPr/>
        </p:nvSpPr>
        <p:spPr bwMode="auto">
          <a:xfrm>
            <a:off x="8839819" y="4849280"/>
            <a:ext cx="2228045" cy="105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tx1"/>
                </a:solidFill>
                <a:sym typeface="微软雅黑" panose="020B0503020204020204" charset="-122"/>
              </a:rPr>
              <a:t>在此</a:t>
            </a:r>
            <a:r>
              <a:rPr lang="zh-CN" altLang="en-US" sz="1300" dirty="0" smtClean="0">
                <a:solidFill>
                  <a:schemeClr val="tx1"/>
                </a:solidFill>
                <a:sym typeface="微软雅黑" panose="020B0503020204020204" charset="-122"/>
              </a:rPr>
              <a:t>录入</a:t>
            </a:r>
            <a:r>
              <a:rPr lang="zh-CN" altLang="en-US" sz="1300" dirty="0">
                <a:solidFill>
                  <a:schemeClr val="tx1"/>
                </a:solidFill>
                <a:sym typeface="微软雅黑" panose="020B0503020204020204" charset="-122"/>
              </a:rPr>
              <a:t>上述</a:t>
            </a:r>
            <a:r>
              <a:rPr lang="zh-CN" altLang="en-US" sz="1300" dirty="0" smtClean="0">
                <a:solidFill>
                  <a:schemeClr val="tx1"/>
                </a:solidFill>
                <a:sym typeface="微软雅黑" panose="020B0503020204020204" charset="-122"/>
              </a:rPr>
              <a:t>图表的综合描述</a:t>
            </a:r>
            <a:r>
              <a:rPr lang="zh-CN" altLang="en-US" sz="1300" dirty="0">
                <a:solidFill>
                  <a:schemeClr val="tx1"/>
                </a:solidFill>
                <a:sym typeface="微软雅黑" panose="020B0503020204020204" charset="-122"/>
              </a:rPr>
              <a:t>说明，在此录入上述图表</a:t>
            </a:r>
            <a:r>
              <a:rPr lang="zh-CN" altLang="en-US" sz="1300" dirty="0" smtClean="0">
                <a:solidFill>
                  <a:schemeClr val="tx1"/>
                </a:solidFill>
                <a:sym typeface="微软雅黑" panose="020B0503020204020204" charset="-122"/>
              </a:rPr>
              <a:t>的描述</a:t>
            </a:r>
            <a:r>
              <a:rPr lang="zh-CN" altLang="en-US" sz="1300" dirty="0">
                <a:solidFill>
                  <a:schemeClr val="tx1"/>
                </a:solidFill>
                <a:sym typeface="微软雅黑" panose="020B0503020204020204" charset="-122"/>
              </a:rPr>
              <a:t>说明，在此</a:t>
            </a:r>
            <a:r>
              <a:rPr lang="zh-CN" altLang="en-US" sz="1300" dirty="0" smtClean="0">
                <a:solidFill>
                  <a:schemeClr val="tx1"/>
                </a:solidFill>
                <a:sym typeface="微软雅黑" panose="020B0503020204020204" charset="-122"/>
              </a:rPr>
              <a:t>录入上述图表的描述说明。</a:t>
            </a:r>
          </a:p>
        </p:txBody>
      </p:sp>
      <p:sp>
        <p:nvSpPr>
          <p:cNvPr id="89" name="矩形 88"/>
          <p:cNvSpPr/>
          <p:nvPr/>
        </p:nvSpPr>
        <p:spPr>
          <a:xfrm>
            <a:off x="3874044" y="4418386"/>
            <a:ext cx="1877420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 smtClean="0">
                <a:solidFill>
                  <a:srgbClr val="E65307"/>
                </a:solidFill>
                <a:latin typeface="微软雅黑" panose="020B0503020204020204" charset="-122"/>
                <a:ea typeface="微软雅黑" panose="020B0503020204020204" charset="-122"/>
              </a:rPr>
              <a:t>点击添加标题</a:t>
            </a:r>
          </a:p>
        </p:txBody>
      </p:sp>
      <p:sp>
        <p:nvSpPr>
          <p:cNvPr id="90" name="矩形 47"/>
          <p:cNvSpPr>
            <a:spLocks noChangeArrowheads="1"/>
          </p:cNvSpPr>
          <p:nvPr/>
        </p:nvSpPr>
        <p:spPr bwMode="auto">
          <a:xfrm>
            <a:off x="3699367" y="4849280"/>
            <a:ext cx="2228045" cy="105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tx1"/>
                </a:solidFill>
                <a:sym typeface="微软雅黑" panose="020B0503020204020204" charset="-122"/>
              </a:rPr>
              <a:t>在此</a:t>
            </a:r>
            <a:r>
              <a:rPr lang="zh-CN" altLang="en-US" sz="1300" dirty="0" smtClean="0">
                <a:solidFill>
                  <a:schemeClr val="tx1"/>
                </a:solidFill>
                <a:sym typeface="微软雅黑" panose="020B0503020204020204" charset="-122"/>
              </a:rPr>
              <a:t>录入</a:t>
            </a:r>
            <a:r>
              <a:rPr lang="zh-CN" altLang="en-US" sz="1300" dirty="0">
                <a:solidFill>
                  <a:schemeClr val="tx1"/>
                </a:solidFill>
                <a:sym typeface="微软雅黑" panose="020B0503020204020204" charset="-122"/>
              </a:rPr>
              <a:t>上述</a:t>
            </a:r>
            <a:r>
              <a:rPr lang="zh-CN" altLang="en-US" sz="1300" dirty="0" smtClean="0">
                <a:solidFill>
                  <a:schemeClr val="tx1"/>
                </a:solidFill>
                <a:sym typeface="微软雅黑" panose="020B0503020204020204" charset="-122"/>
              </a:rPr>
              <a:t>图表的综合描述</a:t>
            </a:r>
            <a:r>
              <a:rPr lang="zh-CN" altLang="en-US" sz="1300" dirty="0">
                <a:solidFill>
                  <a:schemeClr val="tx1"/>
                </a:solidFill>
                <a:sym typeface="微软雅黑" panose="020B0503020204020204" charset="-122"/>
              </a:rPr>
              <a:t>说明，在此录入上述图表</a:t>
            </a:r>
            <a:r>
              <a:rPr lang="zh-CN" altLang="en-US" sz="1300" dirty="0" smtClean="0">
                <a:solidFill>
                  <a:schemeClr val="tx1"/>
                </a:solidFill>
                <a:sym typeface="微软雅黑" panose="020B0503020204020204" charset="-122"/>
              </a:rPr>
              <a:t>的描述</a:t>
            </a:r>
            <a:r>
              <a:rPr lang="zh-CN" altLang="en-US" sz="1300" dirty="0">
                <a:solidFill>
                  <a:schemeClr val="tx1"/>
                </a:solidFill>
                <a:sym typeface="微软雅黑" panose="020B0503020204020204" charset="-122"/>
              </a:rPr>
              <a:t>说明，在此</a:t>
            </a:r>
            <a:r>
              <a:rPr lang="zh-CN" altLang="en-US" sz="1300" dirty="0" smtClean="0">
                <a:solidFill>
                  <a:schemeClr val="tx1"/>
                </a:solidFill>
                <a:sym typeface="微软雅黑" panose="020B0503020204020204" charset="-122"/>
              </a:rPr>
              <a:t>录入上述图表的描述说明。</a:t>
            </a:r>
          </a:p>
        </p:txBody>
      </p:sp>
      <p:sp>
        <p:nvSpPr>
          <p:cNvPr id="91" name="矩形 90"/>
          <p:cNvSpPr/>
          <p:nvPr/>
        </p:nvSpPr>
        <p:spPr>
          <a:xfrm>
            <a:off x="6444270" y="4418386"/>
            <a:ext cx="1877420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 smtClean="0">
                <a:solidFill>
                  <a:srgbClr val="E65307"/>
                </a:solidFill>
                <a:latin typeface="微软雅黑" panose="020B0503020204020204" charset="-122"/>
                <a:ea typeface="微软雅黑" panose="020B0503020204020204" charset="-122"/>
              </a:rPr>
              <a:t>点击添加标题</a:t>
            </a:r>
          </a:p>
        </p:txBody>
      </p:sp>
      <p:sp>
        <p:nvSpPr>
          <p:cNvPr id="92" name="矩形 91"/>
          <p:cNvSpPr>
            <a:spLocks noChangeArrowheads="1"/>
          </p:cNvSpPr>
          <p:nvPr/>
        </p:nvSpPr>
        <p:spPr bwMode="auto">
          <a:xfrm>
            <a:off x="6270400" y="4849280"/>
            <a:ext cx="2228045" cy="105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tx1"/>
                </a:solidFill>
                <a:sym typeface="微软雅黑" panose="020B0503020204020204" charset="-122"/>
              </a:rPr>
              <a:t>在此</a:t>
            </a:r>
            <a:r>
              <a:rPr lang="zh-CN" altLang="en-US" sz="1300" dirty="0" smtClean="0">
                <a:solidFill>
                  <a:schemeClr val="tx1"/>
                </a:solidFill>
                <a:sym typeface="微软雅黑" panose="020B0503020204020204" charset="-122"/>
              </a:rPr>
              <a:t>录入</a:t>
            </a:r>
            <a:r>
              <a:rPr lang="zh-CN" altLang="en-US" sz="1300" dirty="0">
                <a:solidFill>
                  <a:schemeClr val="tx1"/>
                </a:solidFill>
                <a:sym typeface="微软雅黑" panose="020B0503020204020204" charset="-122"/>
              </a:rPr>
              <a:t>上述</a:t>
            </a:r>
            <a:r>
              <a:rPr lang="zh-CN" altLang="en-US" sz="1300" dirty="0" smtClean="0">
                <a:solidFill>
                  <a:schemeClr val="tx1"/>
                </a:solidFill>
                <a:sym typeface="微软雅黑" panose="020B0503020204020204" charset="-122"/>
              </a:rPr>
              <a:t>图表的综合描述</a:t>
            </a:r>
            <a:r>
              <a:rPr lang="zh-CN" altLang="en-US" sz="1300" dirty="0">
                <a:solidFill>
                  <a:schemeClr val="tx1"/>
                </a:solidFill>
                <a:sym typeface="微软雅黑" panose="020B0503020204020204" charset="-122"/>
              </a:rPr>
              <a:t>说明，在此录入上述图表</a:t>
            </a:r>
            <a:r>
              <a:rPr lang="zh-CN" altLang="en-US" sz="1300" dirty="0" smtClean="0">
                <a:solidFill>
                  <a:schemeClr val="tx1"/>
                </a:solidFill>
                <a:sym typeface="微软雅黑" panose="020B0503020204020204" charset="-122"/>
              </a:rPr>
              <a:t>的描述</a:t>
            </a:r>
            <a:r>
              <a:rPr lang="zh-CN" altLang="en-US" sz="1300" dirty="0">
                <a:solidFill>
                  <a:schemeClr val="tx1"/>
                </a:solidFill>
                <a:sym typeface="微软雅黑" panose="020B0503020204020204" charset="-122"/>
              </a:rPr>
              <a:t>说明，在此</a:t>
            </a:r>
            <a:r>
              <a:rPr lang="zh-CN" altLang="en-US" sz="1300" dirty="0" smtClean="0">
                <a:solidFill>
                  <a:schemeClr val="tx1"/>
                </a:solidFill>
                <a:sym typeface="微软雅黑" panose="020B0503020204020204" charset="-122"/>
              </a:rPr>
              <a:t>录入上述图表的描述说明。</a:t>
            </a:r>
          </a:p>
        </p:txBody>
      </p:sp>
    </p:spTree>
  </p:cSld>
  <p:clrMapOvr>
    <a:masterClrMapping/>
  </p:clrMapOvr>
  <p:transition spd="slow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3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3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3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3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3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3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3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3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3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3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2" grpId="0"/>
      <p:bldP spid="3" grpId="0"/>
      <p:bldP spid="51" grpId="0"/>
      <p:bldP spid="52" grpId="0"/>
      <p:bldP spid="54" grpId="0" bldLvl="0" animBg="1"/>
      <p:bldP spid="61" grpId="0" bldLvl="0" animBg="1"/>
      <p:bldP spid="69" grpId="0" bldLvl="0" animBg="1"/>
      <p:bldP spid="81" grpId="0" bldLvl="0" animBg="1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65785" y="741045"/>
            <a:ext cx="11060430" cy="0"/>
          </a:xfrm>
          <a:prstGeom prst="line">
            <a:avLst/>
          </a:prstGeom>
          <a:ln>
            <a:solidFill>
              <a:srgbClr val="E6530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b52b2eb78c6f00b81d28026433c7e78b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24160" y="5080"/>
            <a:ext cx="1285875" cy="894715"/>
          </a:xfrm>
          <a:prstGeom prst="rect">
            <a:avLst/>
          </a:prstGeom>
        </p:spPr>
      </p:pic>
      <p:pic>
        <p:nvPicPr>
          <p:cNvPr id="6" name="图片 5" descr="aca5f4ca3fb0bc29e7b589b6bb7cccf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1300" y="67310"/>
            <a:ext cx="1162050" cy="814070"/>
          </a:xfrm>
          <a:prstGeom prst="rect">
            <a:avLst/>
          </a:prstGeom>
        </p:spPr>
      </p:pic>
      <p:sp>
        <p:nvSpPr>
          <p:cNvPr id="11" name="PA_文本框 3"/>
          <p:cNvSpPr txBox="1"/>
          <p:nvPr>
            <p:custDataLst>
              <p:tags r:id="rId1"/>
            </p:custDataLst>
          </p:nvPr>
        </p:nvSpPr>
        <p:spPr>
          <a:xfrm>
            <a:off x="1287145" y="190500"/>
            <a:ext cx="3364865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sz="2400" kern="2200" spc="600" dirty="0" smtClean="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1525730" y="1574751"/>
            <a:ext cx="4765782" cy="1236181"/>
            <a:chOff x="1525730" y="1574751"/>
            <a:chExt cx="4765782" cy="1236181"/>
          </a:xfrm>
        </p:grpSpPr>
        <p:sp>
          <p:nvSpPr>
            <p:cNvPr id="39" name="Freeform 5"/>
            <p:cNvSpPr/>
            <p:nvPr/>
          </p:nvSpPr>
          <p:spPr bwMode="auto">
            <a:xfrm>
              <a:off x="1525730" y="1757517"/>
              <a:ext cx="3784933" cy="786796"/>
            </a:xfrm>
            <a:custGeom>
              <a:avLst/>
              <a:gdLst>
                <a:gd name="T0" fmla="*/ 2907 w 3244"/>
                <a:gd name="T1" fmla="*/ 674 h 674"/>
                <a:gd name="T2" fmla="*/ 3244 w 3244"/>
                <a:gd name="T3" fmla="*/ 337 h 674"/>
                <a:gd name="T4" fmla="*/ 2907 w 3244"/>
                <a:gd name="T5" fmla="*/ 0 h 674"/>
                <a:gd name="T6" fmla="*/ 337 w 3244"/>
                <a:gd name="T7" fmla="*/ 0 h 674"/>
                <a:gd name="T8" fmla="*/ 0 w 3244"/>
                <a:gd name="T9" fmla="*/ 337 h 674"/>
                <a:gd name="T10" fmla="*/ 337 w 3244"/>
                <a:gd name="T11" fmla="*/ 674 h 674"/>
                <a:gd name="T12" fmla="*/ 2907 w 3244"/>
                <a:gd name="T13" fmla="*/ 674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4" h="674">
                  <a:moveTo>
                    <a:pt x="2907" y="674"/>
                  </a:moveTo>
                  <a:cubicBezTo>
                    <a:pt x="3093" y="674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4"/>
                    <a:pt x="337" y="674"/>
                  </a:cubicBezTo>
                  <a:lnTo>
                    <a:pt x="2907" y="674"/>
                  </a:lnTo>
                  <a:close/>
                </a:path>
              </a:pathLst>
            </a:custGeom>
            <a:solidFill>
              <a:srgbClr val="E65307"/>
            </a:solidFill>
            <a:ln>
              <a:noFill/>
            </a:ln>
            <a:effectLst>
              <a:innerShdw blurRad="63500" dist="1016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127210"/>
                  </a:solidFill>
                </a:ln>
                <a:solidFill>
                  <a:schemeClr val="lt1"/>
                </a:solidFill>
              </a:endParaRPr>
            </a:p>
          </p:txBody>
        </p:sp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048040" y="1574751"/>
              <a:ext cx="4243472" cy="1236181"/>
            </a:xfrm>
            <a:prstGeom prst="rect">
              <a:avLst/>
            </a:prstGeom>
          </p:spPr>
        </p:pic>
        <p:grpSp>
          <p:nvGrpSpPr>
            <p:cNvPr id="41" name="组合 40"/>
            <p:cNvGrpSpPr/>
            <p:nvPr/>
          </p:nvGrpSpPr>
          <p:grpSpPr>
            <a:xfrm>
              <a:off x="1671721" y="1944658"/>
              <a:ext cx="504001" cy="302664"/>
              <a:chOff x="4370388" y="1439863"/>
              <a:chExt cx="608012" cy="365125"/>
            </a:xfrm>
          </p:grpSpPr>
          <p:sp>
            <p:nvSpPr>
              <p:cNvPr id="44" name="Freeform 25"/>
              <p:cNvSpPr>
                <a:spLocks noEditPoints="1"/>
              </p:cNvSpPr>
              <p:nvPr/>
            </p:nvSpPr>
            <p:spPr bwMode="auto">
              <a:xfrm>
                <a:off x="4605338" y="1439863"/>
                <a:ext cx="373062" cy="365125"/>
              </a:xfrm>
              <a:custGeom>
                <a:avLst/>
                <a:gdLst>
                  <a:gd name="T0" fmla="*/ 117 w 117"/>
                  <a:gd name="T1" fmla="*/ 58 h 116"/>
                  <a:gd name="T2" fmla="*/ 101 w 117"/>
                  <a:gd name="T3" fmla="*/ 51 h 116"/>
                  <a:gd name="T4" fmla="*/ 106 w 117"/>
                  <a:gd name="T5" fmla="*/ 39 h 116"/>
                  <a:gd name="T6" fmla="*/ 99 w 117"/>
                  <a:gd name="T7" fmla="*/ 26 h 116"/>
                  <a:gd name="T8" fmla="*/ 86 w 117"/>
                  <a:gd name="T9" fmla="*/ 24 h 116"/>
                  <a:gd name="T10" fmla="*/ 87 w 117"/>
                  <a:gd name="T11" fmla="*/ 7 h 116"/>
                  <a:gd name="T12" fmla="*/ 74 w 117"/>
                  <a:gd name="T13" fmla="*/ 17 h 116"/>
                  <a:gd name="T14" fmla="*/ 65 w 117"/>
                  <a:gd name="T15" fmla="*/ 7 h 116"/>
                  <a:gd name="T16" fmla="*/ 51 w 117"/>
                  <a:gd name="T17" fmla="*/ 7 h 116"/>
                  <a:gd name="T18" fmla="*/ 43 w 117"/>
                  <a:gd name="T19" fmla="*/ 17 h 116"/>
                  <a:gd name="T20" fmla="*/ 29 w 117"/>
                  <a:gd name="T21" fmla="*/ 7 h 116"/>
                  <a:gd name="T22" fmla="*/ 30 w 117"/>
                  <a:gd name="T23" fmla="*/ 24 h 116"/>
                  <a:gd name="T24" fmla="*/ 18 w 117"/>
                  <a:gd name="T25" fmla="*/ 26 h 116"/>
                  <a:gd name="T26" fmla="*/ 10 w 117"/>
                  <a:gd name="T27" fmla="*/ 39 h 116"/>
                  <a:gd name="T28" fmla="*/ 15 w 117"/>
                  <a:gd name="T29" fmla="*/ 51 h 116"/>
                  <a:gd name="T30" fmla="*/ 0 w 117"/>
                  <a:gd name="T31" fmla="*/ 58 h 116"/>
                  <a:gd name="T32" fmla="*/ 15 w 117"/>
                  <a:gd name="T33" fmla="*/ 65 h 116"/>
                  <a:gd name="T34" fmla="*/ 10 w 117"/>
                  <a:gd name="T35" fmla="*/ 77 h 116"/>
                  <a:gd name="T36" fmla="*/ 18 w 117"/>
                  <a:gd name="T37" fmla="*/ 90 h 116"/>
                  <a:gd name="T38" fmla="*/ 30 w 117"/>
                  <a:gd name="T39" fmla="*/ 92 h 116"/>
                  <a:gd name="T40" fmla="*/ 29 w 117"/>
                  <a:gd name="T41" fmla="*/ 108 h 116"/>
                  <a:gd name="T42" fmla="*/ 43 w 117"/>
                  <a:gd name="T43" fmla="*/ 99 h 116"/>
                  <a:gd name="T44" fmla="*/ 51 w 117"/>
                  <a:gd name="T45" fmla="*/ 109 h 116"/>
                  <a:gd name="T46" fmla="*/ 65 w 117"/>
                  <a:gd name="T47" fmla="*/ 109 h 116"/>
                  <a:gd name="T48" fmla="*/ 74 w 117"/>
                  <a:gd name="T49" fmla="*/ 99 h 116"/>
                  <a:gd name="T50" fmla="*/ 87 w 117"/>
                  <a:gd name="T51" fmla="*/ 108 h 116"/>
                  <a:gd name="T52" fmla="*/ 86 w 117"/>
                  <a:gd name="T53" fmla="*/ 92 h 116"/>
                  <a:gd name="T54" fmla="*/ 99 w 117"/>
                  <a:gd name="T55" fmla="*/ 90 h 116"/>
                  <a:gd name="T56" fmla="*/ 106 w 117"/>
                  <a:gd name="T57" fmla="*/ 77 h 116"/>
                  <a:gd name="T58" fmla="*/ 101 w 117"/>
                  <a:gd name="T59" fmla="*/ 65 h 116"/>
                  <a:gd name="T60" fmla="*/ 58 w 117"/>
                  <a:gd name="T61" fmla="*/ 94 h 116"/>
                  <a:gd name="T62" fmla="*/ 58 w 117"/>
                  <a:gd name="T63" fmla="*/ 21 h 116"/>
                  <a:gd name="T64" fmla="*/ 58 w 117"/>
                  <a:gd name="T65" fmla="*/ 9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7" h="116">
                    <a:moveTo>
                      <a:pt x="109" y="65"/>
                    </a:moveTo>
                    <a:cubicBezTo>
                      <a:pt x="113" y="65"/>
                      <a:pt x="117" y="62"/>
                      <a:pt x="117" y="58"/>
                    </a:cubicBezTo>
                    <a:cubicBezTo>
                      <a:pt x="117" y="54"/>
                      <a:pt x="113" y="51"/>
                      <a:pt x="109" y="51"/>
                    </a:cubicBezTo>
                    <a:cubicBezTo>
                      <a:pt x="101" y="51"/>
                      <a:pt x="101" y="51"/>
                      <a:pt x="101" y="51"/>
                    </a:cubicBezTo>
                    <a:cubicBezTo>
                      <a:pt x="101" y="48"/>
                      <a:pt x="100" y="45"/>
                      <a:pt x="99" y="43"/>
                    </a:cubicBezTo>
                    <a:cubicBezTo>
                      <a:pt x="106" y="39"/>
                      <a:pt x="106" y="39"/>
                      <a:pt x="106" y="39"/>
                    </a:cubicBezTo>
                    <a:cubicBezTo>
                      <a:pt x="110" y="37"/>
                      <a:pt x="111" y="32"/>
                      <a:pt x="109" y="29"/>
                    </a:cubicBezTo>
                    <a:cubicBezTo>
                      <a:pt x="107" y="25"/>
                      <a:pt x="102" y="24"/>
                      <a:pt x="99" y="26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0" y="28"/>
                      <a:pt x="88" y="26"/>
                      <a:pt x="86" y="24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92" y="14"/>
                      <a:pt x="91" y="9"/>
                      <a:pt x="87" y="7"/>
                    </a:cubicBezTo>
                    <a:cubicBezTo>
                      <a:pt x="84" y="5"/>
                      <a:pt x="80" y="7"/>
                      <a:pt x="78" y="10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1" y="16"/>
                      <a:pt x="68" y="15"/>
                      <a:pt x="65" y="15"/>
                    </a:cubicBezTo>
                    <a:cubicBezTo>
                      <a:pt x="65" y="7"/>
                      <a:pt x="65" y="7"/>
                      <a:pt x="65" y="7"/>
                    </a:cubicBezTo>
                    <a:cubicBezTo>
                      <a:pt x="65" y="3"/>
                      <a:pt x="62" y="0"/>
                      <a:pt x="58" y="0"/>
                    </a:cubicBezTo>
                    <a:cubicBezTo>
                      <a:pt x="54" y="0"/>
                      <a:pt x="51" y="3"/>
                      <a:pt x="51" y="7"/>
                    </a:cubicBezTo>
                    <a:cubicBezTo>
                      <a:pt x="51" y="15"/>
                      <a:pt x="51" y="15"/>
                      <a:pt x="51" y="15"/>
                    </a:cubicBezTo>
                    <a:cubicBezTo>
                      <a:pt x="48" y="15"/>
                      <a:pt x="46" y="16"/>
                      <a:pt x="43" y="17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37" y="7"/>
                      <a:pt x="33" y="5"/>
                      <a:pt x="29" y="7"/>
                    </a:cubicBezTo>
                    <a:cubicBezTo>
                      <a:pt x="26" y="9"/>
                      <a:pt x="24" y="14"/>
                      <a:pt x="26" y="17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28" y="26"/>
                      <a:pt x="26" y="28"/>
                      <a:pt x="25" y="30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4" y="24"/>
                      <a:pt x="10" y="25"/>
                      <a:pt x="8" y="29"/>
                    </a:cubicBezTo>
                    <a:cubicBezTo>
                      <a:pt x="6" y="32"/>
                      <a:pt x="7" y="37"/>
                      <a:pt x="10" y="39"/>
                    </a:cubicBezTo>
                    <a:cubicBezTo>
                      <a:pt x="17" y="43"/>
                      <a:pt x="17" y="43"/>
                      <a:pt x="17" y="43"/>
                    </a:cubicBezTo>
                    <a:cubicBezTo>
                      <a:pt x="16" y="45"/>
                      <a:pt x="16" y="48"/>
                      <a:pt x="15" y="51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3" y="51"/>
                      <a:pt x="0" y="54"/>
                      <a:pt x="0" y="58"/>
                    </a:cubicBezTo>
                    <a:cubicBezTo>
                      <a:pt x="0" y="62"/>
                      <a:pt x="3" y="65"/>
                      <a:pt x="7" y="65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16" y="68"/>
                      <a:pt x="16" y="71"/>
                      <a:pt x="17" y="73"/>
                    </a:cubicBezTo>
                    <a:cubicBezTo>
                      <a:pt x="10" y="77"/>
                      <a:pt x="10" y="77"/>
                      <a:pt x="10" y="77"/>
                    </a:cubicBezTo>
                    <a:cubicBezTo>
                      <a:pt x="7" y="79"/>
                      <a:pt x="6" y="84"/>
                      <a:pt x="8" y="87"/>
                    </a:cubicBezTo>
                    <a:cubicBezTo>
                      <a:pt x="10" y="91"/>
                      <a:pt x="14" y="92"/>
                      <a:pt x="18" y="90"/>
                    </a:cubicBezTo>
                    <a:cubicBezTo>
                      <a:pt x="25" y="86"/>
                      <a:pt x="25" y="86"/>
                      <a:pt x="25" y="86"/>
                    </a:cubicBezTo>
                    <a:cubicBezTo>
                      <a:pt x="26" y="88"/>
                      <a:pt x="28" y="90"/>
                      <a:pt x="30" y="92"/>
                    </a:cubicBezTo>
                    <a:cubicBezTo>
                      <a:pt x="26" y="99"/>
                      <a:pt x="26" y="99"/>
                      <a:pt x="26" y="99"/>
                    </a:cubicBezTo>
                    <a:cubicBezTo>
                      <a:pt x="24" y="102"/>
                      <a:pt x="26" y="106"/>
                      <a:pt x="29" y="108"/>
                    </a:cubicBezTo>
                    <a:cubicBezTo>
                      <a:pt x="33" y="110"/>
                      <a:pt x="37" y="109"/>
                      <a:pt x="39" y="106"/>
                    </a:cubicBezTo>
                    <a:cubicBezTo>
                      <a:pt x="43" y="99"/>
                      <a:pt x="43" y="99"/>
                      <a:pt x="43" y="99"/>
                    </a:cubicBezTo>
                    <a:cubicBezTo>
                      <a:pt x="46" y="100"/>
                      <a:pt x="48" y="101"/>
                      <a:pt x="51" y="101"/>
                    </a:cubicBezTo>
                    <a:cubicBezTo>
                      <a:pt x="51" y="109"/>
                      <a:pt x="51" y="109"/>
                      <a:pt x="51" y="109"/>
                    </a:cubicBezTo>
                    <a:cubicBezTo>
                      <a:pt x="51" y="113"/>
                      <a:pt x="54" y="116"/>
                      <a:pt x="58" y="116"/>
                    </a:cubicBezTo>
                    <a:cubicBezTo>
                      <a:pt x="62" y="116"/>
                      <a:pt x="65" y="113"/>
                      <a:pt x="65" y="109"/>
                    </a:cubicBezTo>
                    <a:cubicBezTo>
                      <a:pt x="65" y="101"/>
                      <a:pt x="65" y="101"/>
                      <a:pt x="65" y="101"/>
                    </a:cubicBezTo>
                    <a:cubicBezTo>
                      <a:pt x="68" y="101"/>
                      <a:pt x="71" y="100"/>
                      <a:pt x="74" y="99"/>
                    </a:cubicBezTo>
                    <a:cubicBezTo>
                      <a:pt x="78" y="106"/>
                      <a:pt x="78" y="106"/>
                      <a:pt x="78" y="106"/>
                    </a:cubicBezTo>
                    <a:cubicBezTo>
                      <a:pt x="80" y="109"/>
                      <a:pt x="84" y="110"/>
                      <a:pt x="87" y="108"/>
                    </a:cubicBezTo>
                    <a:cubicBezTo>
                      <a:pt x="91" y="106"/>
                      <a:pt x="92" y="102"/>
                      <a:pt x="90" y="99"/>
                    </a:cubicBezTo>
                    <a:cubicBezTo>
                      <a:pt x="86" y="92"/>
                      <a:pt x="86" y="92"/>
                      <a:pt x="86" y="92"/>
                    </a:cubicBezTo>
                    <a:cubicBezTo>
                      <a:pt x="88" y="90"/>
                      <a:pt x="90" y="88"/>
                      <a:pt x="92" y="86"/>
                    </a:cubicBezTo>
                    <a:cubicBezTo>
                      <a:pt x="99" y="90"/>
                      <a:pt x="99" y="90"/>
                      <a:pt x="99" y="90"/>
                    </a:cubicBezTo>
                    <a:cubicBezTo>
                      <a:pt x="102" y="92"/>
                      <a:pt x="107" y="91"/>
                      <a:pt x="109" y="87"/>
                    </a:cubicBezTo>
                    <a:cubicBezTo>
                      <a:pt x="111" y="84"/>
                      <a:pt x="110" y="79"/>
                      <a:pt x="106" y="77"/>
                    </a:cubicBezTo>
                    <a:cubicBezTo>
                      <a:pt x="99" y="73"/>
                      <a:pt x="99" y="73"/>
                      <a:pt x="99" y="73"/>
                    </a:cubicBezTo>
                    <a:cubicBezTo>
                      <a:pt x="100" y="71"/>
                      <a:pt x="101" y="68"/>
                      <a:pt x="101" y="65"/>
                    </a:cubicBezTo>
                    <a:lnTo>
                      <a:pt x="109" y="65"/>
                    </a:lnTo>
                    <a:close/>
                    <a:moveTo>
                      <a:pt x="58" y="94"/>
                    </a:moveTo>
                    <a:cubicBezTo>
                      <a:pt x="38" y="94"/>
                      <a:pt x="22" y="78"/>
                      <a:pt x="22" y="58"/>
                    </a:cubicBezTo>
                    <a:cubicBezTo>
                      <a:pt x="22" y="38"/>
                      <a:pt x="38" y="21"/>
                      <a:pt x="58" y="21"/>
                    </a:cubicBezTo>
                    <a:cubicBezTo>
                      <a:pt x="78" y="21"/>
                      <a:pt x="95" y="38"/>
                      <a:pt x="95" y="58"/>
                    </a:cubicBezTo>
                    <a:cubicBezTo>
                      <a:pt x="95" y="78"/>
                      <a:pt x="78" y="94"/>
                      <a:pt x="58" y="9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Freeform 26"/>
              <p:cNvSpPr>
                <a:spLocks noEditPoints="1"/>
              </p:cNvSpPr>
              <p:nvPr/>
            </p:nvSpPr>
            <p:spPr bwMode="auto">
              <a:xfrm>
                <a:off x="4370388" y="1552576"/>
                <a:ext cx="244475" cy="242888"/>
              </a:xfrm>
              <a:custGeom>
                <a:avLst/>
                <a:gdLst>
                  <a:gd name="T0" fmla="*/ 70 w 77"/>
                  <a:gd name="T1" fmla="*/ 31 h 77"/>
                  <a:gd name="T2" fmla="*/ 64 w 77"/>
                  <a:gd name="T3" fmla="*/ 31 h 77"/>
                  <a:gd name="T4" fmla="*/ 61 w 77"/>
                  <a:gd name="T5" fmla="*/ 26 h 77"/>
                  <a:gd name="T6" fmla="*/ 66 w 77"/>
                  <a:gd name="T7" fmla="*/ 21 h 77"/>
                  <a:gd name="T8" fmla="*/ 66 w 77"/>
                  <a:gd name="T9" fmla="*/ 11 h 77"/>
                  <a:gd name="T10" fmla="*/ 56 w 77"/>
                  <a:gd name="T11" fmla="*/ 11 h 77"/>
                  <a:gd name="T12" fmla="*/ 51 w 77"/>
                  <a:gd name="T13" fmla="*/ 16 h 77"/>
                  <a:gd name="T14" fmla="*/ 46 w 77"/>
                  <a:gd name="T15" fmla="*/ 14 h 77"/>
                  <a:gd name="T16" fmla="*/ 46 w 77"/>
                  <a:gd name="T17" fmla="*/ 7 h 77"/>
                  <a:gd name="T18" fmla="*/ 39 w 77"/>
                  <a:gd name="T19" fmla="*/ 0 h 77"/>
                  <a:gd name="T20" fmla="*/ 32 w 77"/>
                  <a:gd name="T21" fmla="*/ 7 h 77"/>
                  <a:gd name="T22" fmla="*/ 32 w 77"/>
                  <a:gd name="T23" fmla="*/ 14 h 77"/>
                  <a:gd name="T24" fmla="*/ 26 w 77"/>
                  <a:gd name="T25" fmla="*/ 16 h 77"/>
                  <a:gd name="T26" fmla="*/ 22 w 77"/>
                  <a:gd name="T27" fmla="*/ 11 h 77"/>
                  <a:gd name="T28" fmla="*/ 11 w 77"/>
                  <a:gd name="T29" fmla="*/ 11 h 77"/>
                  <a:gd name="T30" fmla="*/ 11 w 77"/>
                  <a:gd name="T31" fmla="*/ 21 h 77"/>
                  <a:gd name="T32" fmla="*/ 16 w 77"/>
                  <a:gd name="T33" fmla="*/ 26 h 77"/>
                  <a:gd name="T34" fmla="*/ 14 w 77"/>
                  <a:gd name="T35" fmla="*/ 31 h 77"/>
                  <a:gd name="T36" fmla="*/ 7 w 77"/>
                  <a:gd name="T37" fmla="*/ 31 h 77"/>
                  <a:gd name="T38" fmla="*/ 0 w 77"/>
                  <a:gd name="T39" fmla="*/ 38 h 77"/>
                  <a:gd name="T40" fmla="*/ 7 w 77"/>
                  <a:gd name="T41" fmla="*/ 46 h 77"/>
                  <a:gd name="T42" fmla="*/ 14 w 77"/>
                  <a:gd name="T43" fmla="*/ 46 h 77"/>
                  <a:gd name="T44" fmla="*/ 16 w 77"/>
                  <a:gd name="T45" fmla="*/ 51 h 77"/>
                  <a:gd name="T46" fmla="*/ 11 w 77"/>
                  <a:gd name="T47" fmla="*/ 56 h 77"/>
                  <a:gd name="T48" fmla="*/ 11 w 77"/>
                  <a:gd name="T49" fmla="*/ 66 h 77"/>
                  <a:gd name="T50" fmla="*/ 22 w 77"/>
                  <a:gd name="T51" fmla="*/ 66 h 77"/>
                  <a:gd name="T52" fmla="*/ 26 w 77"/>
                  <a:gd name="T53" fmla="*/ 61 h 77"/>
                  <a:gd name="T54" fmla="*/ 32 w 77"/>
                  <a:gd name="T55" fmla="*/ 63 h 77"/>
                  <a:gd name="T56" fmla="*/ 32 w 77"/>
                  <a:gd name="T57" fmla="*/ 70 h 77"/>
                  <a:gd name="T58" fmla="*/ 39 w 77"/>
                  <a:gd name="T59" fmla="*/ 77 h 77"/>
                  <a:gd name="T60" fmla="*/ 46 w 77"/>
                  <a:gd name="T61" fmla="*/ 70 h 77"/>
                  <a:gd name="T62" fmla="*/ 46 w 77"/>
                  <a:gd name="T63" fmla="*/ 63 h 77"/>
                  <a:gd name="T64" fmla="*/ 51 w 77"/>
                  <a:gd name="T65" fmla="*/ 61 h 77"/>
                  <a:gd name="T66" fmla="*/ 56 w 77"/>
                  <a:gd name="T67" fmla="*/ 66 h 77"/>
                  <a:gd name="T68" fmla="*/ 66 w 77"/>
                  <a:gd name="T69" fmla="*/ 66 h 77"/>
                  <a:gd name="T70" fmla="*/ 66 w 77"/>
                  <a:gd name="T71" fmla="*/ 56 h 77"/>
                  <a:gd name="T72" fmla="*/ 61 w 77"/>
                  <a:gd name="T73" fmla="*/ 51 h 77"/>
                  <a:gd name="T74" fmla="*/ 64 w 77"/>
                  <a:gd name="T75" fmla="*/ 46 h 77"/>
                  <a:gd name="T76" fmla="*/ 70 w 77"/>
                  <a:gd name="T77" fmla="*/ 46 h 77"/>
                  <a:gd name="T78" fmla="*/ 77 w 77"/>
                  <a:gd name="T79" fmla="*/ 38 h 77"/>
                  <a:gd name="T80" fmla="*/ 70 w 77"/>
                  <a:gd name="T81" fmla="*/ 31 h 77"/>
                  <a:gd name="T82" fmla="*/ 39 w 77"/>
                  <a:gd name="T83" fmla="*/ 57 h 77"/>
                  <a:gd name="T84" fmla="*/ 20 w 77"/>
                  <a:gd name="T85" fmla="*/ 38 h 77"/>
                  <a:gd name="T86" fmla="*/ 39 w 77"/>
                  <a:gd name="T87" fmla="*/ 20 h 77"/>
                  <a:gd name="T88" fmla="*/ 57 w 77"/>
                  <a:gd name="T89" fmla="*/ 38 h 77"/>
                  <a:gd name="T90" fmla="*/ 39 w 77"/>
                  <a:gd name="T91" fmla="*/ 5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7" h="77">
                    <a:moveTo>
                      <a:pt x="70" y="31"/>
                    </a:moveTo>
                    <a:cubicBezTo>
                      <a:pt x="64" y="31"/>
                      <a:pt x="64" y="31"/>
                      <a:pt x="64" y="31"/>
                    </a:cubicBezTo>
                    <a:cubicBezTo>
                      <a:pt x="63" y="29"/>
                      <a:pt x="62" y="28"/>
                      <a:pt x="61" y="26"/>
                    </a:cubicBezTo>
                    <a:cubicBezTo>
                      <a:pt x="66" y="21"/>
                      <a:pt x="66" y="21"/>
                      <a:pt x="66" y="21"/>
                    </a:cubicBezTo>
                    <a:cubicBezTo>
                      <a:pt x="69" y="18"/>
                      <a:pt x="69" y="14"/>
                      <a:pt x="66" y="11"/>
                    </a:cubicBezTo>
                    <a:cubicBezTo>
                      <a:pt x="63" y="8"/>
                      <a:pt x="59" y="8"/>
                      <a:pt x="56" y="11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0" y="15"/>
                      <a:pt x="48" y="14"/>
                      <a:pt x="46" y="14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3"/>
                      <a:pt x="43" y="0"/>
                      <a:pt x="39" y="0"/>
                    </a:cubicBezTo>
                    <a:cubicBezTo>
                      <a:pt x="35" y="0"/>
                      <a:pt x="32" y="3"/>
                      <a:pt x="32" y="7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0" y="14"/>
                      <a:pt x="28" y="15"/>
                      <a:pt x="26" y="16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19" y="8"/>
                      <a:pt x="14" y="8"/>
                      <a:pt x="11" y="11"/>
                    </a:cubicBezTo>
                    <a:cubicBezTo>
                      <a:pt x="9" y="14"/>
                      <a:pt x="9" y="18"/>
                      <a:pt x="11" y="21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8"/>
                      <a:pt x="15" y="29"/>
                      <a:pt x="14" y="31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3" y="31"/>
                      <a:pt x="0" y="34"/>
                      <a:pt x="0" y="38"/>
                    </a:cubicBezTo>
                    <a:cubicBezTo>
                      <a:pt x="0" y="42"/>
                      <a:pt x="3" y="46"/>
                      <a:pt x="7" y="46"/>
                    </a:cubicBezTo>
                    <a:cubicBezTo>
                      <a:pt x="14" y="46"/>
                      <a:pt x="14" y="46"/>
                      <a:pt x="14" y="46"/>
                    </a:cubicBezTo>
                    <a:cubicBezTo>
                      <a:pt x="15" y="47"/>
                      <a:pt x="15" y="49"/>
                      <a:pt x="16" y="51"/>
                    </a:cubicBezTo>
                    <a:cubicBezTo>
                      <a:pt x="11" y="56"/>
                      <a:pt x="11" y="56"/>
                      <a:pt x="11" y="56"/>
                    </a:cubicBezTo>
                    <a:cubicBezTo>
                      <a:pt x="9" y="58"/>
                      <a:pt x="9" y="63"/>
                      <a:pt x="11" y="66"/>
                    </a:cubicBezTo>
                    <a:cubicBezTo>
                      <a:pt x="14" y="69"/>
                      <a:pt x="19" y="69"/>
                      <a:pt x="22" y="66"/>
                    </a:cubicBezTo>
                    <a:cubicBezTo>
                      <a:pt x="26" y="61"/>
                      <a:pt x="26" y="61"/>
                      <a:pt x="26" y="61"/>
                    </a:cubicBezTo>
                    <a:cubicBezTo>
                      <a:pt x="28" y="62"/>
                      <a:pt x="30" y="63"/>
                      <a:pt x="32" y="63"/>
                    </a:cubicBezTo>
                    <a:cubicBezTo>
                      <a:pt x="32" y="70"/>
                      <a:pt x="32" y="70"/>
                      <a:pt x="32" y="70"/>
                    </a:cubicBezTo>
                    <a:cubicBezTo>
                      <a:pt x="32" y="74"/>
                      <a:pt x="35" y="77"/>
                      <a:pt x="39" y="77"/>
                    </a:cubicBezTo>
                    <a:cubicBezTo>
                      <a:pt x="43" y="77"/>
                      <a:pt x="46" y="74"/>
                      <a:pt x="46" y="70"/>
                    </a:cubicBezTo>
                    <a:cubicBezTo>
                      <a:pt x="46" y="63"/>
                      <a:pt x="46" y="63"/>
                      <a:pt x="46" y="63"/>
                    </a:cubicBezTo>
                    <a:cubicBezTo>
                      <a:pt x="48" y="63"/>
                      <a:pt x="50" y="62"/>
                      <a:pt x="51" y="61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9" y="69"/>
                      <a:pt x="63" y="69"/>
                      <a:pt x="66" y="66"/>
                    </a:cubicBezTo>
                    <a:cubicBezTo>
                      <a:pt x="69" y="63"/>
                      <a:pt x="69" y="58"/>
                      <a:pt x="66" y="56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49"/>
                      <a:pt x="63" y="47"/>
                      <a:pt x="64" y="46"/>
                    </a:cubicBezTo>
                    <a:cubicBezTo>
                      <a:pt x="70" y="46"/>
                      <a:pt x="70" y="46"/>
                      <a:pt x="70" y="46"/>
                    </a:cubicBezTo>
                    <a:cubicBezTo>
                      <a:pt x="74" y="46"/>
                      <a:pt x="77" y="42"/>
                      <a:pt x="77" y="38"/>
                    </a:cubicBezTo>
                    <a:cubicBezTo>
                      <a:pt x="77" y="34"/>
                      <a:pt x="74" y="31"/>
                      <a:pt x="70" y="31"/>
                    </a:cubicBezTo>
                    <a:moveTo>
                      <a:pt x="39" y="57"/>
                    </a:moveTo>
                    <a:cubicBezTo>
                      <a:pt x="29" y="57"/>
                      <a:pt x="20" y="49"/>
                      <a:pt x="20" y="38"/>
                    </a:cubicBezTo>
                    <a:cubicBezTo>
                      <a:pt x="20" y="28"/>
                      <a:pt x="29" y="20"/>
                      <a:pt x="39" y="20"/>
                    </a:cubicBezTo>
                    <a:cubicBezTo>
                      <a:pt x="49" y="20"/>
                      <a:pt x="57" y="28"/>
                      <a:pt x="57" y="38"/>
                    </a:cubicBezTo>
                    <a:cubicBezTo>
                      <a:pt x="57" y="49"/>
                      <a:pt x="49" y="57"/>
                      <a:pt x="39" y="57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42" name="文本框 45"/>
            <p:cNvSpPr txBox="1"/>
            <p:nvPr/>
          </p:nvSpPr>
          <p:spPr>
            <a:xfrm>
              <a:off x="2462245" y="1907925"/>
              <a:ext cx="4010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01</a:t>
              </a:r>
              <a:endParaRPr lang="zh-CN" altLang="en-US" sz="2400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43" name="文本框 44"/>
            <p:cNvSpPr txBox="1"/>
            <p:nvPr/>
          </p:nvSpPr>
          <p:spPr>
            <a:xfrm>
              <a:off x="3462477" y="1969480"/>
              <a:ext cx="1350198" cy="417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462415" y="1556792"/>
            <a:ext cx="4785557" cy="1236181"/>
            <a:chOff x="6462415" y="1556792"/>
            <a:chExt cx="4785557" cy="1236181"/>
          </a:xfrm>
        </p:grpSpPr>
        <p:sp>
          <p:nvSpPr>
            <p:cNvPr id="47" name="Freeform 6"/>
            <p:cNvSpPr/>
            <p:nvPr/>
          </p:nvSpPr>
          <p:spPr bwMode="auto">
            <a:xfrm>
              <a:off x="6462415" y="1722425"/>
              <a:ext cx="3784933" cy="786796"/>
            </a:xfrm>
            <a:custGeom>
              <a:avLst/>
              <a:gdLst>
                <a:gd name="T0" fmla="*/ 2907 w 3244"/>
                <a:gd name="T1" fmla="*/ 675 h 675"/>
                <a:gd name="T2" fmla="*/ 3244 w 3244"/>
                <a:gd name="T3" fmla="*/ 337 h 675"/>
                <a:gd name="T4" fmla="*/ 2907 w 3244"/>
                <a:gd name="T5" fmla="*/ 0 h 675"/>
                <a:gd name="T6" fmla="*/ 337 w 3244"/>
                <a:gd name="T7" fmla="*/ 0 h 675"/>
                <a:gd name="T8" fmla="*/ 0 w 3244"/>
                <a:gd name="T9" fmla="*/ 337 h 675"/>
                <a:gd name="T10" fmla="*/ 337 w 3244"/>
                <a:gd name="T11" fmla="*/ 675 h 675"/>
                <a:gd name="T12" fmla="*/ 2907 w 3244"/>
                <a:gd name="T13" fmla="*/ 675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4" h="675">
                  <a:moveTo>
                    <a:pt x="2907" y="675"/>
                  </a:moveTo>
                  <a:cubicBezTo>
                    <a:pt x="3093" y="675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5"/>
                    <a:pt x="337" y="675"/>
                  </a:cubicBezTo>
                  <a:lnTo>
                    <a:pt x="2907" y="675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innerShdw blurRad="63500" dist="1016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127210"/>
                  </a:solidFill>
                </a:ln>
                <a:solidFill>
                  <a:schemeClr val="lt1"/>
                </a:solidFill>
              </a:endParaRPr>
            </a:p>
          </p:txBody>
        </p:sp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004500" y="1556792"/>
              <a:ext cx="4243472" cy="1236181"/>
            </a:xfrm>
            <a:prstGeom prst="rect">
              <a:avLst/>
            </a:prstGeom>
          </p:spPr>
        </p:pic>
        <p:sp>
          <p:nvSpPr>
            <p:cNvPr id="49" name="Freeform 30"/>
            <p:cNvSpPr>
              <a:spLocks noEditPoints="1"/>
            </p:cNvSpPr>
            <p:nvPr/>
          </p:nvSpPr>
          <p:spPr bwMode="auto">
            <a:xfrm>
              <a:off x="6643935" y="1957476"/>
              <a:ext cx="435573" cy="314508"/>
            </a:xfrm>
            <a:custGeom>
              <a:avLst/>
              <a:gdLst>
                <a:gd name="T0" fmla="*/ 47 w 165"/>
                <a:gd name="T1" fmla="*/ 57 h 121"/>
                <a:gd name="T2" fmla="*/ 60 w 165"/>
                <a:gd name="T3" fmla="*/ 82 h 121"/>
                <a:gd name="T4" fmla="*/ 98 w 165"/>
                <a:gd name="T5" fmla="*/ 78 h 121"/>
                <a:gd name="T6" fmla="*/ 104 w 165"/>
                <a:gd name="T7" fmla="*/ 68 h 121"/>
                <a:gd name="T8" fmla="*/ 77 w 165"/>
                <a:gd name="T9" fmla="*/ 28 h 121"/>
                <a:gd name="T10" fmla="*/ 141 w 165"/>
                <a:gd name="T11" fmla="*/ 121 h 121"/>
                <a:gd name="T12" fmla="*/ 117 w 165"/>
                <a:gd name="T13" fmla="*/ 91 h 121"/>
                <a:gd name="T14" fmla="*/ 77 w 165"/>
                <a:gd name="T15" fmla="*/ 94 h 121"/>
                <a:gd name="T16" fmla="*/ 30 w 165"/>
                <a:gd name="T17" fmla="*/ 115 h 121"/>
                <a:gd name="T18" fmla="*/ 30 w 165"/>
                <a:gd name="T19" fmla="*/ 55 h 121"/>
                <a:gd name="T20" fmla="*/ 43 w 165"/>
                <a:gd name="T21" fmla="*/ 45 h 121"/>
                <a:gd name="T22" fmla="*/ 34 w 165"/>
                <a:gd name="T23" fmla="*/ 39 h 121"/>
                <a:gd name="T24" fmla="*/ 5 w 165"/>
                <a:gd name="T25" fmla="*/ 24 h 121"/>
                <a:gd name="T26" fmla="*/ 42 w 165"/>
                <a:gd name="T27" fmla="*/ 24 h 121"/>
                <a:gd name="T28" fmla="*/ 50 w 165"/>
                <a:gd name="T29" fmla="*/ 32 h 121"/>
                <a:gd name="T30" fmla="*/ 104 w 165"/>
                <a:gd name="T31" fmla="*/ 33 h 121"/>
                <a:gd name="T32" fmla="*/ 110 w 165"/>
                <a:gd name="T33" fmla="*/ 24 h 121"/>
                <a:gd name="T34" fmla="*/ 159 w 165"/>
                <a:gd name="T35" fmla="*/ 24 h 121"/>
                <a:gd name="T36" fmla="*/ 118 w 165"/>
                <a:gd name="T37" fmla="*/ 42 h 121"/>
                <a:gd name="T38" fmla="*/ 113 w 165"/>
                <a:gd name="T39" fmla="*/ 57 h 121"/>
                <a:gd name="T40" fmla="*/ 125 w 165"/>
                <a:gd name="T41" fmla="*/ 79 h 121"/>
                <a:gd name="T42" fmla="*/ 165 w 165"/>
                <a:gd name="T43" fmla="*/ 97 h 121"/>
                <a:gd name="T44" fmla="*/ 41 w 165"/>
                <a:gd name="T45" fmla="*/ 64 h 121"/>
                <a:gd name="T46" fmla="*/ 7 w 165"/>
                <a:gd name="T47" fmla="*/ 85 h 121"/>
                <a:gd name="T48" fmla="*/ 53 w 165"/>
                <a:gd name="T49" fmla="*/ 85 h 121"/>
                <a:gd name="T50" fmla="*/ 116 w 165"/>
                <a:gd name="T51" fmla="*/ 27 h 121"/>
                <a:gd name="T52" fmla="*/ 123 w 165"/>
                <a:gd name="T53" fmla="*/ 39 h 121"/>
                <a:gd name="T54" fmla="*/ 153 w 165"/>
                <a:gd name="T55" fmla="*/ 24 h 121"/>
                <a:gd name="T56" fmla="*/ 116 w 165"/>
                <a:gd name="T57" fmla="*/ 24 h 121"/>
                <a:gd name="T58" fmla="*/ 23 w 165"/>
                <a:gd name="T59" fmla="*/ 12 h 121"/>
                <a:gd name="T60" fmla="*/ 23 w 165"/>
                <a:gd name="T61" fmla="*/ 37 h 121"/>
                <a:gd name="T62" fmla="*/ 28 w 165"/>
                <a:gd name="T63" fmla="*/ 27 h 121"/>
                <a:gd name="T64" fmla="*/ 158 w 165"/>
                <a:gd name="T65" fmla="*/ 97 h 121"/>
                <a:gd name="T66" fmla="*/ 123 w 165"/>
                <a:gd name="T67" fmla="*/ 97 h 121"/>
                <a:gd name="T68" fmla="*/ 158 w 165"/>
                <a:gd name="T69" fmla="*/ 9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5" h="121">
                  <a:moveTo>
                    <a:pt x="77" y="28"/>
                  </a:moveTo>
                  <a:cubicBezTo>
                    <a:pt x="61" y="28"/>
                    <a:pt x="47" y="41"/>
                    <a:pt x="47" y="57"/>
                  </a:cubicBezTo>
                  <a:cubicBezTo>
                    <a:pt x="47" y="58"/>
                    <a:pt x="47" y="59"/>
                    <a:pt x="48" y="60"/>
                  </a:cubicBezTo>
                  <a:cubicBezTo>
                    <a:pt x="55" y="65"/>
                    <a:pt x="59" y="73"/>
                    <a:pt x="60" y="82"/>
                  </a:cubicBezTo>
                  <a:cubicBezTo>
                    <a:pt x="65" y="85"/>
                    <a:pt x="71" y="87"/>
                    <a:pt x="77" y="87"/>
                  </a:cubicBezTo>
                  <a:cubicBezTo>
                    <a:pt x="85" y="87"/>
                    <a:pt x="92" y="83"/>
                    <a:pt x="98" y="78"/>
                  </a:cubicBezTo>
                  <a:cubicBezTo>
                    <a:pt x="97" y="76"/>
                    <a:pt x="97" y="73"/>
                    <a:pt x="98" y="71"/>
                  </a:cubicBezTo>
                  <a:cubicBezTo>
                    <a:pt x="100" y="69"/>
                    <a:pt x="102" y="68"/>
                    <a:pt x="104" y="68"/>
                  </a:cubicBezTo>
                  <a:cubicBezTo>
                    <a:pt x="105" y="65"/>
                    <a:pt x="106" y="61"/>
                    <a:pt x="106" y="57"/>
                  </a:cubicBezTo>
                  <a:cubicBezTo>
                    <a:pt x="106" y="41"/>
                    <a:pt x="93" y="28"/>
                    <a:pt x="77" y="28"/>
                  </a:cubicBezTo>
                  <a:moveTo>
                    <a:pt x="165" y="97"/>
                  </a:moveTo>
                  <a:cubicBezTo>
                    <a:pt x="165" y="111"/>
                    <a:pt x="154" y="121"/>
                    <a:pt x="141" y="121"/>
                  </a:cubicBezTo>
                  <a:cubicBezTo>
                    <a:pt x="127" y="121"/>
                    <a:pt x="116" y="111"/>
                    <a:pt x="116" y="97"/>
                  </a:cubicBezTo>
                  <a:cubicBezTo>
                    <a:pt x="116" y="95"/>
                    <a:pt x="117" y="93"/>
                    <a:pt x="117" y="91"/>
                  </a:cubicBezTo>
                  <a:cubicBezTo>
                    <a:pt x="115" y="90"/>
                    <a:pt x="106" y="84"/>
                    <a:pt x="103" y="83"/>
                  </a:cubicBezTo>
                  <a:cubicBezTo>
                    <a:pt x="96" y="90"/>
                    <a:pt x="87" y="94"/>
                    <a:pt x="77" y="94"/>
                  </a:cubicBezTo>
                  <a:cubicBezTo>
                    <a:pt x="71" y="94"/>
                    <a:pt x="65" y="92"/>
                    <a:pt x="60" y="90"/>
                  </a:cubicBezTo>
                  <a:cubicBezTo>
                    <a:pt x="58" y="104"/>
                    <a:pt x="45" y="115"/>
                    <a:pt x="30" y="115"/>
                  </a:cubicBezTo>
                  <a:cubicBezTo>
                    <a:pt x="13" y="115"/>
                    <a:pt x="0" y="102"/>
                    <a:pt x="0" y="85"/>
                  </a:cubicBezTo>
                  <a:cubicBezTo>
                    <a:pt x="0" y="68"/>
                    <a:pt x="13" y="55"/>
                    <a:pt x="30" y="55"/>
                  </a:cubicBezTo>
                  <a:cubicBezTo>
                    <a:pt x="34" y="55"/>
                    <a:pt x="37" y="55"/>
                    <a:pt x="40" y="56"/>
                  </a:cubicBezTo>
                  <a:cubicBezTo>
                    <a:pt x="40" y="52"/>
                    <a:pt x="41" y="48"/>
                    <a:pt x="43" y="45"/>
                  </a:cubicBezTo>
                  <a:cubicBezTo>
                    <a:pt x="42" y="45"/>
                    <a:pt x="42" y="45"/>
                    <a:pt x="42" y="45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1" y="41"/>
                    <a:pt x="27" y="43"/>
                    <a:pt x="23" y="43"/>
                  </a:cubicBezTo>
                  <a:cubicBezTo>
                    <a:pt x="13" y="43"/>
                    <a:pt x="5" y="34"/>
                    <a:pt x="5" y="24"/>
                  </a:cubicBezTo>
                  <a:cubicBezTo>
                    <a:pt x="5" y="14"/>
                    <a:pt x="13" y="6"/>
                    <a:pt x="23" y="6"/>
                  </a:cubicBezTo>
                  <a:cubicBezTo>
                    <a:pt x="34" y="6"/>
                    <a:pt x="42" y="14"/>
                    <a:pt x="42" y="24"/>
                  </a:cubicBezTo>
                  <a:cubicBezTo>
                    <a:pt x="42" y="25"/>
                    <a:pt x="42" y="26"/>
                    <a:pt x="42" y="27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7" y="25"/>
                    <a:pt x="66" y="21"/>
                    <a:pt x="77" y="21"/>
                  </a:cubicBezTo>
                  <a:cubicBezTo>
                    <a:pt x="88" y="21"/>
                    <a:pt x="98" y="26"/>
                    <a:pt x="104" y="33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110" y="28"/>
                    <a:pt x="110" y="26"/>
                    <a:pt x="110" y="24"/>
                  </a:cubicBezTo>
                  <a:cubicBezTo>
                    <a:pt x="110" y="11"/>
                    <a:pt x="121" y="0"/>
                    <a:pt x="135" y="0"/>
                  </a:cubicBezTo>
                  <a:cubicBezTo>
                    <a:pt x="148" y="0"/>
                    <a:pt x="159" y="11"/>
                    <a:pt x="159" y="24"/>
                  </a:cubicBezTo>
                  <a:cubicBezTo>
                    <a:pt x="159" y="38"/>
                    <a:pt x="148" y="49"/>
                    <a:pt x="135" y="49"/>
                  </a:cubicBezTo>
                  <a:cubicBezTo>
                    <a:pt x="128" y="49"/>
                    <a:pt x="122" y="46"/>
                    <a:pt x="118" y="42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13" y="49"/>
                    <a:pt x="113" y="53"/>
                    <a:pt x="113" y="57"/>
                  </a:cubicBezTo>
                  <a:cubicBezTo>
                    <a:pt x="113" y="62"/>
                    <a:pt x="112" y="66"/>
                    <a:pt x="111" y="70"/>
                  </a:cubicBezTo>
                  <a:cubicBezTo>
                    <a:pt x="125" y="79"/>
                    <a:pt x="125" y="79"/>
                    <a:pt x="125" y="79"/>
                  </a:cubicBezTo>
                  <a:cubicBezTo>
                    <a:pt x="129" y="75"/>
                    <a:pt x="135" y="73"/>
                    <a:pt x="141" y="73"/>
                  </a:cubicBezTo>
                  <a:cubicBezTo>
                    <a:pt x="154" y="73"/>
                    <a:pt x="165" y="84"/>
                    <a:pt x="165" y="97"/>
                  </a:cubicBezTo>
                  <a:moveTo>
                    <a:pt x="53" y="85"/>
                  </a:moveTo>
                  <a:cubicBezTo>
                    <a:pt x="53" y="76"/>
                    <a:pt x="48" y="68"/>
                    <a:pt x="41" y="64"/>
                  </a:cubicBezTo>
                  <a:cubicBezTo>
                    <a:pt x="38" y="63"/>
                    <a:pt x="34" y="62"/>
                    <a:pt x="30" y="62"/>
                  </a:cubicBezTo>
                  <a:cubicBezTo>
                    <a:pt x="17" y="62"/>
                    <a:pt x="7" y="72"/>
                    <a:pt x="7" y="85"/>
                  </a:cubicBezTo>
                  <a:cubicBezTo>
                    <a:pt x="7" y="98"/>
                    <a:pt x="17" y="108"/>
                    <a:pt x="30" y="108"/>
                  </a:cubicBezTo>
                  <a:cubicBezTo>
                    <a:pt x="43" y="108"/>
                    <a:pt x="53" y="98"/>
                    <a:pt x="53" y="85"/>
                  </a:cubicBezTo>
                  <a:close/>
                  <a:moveTo>
                    <a:pt x="116" y="24"/>
                  </a:moveTo>
                  <a:cubicBezTo>
                    <a:pt x="116" y="25"/>
                    <a:pt x="116" y="26"/>
                    <a:pt x="116" y="27"/>
                  </a:cubicBezTo>
                  <a:cubicBezTo>
                    <a:pt x="119" y="26"/>
                    <a:pt x="123" y="27"/>
                    <a:pt x="125" y="30"/>
                  </a:cubicBezTo>
                  <a:cubicBezTo>
                    <a:pt x="126" y="33"/>
                    <a:pt x="126" y="37"/>
                    <a:pt x="123" y="39"/>
                  </a:cubicBezTo>
                  <a:cubicBezTo>
                    <a:pt x="126" y="41"/>
                    <a:pt x="130" y="43"/>
                    <a:pt x="135" y="43"/>
                  </a:cubicBezTo>
                  <a:cubicBezTo>
                    <a:pt x="145" y="43"/>
                    <a:pt x="153" y="35"/>
                    <a:pt x="153" y="24"/>
                  </a:cubicBezTo>
                  <a:cubicBezTo>
                    <a:pt x="153" y="14"/>
                    <a:pt x="145" y="6"/>
                    <a:pt x="135" y="6"/>
                  </a:cubicBezTo>
                  <a:cubicBezTo>
                    <a:pt x="124" y="6"/>
                    <a:pt x="116" y="14"/>
                    <a:pt x="116" y="24"/>
                  </a:cubicBezTo>
                  <a:moveTo>
                    <a:pt x="36" y="24"/>
                  </a:moveTo>
                  <a:cubicBezTo>
                    <a:pt x="36" y="17"/>
                    <a:pt x="30" y="12"/>
                    <a:pt x="23" y="12"/>
                  </a:cubicBezTo>
                  <a:cubicBezTo>
                    <a:pt x="17" y="12"/>
                    <a:pt x="11" y="17"/>
                    <a:pt x="11" y="24"/>
                  </a:cubicBezTo>
                  <a:cubicBezTo>
                    <a:pt x="11" y="31"/>
                    <a:pt x="17" y="37"/>
                    <a:pt x="23" y="37"/>
                  </a:cubicBezTo>
                  <a:cubicBezTo>
                    <a:pt x="25" y="37"/>
                    <a:pt x="27" y="36"/>
                    <a:pt x="29" y="36"/>
                  </a:cubicBezTo>
                  <a:cubicBezTo>
                    <a:pt x="27" y="33"/>
                    <a:pt x="27" y="30"/>
                    <a:pt x="28" y="27"/>
                  </a:cubicBezTo>
                  <a:cubicBezTo>
                    <a:pt x="30" y="25"/>
                    <a:pt x="33" y="24"/>
                    <a:pt x="36" y="24"/>
                  </a:cubicBezTo>
                  <a:moveTo>
                    <a:pt x="158" y="97"/>
                  </a:moveTo>
                  <a:cubicBezTo>
                    <a:pt x="158" y="87"/>
                    <a:pt x="150" y="79"/>
                    <a:pt x="141" y="79"/>
                  </a:cubicBezTo>
                  <a:cubicBezTo>
                    <a:pt x="131" y="79"/>
                    <a:pt x="123" y="87"/>
                    <a:pt x="123" y="97"/>
                  </a:cubicBezTo>
                  <a:cubicBezTo>
                    <a:pt x="123" y="107"/>
                    <a:pt x="131" y="115"/>
                    <a:pt x="141" y="115"/>
                  </a:cubicBezTo>
                  <a:cubicBezTo>
                    <a:pt x="150" y="115"/>
                    <a:pt x="158" y="107"/>
                    <a:pt x="158" y="9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文本框 45"/>
            <p:cNvSpPr txBox="1"/>
            <p:nvPr/>
          </p:nvSpPr>
          <p:spPr>
            <a:xfrm>
              <a:off x="7433730" y="1883897"/>
              <a:ext cx="46519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02</a:t>
              </a:r>
              <a:endParaRPr lang="zh-CN" altLang="en-US" sz="2400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51" name="文本框 45"/>
            <p:cNvSpPr txBox="1"/>
            <p:nvPr/>
          </p:nvSpPr>
          <p:spPr>
            <a:xfrm>
              <a:off x="8506841" y="1969480"/>
              <a:ext cx="1350198" cy="417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550772" y="4004571"/>
            <a:ext cx="4785557" cy="1236181"/>
            <a:chOff x="1550772" y="4004571"/>
            <a:chExt cx="4785557" cy="1236181"/>
          </a:xfrm>
        </p:grpSpPr>
        <p:sp>
          <p:nvSpPr>
            <p:cNvPr id="53" name="Freeform 7"/>
            <p:cNvSpPr/>
            <p:nvPr/>
          </p:nvSpPr>
          <p:spPr bwMode="auto">
            <a:xfrm>
              <a:off x="1550772" y="4186076"/>
              <a:ext cx="3784933" cy="786796"/>
            </a:xfrm>
            <a:custGeom>
              <a:avLst/>
              <a:gdLst>
                <a:gd name="T0" fmla="*/ 2907 w 3244"/>
                <a:gd name="T1" fmla="*/ 674 h 674"/>
                <a:gd name="T2" fmla="*/ 3244 w 3244"/>
                <a:gd name="T3" fmla="*/ 337 h 674"/>
                <a:gd name="T4" fmla="*/ 2907 w 3244"/>
                <a:gd name="T5" fmla="*/ 0 h 674"/>
                <a:gd name="T6" fmla="*/ 337 w 3244"/>
                <a:gd name="T7" fmla="*/ 0 h 674"/>
                <a:gd name="T8" fmla="*/ 0 w 3244"/>
                <a:gd name="T9" fmla="*/ 337 h 674"/>
                <a:gd name="T10" fmla="*/ 337 w 3244"/>
                <a:gd name="T11" fmla="*/ 674 h 674"/>
                <a:gd name="T12" fmla="*/ 2907 w 3244"/>
                <a:gd name="T13" fmla="*/ 674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4" h="674">
                  <a:moveTo>
                    <a:pt x="2907" y="674"/>
                  </a:moveTo>
                  <a:cubicBezTo>
                    <a:pt x="3093" y="674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4"/>
                    <a:pt x="337" y="674"/>
                  </a:cubicBezTo>
                  <a:lnTo>
                    <a:pt x="2907" y="674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innerShdw blurRad="63500" dist="1143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127210"/>
                  </a:solidFill>
                </a:ln>
                <a:solidFill>
                  <a:schemeClr val="lt1"/>
                </a:solidFill>
              </a:endParaRPr>
            </a:p>
          </p:txBody>
        </p:sp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092857" y="4004571"/>
              <a:ext cx="4243472" cy="1236181"/>
            </a:xfrm>
            <a:prstGeom prst="rect">
              <a:avLst/>
            </a:prstGeom>
          </p:spPr>
        </p:pic>
        <p:grpSp>
          <p:nvGrpSpPr>
            <p:cNvPr id="55" name="组合 54"/>
            <p:cNvGrpSpPr/>
            <p:nvPr/>
          </p:nvGrpSpPr>
          <p:grpSpPr>
            <a:xfrm>
              <a:off x="1767823" y="4425150"/>
              <a:ext cx="359249" cy="310560"/>
              <a:chOff x="4456113" y="6981826"/>
              <a:chExt cx="433387" cy="374650"/>
            </a:xfrm>
          </p:grpSpPr>
          <p:sp>
            <p:nvSpPr>
              <p:cNvPr id="58" name="Freeform 27"/>
              <p:cNvSpPr>
                <a:spLocks noEditPoints="1"/>
              </p:cNvSpPr>
              <p:nvPr/>
            </p:nvSpPr>
            <p:spPr bwMode="auto">
              <a:xfrm>
                <a:off x="4456113" y="6981826"/>
                <a:ext cx="306387" cy="374650"/>
              </a:xfrm>
              <a:custGeom>
                <a:avLst/>
                <a:gdLst>
                  <a:gd name="T0" fmla="*/ 67 w 96"/>
                  <a:gd name="T1" fmla="*/ 48 h 119"/>
                  <a:gd name="T2" fmla="*/ 76 w 96"/>
                  <a:gd name="T3" fmla="*/ 28 h 119"/>
                  <a:gd name="T4" fmla="*/ 48 w 96"/>
                  <a:gd name="T5" fmla="*/ 0 h 119"/>
                  <a:gd name="T6" fmla="*/ 20 w 96"/>
                  <a:gd name="T7" fmla="*/ 28 h 119"/>
                  <a:gd name="T8" fmla="*/ 29 w 96"/>
                  <a:gd name="T9" fmla="*/ 48 h 119"/>
                  <a:gd name="T10" fmla="*/ 0 w 96"/>
                  <a:gd name="T11" fmla="*/ 92 h 119"/>
                  <a:gd name="T12" fmla="*/ 0 w 96"/>
                  <a:gd name="T13" fmla="*/ 119 h 119"/>
                  <a:gd name="T14" fmla="*/ 96 w 96"/>
                  <a:gd name="T15" fmla="*/ 119 h 119"/>
                  <a:gd name="T16" fmla="*/ 96 w 96"/>
                  <a:gd name="T17" fmla="*/ 92 h 119"/>
                  <a:gd name="T18" fmla="*/ 67 w 96"/>
                  <a:gd name="T19" fmla="*/ 48 h 119"/>
                  <a:gd name="T20" fmla="*/ 27 w 96"/>
                  <a:gd name="T21" fmla="*/ 28 h 119"/>
                  <a:gd name="T22" fmla="*/ 48 w 96"/>
                  <a:gd name="T23" fmla="*/ 8 h 119"/>
                  <a:gd name="T24" fmla="*/ 69 w 96"/>
                  <a:gd name="T25" fmla="*/ 28 h 119"/>
                  <a:gd name="T26" fmla="*/ 59 w 96"/>
                  <a:gd name="T27" fmla="*/ 46 h 119"/>
                  <a:gd name="T28" fmla="*/ 48 w 96"/>
                  <a:gd name="T29" fmla="*/ 49 h 119"/>
                  <a:gd name="T30" fmla="*/ 37 w 96"/>
                  <a:gd name="T31" fmla="*/ 46 h 119"/>
                  <a:gd name="T32" fmla="*/ 27 w 96"/>
                  <a:gd name="T33" fmla="*/ 28 h 119"/>
                  <a:gd name="T34" fmla="*/ 83 w 96"/>
                  <a:gd name="T35" fmla="*/ 107 h 119"/>
                  <a:gd name="T36" fmla="*/ 13 w 96"/>
                  <a:gd name="T37" fmla="*/ 107 h 119"/>
                  <a:gd name="T38" fmla="*/ 13 w 96"/>
                  <a:gd name="T39" fmla="*/ 92 h 119"/>
                  <a:gd name="T40" fmla="*/ 48 w 96"/>
                  <a:gd name="T41" fmla="*/ 57 h 119"/>
                  <a:gd name="T42" fmla="*/ 83 w 96"/>
                  <a:gd name="T43" fmla="*/ 92 h 119"/>
                  <a:gd name="T44" fmla="*/ 83 w 96"/>
                  <a:gd name="T45" fmla="*/ 10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6" h="119">
                    <a:moveTo>
                      <a:pt x="67" y="48"/>
                    </a:moveTo>
                    <a:cubicBezTo>
                      <a:pt x="73" y="43"/>
                      <a:pt x="76" y="36"/>
                      <a:pt x="76" y="28"/>
                    </a:cubicBezTo>
                    <a:cubicBezTo>
                      <a:pt x="76" y="13"/>
                      <a:pt x="63" y="0"/>
                      <a:pt x="48" y="0"/>
                    </a:cubicBezTo>
                    <a:cubicBezTo>
                      <a:pt x="33" y="0"/>
                      <a:pt x="20" y="13"/>
                      <a:pt x="20" y="28"/>
                    </a:cubicBezTo>
                    <a:cubicBezTo>
                      <a:pt x="20" y="36"/>
                      <a:pt x="24" y="43"/>
                      <a:pt x="29" y="48"/>
                    </a:cubicBezTo>
                    <a:cubicBezTo>
                      <a:pt x="12" y="56"/>
                      <a:pt x="0" y="73"/>
                      <a:pt x="0" y="92"/>
                    </a:cubicBezTo>
                    <a:cubicBezTo>
                      <a:pt x="0" y="119"/>
                      <a:pt x="0" y="119"/>
                      <a:pt x="0" y="119"/>
                    </a:cubicBezTo>
                    <a:cubicBezTo>
                      <a:pt x="96" y="119"/>
                      <a:pt x="96" y="119"/>
                      <a:pt x="96" y="119"/>
                    </a:cubicBezTo>
                    <a:cubicBezTo>
                      <a:pt x="96" y="92"/>
                      <a:pt x="96" y="92"/>
                      <a:pt x="96" y="92"/>
                    </a:cubicBezTo>
                    <a:cubicBezTo>
                      <a:pt x="96" y="73"/>
                      <a:pt x="84" y="56"/>
                      <a:pt x="67" y="48"/>
                    </a:cubicBezTo>
                    <a:moveTo>
                      <a:pt x="27" y="28"/>
                    </a:moveTo>
                    <a:cubicBezTo>
                      <a:pt x="27" y="17"/>
                      <a:pt x="37" y="8"/>
                      <a:pt x="48" y="8"/>
                    </a:cubicBezTo>
                    <a:cubicBezTo>
                      <a:pt x="59" y="8"/>
                      <a:pt x="69" y="17"/>
                      <a:pt x="69" y="28"/>
                    </a:cubicBezTo>
                    <a:cubicBezTo>
                      <a:pt x="69" y="36"/>
                      <a:pt x="65" y="42"/>
                      <a:pt x="59" y="46"/>
                    </a:cubicBezTo>
                    <a:cubicBezTo>
                      <a:pt x="56" y="48"/>
                      <a:pt x="52" y="49"/>
                      <a:pt x="48" y="49"/>
                    </a:cubicBezTo>
                    <a:cubicBezTo>
                      <a:pt x="44" y="49"/>
                      <a:pt x="40" y="48"/>
                      <a:pt x="37" y="46"/>
                    </a:cubicBezTo>
                    <a:cubicBezTo>
                      <a:pt x="31" y="42"/>
                      <a:pt x="27" y="36"/>
                      <a:pt x="27" y="28"/>
                    </a:cubicBezTo>
                    <a:moveTo>
                      <a:pt x="83" y="107"/>
                    </a:moveTo>
                    <a:cubicBezTo>
                      <a:pt x="13" y="107"/>
                      <a:pt x="13" y="107"/>
                      <a:pt x="13" y="107"/>
                    </a:cubicBezTo>
                    <a:cubicBezTo>
                      <a:pt x="13" y="92"/>
                      <a:pt x="13" y="92"/>
                      <a:pt x="13" y="92"/>
                    </a:cubicBezTo>
                    <a:cubicBezTo>
                      <a:pt x="13" y="73"/>
                      <a:pt x="29" y="57"/>
                      <a:pt x="48" y="57"/>
                    </a:cubicBezTo>
                    <a:cubicBezTo>
                      <a:pt x="68" y="57"/>
                      <a:pt x="83" y="73"/>
                      <a:pt x="83" y="92"/>
                    </a:cubicBezTo>
                    <a:lnTo>
                      <a:pt x="83" y="10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28"/>
              <p:cNvSpPr/>
              <p:nvPr/>
            </p:nvSpPr>
            <p:spPr bwMode="auto">
              <a:xfrm>
                <a:off x="4749800" y="6988176"/>
                <a:ext cx="139700" cy="195263"/>
              </a:xfrm>
              <a:custGeom>
                <a:avLst/>
                <a:gdLst>
                  <a:gd name="T0" fmla="*/ 22 w 44"/>
                  <a:gd name="T1" fmla="*/ 62 h 62"/>
                  <a:gd name="T2" fmla="*/ 19 w 44"/>
                  <a:gd name="T3" fmla="*/ 58 h 62"/>
                  <a:gd name="T4" fmla="*/ 19 w 44"/>
                  <a:gd name="T5" fmla="*/ 37 h 62"/>
                  <a:gd name="T6" fmla="*/ 22 w 44"/>
                  <a:gd name="T7" fmla="*/ 37 h 62"/>
                  <a:gd name="T8" fmla="*/ 37 w 44"/>
                  <a:gd name="T9" fmla="*/ 22 h 62"/>
                  <a:gd name="T10" fmla="*/ 22 w 44"/>
                  <a:gd name="T11" fmla="*/ 7 h 62"/>
                  <a:gd name="T12" fmla="*/ 8 w 44"/>
                  <a:gd name="T13" fmla="*/ 22 h 62"/>
                  <a:gd name="T14" fmla="*/ 4 w 44"/>
                  <a:gd name="T15" fmla="*/ 26 h 62"/>
                  <a:gd name="T16" fmla="*/ 0 w 44"/>
                  <a:gd name="T17" fmla="*/ 22 h 62"/>
                  <a:gd name="T18" fmla="*/ 22 w 44"/>
                  <a:gd name="T19" fmla="*/ 0 h 62"/>
                  <a:gd name="T20" fmla="*/ 44 w 44"/>
                  <a:gd name="T21" fmla="*/ 22 h 62"/>
                  <a:gd name="T22" fmla="*/ 26 w 44"/>
                  <a:gd name="T23" fmla="*/ 44 h 62"/>
                  <a:gd name="T24" fmla="*/ 26 w 44"/>
                  <a:gd name="T25" fmla="*/ 58 h 62"/>
                  <a:gd name="T26" fmla="*/ 22 w 44"/>
                  <a:gd name="T27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4" h="62">
                    <a:moveTo>
                      <a:pt x="22" y="62"/>
                    </a:moveTo>
                    <a:cubicBezTo>
                      <a:pt x="20" y="62"/>
                      <a:pt x="19" y="60"/>
                      <a:pt x="19" y="58"/>
                    </a:cubicBezTo>
                    <a:cubicBezTo>
                      <a:pt x="19" y="37"/>
                      <a:pt x="19" y="37"/>
                      <a:pt x="19" y="37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31" y="37"/>
                      <a:pt x="37" y="30"/>
                      <a:pt x="37" y="22"/>
                    </a:cubicBezTo>
                    <a:cubicBezTo>
                      <a:pt x="37" y="14"/>
                      <a:pt x="31" y="7"/>
                      <a:pt x="22" y="7"/>
                    </a:cubicBezTo>
                    <a:cubicBezTo>
                      <a:pt x="14" y="7"/>
                      <a:pt x="8" y="14"/>
                      <a:pt x="8" y="22"/>
                    </a:cubicBezTo>
                    <a:cubicBezTo>
                      <a:pt x="8" y="24"/>
                      <a:pt x="6" y="26"/>
                      <a:pt x="4" y="26"/>
                    </a:cubicBezTo>
                    <a:cubicBezTo>
                      <a:pt x="2" y="26"/>
                      <a:pt x="0" y="24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34" y="0"/>
                      <a:pt x="44" y="10"/>
                      <a:pt x="44" y="22"/>
                    </a:cubicBezTo>
                    <a:cubicBezTo>
                      <a:pt x="44" y="33"/>
                      <a:pt x="36" y="42"/>
                      <a:pt x="26" y="44"/>
                    </a:cubicBezTo>
                    <a:cubicBezTo>
                      <a:pt x="26" y="58"/>
                      <a:pt x="26" y="58"/>
                      <a:pt x="26" y="58"/>
                    </a:cubicBezTo>
                    <a:cubicBezTo>
                      <a:pt x="26" y="60"/>
                      <a:pt x="24" y="62"/>
                      <a:pt x="22" y="6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Oval 29"/>
              <p:cNvSpPr>
                <a:spLocks noChangeArrowheads="1"/>
              </p:cNvSpPr>
              <p:nvPr/>
            </p:nvSpPr>
            <p:spPr bwMode="auto">
              <a:xfrm>
                <a:off x="4803775" y="7196138"/>
                <a:ext cx="34925" cy="3333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56" name="文本框 45"/>
            <p:cNvSpPr txBox="1"/>
            <p:nvPr/>
          </p:nvSpPr>
          <p:spPr>
            <a:xfrm>
              <a:off x="2462245" y="4337871"/>
              <a:ext cx="4700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03</a:t>
              </a:r>
              <a:endParaRPr lang="zh-CN" altLang="en-US" sz="2400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57" name="文本框 46"/>
            <p:cNvSpPr txBox="1"/>
            <p:nvPr/>
          </p:nvSpPr>
          <p:spPr>
            <a:xfrm>
              <a:off x="3539494" y="4410197"/>
              <a:ext cx="1350198" cy="417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6539902" y="3890361"/>
            <a:ext cx="4793453" cy="1236181"/>
            <a:chOff x="6539902" y="3890361"/>
            <a:chExt cx="4793453" cy="1236181"/>
          </a:xfrm>
        </p:grpSpPr>
        <p:sp>
          <p:nvSpPr>
            <p:cNvPr id="62" name="Freeform 8"/>
            <p:cNvSpPr/>
            <p:nvPr/>
          </p:nvSpPr>
          <p:spPr bwMode="auto">
            <a:xfrm>
              <a:off x="6539902" y="4083246"/>
              <a:ext cx="3784933" cy="788230"/>
            </a:xfrm>
            <a:custGeom>
              <a:avLst/>
              <a:gdLst>
                <a:gd name="T0" fmla="*/ 2907 w 3244"/>
                <a:gd name="T1" fmla="*/ 675 h 675"/>
                <a:gd name="T2" fmla="*/ 3244 w 3244"/>
                <a:gd name="T3" fmla="*/ 337 h 675"/>
                <a:gd name="T4" fmla="*/ 2907 w 3244"/>
                <a:gd name="T5" fmla="*/ 0 h 675"/>
                <a:gd name="T6" fmla="*/ 337 w 3244"/>
                <a:gd name="T7" fmla="*/ 0 h 675"/>
                <a:gd name="T8" fmla="*/ 0 w 3244"/>
                <a:gd name="T9" fmla="*/ 337 h 675"/>
                <a:gd name="T10" fmla="*/ 337 w 3244"/>
                <a:gd name="T11" fmla="*/ 675 h 675"/>
                <a:gd name="T12" fmla="*/ 2907 w 3244"/>
                <a:gd name="T13" fmla="*/ 675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4" h="675">
                  <a:moveTo>
                    <a:pt x="2907" y="675"/>
                  </a:moveTo>
                  <a:cubicBezTo>
                    <a:pt x="3093" y="675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5"/>
                    <a:pt x="337" y="675"/>
                  </a:cubicBezTo>
                  <a:lnTo>
                    <a:pt x="2907" y="675"/>
                  </a:lnTo>
                  <a:close/>
                </a:path>
              </a:pathLst>
            </a:custGeom>
            <a:solidFill>
              <a:srgbClr val="E65307"/>
            </a:solidFill>
            <a:ln>
              <a:noFill/>
            </a:ln>
            <a:effectLst>
              <a:innerShdw blurRad="63500" dist="1143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127210"/>
                  </a:solidFill>
                </a:ln>
              </a:endParaRPr>
            </a:p>
          </p:txBody>
        </p:sp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089883" y="3890361"/>
              <a:ext cx="4243472" cy="1236181"/>
            </a:xfrm>
            <a:prstGeom prst="rect">
              <a:avLst/>
            </a:prstGeom>
          </p:spPr>
        </p:pic>
        <p:grpSp>
          <p:nvGrpSpPr>
            <p:cNvPr id="64" name="组合 63"/>
            <p:cNvGrpSpPr/>
            <p:nvPr/>
          </p:nvGrpSpPr>
          <p:grpSpPr>
            <a:xfrm>
              <a:off x="6796431" y="4337871"/>
              <a:ext cx="285557" cy="278977"/>
              <a:chOff x="4503738" y="9809163"/>
              <a:chExt cx="344487" cy="336550"/>
            </a:xfrm>
          </p:grpSpPr>
          <p:sp>
            <p:nvSpPr>
              <p:cNvPr id="67" name="Freeform 23"/>
              <p:cNvSpPr>
                <a:spLocks noEditPoints="1"/>
              </p:cNvSpPr>
              <p:nvPr/>
            </p:nvSpPr>
            <p:spPr bwMode="auto">
              <a:xfrm>
                <a:off x="4503738" y="9809163"/>
                <a:ext cx="344487" cy="336550"/>
              </a:xfrm>
              <a:custGeom>
                <a:avLst/>
                <a:gdLst>
                  <a:gd name="T0" fmla="*/ 105 w 108"/>
                  <a:gd name="T1" fmla="*/ 95 h 107"/>
                  <a:gd name="T2" fmla="*/ 76 w 108"/>
                  <a:gd name="T3" fmla="*/ 66 h 107"/>
                  <a:gd name="T4" fmla="*/ 83 w 108"/>
                  <a:gd name="T5" fmla="*/ 42 h 107"/>
                  <a:gd name="T6" fmla="*/ 42 w 108"/>
                  <a:gd name="T7" fmla="*/ 0 h 107"/>
                  <a:gd name="T8" fmla="*/ 0 w 108"/>
                  <a:gd name="T9" fmla="*/ 42 h 107"/>
                  <a:gd name="T10" fmla="*/ 42 w 108"/>
                  <a:gd name="T11" fmla="*/ 83 h 107"/>
                  <a:gd name="T12" fmla="*/ 66 w 108"/>
                  <a:gd name="T13" fmla="*/ 76 h 107"/>
                  <a:gd name="T14" fmla="*/ 95 w 108"/>
                  <a:gd name="T15" fmla="*/ 105 h 107"/>
                  <a:gd name="T16" fmla="*/ 100 w 108"/>
                  <a:gd name="T17" fmla="*/ 107 h 107"/>
                  <a:gd name="T18" fmla="*/ 105 w 108"/>
                  <a:gd name="T19" fmla="*/ 105 h 107"/>
                  <a:gd name="T20" fmla="*/ 105 w 108"/>
                  <a:gd name="T21" fmla="*/ 95 h 107"/>
                  <a:gd name="T22" fmla="*/ 7 w 108"/>
                  <a:gd name="T23" fmla="*/ 42 h 107"/>
                  <a:gd name="T24" fmla="*/ 42 w 108"/>
                  <a:gd name="T25" fmla="*/ 7 h 107"/>
                  <a:gd name="T26" fmla="*/ 76 w 108"/>
                  <a:gd name="T27" fmla="*/ 42 h 107"/>
                  <a:gd name="T28" fmla="*/ 42 w 108"/>
                  <a:gd name="T29" fmla="*/ 76 h 107"/>
                  <a:gd name="T30" fmla="*/ 7 w 108"/>
                  <a:gd name="T31" fmla="*/ 42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107">
                    <a:moveTo>
                      <a:pt x="105" y="95"/>
                    </a:moveTo>
                    <a:cubicBezTo>
                      <a:pt x="76" y="66"/>
                      <a:pt x="76" y="66"/>
                      <a:pt x="76" y="66"/>
                    </a:cubicBezTo>
                    <a:cubicBezTo>
                      <a:pt x="81" y="59"/>
                      <a:pt x="83" y="51"/>
                      <a:pt x="83" y="42"/>
                    </a:cubicBezTo>
                    <a:cubicBezTo>
                      <a:pt x="83" y="19"/>
                      <a:pt x="65" y="0"/>
                      <a:pt x="42" y="0"/>
                    </a:cubicBezTo>
                    <a:cubicBezTo>
                      <a:pt x="19" y="0"/>
                      <a:pt x="0" y="19"/>
                      <a:pt x="0" y="42"/>
                    </a:cubicBezTo>
                    <a:cubicBezTo>
                      <a:pt x="0" y="65"/>
                      <a:pt x="19" y="83"/>
                      <a:pt x="42" y="83"/>
                    </a:cubicBezTo>
                    <a:cubicBezTo>
                      <a:pt x="51" y="83"/>
                      <a:pt x="59" y="81"/>
                      <a:pt x="66" y="76"/>
                    </a:cubicBezTo>
                    <a:cubicBezTo>
                      <a:pt x="95" y="105"/>
                      <a:pt x="95" y="105"/>
                      <a:pt x="95" y="105"/>
                    </a:cubicBezTo>
                    <a:cubicBezTo>
                      <a:pt x="96" y="106"/>
                      <a:pt x="98" y="107"/>
                      <a:pt x="100" y="107"/>
                    </a:cubicBezTo>
                    <a:cubicBezTo>
                      <a:pt x="101" y="107"/>
                      <a:pt x="103" y="106"/>
                      <a:pt x="105" y="105"/>
                    </a:cubicBezTo>
                    <a:cubicBezTo>
                      <a:pt x="108" y="102"/>
                      <a:pt x="108" y="97"/>
                      <a:pt x="105" y="95"/>
                    </a:cubicBezTo>
                    <a:moveTo>
                      <a:pt x="7" y="42"/>
                    </a:moveTo>
                    <a:cubicBezTo>
                      <a:pt x="7" y="23"/>
                      <a:pt x="23" y="7"/>
                      <a:pt x="42" y="7"/>
                    </a:cubicBezTo>
                    <a:cubicBezTo>
                      <a:pt x="61" y="7"/>
                      <a:pt x="76" y="23"/>
                      <a:pt x="76" y="42"/>
                    </a:cubicBezTo>
                    <a:cubicBezTo>
                      <a:pt x="76" y="61"/>
                      <a:pt x="61" y="76"/>
                      <a:pt x="42" y="76"/>
                    </a:cubicBezTo>
                    <a:cubicBezTo>
                      <a:pt x="23" y="76"/>
                      <a:pt x="7" y="61"/>
                      <a:pt x="7" y="4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" name="Freeform 24"/>
              <p:cNvSpPr/>
              <p:nvPr/>
            </p:nvSpPr>
            <p:spPr bwMode="auto">
              <a:xfrm>
                <a:off x="4567238" y="9869488"/>
                <a:ext cx="138112" cy="138113"/>
              </a:xfrm>
              <a:custGeom>
                <a:avLst/>
                <a:gdLst>
                  <a:gd name="T0" fmla="*/ 39 w 43"/>
                  <a:gd name="T1" fmla="*/ 18 h 44"/>
                  <a:gd name="T2" fmla="*/ 25 w 43"/>
                  <a:gd name="T3" fmla="*/ 18 h 44"/>
                  <a:gd name="T4" fmla="*/ 25 w 43"/>
                  <a:gd name="T5" fmla="*/ 4 h 44"/>
                  <a:gd name="T6" fmla="*/ 21 w 43"/>
                  <a:gd name="T7" fmla="*/ 0 h 44"/>
                  <a:gd name="T8" fmla="*/ 18 w 43"/>
                  <a:gd name="T9" fmla="*/ 4 h 44"/>
                  <a:gd name="T10" fmla="*/ 18 w 43"/>
                  <a:gd name="T11" fmla="*/ 18 h 44"/>
                  <a:gd name="T12" fmla="*/ 3 w 43"/>
                  <a:gd name="T13" fmla="*/ 18 h 44"/>
                  <a:gd name="T14" fmla="*/ 0 w 43"/>
                  <a:gd name="T15" fmla="*/ 22 h 44"/>
                  <a:gd name="T16" fmla="*/ 3 w 43"/>
                  <a:gd name="T17" fmla="*/ 26 h 44"/>
                  <a:gd name="T18" fmla="*/ 18 w 43"/>
                  <a:gd name="T19" fmla="*/ 26 h 44"/>
                  <a:gd name="T20" fmla="*/ 18 w 43"/>
                  <a:gd name="T21" fmla="*/ 40 h 44"/>
                  <a:gd name="T22" fmla="*/ 21 w 43"/>
                  <a:gd name="T23" fmla="*/ 44 h 44"/>
                  <a:gd name="T24" fmla="*/ 25 w 43"/>
                  <a:gd name="T25" fmla="*/ 40 h 44"/>
                  <a:gd name="T26" fmla="*/ 25 w 43"/>
                  <a:gd name="T27" fmla="*/ 26 h 44"/>
                  <a:gd name="T28" fmla="*/ 39 w 43"/>
                  <a:gd name="T29" fmla="*/ 26 h 44"/>
                  <a:gd name="T30" fmla="*/ 43 w 43"/>
                  <a:gd name="T31" fmla="*/ 22 h 44"/>
                  <a:gd name="T32" fmla="*/ 39 w 43"/>
                  <a:gd name="T33" fmla="*/ 1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3" h="44">
                    <a:moveTo>
                      <a:pt x="39" y="18"/>
                    </a:moveTo>
                    <a:cubicBezTo>
                      <a:pt x="25" y="18"/>
                      <a:pt x="25" y="18"/>
                      <a:pt x="25" y="18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2"/>
                      <a:pt x="23" y="0"/>
                      <a:pt x="21" y="0"/>
                    </a:cubicBezTo>
                    <a:cubicBezTo>
                      <a:pt x="19" y="0"/>
                      <a:pt x="18" y="2"/>
                      <a:pt x="18" y="4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1" y="18"/>
                      <a:pt x="0" y="20"/>
                      <a:pt x="0" y="22"/>
                    </a:cubicBezTo>
                    <a:cubicBezTo>
                      <a:pt x="0" y="24"/>
                      <a:pt x="1" y="26"/>
                      <a:pt x="3" y="26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40"/>
                      <a:pt x="18" y="40"/>
                      <a:pt x="18" y="40"/>
                    </a:cubicBezTo>
                    <a:cubicBezTo>
                      <a:pt x="18" y="42"/>
                      <a:pt x="19" y="44"/>
                      <a:pt x="21" y="44"/>
                    </a:cubicBezTo>
                    <a:cubicBezTo>
                      <a:pt x="23" y="44"/>
                      <a:pt x="25" y="42"/>
                      <a:pt x="25" y="40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39" y="26"/>
                      <a:pt x="39" y="26"/>
                      <a:pt x="39" y="26"/>
                    </a:cubicBezTo>
                    <a:cubicBezTo>
                      <a:pt x="41" y="26"/>
                      <a:pt x="43" y="24"/>
                      <a:pt x="43" y="22"/>
                    </a:cubicBezTo>
                    <a:cubicBezTo>
                      <a:pt x="43" y="20"/>
                      <a:pt x="41" y="18"/>
                      <a:pt x="39" y="1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65" name="文本框 45"/>
            <p:cNvSpPr txBox="1"/>
            <p:nvPr/>
          </p:nvSpPr>
          <p:spPr>
            <a:xfrm>
              <a:off x="7484512" y="4199597"/>
              <a:ext cx="46519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04</a:t>
              </a:r>
              <a:endParaRPr lang="zh-CN" altLang="en-US" sz="2400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66" name="文本框 47"/>
            <p:cNvSpPr txBox="1"/>
            <p:nvPr/>
          </p:nvSpPr>
          <p:spPr>
            <a:xfrm>
              <a:off x="8531004" y="4259270"/>
              <a:ext cx="1350198" cy="417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</p:grpSp>
      <p:sp>
        <p:nvSpPr>
          <p:cNvPr id="69" name="文本框 48"/>
          <p:cNvSpPr txBox="1"/>
          <p:nvPr/>
        </p:nvSpPr>
        <p:spPr>
          <a:xfrm>
            <a:off x="1657864" y="2852936"/>
            <a:ext cx="4300738" cy="748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sz="1200" dirty="0">
                <a:solidFill>
                  <a:schemeClr val="tx1"/>
                </a:solidFill>
                <a:ea typeface="微软雅黑" panose="020B0503020204020204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70" name="文本框 49"/>
          <p:cNvSpPr txBox="1"/>
          <p:nvPr/>
        </p:nvSpPr>
        <p:spPr>
          <a:xfrm>
            <a:off x="6671590" y="2755860"/>
            <a:ext cx="4300738" cy="748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71" name="文本框 50"/>
          <p:cNvSpPr txBox="1"/>
          <p:nvPr/>
        </p:nvSpPr>
        <p:spPr>
          <a:xfrm>
            <a:off x="1767823" y="5276161"/>
            <a:ext cx="4300738" cy="748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sz="1200" dirty="0">
                <a:solidFill>
                  <a:schemeClr val="tx1"/>
                </a:solidFill>
                <a:ea typeface="微软雅黑" panose="020B0503020204020204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72" name="文本框 51"/>
          <p:cNvSpPr txBox="1"/>
          <p:nvPr/>
        </p:nvSpPr>
        <p:spPr>
          <a:xfrm>
            <a:off x="6671270" y="5229200"/>
            <a:ext cx="4300738" cy="748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sz="1200" dirty="0">
                <a:solidFill>
                  <a:schemeClr val="tx1"/>
                </a:solidFill>
                <a:ea typeface="微软雅黑" panose="020B0503020204020204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</p:spTree>
  </p:cSld>
  <p:clrMapOvr>
    <a:masterClrMapping/>
  </p:clrMapOvr>
  <p:transition spd="slow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69" grpId="0"/>
      <p:bldP spid="70" grpId="0"/>
      <p:bldP spid="71" grpId="0"/>
      <p:bldP spid="7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65785" y="741045"/>
            <a:ext cx="11060430" cy="0"/>
          </a:xfrm>
          <a:prstGeom prst="line">
            <a:avLst/>
          </a:prstGeom>
          <a:ln>
            <a:solidFill>
              <a:srgbClr val="E6530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b52b2eb78c6f00b81d28026433c7e78b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24160" y="5080"/>
            <a:ext cx="1285875" cy="894715"/>
          </a:xfrm>
          <a:prstGeom prst="rect">
            <a:avLst/>
          </a:prstGeom>
        </p:spPr>
      </p:pic>
      <p:pic>
        <p:nvPicPr>
          <p:cNvPr id="6" name="图片 5" descr="aca5f4ca3fb0bc29e7b589b6bb7cccf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1300" y="67310"/>
            <a:ext cx="1162050" cy="814070"/>
          </a:xfrm>
          <a:prstGeom prst="rect">
            <a:avLst/>
          </a:prstGeom>
        </p:spPr>
      </p:pic>
      <p:sp>
        <p:nvSpPr>
          <p:cNvPr id="11" name="PA_文本框 3"/>
          <p:cNvSpPr txBox="1"/>
          <p:nvPr>
            <p:custDataLst>
              <p:tags r:id="rId1"/>
            </p:custDataLst>
          </p:nvPr>
        </p:nvSpPr>
        <p:spPr>
          <a:xfrm>
            <a:off x="1287145" y="190500"/>
            <a:ext cx="3364865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sz="2400" kern="2200" spc="600" dirty="0" smtClean="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grpSp>
        <p:nvGrpSpPr>
          <p:cNvPr id="2" name="Group 60"/>
          <p:cNvGrpSpPr/>
          <p:nvPr/>
        </p:nvGrpSpPr>
        <p:grpSpPr>
          <a:xfrm>
            <a:off x="8637925" y="2670948"/>
            <a:ext cx="2557703" cy="3642617"/>
            <a:chOff x="6478443" y="1016361"/>
            <a:chExt cx="1918277" cy="2731963"/>
          </a:xfrm>
        </p:grpSpPr>
        <p:sp>
          <p:nvSpPr>
            <p:cNvPr id="3" name="Rounded Rectangle 53"/>
            <p:cNvSpPr/>
            <p:nvPr/>
          </p:nvSpPr>
          <p:spPr>
            <a:xfrm>
              <a:off x="6478443" y="1016361"/>
              <a:ext cx="1918277" cy="2731963"/>
            </a:xfrm>
            <a:prstGeom prst="roundRect">
              <a:avLst>
                <a:gd name="adj" fmla="val 1120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/>
            </a:p>
          </p:txBody>
        </p:sp>
        <p:sp>
          <p:nvSpPr>
            <p:cNvPr id="7" name="Oval 37"/>
            <p:cNvSpPr/>
            <p:nvPr/>
          </p:nvSpPr>
          <p:spPr>
            <a:xfrm>
              <a:off x="6911081" y="1319774"/>
              <a:ext cx="1053000" cy="1053000"/>
            </a:xfrm>
            <a:prstGeom prst="ellipse">
              <a:avLst/>
            </a:prstGeom>
            <a:blipFill rotWithShape="1">
              <a:blip r:embed="rId6" cstate="print"/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265" dirty="0">
                <a:solidFill>
                  <a:schemeClr val="accent2"/>
                </a:solidFill>
                <a:latin typeface="FontAwesome" pitchFamily="2" charset="0"/>
              </a:endParaRPr>
            </a:p>
          </p:txBody>
        </p:sp>
      </p:grpSp>
      <p:grpSp>
        <p:nvGrpSpPr>
          <p:cNvPr id="8" name="Group 59"/>
          <p:cNvGrpSpPr/>
          <p:nvPr/>
        </p:nvGrpSpPr>
        <p:grpSpPr>
          <a:xfrm>
            <a:off x="6087467" y="2670948"/>
            <a:ext cx="2864940" cy="3642617"/>
            <a:chOff x="4565600" y="1016361"/>
            <a:chExt cx="2148705" cy="2731963"/>
          </a:xfrm>
        </p:grpSpPr>
        <p:grpSp>
          <p:nvGrpSpPr>
            <p:cNvPr id="9" name="Group 56"/>
            <p:cNvGrpSpPr/>
            <p:nvPr/>
          </p:nvGrpSpPr>
          <p:grpSpPr>
            <a:xfrm>
              <a:off x="4565600" y="1016361"/>
              <a:ext cx="2148705" cy="2731963"/>
              <a:chOff x="4565600" y="1016361"/>
              <a:chExt cx="2148705" cy="2731963"/>
            </a:xfrm>
          </p:grpSpPr>
          <p:sp>
            <p:nvSpPr>
              <p:cNvPr id="10" name="Rounded Rectangle 51"/>
              <p:cNvSpPr/>
              <p:nvPr/>
            </p:nvSpPr>
            <p:spPr>
              <a:xfrm>
                <a:off x="4565600" y="1016361"/>
                <a:ext cx="1918277" cy="2731963"/>
              </a:xfrm>
              <a:prstGeom prst="roundRect">
                <a:avLst>
                  <a:gd name="adj" fmla="val 11205"/>
                </a:avLst>
              </a:prstGeom>
              <a:solidFill>
                <a:srgbClr val="E6530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555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2" name="Isosceles Triangle 47"/>
              <p:cNvSpPr/>
              <p:nvPr/>
            </p:nvSpPr>
            <p:spPr>
              <a:xfrm rot="5400000">
                <a:off x="6351188" y="2267128"/>
                <a:ext cx="495806" cy="230428"/>
              </a:xfrm>
              <a:prstGeom prst="triangle">
                <a:avLst>
                  <a:gd name="adj" fmla="val 50000"/>
                </a:avLst>
              </a:prstGeom>
              <a:solidFill>
                <a:srgbClr val="E6530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555" dirty="0"/>
              </a:p>
            </p:txBody>
          </p:sp>
        </p:grpSp>
        <p:sp>
          <p:nvSpPr>
            <p:cNvPr id="13" name="Oval 43"/>
            <p:cNvSpPr/>
            <p:nvPr/>
          </p:nvSpPr>
          <p:spPr>
            <a:xfrm>
              <a:off x="4998238" y="1319774"/>
              <a:ext cx="1053000" cy="1053000"/>
            </a:xfrm>
            <a:prstGeom prst="ellipse">
              <a:avLst/>
            </a:prstGeom>
            <a:blipFill rotWithShape="1">
              <a:blip r:embed="rId7" cstate="print"/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265" dirty="0">
                <a:solidFill>
                  <a:schemeClr val="accent3"/>
                </a:solidFill>
                <a:latin typeface="FontAwesome" pitchFamily="2" charset="0"/>
              </a:endParaRPr>
            </a:p>
          </p:txBody>
        </p:sp>
      </p:grpSp>
      <p:cxnSp>
        <p:nvCxnSpPr>
          <p:cNvPr id="14" name="Straight Connector 25"/>
          <p:cNvCxnSpPr/>
          <p:nvPr/>
        </p:nvCxnSpPr>
        <p:spPr>
          <a:xfrm>
            <a:off x="1042975" y="2514191"/>
            <a:ext cx="10106051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8"/>
          <p:cNvGrpSpPr/>
          <p:nvPr/>
        </p:nvGrpSpPr>
        <p:grpSpPr>
          <a:xfrm>
            <a:off x="3537385" y="2670948"/>
            <a:ext cx="2864940" cy="3642617"/>
            <a:chOff x="2653038" y="1016361"/>
            <a:chExt cx="2148705" cy="2731963"/>
          </a:xfrm>
        </p:grpSpPr>
        <p:grpSp>
          <p:nvGrpSpPr>
            <p:cNvPr id="16" name="Group 55"/>
            <p:cNvGrpSpPr/>
            <p:nvPr/>
          </p:nvGrpSpPr>
          <p:grpSpPr>
            <a:xfrm>
              <a:off x="2653038" y="1016361"/>
              <a:ext cx="2148705" cy="2731963"/>
              <a:chOff x="2653038" y="1016361"/>
              <a:chExt cx="2148705" cy="2731963"/>
            </a:xfrm>
          </p:grpSpPr>
          <p:sp>
            <p:nvSpPr>
              <p:cNvPr id="17" name="Rounded Rectangle 50"/>
              <p:cNvSpPr/>
              <p:nvPr/>
            </p:nvSpPr>
            <p:spPr>
              <a:xfrm>
                <a:off x="2653038" y="1016361"/>
                <a:ext cx="1918277" cy="2731963"/>
              </a:xfrm>
              <a:prstGeom prst="roundRect">
                <a:avLst>
                  <a:gd name="adj" fmla="val 11205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555" dirty="0"/>
              </a:p>
            </p:txBody>
          </p:sp>
          <p:sp>
            <p:nvSpPr>
              <p:cNvPr id="18" name="Isosceles Triangle 46"/>
              <p:cNvSpPr/>
              <p:nvPr/>
            </p:nvSpPr>
            <p:spPr>
              <a:xfrm rot="5400000">
                <a:off x="4438626" y="2267128"/>
                <a:ext cx="495806" cy="230428"/>
              </a:xfrm>
              <a:prstGeom prst="triangle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555" dirty="0"/>
              </a:p>
            </p:txBody>
          </p:sp>
        </p:grpSp>
        <p:sp>
          <p:nvSpPr>
            <p:cNvPr id="19" name="Oval 33"/>
            <p:cNvSpPr/>
            <p:nvPr/>
          </p:nvSpPr>
          <p:spPr>
            <a:xfrm>
              <a:off x="3085676" y="1319774"/>
              <a:ext cx="1053000" cy="1053000"/>
            </a:xfrm>
            <a:prstGeom prst="ellipse">
              <a:avLst/>
            </a:prstGeom>
            <a:blipFill rotWithShape="1">
              <a:blip r:embed="rId8" cstate="print"/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265" dirty="0">
                <a:solidFill>
                  <a:schemeClr val="bg2"/>
                </a:solidFill>
                <a:latin typeface="FontAwesome" pitchFamily="2" charset="0"/>
              </a:endParaRPr>
            </a:p>
          </p:txBody>
        </p:sp>
      </p:grpSp>
      <p:grpSp>
        <p:nvGrpSpPr>
          <p:cNvPr id="20" name="Group 57"/>
          <p:cNvGrpSpPr/>
          <p:nvPr/>
        </p:nvGrpSpPr>
        <p:grpSpPr>
          <a:xfrm>
            <a:off x="988484" y="2670948"/>
            <a:ext cx="2864941" cy="3642617"/>
            <a:chOff x="741363" y="1016361"/>
            <a:chExt cx="2148706" cy="2731963"/>
          </a:xfrm>
        </p:grpSpPr>
        <p:grpSp>
          <p:nvGrpSpPr>
            <p:cNvPr id="21" name="Group 54"/>
            <p:cNvGrpSpPr/>
            <p:nvPr/>
          </p:nvGrpSpPr>
          <p:grpSpPr>
            <a:xfrm>
              <a:off x="741363" y="1016361"/>
              <a:ext cx="2148706" cy="2731963"/>
              <a:chOff x="741363" y="1016361"/>
              <a:chExt cx="2148706" cy="2731963"/>
            </a:xfrm>
          </p:grpSpPr>
          <p:sp>
            <p:nvSpPr>
              <p:cNvPr id="22" name="Rounded Rectangle 49"/>
              <p:cNvSpPr/>
              <p:nvPr/>
            </p:nvSpPr>
            <p:spPr>
              <a:xfrm>
                <a:off x="741363" y="1016361"/>
                <a:ext cx="1918277" cy="2731963"/>
              </a:xfrm>
              <a:prstGeom prst="roundRect">
                <a:avLst>
                  <a:gd name="adj" fmla="val 11205"/>
                </a:avLst>
              </a:prstGeom>
              <a:solidFill>
                <a:srgbClr val="E6530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555" dirty="0"/>
              </a:p>
            </p:txBody>
          </p:sp>
          <p:sp>
            <p:nvSpPr>
              <p:cNvPr id="23" name="Isosceles Triangle 45"/>
              <p:cNvSpPr/>
              <p:nvPr/>
            </p:nvSpPr>
            <p:spPr>
              <a:xfrm rot="5400000">
                <a:off x="2526952" y="2267128"/>
                <a:ext cx="495806" cy="230428"/>
              </a:xfrm>
              <a:prstGeom prst="triangle">
                <a:avLst>
                  <a:gd name="adj" fmla="val 50000"/>
                </a:avLst>
              </a:prstGeom>
              <a:solidFill>
                <a:srgbClr val="E6530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555" dirty="0"/>
              </a:p>
            </p:txBody>
          </p:sp>
        </p:grpSp>
        <p:sp>
          <p:nvSpPr>
            <p:cNvPr id="24" name="Oval 40"/>
            <p:cNvSpPr/>
            <p:nvPr/>
          </p:nvSpPr>
          <p:spPr>
            <a:xfrm>
              <a:off x="1174001" y="1319774"/>
              <a:ext cx="1053000" cy="1053000"/>
            </a:xfrm>
            <a:prstGeom prst="ellipse">
              <a:avLst/>
            </a:prstGeom>
            <a:blipFill rotWithShape="1">
              <a:blip r:embed="rId9" cstate="print"/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265" dirty="0">
                <a:solidFill>
                  <a:schemeClr val="tx2">
                    <a:lumMod val="75000"/>
                  </a:schemeClr>
                </a:solidFill>
                <a:latin typeface="FontAwesome" pitchFamily="2" charset="0"/>
              </a:endParaRPr>
            </a:p>
          </p:txBody>
        </p:sp>
      </p:grp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988484" y="1478377"/>
            <a:ext cx="10160542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/>
                </a:solidFill>
                <a:sym typeface="微软雅黑" panose="020B0503020204020204" charset="-122"/>
              </a:rPr>
              <a:t>在此录入上述图表的综合描述说明，在此录入上述图表的综合描述说明</a:t>
            </a:r>
            <a:r>
              <a:rPr lang="zh-CN" altLang="en-US" sz="1400" dirty="0" smtClean="0">
                <a:solidFill>
                  <a:schemeClr val="tx1"/>
                </a:solidFill>
                <a:sym typeface="微软雅黑" panose="020B0503020204020204" charset="-122"/>
              </a:rPr>
              <a:t>，</a:t>
            </a:r>
            <a:r>
              <a:rPr lang="zh-CN" altLang="en-US" sz="1400" dirty="0">
                <a:solidFill>
                  <a:schemeClr val="tx1"/>
                </a:solidFill>
                <a:sym typeface="微软雅黑" panose="020B0503020204020204" charset="-122"/>
              </a:rPr>
              <a:t>在此录入上述图表的综合描述说明，</a:t>
            </a:r>
            <a:r>
              <a:rPr lang="zh-CN" altLang="en-US" sz="1400" dirty="0" smtClean="0">
                <a:solidFill>
                  <a:schemeClr val="tx1"/>
                </a:solidFill>
                <a:sym typeface="微软雅黑" panose="020B0503020204020204" charset="-122"/>
              </a:rPr>
              <a:t>在此</a:t>
            </a:r>
            <a:r>
              <a:rPr lang="zh-CN" altLang="en-US" sz="1400" dirty="0">
                <a:solidFill>
                  <a:schemeClr val="tx1"/>
                </a:solidFill>
                <a:sym typeface="微软雅黑" panose="020B0503020204020204" charset="-122"/>
              </a:rPr>
              <a:t>录入上述图表的综合描述说明。在此录入上述图表的综合描述说明，在此录入上述图表</a:t>
            </a:r>
            <a:r>
              <a:rPr lang="zh-CN" altLang="en-US" sz="1400" dirty="0" smtClean="0">
                <a:solidFill>
                  <a:schemeClr val="tx1"/>
                </a:solidFill>
                <a:sym typeface="微软雅黑" panose="020B0503020204020204" charset="-122"/>
              </a:rPr>
              <a:t>的描述</a:t>
            </a:r>
            <a:r>
              <a:rPr lang="zh-CN" altLang="en-US" sz="1400" dirty="0">
                <a:solidFill>
                  <a:schemeClr val="tx1"/>
                </a:solidFill>
                <a:sym typeface="微软雅黑" panose="020B0503020204020204" charset="-122"/>
              </a:rPr>
              <a:t>说明，在此录入上述图表的综合描述说明，在此录入上述图表的综合描述说明。</a:t>
            </a:r>
          </a:p>
        </p:txBody>
      </p:sp>
      <p:sp>
        <p:nvSpPr>
          <p:cNvPr id="26" name="矩形 25"/>
          <p:cNvSpPr/>
          <p:nvPr/>
        </p:nvSpPr>
        <p:spPr>
          <a:xfrm>
            <a:off x="1613329" y="4689728"/>
            <a:ext cx="1299210" cy="448945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27" name="矩形 47"/>
          <p:cNvSpPr>
            <a:spLocks noChangeArrowheads="1"/>
          </p:cNvSpPr>
          <p:nvPr/>
        </p:nvSpPr>
        <p:spPr bwMode="auto">
          <a:xfrm>
            <a:off x="1148912" y="5183487"/>
            <a:ext cx="2228045" cy="792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bg1">
                    <a:lumMod val="95000"/>
                  </a:schemeClr>
                </a:solidFill>
                <a:sym typeface="微软雅黑" panose="020B0503020204020204" charset="-122"/>
              </a:rPr>
              <a:t>在此</a:t>
            </a:r>
            <a:r>
              <a:rPr lang="zh-CN" altLang="en-US" sz="1300" dirty="0" smtClean="0">
                <a:solidFill>
                  <a:schemeClr val="bg1">
                    <a:lumMod val="95000"/>
                  </a:schemeClr>
                </a:solidFill>
                <a:sym typeface="微软雅黑" panose="020B0503020204020204" charset="-122"/>
              </a:rPr>
              <a:t>录入</a:t>
            </a:r>
            <a:r>
              <a:rPr lang="zh-CN" altLang="en-US" sz="1300" dirty="0">
                <a:solidFill>
                  <a:schemeClr val="bg1">
                    <a:lumMod val="95000"/>
                  </a:schemeClr>
                </a:solidFill>
                <a:sym typeface="微软雅黑" panose="020B0503020204020204" charset="-122"/>
              </a:rPr>
              <a:t>上述</a:t>
            </a:r>
            <a:r>
              <a:rPr lang="zh-CN" altLang="en-US" sz="1300" dirty="0" smtClean="0">
                <a:solidFill>
                  <a:schemeClr val="bg1">
                    <a:lumMod val="95000"/>
                  </a:schemeClr>
                </a:solidFill>
                <a:sym typeface="微软雅黑" panose="020B0503020204020204" charset="-122"/>
              </a:rPr>
              <a:t>图表的综合描述</a:t>
            </a:r>
            <a:r>
              <a:rPr lang="zh-CN" altLang="en-US" sz="1300" dirty="0">
                <a:solidFill>
                  <a:schemeClr val="bg1">
                    <a:lumMod val="95000"/>
                  </a:schemeClr>
                </a:solidFill>
                <a:sym typeface="微软雅黑" panose="020B0503020204020204" charset="-122"/>
              </a:rPr>
              <a:t>说明，在此</a:t>
            </a:r>
            <a:r>
              <a:rPr lang="zh-CN" altLang="en-US" sz="1300" dirty="0" smtClean="0">
                <a:solidFill>
                  <a:schemeClr val="bg1">
                    <a:lumMod val="95000"/>
                  </a:schemeClr>
                </a:solidFill>
                <a:sym typeface="微软雅黑" panose="020B0503020204020204" charset="-122"/>
              </a:rPr>
              <a:t>录入上述图表的综合</a:t>
            </a:r>
            <a:r>
              <a:rPr lang="zh-CN" altLang="en-US" sz="1300" dirty="0">
                <a:solidFill>
                  <a:schemeClr val="bg1">
                    <a:lumMod val="95000"/>
                  </a:schemeClr>
                </a:solidFill>
                <a:sym typeface="微软雅黑" panose="020B0503020204020204" charset="-122"/>
              </a:rPr>
              <a:t>描述</a:t>
            </a:r>
            <a:r>
              <a:rPr lang="zh-CN" altLang="en-US" sz="1300" dirty="0" smtClean="0">
                <a:solidFill>
                  <a:schemeClr val="bg1">
                    <a:lumMod val="95000"/>
                  </a:schemeClr>
                </a:solidFill>
                <a:sym typeface="微软雅黑" panose="020B0503020204020204" charset="-122"/>
              </a:rPr>
              <a:t>说明。</a:t>
            </a:r>
            <a:endParaRPr lang="zh-CN" altLang="en-US" sz="1300" dirty="0">
              <a:solidFill>
                <a:schemeClr val="bg1">
                  <a:lumMod val="95000"/>
                </a:schemeClr>
              </a:solidFill>
              <a:sym typeface="微软雅黑" panose="020B050302020402020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165817" y="4689728"/>
            <a:ext cx="1299210" cy="448945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29" name="矩形 47"/>
          <p:cNvSpPr>
            <a:spLocks noChangeArrowheads="1"/>
          </p:cNvSpPr>
          <p:nvPr/>
        </p:nvSpPr>
        <p:spPr bwMode="auto">
          <a:xfrm>
            <a:off x="3701400" y="5183487"/>
            <a:ext cx="2228045" cy="792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bg1">
                    <a:lumMod val="95000"/>
                  </a:schemeClr>
                </a:solidFill>
                <a:sym typeface="微软雅黑" panose="020B0503020204020204" charset="-122"/>
              </a:rPr>
              <a:t>在此</a:t>
            </a:r>
            <a:r>
              <a:rPr lang="zh-CN" altLang="en-US" sz="1300" dirty="0" smtClean="0">
                <a:solidFill>
                  <a:schemeClr val="bg1">
                    <a:lumMod val="95000"/>
                  </a:schemeClr>
                </a:solidFill>
                <a:sym typeface="微软雅黑" panose="020B0503020204020204" charset="-122"/>
              </a:rPr>
              <a:t>录入</a:t>
            </a:r>
            <a:r>
              <a:rPr lang="zh-CN" altLang="en-US" sz="1300" dirty="0">
                <a:solidFill>
                  <a:schemeClr val="bg1">
                    <a:lumMod val="95000"/>
                  </a:schemeClr>
                </a:solidFill>
                <a:sym typeface="微软雅黑" panose="020B0503020204020204" charset="-122"/>
              </a:rPr>
              <a:t>上述</a:t>
            </a:r>
            <a:r>
              <a:rPr lang="zh-CN" altLang="en-US" sz="1300" dirty="0" smtClean="0">
                <a:solidFill>
                  <a:schemeClr val="bg1">
                    <a:lumMod val="95000"/>
                  </a:schemeClr>
                </a:solidFill>
                <a:sym typeface="微软雅黑" panose="020B0503020204020204" charset="-122"/>
              </a:rPr>
              <a:t>图表的综合描述</a:t>
            </a:r>
            <a:r>
              <a:rPr lang="zh-CN" altLang="en-US" sz="1300" dirty="0">
                <a:solidFill>
                  <a:schemeClr val="bg1">
                    <a:lumMod val="95000"/>
                  </a:schemeClr>
                </a:solidFill>
                <a:sym typeface="微软雅黑" panose="020B0503020204020204" charset="-122"/>
              </a:rPr>
              <a:t>说明，在此</a:t>
            </a:r>
            <a:r>
              <a:rPr lang="zh-CN" altLang="en-US" sz="1300" dirty="0" smtClean="0">
                <a:solidFill>
                  <a:schemeClr val="bg1">
                    <a:lumMod val="95000"/>
                  </a:schemeClr>
                </a:solidFill>
                <a:sym typeface="微软雅黑" panose="020B0503020204020204" charset="-122"/>
              </a:rPr>
              <a:t>录入上述图表的综合</a:t>
            </a:r>
            <a:r>
              <a:rPr lang="zh-CN" altLang="en-US" sz="1300" dirty="0">
                <a:solidFill>
                  <a:schemeClr val="bg1">
                    <a:lumMod val="95000"/>
                  </a:schemeClr>
                </a:solidFill>
                <a:sym typeface="微软雅黑" panose="020B0503020204020204" charset="-122"/>
              </a:rPr>
              <a:t>描述</a:t>
            </a:r>
            <a:r>
              <a:rPr lang="zh-CN" altLang="en-US" sz="1300" dirty="0" smtClean="0">
                <a:solidFill>
                  <a:schemeClr val="bg1">
                    <a:lumMod val="95000"/>
                  </a:schemeClr>
                </a:solidFill>
                <a:sym typeface="微软雅黑" panose="020B0503020204020204" charset="-122"/>
              </a:rPr>
              <a:t>说明。</a:t>
            </a:r>
            <a:endParaRPr lang="zh-CN" altLang="en-US" sz="1300" dirty="0">
              <a:solidFill>
                <a:schemeClr val="bg1">
                  <a:lumMod val="95000"/>
                </a:schemeClr>
              </a:solidFill>
              <a:sym typeface="微软雅黑" panose="020B050302020402020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9270793" y="4689728"/>
            <a:ext cx="1299210" cy="448945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31" name="矩形 47"/>
          <p:cNvSpPr>
            <a:spLocks noChangeArrowheads="1"/>
          </p:cNvSpPr>
          <p:nvPr/>
        </p:nvSpPr>
        <p:spPr bwMode="auto">
          <a:xfrm>
            <a:off x="8806376" y="5183487"/>
            <a:ext cx="2228045" cy="792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bg1">
                    <a:lumMod val="95000"/>
                  </a:schemeClr>
                </a:solidFill>
                <a:sym typeface="微软雅黑" panose="020B0503020204020204" charset="-122"/>
              </a:rPr>
              <a:t>在此</a:t>
            </a:r>
            <a:r>
              <a:rPr lang="zh-CN" altLang="en-US" sz="1300" dirty="0" smtClean="0">
                <a:solidFill>
                  <a:schemeClr val="bg1">
                    <a:lumMod val="95000"/>
                  </a:schemeClr>
                </a:solidFill>
                <a:sym typeface="微软雅黑" panose="020B0503020204020204" charset="-122"/>
              </a:rPr>
              <a:t>录入</a:t>
            </a:r>
            <a:r>
              <a:rPr lang="zh-CN" altLang="en-US" sz="1300" dirty="0">
                <a:solidFill>
                  <a:schemeClr val="bg1">
                    <a:lumMod val="95000"/>
                  </a:schemeClr>
                </a:solidFill>
                <a:sym typeface="微软雅黑" panose="020B0503020204020204" charset="-122"/>
              </a:rPr>
              <a:t>上述</a:t>
            </a:r>
            <a:r>
              <a:rPr lang="zh-CN" altLang="en-US" sz="1300" dirty="0" smtClean="0">
                <a:solidFill>
                  <a:schemeClr val="bg1">
                    <a:lumMod val="95000"/>
                  </a:schemeClr>
                </a:solidFill>
                <a:sym typeface="微软雅黑" panose="020B0503020204020204" charset="-122"/>
              </a:rPr>
              <a:t>图表的综合描述</a:t>
            </a:r>
            <a:r>
              <a:rPr lang="zh-CN" altLang="en-US" sz="1300" dirty="0">
                <a:solidFill>
                  <a:schemeClr val="bg1">
                    <a:lumMod val="95000"/>
                  </a:schemeClr>
                </a:solidFill>
                <a:sym typeface="微软雅黑" panose="020B0503020204020204" charset="-122"/>
              </a:rPr>
              <a:t>说明，在此</a:t>
            </a:r>
            <a:r>
              <a:rPr lang="zh-CN" altLang="en-US" sz="1300" dirty="0" smtClean="0">
                <a:solidFill>
                  <a:schemeClr val="bg1">
                    <a:lumMod val="95000"/>
                  </a:schemeClr>
                </a:solidFill>
                <a:sym typeface="微软雅黑" panose="020B0503020204020204" charset="-122"/>
              </a:rPr>
              <a:t>录入上述图表的综合</a:t>
            </a:r>
            <a:r>
              <a:rPr lang="zh-CN" altLang="en-US" sz="1300" dirty="0">
                <a:solidFill>
                  <a:schemeClr val="bg1">
                    <a:lumMod val="95000"/>
                  </a:schemeClr>
                </a:solidFill>
                <a:sym typeface="微软雅黑" panose="020B0503020204020204" charset="-122"/>
              </a:rPr>
              <a:t>描述</a:t>
            </a:r>
            <a:r>
              <a:rPr lang="zh-CN" altLang="en-US" sz="1300" dirty="0" smtClean="0">
                <a:solidFill>
                  <a:schemeClr val="bg1">
                    <a:lumMod val="95000"/>
                  </a:schemeClr>
                </a:solidFill>
                <a:sym typeface="微软雅黑" panose="020B0503020204020204" charset="-122"/>
              </a:rPr>
              <a:t>说明。</a:t>
            </a:r>
            <a:endParaRPr lang="zh-CN" altLang="en-US" sz="1300" dirty="0">
              <a:solidFill>
                <a:schemeClr val="bg1">
                  <a:lumMod val="95000"/>
                </a:schemeClr>
              </a:solidFill>
              <a:sym typeface="微软雅黑" panose="020B050302020402020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718305" y="4689728"/>
            <a:ext cx="1299210" cy="448945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33" name="矩形 47"/>
          <p:cNvSpPr>
            <a:spLocks noChangeArrowheads="1"/>
          </p:cNvSpPr>
          <p:nvPr/>
        </p:nvSpPr>
        <p:spPr bwMode="auto">
          <a:xfrm>
            <a:off x="6253888" y="5183487"/>
            <a:ext cx="2228045" cy="792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bg1">
                    <a:lumMod val="95000"/>
                  </a:schemeClr>
                </a:solidFill>
                <a:sym typeface="微软雅黑" panose="020B0503020204020204" charset="-122"/>
              </a:rPr>
              <a:t>在此</a:t>
            </a:r>
            <a:r>
              <a:rPr lang="zh-CN" altLang="en-US" sz="1300" dirty="0" smtClean="0">
                <a:solidFill>
                  <a:schemeClr val="bg1">
                    <a:lumMod val="95000"/>
                  </a:schemeClr>
                </a:solidFill>
                <a:sym typeface="微软雅黑" panose="020B0503020204020204" charset="-122"/>
              </a:rPr>
              <a:t>录入</a:t>
            </a:r>
            <a:r>
              <a:rPr lang="zh-CN" altLang="en-US" sz="1300" dirty="0">
                <a:solidFill>
                  <a:schemeClr val="bg1">
                    <a:lumMod val="95000"/>
                  </a:schemeClr>
                </a:solidFill>
                <a:sym typeface="微软雅黑" panose="020B0503020204020204" charset="-122"/>
              </a:rPr>
              <a:t>上述</a:t>
            </a:r>
            <a:r>
              <a:rPr lang="zh-CN" altLang="en-US" sz="1300" dirty="0" smtClean="0">
                <a:solidFill>
                  <a:schemeClr val="bg1">
                    <a:lumMod val="95000"/>
                  </a:schemeClr>
                </a:solidFill>
                <a:sym typeface="微软雅黑" panose="020B0503020204020204" charset="-122"/>
              </a:rPr>
              <a:t>图表的综合描述</a:t>
            </a:r>
            <a:r>
              <a:rPr lang="zh-CN" altLang="en-US" sz="1300" dirty="0">
                <a:solidFill>
                  <a:schemeClr val="bg1">
                    <a:lumMod val="95000"/>
                  </a:schemeClr>
                </a:solidFill>
                <a:sym typeface="微软雅黑" panose="020B0503020204020204" charset="-122"/>
              </a:rPr>
              <a:t>说明，在此</a:t>
            </a:r>
            <a:r>
              <a:rPr lang="zh-CN" altLang="en-US" sz="1300" dirty="0" smtClean="0">
                <a:solidFill>
                  <a:schemeClr val="bg1">
                    <a:lumMod val="95000"/>
                  </a:schemeClr>
                </a:solidFill>
                <a:sym typeface="微软雅黑" panose="020B0503020204020204" charset="-122"/>
              </a:rPr>
              <a:t>录入上述图表的综合</a:t>
            </a:r>
            <a:r>
              <a:rPr lang="zh-CN" altLang="en-US" sz="1300" dirty="0">
                <a:solidFill>
                  <a:schemeClr val="bg1">
                    <a:lumMod val="95000"/>
                  </a:schemeClr>
                </a:solidFill>
                <a:sym typeface="微软雅黑" panose="020B0503020204020204" charset="-122"/>
              </a:rPr>
              <a:t>描述</a:t>
            </a:r>
            <a:r>
              <a:rPr lang="zh-CN" altLang="en-US" sz="1300" dirty="0" smtClean="0">
                <a:solidFill>
                  <a:schemeClr val="bg1">
                    <a:lumMod val="95000"/>
                  </a:schemeClr>
                </a:solidFill>
                <a:sym typeface="微软雅黑" panose="020B0503020204020204" charset="-122"/>
              </a:rPr>
              <a:t>说明。</a:t>
            </a:r>
            <a:endParaRPr lang="zh-CN" altLang="en-US" sz="1300" dirty="0">
              <a:solidFill>
                <a:schemeClr val="bg1">
                  <a:lumMod val="95000"/>
                </a:schemeClr>
              </a:solidFill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4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4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65785" y="741045"/>
            <a:ext cx="11060430" cy="0"/>
          </a:xfrm>
          <a:prstGeom prst="line">
            <a:avLst/>
          </a:prstGeom>
          <a:ln>
            <a:solidFill>
              <a:srgbClr val="E6530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b52b2eb78c6f00b81d28026433c7e78b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24160" y="5080"/>
            <a:ext cx="1285875" cy="894715"/>
          </a:xfrm>
          <a:prstGeom prst="rect">
            <a:avLst/>
          </a:prstGeom>
        </p:spPr>
      </p:pic>
      <p:pic>
        <p:nvPicPr>
          <p:cNvPr id="6" name="图片 5" descr="aca5f4ca3fb0bc29e7b589b6bb7cccf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1300" y="67310"/>
            <a:ext cx="1162050" cy="814070"/>
          </a:xfrm>
          <a:prstGeom prst="rect">
            <a:avLst/>
          </a:prstGeom>
        </p:spPr>
      </p:pic>
      <p:sp>
        <p:nvSpPr>
          <p:cNvPr id="11" name="PA_文本框 3"/>
          <p:cNvSpPr txBox="1"/>
          <p:nvPr>
            <p:custDataLst>
              <p:tags r:id="rId1"/>
            </p:custDataLst>
          </p:nvPr>
        </p:nvSpPr>
        <p:spPr>
          <a:xfrm>
            <a:off x="1287145" y="190500"/>
            <a:ext cx="3364865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sz="2400" kern="2200" spc="600" dirty="0" smtClean="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44" name="椭圆 43"/>
          <p:cNvSpPr/>
          <p:nvPr/>
        </p:nvSpPr>
        <p:spPr>
          <a:xfrm>
            <a:off x="7524246" y="2031338"/>
            <a:ext cx="2491742" cy="2491742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4799062" y="2026498"/>
            <a:ext cx="2584280" cy="2491742"/>
          </a:xfrm>
          <a:prstGeom prst="ellipse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 l="-28086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2225482" y="1980944"/>
            <a:ext cx="2491742" cy="2491742"/>
          </a:xfrm>
          <a:prstGeom prst="ellipse">
            <a:avLst/>
          </a:prstGeom>
          <a:blipFill dpi="0" rotWithShape="1"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同心圆 2"/>
          <p:cNvSpPr/>
          <p:nvPr/>
        </p:nvSpPr>
        <p:spPr>
          <a:xfrm>
            <a:off x="7340574" y="1816324"/>
            <a:ext cx="2859088" cy="2859087"/>
          </a:xfrm>
          <a:prstGeom prst="donut">
            <a:avLst>
              <a:gd name="adj" fmla="val 7351"/>
            </a:avLst>
          </a:prstGeom>
          <a:solidFill>
            <a:srgbClr val="E65307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/>
            <a:endParaRPr lang="zh-CN" altLang="en-US" sz="1405">
              <a:solidFill>
                <a:schemeClr val="tx1"/>
              </a:solidFill>
            </a:endParaRPr>
          </a:p>
        </p:txBody>
      </p:sp>
      <p:sp>
        <p:nvSpPr>
          <p:cNvPr id="2" name="同心圆 1"/>
          <p:cNvSpPr/>
          <p:nvPr/>
        </p:nvSpPr>
        <p:spPr>
          <a:xfrm>
            <a:off x="4688489" y="1814736"/>
            <a:ext cx="2859088" cy="2860675"/>
          </a:xfrm>
          <a:prstGeom prst="donut">
            <a:avLst>
              <a:gd name="adj" fmla="val 7351"/>
            </a:avLst>
          </a:prstGeom>
          <a:solidFill>
            <a:srgbClr val="FFC000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/>
            <a:endParaRPr lang="zh-CN" altLang="en-US" sz="1405">
              <a:solidFill>
                <a:schemeClr val="tx1"/>
              </a:solidFill>
            </a:endParaRPr>
          </a:p>
        </p:txBody>
      </p:sp>
      <p:sp>
        <p:nvSpPr>
          <p:cNvPr id="7" name="同心圆 6"/>
          <p:cNvSpPr/>
          <p:nvPr/>
        </p:nvSpPr>
        <p:spPr>
          <a:xfrm>
            <a:off x="2041809" y="1797274"/>
            <a:ext cx="2859088" cy="2859087"/>
          </a:xfrm>
          <a:prstGeom prst="donut">
            <a:avLst>
              <a:gd name="adj" fmla="val 7351"/>
            </a:avLst>
          </a:prstGeom>
          <a:solidFill>
            <a:srgbClr val="E65307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>
              <a:solidFill>
                <a:schemeClr val="tx1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8077174" y="1095599"/>
            <a:ext cx="1296988" cy="1670050"/>
            <a:chOff x="8041289" y="1286833"/>
            <a:chExt cx="1296988" cy="1670050"/>
          </a:xfrm>
        </p:grpSpPr>
        <p:grpSp>
          <p:nvGrpSpPr>
            <p:cNvPr id="9" name="组合 23"/>
            <p:cNvGrpSpPr/>
            <p:nvPr/>
          </p:nvGrpSpPr>
          <p:grpSpPr bwMode="auto">
            <a:xfrm rot="5400000">
              <a:off x="8041601" y="1660207"/>
              <a:ext cx="1296364" cy="1296988"/>
              <a:chOff x="4531729" y="3883599"/>
              <a:chExt cx="1296144" cy="1296144"/>
            </a:xfrm>
          </p:grpSpPr>
          <p:sp>
            <p:nvSpPr>
              <p:cNvPr id="10" name="泪滴形 9"/>
              <p:cNvSpPr/>
              <p:nvPr/>
            </p:nvSpPr>
            <p:spPr>
              <a:xfrm rot="13500000">
                <a:off x="4531417" y="3883287"/>
                <a:ext cx="1296144" cy="1296768"/>
              </a:xfrm>
              <a:prstGeom prst="teardrop">
                <a:avLst/>
              </a:prstGeom>
              <a:solidFill>
                <a:srgbClr val="E6530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1310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5">
                  <a:solidFill>
                    <a:srgbClr val="E65307"/>
                  </a:solidFill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4718393" y="4070263"/>
                <a:ext cx="922815" cy="922815"/>
              </a:xfrm>
              <a:prstGeom prst="ellipse">
                <a:avLst/>
              </a:prstGeom>
              <a:solidFill>
                <a:schemeClr val="bg1"/>
              </a:soli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1310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5">
                  <a:solidFill>
                    <a:srgbClr val="E65307"/>
                  </a:solidFill>
                </a:endParaRPr>
              </a:p>
            </p:txBody>
          </p:sp>
        </p:grpSp>
        <p:sp>
          <p:nvSpPr>
            <p:cNvPr id="13" name="椭圆 12"/>
            <p:cNvSpPr/>
            <p:nvPr/>
          </p:nvSpPr>
          <p:spPr bwMode="auto">
            <a:xfrm rot="12600000">
              <a:off x="8569705" y="1286833"/>
              <a:ext cx="258369" cy="25824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10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5">
                <a:solidFill>
                  <a:srgbClr val="E65307"/>
                </a:solidFill>
              </a:endParaRPr>
            </a:p>
          </p:txBody>
        </p:sp>
        <p:sp>
          <p:nvSpPr>
            <p:cNvPr id="14" name="文本框 29"/>
            <p:cNvSpPr txBox="1"/>
            <p:nvPr/>
          </p:nvSpPr>
          <p:spPr bwMode="auto">
            <a:xfrm>
              <a:off x="8352439" y="2045658"/>
              <a:ext cx="650875" cy="5238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71310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b="1" dirty="0">
                  <a:solidFill>
                    <a:srgbClr val="E65307"/>
                  </a:solidFill>
                  <a:latin typeface="Broadway" pitchFamily="82" charset="0"/>
                  <a:ea typeface="+mn-ea"/>
                </a:rPr>
                <a:t>03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456839" y="1071786"/>
            <a:ext cx="1295400" cy="1671638"/>
            <a:chOff x="5456839" y="1263020"/>
            <a:chExt cx="1295400" cy="1671638"/>
          </a:xfrm>
        </p:grpSpPr>
        <p:grpSp>
          <p:nvGrpSpPr>
            <p:cNvPr id="16" name="组合 34"/>
            <p:cNvGrpSpPr/>
            <p:nvPr/>
          </p:nvGrpSpPr>
          <p:grpSpPr bwMode="auto">
            <a:xfrm>
              <a:off x="5456839" y="1638640"/>
              <a:ext cx="1295400" cy="1296018"/>
              <a:chOff x="4892010" y="2159626"/>
              <a:chExt cx="1296144" cy="1296144"/>
            </a:xfrm>
          </p:grpSpPr>
          <p:grpSp>
            <p:nvGrpSpPr>
              <p:cNvPr id="17" name="组合 13"/>
              <p:cNvGrpSpPr/>
              <p:nvPr/>
            </p:nvGrpSpPr>
            <p:grpSpPr bwMode="auto">
              <a:xfrm rot="5400000">
                <a:off x="4892010" y="2159626"/>
                <a:ext cx="1296144" cy="1296144"/>
                <a:chOff x="2980776" y="2908566"/>
                <a:chExt cx="1296144" cy="1296144"/>
              </a:xfrm>
            </p:grpSpPr>
            <p:sp>
              <p:nvSpPr>
                <p:cNvPr id="18" name="泪滴形 17"/>
                <p:cNvSpPr/>
                <p:nvPr/>
              </p:nvSpPr>
              <p:spPr>
                <a:xfrm rot="13500000">
                  <a:off x="2981085" y="2908875"/>
                  <a:ext cx="1296144" cy="1295526"/>
                </a:xfrm>
                <a:prstGeom prst="teardrop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713105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405">
                    <a:solidFill>
                      <a:srgbClr val="E65307"/>
                    </a:solidFill>
                  </a:endParaRPr>
                </a:p>
              </p:txBody>
            </p:sp>
            <p:sp>
              <p:nvSpPr>
                <p:cNvPr id="19" name="椭圆 18"/>
                <p:cNvSpPr/>
                <p:nvPr/>
              </p:nvSpPr>
              <p:spPr>
                <a:xfrm>
                  <a:off x="3167441" y="3095411"/>
                  <a:ext cx="922815" cy="922815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254000" dist="1270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713105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405">
                    <a:solidFill>
                      <a:srgbClr val="E65307"/>
                    </a:solidFill>
                  </a:endParaRPr>
                </a:p>
              </p:txBody>
            </p:sp>
          </p:grpSp>
          <p:sp>
            <p:nvSpPr>
              <p:cNvPr id="20" name="文本框 28"/>
              <p:cNvSpPr txBox="1"/>
              <p:nvPr/>
            </p:nvSpPr>
            <p:spPr>
              <a:xfrm>
                <a:off x="5217635" y="2536518"/>
                <a:ext cx="649660" cy="522339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defTabSz="71310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800" b="1" dirty="0">
                    <a:solidFill>
                      <a:srgbClr val="E65307"/>
                    </a:solidFill>
                    <a:latin typeface="Broadway" pitchFamily="82" charset="0"/>
                    <a:ea typeface="+mn-ea"/>
                  </a:rPr>
                  <a:t>02</a:t>
                </a:r>
              </a:p>
            </p:txBody>
          </p:sp>
        </p:grpSp>
        <p:sp>
          <p:nvSpPr>
            <p:cNvPr id="21" name="椭圆 20"/>
            <p:cNvSpPr/>
            <p:nvPr/>
          </p:nvSpPr>
          <p:spPr bwMode="auto">
            <a:xfrm rot="12600000">
              <a:off x="5986053" y="1263020"/>
              <a:ext cx="258053" cy="25817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10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5">
                <a:solidFill>
                  <a:srgbClr val="E65307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841909" y="1052736"/>
            <a:ext cx="1295400" cy="1668463"/>
            <a:chOff x="2872389" y="1243970"/>
            <a:chExt cx="1295400" cy="1668463"/>
          </a:xfrm>
        </p:grpSpPr>
        <p:grpSp>
          <p:nvGrpSpPr>
            <p:cNvPr id="23" name="组合 39"/>
            <p:cNvGrpSpPr/>
            <p:nvPr/>
          </p:nvGrpSpPr>
          <p:grpSpPr bwMode="auto">
            <a:xfrm>
              <a:off x="2872389" y="1616311"/>
              <a:ext cx="1295400" cy="1296122"/>
              <a:chOff x="1301082" y="2093483"/>
              <a:chExt cx="1296144" cy="1296144"/>
            </a:xfrm>
          </p:grpSpPr>
          <p:grpSp>
            <p:nvGrpSpPr>
              <p:cNvPr id="24" name="组合 9"/>
              <p:cNvGrpSpPr/>
              <p:nvPr/>
            </p:nvGrpSpPr>
            <p:grpSpPr bwMode="auto">
              <a:xfrm rot="5400000">
                <a:off x="1301082" y="2093483"/>
                <a:ext cx="1296144" cy="1296144"/>
                <a:chOff x="1208199" y="1992052"/>
                <a:chExt cx="1296144" cy="1296144"/>
              </a:xfrm>
            </p:grpSpPr>
            <p:sp>
              <p:nvSpPr>
                <p:cNvPr id="25" name="泪滴形 24"/>
                <p:cNvSpPr/>
                <p:nvPr/>
              </p:nvSpPr>
              <p:spPr>
                <a:xfrm rot="13500000">
                  <a:off x="1208560" y="1992413"/>
                  <a:ext cx="1296144" cy="1295422"/>
                </a:xfrm>
                <a:prstGeom prst="teardrop">
                  <a:avLst/>
                </a:prstGeom>
                <a:solidFill>
                  <a:srgbClr val="E6530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713105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405">
                    <a:solidFill>
                      <a:srgbClr val="E65307"/>
                    </a:solidFill>
                  </a:endParaRPr>
                </a:p>
              </p:txBody>
            </p:sp>
            <p:sp>
              <p:nvSpPr>
                <p:cNvPr id="26" name="椭圆 25"/>
                <p:cNvSpPr/>
                <p:nvPr/>
              </p:nvSpPr>
              <p:spPr>
                <a:xfrm>
                  <a:off x="1378391" y="2172596"/>
                  <a:ext cx="922815" cy="922815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254000" dist="1270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713105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405" dirty="0">
                    <a:solidFill>
                      <a:srgbClr val="E65307"/>
                    </a:solidFill>
                  </a:endParaRPr>
                </a:p>
              </p:txBody>
            </p:sp>
          </p:grpSp>
          <p:sp>
            <p:nvSpPr>
              <p:cNvPr id="27" name="文本框 27"/>
              <p:cNvSpPr txBox="1"/>
              <p:nvPr/>
            </p:nvSpPr>
            <p:spPr>
              <a:xfrm>
                <a:off x="1634648" y="2464098"/>
                <a:ext cx="629011" cy="52229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defTabSz="71310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800" b="1" dirty="0">
                    <a:solidFill>
                      <a:srgbClr val="E65307"/>
                    </a:solidFill>
                    <a:latin typeface="Broadway" pitchFamily="82" charset="0"/>
                    <a:ea typeface="+mn-ea"/>
                  </a:rPr>
                  <a:t>01</a:t>
                </a:r>
              </a:p>
            </p:txBody>
          </p:sp>
        </p:grpSp>
        <p:sp>
          <p:nvSpPr>
            <p:cNvPr id="28" name="椭圆 27"/>
            <p:cNvSpPr/>
            <p:nvPr/>
          </p:nvSpPr>
          <p:spPr bwMode="auto">
            <a:xfrm rot="12600000">
              <a:off x="3391061" y="1243970"/>
              <a:ext cx="258053" cy="258197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10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5">
                <a:solidFill>
                  <a:srgbClr val="E65307"/>
                </a:solidFill>
              </a:endParaRPr>
            </a:p>
          </p:txBody>
        </p:sp>
      </p:grpSp>
      <p:sp>
        <p:nvSpPr>
          <p:cNvPr id="29" name="TextBox 25"/>
          <p:cNvSpPr txBox="1">
            <a:spLocks noChangeArrowheads="1"/>
          </p:cNvSpPr>
          <p:nvPr/>
        </p:nvSpPr>
        <p:spPr bwMode="auto">
          <a:xfrm>
            <a:off x="2333749" y="4677885"/>
            <a:ext cx="2144240" cy="530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2400" b="1" dirty="0" smtClean="0">
                <a:solidFill>
                  <a:srgbClr val="E65307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此处添加标题</a:t>
            </a:r>
          </a:p>
        </p:txBody>
      </p:sp>
      <p:sp>
        <p:nvSpPr>
          <p:cNvPr id="30" name="TextBox 26"/>
          <p:cNvSpPr txBox="1">
            <a:spLocks noChangeArrowheads="1"/>
          </p:cNvSpPr>
          <p:nvPr/>
        </p:nvSpPr>
        <p:spPr bwMode="auto">
          <a:xfrm>
            <a:off x="5105400" y="4686935"/>
            <a:ext cx="2159635" cy="530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 smtClean="0">
                <a:solidFill>
                  <a:srgbClr val="E65307"/>
                </a:solidFill>
                <a:latin typeface="微软雅黑" panose="020B0503020204020204" charset="-122"/>
                <a:ea typeface="微软雅黑" panose="020B0503020204020204" charset="-122"/>
              </a:rPr>
              <a:t>此处添加标题</a:t>
            </a:r>
          </a:p>
        </p:txBody>
      </p:sp>
      <p:sp>
        <p:nvSpPr>
          <p:cNvPr id="31" name="TextBox 27"/>
          <p:cNvSpPr txBox="1">
            <a:spLocks noChangeArrowheads="1"/>
          </p:cNvSpPr>
          <p:nvPr/>
        </p:nvSpPr>
        <p:spPr bwMode="auto">
          <a:xfrm>
            <a:off x="7732395" y="4696460"/>
            <a:ext cx="2159635" cy="530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2400" b="1" dirty="0" smtClean="0">
                <a:solidFill>
                  <a:srgbClr val="E65307"/>
                </a:solidFill>
                <a:latin typeface="微软雅黑" panose="020B0503020204020204" charset="-122"/>
                <a:ea typeface="微软雅黑" panose="020B0503020204020204" charset="-122"/>
              </a:rPr>
              <a:t>此处添加标题</a:t>
            </a:r>
          </a:p>
        </p:txBody>
      </p:sp>
      <p:sp>
        <p:nvSpPr>
          <p:cNvPr id="32" name="TextBox 28"/>
          <p:cNvSpPr txBox="1">
            <a:spLocks noChangeArrowheads="1"/>
          </p:cNvSpPr>
          <p:nvPr/>
        </p:nvSpPr>
        <p:spPr bwMode="auto">
          <a:xfrm>
            <a:off x="1270670" y="5373216"/>
            <a:ext cx="9937104" cy="9677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sz="12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</p:spTree>
  </p:cSld>
  <p:clrMapOvr>
    <a:masterClrMapping/>
  </p:clrMapOvr>
  <p:transition spd="slow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65785" y="741045"/>
            <a:ext cx="11060430" cy="0"/>
          </a:xfrm>
          <a:prstGeom prst="line">
            <a:avLst/>
          </a:prstGeom>
          <a:ln>
            <a:solidFill>
              <a:srgbClr val="E6530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b52b2eb78c6f00b81d28026433c7e78b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24160" y="5080"/>
            <a:ext cx="1285875" cy="894715"/>
          </a:xfrm>
          <a:prstGeom prst="rect">
            <a:avLst/>
          </a:prstGeom>
        </p:spPr>
      </p:pic>
      <p:pic>
        <p:nvPicPr>
          <p:cNvPr id="6" name="图片 5" descr="aca5f4ca3fb0bc29e7b589b6bb7cccf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1300" y="67310"/>
            <a:ext cx="1162050" cy="814070"/>
          </a:xfrm>
          <a:prstGeom prst="rect">
            <a:avLst/>
          </a:prstGeom>
        </p:spPr>
      </p:pic>
      <p:sp>
        <p:nvSpPr>
          <p:cNvPr id="11" name="PA_文本框 3"/>
          <p:cNvSpPr txBox="1"/>
          <p:nvPr>
            <p:custDataLst>
              <p:tags r:id="rId1"/>
            </p:custDataLst>
          </p:nvPr>
        </p:nvSpPr>
        <p:spPr>
          <a:xfrm>
            <a:off x="1287145" y="190500"/>
            <a:ext cx="3364865" cy="48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sz="2400" kern="2200" spc="600" dirty="0" smtClean="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52" name="矩形 51"/>
          <p:cNvSpPr/>
          <p:nvPr/>
        </p:nvSpPr>
        <p:spPr>
          <a:xfrm>
            <a:off x="5639" y="2349480"/>
            <a:ext cx="12180722" cy="134981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195" b="1" dirty="0">
              <a:solidFill>
                <a:schemeClr val="tx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graphicFrame>
        <p:nvGraphicFramePr>
          <p:cNvPr id="53" name="图表 52"/>
          <p:cNvGraphicFramePr/>
          <p:nvPr/>
        </p:nvGraphicFramePr>
        <p:xfrm>
          <a:off x="463993" y="1689483"/>
          <a:ext cx="2495090" cy="26480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54" name="图表 53"/>
          <p:cNvGraphicFramePr/>
          <p:nvPr/>
        </p:nvGraphicFramePr>
        <p:xfrm>
          <a:off x="3353843" y="1689483"/>
          <a:ext cx="2495090" cy="26480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55" name="图表 54"/>
          <p:cNvGraphicFramePr/>
          <p:nvPr/>
        </p:nvGraphicFramePr>
        <p:xfrm>
          <a:off x="6243693" y="1689483"/>
          <a:ext cx="2495090" cy="26480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56" name="图表 55"/>
          <p:cNvGraphicFramePr/>
          <p:nvPr/>
        </p:nvGraphicFramePr>
        <p:xfrm>
          <a:off x="9133544" y="1689483"/>
          <a:ext cx="2495090" cy="26480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57" name="TextBox 9"/>
          <p:cNvSpPr txBox="1"/>
          <p:nvPr/>
        </p:nvSpPr>
        <p:spPr>
          <a:xfrm>
            <a:off x="9584597" y="2627972"/>
            <a:ext cx="1589649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>
                    <a:lumMod val="95000"/>
                  </a:schemeClr>
                </a:solidFill>
                <a:latin typeface="Impact" panose="020B0806030902050204" pitchFamily="34" charset="0"/>
                <a:ea typeface="微软雅黑" panose="020B0503020204020204" charset="-122"/>
              </a:rPr>
              <a:t>90</a:t>
            </a:r>
            <a:r>
              <a:rPr lang="en-US" altLang="zh-CN" sz="2665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%</a:t>
            </a:r>
            <a:endParaRPr lang="zh-CN" altLang="en-US" sz="2665" dirty="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8" name="TextBox 15"/>
          <p:cNvSpPr txBox="1"/>
          <p:nvPr/>
        </p:nvSpPr>
        <p:spPr>
          <a:xfrm>
            <a:off x="3800973" y="2627972"/>
            <a:ext cx="1589649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>
                    <a:lumMod val="95000"/>
                  </a:schemeClr>
                </a:solidFill>
                <a:latin typeface="Impact" panose="020B0806030902050204" pitchFamily="34" charset="0"/>
                <a:ea typeface="微软雅黑" panose="020B0503020204020204" charset="-122"/>
              </a:rPr>
              <a:t>50</a:t>
            </a:r>
            <a:r>
              <a:rPr lang="en-US" altLang="zh-CN" sz="2665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%</a:t>
            </a:r>
            <a:endParaRPr lang="zh-CN" altLang="en-US" sz="2665" dirty="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9" name="TextBox 21"/>
          <p:cNvSpPr txBox="1"/>
          <p:nvPr/>
        </p:nvSpPr>
        <p:spPr>
          <a:xfrm>
            <a:off x="916146" y="2610829"/>
            <a:ext cx="1589649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>
                    <a:lumMod val="95000"/>
                  </a:schemeClr>
                </a:solidFill>
                <a:latin typeface="Impact" panose="020B0806030902050204" pitchFamily="34" charset="0"/>
                <a:ea typeface="微软雅黑" panose="020B0503020204020204" charset="-122"/>
              </a:rPr>
              <a:t>25</a:t>
            </a:r>
            <a:r>
              <a:rPr lang="en-US" altLang="zh-CN" sz="2665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%</a:t>
            </a:r>
            <a:endParaRPr lang="zh-CN" altLang="en-US" sz="2665" dirty="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0" name="TextBox 27"/>
          <p:cNvSpPr txBox="1"/>
          <p:nvPr/>
        </p:nvSpPr>
        <p:spPr>
          <a:xfrm>
            <a:off x="6692785" y="2611062"/>
            <a:ext cx="1589649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>
                    <a:lumMod val="95000"/>
                  </a:schemeClr>
                </a:solidFill>
                <a:latin typeface="Impact" panose="020B0806030902050204" pitchFamily="34" charset="0"/>
                <a:ea typeface="微软雅黑" panose="020B0503020204020204" charset="-122"/>
              </a:rPr>
              <a:t>75</a:t>
            </a:r>
            <a:r>
              <a:rPr lang="en-US" altLang="zh-CN" sz="2665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%</a:t>
            </a:r>
            <a:endParaRPr lang="zh-CN" altLang="en-US" sz="2665" dirty="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4" name="TextBox 42"/>
          <p:cNvSpPr txBox="1"/>
          <p:nvPr/>
        </p:nvSpPr>
        <p:spPr>
          <a:xfrm>
            <a:off x="1051464" y="4360771"/>
            <a:ext cx="13201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 b="1" dirty="0">
                <a:solidFill>
                  <a:srgbClr val="E65307"/>
                </a:solidFill>
              </a:rPr>
              <a:t>添加标题</a:t>
            </a:r>
          </a:p>
        </p:txBody>
      </p:sp>
      <p:sp>
        <p:nvSpPr>
          <p:cNvPr id="65" name="矩形 64"/>
          <p:cNvSpPr>
            <a:spLocks noChangeArrowheads="1"/>
          </p:cNvSpPr>
          <p:nvPr/>
        </p:nvSpPr>
        <p:spPr bwMode="auto">
          <a:xfrm>
            <a:off x="548082" y="4786108"/>
            <a:ext cx="2326913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/>
                </a:solidFill>
                <a:sym typeface="微软雅黑" panose="020B050302020402020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/>
                </a:solidFill>
                <a:sym typeface="微软雅黑" panose="020B0503020204020204" charset="-122"/>
              </a:rPr>
              <a:t>的综合描述</a:t>
            </a:r>
            <a:r>
              <a:rPr lang="zh-CN" altLang="en-US" sz="1400" dirty="0">
                <a:solidFill>
                  <a:schemeClr val="tx1"/>
                </a:solidFill>
                <a:sym typeface="微软雅黑" panose="020B0503020204020204" charset="-122"/>
              </a:rPr>
              <a:t>说明</a:t>
            </a:r>
            <a:r>
              <a:rPr lang="zh-CN" altLang="en-US" sz="1400" dirty="0" smtClean="0">
                <a:solidFill>
                  <a:schemeClr val="tx1"/>
                </a:solidFill>
                <a:sym typeface="微软雅黑" panose="020B0503020204020204" charset="-122"/>
              </a:rPr>
              <a:t>，</a:t>
            </a:r>
            <a:r>
              <a:rPr lang="zh-CN" altLang="en-US" sz="1400" dirty="0">
                <a:solidFill>
                  <a:schemeClr val="tx1"/>
                </a:solidFill>
                <a:sym typeface="微软雅黑" panose="020B0503020204020204" charset="-122"/>
              </a:rPr>
              <a:t>在此录入上述图表的综合描述说明</a:t>
            </a:r>
            <a:r>
              <a:rPr lang="zh-CN" altLang="en-US" sz="1400" dirty="0" smtClean="0">
                <a:solidFill>
                  <a:schemeClr val="tx1"/>
                </a:solidFill>
                <a:sym typeface="微软雅黑" panose="020B0503020204020204" charset="-122"/>
              </a:rPr>
              <a:t>。</a:t>
            </a:r>
          </a:p>
        </p:txBody>
      </p:sp>
      <p:sp>
        <p:nvSpPr>
          <p:cNvPr id="66" name="TextBox 42"/>
          <p:cNvSpPr txBox="1"/>
          <p:nvPr/>
        </p:nvSpPr>
        <p:spPr>
          <a:xfrm>
            <a:off x="3941314" y="4360771"/>
            <a:ext cx="13201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 b="1" dirty="0">
                <a:solidFill>
                  <a:srgbClr val="E65307"/>
                </a:solidFill>
              </a:rPr>
              <a:t>添加标题</a:t>
            </a:r>
          </a:p>
        </p:txBody>
      </p:sp>
      <p:sp>
        <p:nvSpPr>
          <p:cNvPr id="67" name="矩形 66"/>
          <p:cNvSpPr>
            <a:spLocks noChangeArrowheads="1"/>
          </p:cNvSpPr>
          <p:nvPr/>
        </p:nvSpPr>
        <p:spPr bwMode="auto">
          <a:xfrm>
            <a:off x="3437932" y="4786108"/>
            <a:ext cx="2326913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/>
                </a:solidFill>
                <a:sym typeface="微软雅黑" panose="020B050302020402020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/>
                </a:solidFill>
                <a:sym typeface="微软雅黑" panose="020B0503020204020204" charset="-122"/>
              </a:rPr>
              <a:t>的综合描述</a:t>
            </a:r>
            <a:r>
              <a:rPr lang="zh-CN" altLang="en-US" sz="1400" dirty="0">
                <a:solidFill>
                  <a:schemeClr val="tx1"/>
                </a:solidFill>
                <a:sym typeface="微软雅黑" panose="020B0503020204020204" charset="-122"/>
              </a:rPr>
              <a:t>说明</a:t>
            </a:r>
            <a:r>
              <a:rPr lang="zh-CN" altLang="en-US" sz="1400" dirty="0" smtClean="0">
                <a:solidFill>
                  <a:schemeClr val="tx1"/>
                </a:solidFill>
                <a:sym typeface="微软雅黑" panose="020B0503020204020204" charset="-122"/>
              </a:rPr>
              <a:t>，</a:t>
            </a:r>
            <a:r>
              <a:rPr lang="zh-CN" altLang="en-US" sz="1400" dirty="0">
                <a:solidFill>
                  <a:schemeClr val="tx1"/>
                </a:solidFill>
                <a:sym typeface="微软雅黑" panose="020B0503020204020204" charset="-122"/>
              </a:rPr>
              <a:t>在此录入上述图表的综合描述说明</a:t>
            </a:r>
            <a:r>
              <a:rPr lang="zh-CN" altLang="en-US" sz="1400" dirty="0" smtClean="0">
                <a:solidFill>
                  <a:schemeClr val="tx1"/>
                </a:solidFill>
                <a:sym typeface="微软雅黑" panose="020B0503020204020204" charset="-122"/>
              </a:rPr>
              <a:t>。</a:t>
            </a:r>
          </a:p>
        </p:txBody>
      </p:sp>
      <p:sp>
        <p:nvSpPr>
          <p:cNvPr id="68" name="TextBox 42"/>
          <p:cNvSpPr txBox="1"/>
          <p:nvPr/>
        </p:nvSpPr>
        <p:spPr>
          <a:xfrm>
            <a:off x="6831164" y="4360771"/>
            <a:ext cx="13201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 b="1" dirty="0">
                <a:solidFill>
                  <a:srgbClr val="E65307"/>
                </a:solidFill>
              </a:rPr>
              <a:t>添加标题</a:t>
            </a:r>
          </a:p>
        </p:txBody>
      </p:sp>
      <p:sp>
        <p:nvSpPr>
          <p:cNvPr id="69" name="矩形 68"/>
          <p:cNvSpPr>
            <a:spLocks noChangeArrowheads="1"/>
          </p:cNvSpPr>
          <p:nvPr/>
        </p:nvSpPr>
        <p:spPr bwMode="auto">
          <a:xfrm>
            <a:off x="6327782" y="4786108"/>
            <a:ext cx="2326913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/>
                </a:solidFill>
                <a:sym typeface="微软雅黑" panose="020B050302020402020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/>
                </a:solidFill>
                <a:sym typeface="微软雅黑" panose="020B0503020204020204" charset="-122"/>
              </a:rPr>
              <a:t>的综合描述</a:t>
            </a:r>
            <a:r>
              <a:rPr lang="zh-CN" altLang="en-US" sz="1400" dirty="0">
                <a:solidFill>
                  <a:schemeClr val="tx1"/>
                </a:solidFill>
                <a:sym typeface="微软雅黑" panose="020B0503020204020204" charset="-122"/>
              </a:rPr>
              <a:t>说明</a:t>
            </a:r>
            <a:r>
              <a:rPr lang="zh-CN" altLang="en-US" sz="1400" dirty="0" smtClean="0">
                <a:solidFill>
                  <a:schemeClr val="tx1"/>
                </a:solidFill>
                <a:sym typeface="微软雅黑" panose="020B0503020204020204" charset="-122"/>
              </a:rPr>
              <a:t>，</a:t>
            </a:r>
            <a:r>
              <a:rPr lang="zh-CN" altLang="en-US" sz="1400" dirty="0">
                <a:solidFill>
                  <a:schemeClr val="tx1"/>
                </a:solidFill>
                <a:sym typeface="微软雅黑" panose="020B0503020204020204" charset="-122"/>
              </a:rPr>
              <a:t>在此录入上述图表的综合描述说明</a:t>
            </a:r>
            <a:r>
              <a:rPr lang="zh-CN" altLang="en-US" sz="1400" dirty="0" smtClean="0">
                <a:solidFill>
                  <a:schemeClr val="tx1"/>
                </a:solidFill>
                <a:sym typeface="微软雅黑" panose="020B0503020204020204" charset="-122"/>
              </a:rPr>
              <a:t>。</a:t>
            </a:r>
          </a:p>
        </p:txBody>
      </p:sp>
      <p:sp>
        <p:nvSpPr>
          <p:cNvPr id="70" name="TextBox 42"/>
          <p:cNvSpPr txBox="1"/>
          <p:nvPr/>
        </p:nvSpPr>
        <p:spPr>
          <a:xfrm>
            <a:off x="9721015" y="4360771"/>
            <a:ext cx="13201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 b="1" dirty="0">
                <a:solidFill>
                  <a:srgbClr val="E65307"/>
                </a:solidFill>
              </a:rPr>
              <a:t>添加标题</a:t>
            </a:r>
          </a:p>
        </p:txBody>
      </p:sp>
      <p:sp>
        <p:nvSpPr>
          <p:cNvPr id="71" name="矩形 70"/>
          <p:cNvSpPr>
            <a:spLocks noChangeArrowheads="1"/>
          </p:cNvSpPr>
          <p:nvPr/>
        </p:nvSpPr>
        <p:spPr bwMode="auto">
          <a:xfrm>
            <a:off x="9217633" y="4786108"/>
            <a:ext cx="2326913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/>
                </a:solidFill>
                <a:sym typeface="微软雅黑" panose="020B050302020402020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/>
                </a:solidFill>
                <a:sym typeface="微软雅黑" panose="020B0503020204020204" charset="-122"/>
              </a:rPr>
              <a:t>的综合描述</a:t>
            </a:r>
            <a:r>
              <a:rPr lang="zh-CN" altLang="en-US" sz="1400" dirty="0">
                <a:solidFill>
                  <a:schemeClr val="tx1"/>
                </a:solidFill>
                <a:sym typeface="微软雅黑" panose="020B0503020204020204" charset="-122"/>
              </a:rPr>
              <a:t>说明</a:t>
            </a:r>
            <a:r>
              <a:rPr lang="zh-CN" altLang="en-US" sz="1400" dirty="0" smtClean="0">
                <a:solidFill>
                  <a:schemeClr val="tx1"/>
                </a:solidFill>
                <a:sym typeface="微软雅黑" panose="020B0503020204020204" charset="-122"/>
              </a:rPr>
              <a:t>，</a:t>
            </a:r>
            <a:r>
              <a:rPr lang="zh-CN" altLang="en-US" sz="1400" dirty="0">
                <a:solidFill>
                  <a:schemeClr val="tx1"/>
                </a:solidFill>
                <a:sym typeface="微软雅黑" panose="020B0503020204020204" charset="-122"/>
              </a:rPr>
              <a:t>在此录入上述图表的综合描述说明</a:t>
            </a:r>
            <a:r>
              <a:rPr lang="zh-CN" altLang="en-US" sz="1400" dirty="0" smtClean="0">
                <a:solidFill>
                  <a:schemeClr val="tx1"/>
                </a:solidFill>
                <a:sym typeface="微软雅黑" panose="020B0503020204020204" charset="-122"/>
              </a:rPr>
              <a:t>。</a:t>
            </a:r>
          </a:p>
        </p:txBody>
      </p:sp>
    </p:spTree>
  </p:cSld>
  <p:clrMapOvr>
    <a:masterClrMapping/>
  </p:clrMapOvr>
  <p:transition spd="slow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52" grpId="0" bldLvl="0" animBg="1"/>
      <p:bldGraphic spid="53" grpId="0">
        <p:bldAsOne/>
      </p:bldGraphic>
      <p:bldGraphic spid="54" grpId="0">
        <p:bldAsOne/>
      </p:bldGraphic>
      <p:bldGraphic spid="55" grpId="0">
        <p:bldAsOne/>
      </p:bldGraphic>
      <p:bldGraphic spid="56" grpId="0">
        <p:bldAsOne/>
      </p:bldGraphic>
      <p:bldP spid="57" grpId="0"/>
      <p:bldP spid="58" grpId="0"/>
      <p:bldP spid="59" grpId="0"/>
      <p:bldP spid="60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4126231" y="3810882"/>
            <a:ext cx="3855720" cy="822960"/>
          </a:xfrm>
          <a:prstGeom prst="rect">
            <a:avLst/>
          </a:prstGeom>
          <a:noFill/>
        </p:spPr>
        <p:txBody>
          <a:bodyPr vert="horz" wrap="none" rtlCol="0" anchor="ctr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此处添加标题</a:t>
            </a:r>
          </a:p>
        </p:txBody>
      </p:sp>
      <p:sp>
        <p:nvSpPr>
          <p:cNvPr id="24" name="矩形 47"/>
          <p:cNvSpPr>
            <a:spLocks noChangeArrowheads="1"/>
          </p:cNvSpPr>
          <p:nvPr/>
        </p:nvSpPr>
        <p:spPr bwMode="auto">
          <a:xfrm>
            <a:off x="3625516" y="4743323"/>
            <a:ext cx="4940968" cy="683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tx1"/>
                </a:solidFill>
                <a:sym typeface="微软雅黑" panose="020B0503020204020204" charset="-122"/>
              </a:rPr>
              <a:t>请点击录入本章节的概括性描述文字或者复制粘贴，请添加说明文字，图像描述及总结</a:t>
            </a:r>
            <a:r>
              <a:rPr lang="zh-CN" altLang="en-US" sz="1600" dirty="0" smtClean="0">
                <a:solidFill>
                  <a:schemeClr val="tx1"/>
                </a:solidFill>
                <a:sym typeface="微软雅黑" panose="020B0503020204020204" charset="-122"/>
              </a:rPr>
              <a:t>。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5023040" y="1571084"/>
            <a:ext cx="2498670" cy="1858645"/>
            <a:chOff x="2757770" y="2363199"/>
            <a:chExt cx="2498670" cy="1858645"/>
          </a:xfrm>
        </p:grpSpPr>
        <p:sp>
          <p:nvSpPr>
            <p:cNvPr id="26" name="TextBox 59"/>
            <p:cNvSpPr txBox="1">
              <a:spLocks noChangeArrowheads="1"/>
            </p:cNvSpPr>
            <p:nvPr/>
          </p:nvSpPr>
          <p:spPr bwMode="auto">
            <a:xfrm flipH="1">
              <a:off x="3115977" y="2363199"/>
              <a:ext cx="1782258" cy="18586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685800">
                <a:defRPr/>
              </a:pPr>
              <a:r>
                <a:rPr lang="en-US" altLang="zh-CN" sz="11500" kern="0" dirty="0" smtClean="0">
                  <a:solidFill>
                    <a:srgbClr val="E65307"/>
                  </a:solidFill>
                  <a:latin typeface="Impact" panose="020B0806030902050204" pitchFamily="34" charset="0"/>
                  <a:ea typeface="微软雅黑" panose="020B0503020204020204" charset="-122"/>
                </a:rPr>
                <a:t>02</a:t>
              </a:r>
            </a:p>
          </p:txBody>
        </p:sp>
        <p:sp>
          <p:nvSpPr>
            <p:cNvPr id="35" name="椭圆 34"/>
            <p:cNvSpPr/>
            <p:nvPr/>
          </p:nvSpPr>
          <p:spPr>
            <a:xfrm>
              <a:off x="2787950" y="3646240"/>
              <a:ext cx="2468490" cy="32768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9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2757770" y="3801706"/>
              <a:ext cx="2498670" cy="387863"/>
            </a:xfrm>
            <a:prstGeom prst="rect">
              <a:avLst/>
            </a:prstGeom>
            <a:solidFill>
              <a:srgbClr val="E653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任意多边形 38"/>
          <p:cNvSpPr/>
          <p:nvPr/>
        </p:nvSpPr>
        <p:spPr>
          <a:xfrm>
            <a:off x="5318387" y="1331543"/>
            <a:ext cx="1954610" cy="1113172"/>
          </a:xfrm>
          <a:custGeom>
            <a:avLst/>
            <a:gdLst>
              <a:gd name="connsiteX0" fmla="*/ 0 w 1845118"/>
              <a:gd name="connsiteY0" fmla="*/ 0 h 1113172"/>
              <a:gd name="connsiteX1" fmla="*/ 1845118 w 1845118"/>
              <a:gd name="connsiteY1" fmla="*/ 0 h 1113172"/>
              <a:gd name="connsiteX2" fmla="*/ 1845118 w 1845118"/>
              <a:gd name="connsiteY2" fmla="*/ 1113172 h 1113172"/>
              <a:gd name="connsiteX3" fmla="*/ 1054278 w 1845118"/>
              <a:gd name="connsiteY3" fmla="*/ 1113172 h 1113172"/>
              <a:gd name="connsiteX4" fmla="*/ 1054278 w 1845118"/>
              <a:gd name="connsiteY4" fmla="*/ 539460 h 1113172"/>
              <a:gd name="connsiteX5" fmla="*/ 0 w 1845118"/>
              <a:gd name="connsiteY5" fmla="*/ 539460 h 1113172"/>
              <a:gd name="connsiteX0-1" fmla="*/ 1054278 w 1845118"/>
              <a:gd name="connsiteY0-2" fmla="*/ 539460 h 1113172"/>
              <a:gd name="connsiteX1-3" fmla="*/ 0 w 1845118"/>
              <a:gd name="connsiteY1-4" fmla="*/ 539460 h 1113172"/>
              <a:gd name="connsiteX2-5" fmla="*/ 0 w 1845118"/>
              <a:gd name="connsiteY2-6" fmla="*/ 0 h 1113172"/>
              <a:gd name="connsiteX3-7" fmla="*/ 1845118 w 1845118"/>
              <a:gd name="connsiteY3-8" fmla="*/ 0 h 1113172"/>
              <a:gd name="connsiteX4-9" fmla="*/ 1845118 w 1845118"/>
              <a:gd name="connsiteY4-10" fmla="*/ 1113172 h 1113172"/>
              <a:gd name="connsiteX5-11" fmla="*/ 1054278 w 1845118"/>
              <a:gd name="connsiteY5-12" fmla="*/ 1113172 h 1113172"/>
              <a:gd name="connsiteX6" fmla="*/ 1145718 w 1845118"/>
              <a:gd name="connsiteY6" fmla="*/ 630900 h 1113172"/>
              <a:gd name="connsiteX0-13" fmla="*/ 1054278 w 1845118"/>
              <a:gd name="connsiteY0-14" fmla="*/ 539460 h 1113172"/>
              <a:gd name="connsiteX1-15" fmla="*/ 0 w 1845118"/>
              <a:gd name="connsiteY1-16" fmla="*/ 539460 h 1113172"/>
              <a:gd name="connsiteX2-17" fmla="*/ 0 w 1845118"/>
              <a:gd name="connsiteY2-18" fmla="*/ 0 h 1113172"/>
              <a:gd name="connsiteX3-19" fmla="*/ 1845118 w 1845118"/>
              <a:gd name="connsiteY3-20" fmla="*/ 0 h 1113172"/>
              <a:gd name="connsiteX4-21" fmla="*/ 1845118 w 1845118"/>
              <a:gd name="connsiteY4-22" fmla="*/ 1113172 h 1113172"/>
              <a:gd name="connsiteX5-23" fmla="*/ 1054278 w 1845118"/>
              <a:gd name="connsiteY5-24" fmla="*/ 1113172 h 1113172"/>
              <a:gd name="connsiteX0-25" fmla="*/ 0 w 1845118"/>
              <a:gd name="connsiteY0-26" fmla="*/ 539460 h 1113172"/>
              <a:gd name="connsiteX1-27" fmla="*/ 0 w 1845118"/>
              <a:gd name="connsiteY1-28" fmla="*/ 0 h 1113172"/>
              <a:gd name="connsiteX2-29" fmla="*/ 1845118 w 1845118"/>
              <a:gd name="connsiteY2-30" fmla="*/ 0 h 1113172"/>
              <a:gd name="connsiteX3-31" fmla="*/ 1845118 w 1845118"/>
              <a:gd name="connsiteY3-32" fmla="*/ 1113172 h 1113172"/>
              <a:gd name="connsiteX4-33" fmla="*/ 1054278 w 1845118"/>
              <a:gd name="connsiteY4-34" fmla="*/ 1113172 h 1113172"/>
              <a:gd name="connsiteX0-35" fmla="*/ 0 w 1845118"/>
              <a:gd name="connsiteY0-36" fmla="*/ 539460 h 1113172"/>
              <a:gd name="connsiteX1-37" fmla="*/ 0 w 1845118"/>
              <a:gd name="connsiteY1-38" fmla="*/ 0 h 1113172"/>
              <a:gd name="connsiteX2-39" fmla="*/ 1845118 w 1845118"/>
              <a:gd name="connsiteY2-40" fmla="*/ 0 h 1113172"/>
              <a:gd name="connsiteX3-41" fmla="*/ 1845118 w 1845118"/>
              <a:gd name="connsiteY3-42" fmla="*/ 1113172 h 111317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845118" h="1113172">
                <a:moveTo>
                  <a:pt x="0" y="539460"/>
                </a:moveTo>
                <a:lnTo>
                  <a:pt x="0" y="0"/>
                </a:lnTo>
                <a:lnTo>
                  <a:pt x="1845118" y="0"/>
                </a:lnTo>
                <a:lnTo>
                  <a:pt x="1845118" y="1113172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0" name="任意多边形 39"/>
          <p:cNvSpPr/>
          <p:nvPr/>
        </p:nvSpPr>
        <p:spPr>
          <a:xfrm>
            <a:off x="5023040" y="1639722"/>
            <a:ext cx="2498670" cy="1827878"/>
          </a:xfrm>
          <a:custGeom>
            <a:avLst/>
            <a:gdLst>
              <a:gd name="connsiteX0" fmla="*/ 0 w 2362498"/>
              <a:gd name="connsiteY0" fmla="*/ 0 h 1827878"/>
              <a:gd name="connsiteX1" fmla="*/ 618105 w 2362498"/>
              <a:gd name="connsiteY1" fmla="*/ 0 h 1827878"/>
              <a:gd name="connsiteX2" fmla="*/ 618105 w 2362498"/>
              <a:gd name="connsiteY2" fmla="*/ 1612423 h 1827878"/>
              <a:gd name="connsiteX3" fmla="*/ 2362498 w 2362498"/>
              <a:gd name="connsiteY3" fmla="*/ 1612423 h 1827878"/>
              <a:gd name="connsiteX4" fmla="*/ 2362498 w 2362498"/>
              <a:gd name="connsiteY4" fmla="*/ 1827878 h 1827878"/>
              <a:gd name="connsiteX5" fmla="*/ 839514 w 2362498"/>
              <a:gd name="connsiteY5" fmla="*/ 1827878 h 1827878"/>
              <a:gd name="connsiteX6" fmla="*/ 433218 w 2362498"/>
              <a:gd name="connsiteY6" fmla="*/ 1827878 h 1827878"/>
              <a:gd name="connsiteX7" fmla="*/ 433218 w 2362498"/>
              <a:gd name="connsiteY7" fmla="*/ 1826314 h 1827878"/>
              <a:gd name="connsiteX8" fmla="*/ 0 w 2362498"/>
              <a:gd name="connsiteY8" fmla="*/ 1826314 h 1827878"/>
              <a:gd name="connsiteX0-1" fmla="*/ 618105 w 2362498"/>
              <a:gd name="connsiteY0-2" fmla="*/ 1612423 h 1827878"/>
              <a:gd name="connsiteX1-3" fmla="*/ 2362498 w 2362498"/>
              <a:gd name="connsiteY1-4" fmla="*/ 1612423 h 1827878"/>
              <a:gd name="connsiteX2-5" fmla="*/ 2362498 w 2362498"/>
              <a:gd name="connsiteY2-6" fmla="*/ 1827878 h 1827878"/>
              <a:gd name="connsiteX3-7" fmla="*/ 839514 w 2362498"/>
              <a:gd name="connsiteY3-8" fmla="*/ 1827878 h 1827878"/>
              <a:gd name="connsiteX4-9" fmla="*/ 433218 w 2362498"/>
              <a:gd name="connsiteY4-10" fmla="*/ 1827878 h 1827878"/>
              <a:gd name="connsiteX5-11" fmla="*/ 433218 w 2362498"/>
              <a:gd name="connsiteY5-12" fmla="*/ 1826314 h 1827878"/>
              <a:gd name="connsiteX6-13" fmla="*/ 0 w 2362498"/>
              <a:gd name="connsiteY6-14" fmla="*/ 1826314 h 1827878"/>
              <a:gd name="connsiteX7-15" fmla="*/ 0 w 2362498"/>
              <a:gd name="connsiteY7-16" fmla="*/ 0 h 1827878"/>
              <a:gd name="connsiteX8-17" fmla="*/ 618105 w 2362498"/>
              <a:gd name="connsiteY8-18" fmla="*/ 0 h 1827878"/>
              <a:gd name="connsiteX9" fmla="*/ 709545 w 2362498"/>
              <a:gd name="connsiteY9" fmla="*/ 1703863 h 1827878"/>
              <a:gd name="connsiteX0-19" fmla="*/ 618105 w 2362498"/>
              <a:gd name="connsiteY0-20" fmla="*/ 1612423 h 1827878"/>
              <a:gd name="connsiteX1-21" fmla="*/ 2362498 w 2362498"/>
              <a:gd name="connsiteY1-22" fmla="*/ 1612423 h 1827878"/>
              <a:gd name="connsiteX2-23" fmla="*/ 2362498 w 2362498"/>
              <a:gd name="connsiteY2-24" fmla="*/ 1827878 h 1827878"/>
              <a:gd name="connsiteX3-25" fmla="*/ 839514 w 2362498"/>
              <a:gd name="connsiteY3-26" fmla="*/ 1827878 h 1827878"/>
              <a:gd name="connsiteX4-27" fmla="*/ 433218 w 2362498"/>
              <a:gd name="connsiteY4-28" fmla="*/ 1827878 h 1827878"/>
              <a:gd name="connsiteX5-29" fmla="*/ 433218 w 2362498"/>
              <a:gd name="connsiteY5-30" fmla="*/ 1826314 h 1827878"/>
              <a:gd name="connsiteX6-31" fmla="*/ 0 w 2362498"/>
              <a:gd name="connsiteY6-32" fmla="*/ 1826314 h 1827878"/>
              <a:gd name="connsiteX7-33" fmla="*/ 0 w 2362498"/>
              <a:gd name="connsiteY7-34" fmla="*/ 0 h 1827878"/>
              <a:gd name="connsiteX8-35" fmla="*/ 618105 w 2362498"/>
              <a:gd name="connsiteY8-36" fmla="*/ 0 h 1827878"/>
              <a:gd name="connsiteX0-37" fmla="*/ 2362498 w 2362498"/>
              <a:gd name="connsiteY0-38" fmla="*/ 1612423 h 1827878"/>
              <a:gd name="connsiteX1-39" fmla="*/ 2362498 w 2362498"/>
              <a:gd name="connsiteY1-40" fmla="*/ 1827878 h 1827878"/>
              <a:gd name="connsiteX2-41" fmla="*/ 839514 w 2362498"/>
              <a:gd name="connsiteY2-42" fmla="*/ 1827878 h 1827878"/>
              <a:gd name="connsiteX3-43" fmla="*/ 433218 w 2362498"/>
              <a:gd name="connsiteY3-44" fmla="*/ 1827878 h 1827878"/>
              <a:gd name="connsiteX4-45" fmla="*/ 433218 w 2362498"/>
              <a:gd name="connsiteY4-46" fmla="*/ 1826314 h 1827878"/>
              <a:gd name="connsiteX5-47" fmla="*/ 0 w 2362498"/>
              <a:gd name="connsiteY5-48" fmla="*/ 1826314 h 1827878"/>
              <a:gd name="connsiteX6-49" fmla="*/ 0 w 2362498"/>
              <a:gd name="connsiteY6-50" fmla="*/ 0 h 1827878"/>
              <a:gd name="connsiteX7-51" fmla="*/ 618105 w 2362498"/>
              <a:gd name="connsiteY7-52" fmla="*/ 0 h 182787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2362498" h="1827878">
                <a:moveTo>
                  <a:pt x="2362498" y="1612423"/>
                </a:moveTo>
                <a:lnTo>
                  <a:pt x="2362498" y="1827878"/>
                </a:lnTo>
                <a:lnTo>
                  <a:pt x="839514" y="1827878"/>
                </a:lnTo>
                <a:lnTo>
                  <a:pt x="433218" y="1827878"/>
                </a:lnTo>
                <a:lnTo>
                  <a:pt x="433218" y="1826314"/>
                </a:lnTo>
                <a:lnTo>
                  <a:pt x="0" y="1826314"/>
                </a:lnTo>
                <a:lnTo>
                  <a:pt x="0" y="0"/>
                </a:lnTo>
                <a:lnTo>
                  <a:pt x="618105" y="0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-21590" y="6640195"/>
            <a:ext cx="12195175" cy="240665"/>
          </a:xfrm>
          <a:prstGeom prst="rect">
            <a:avLst/>
          </a:prstGeom>
          <a:solidFill>
            <a:srgbClr val="E653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3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9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39" grpId="0" bldLvl="0" animBg="1"/>
      <p:bldP spid="40" grpId="0" bldLvl="0" animBg="1"/>
      <p:bldP spid="41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2330</Words>
  <Application>Microsoft Office PowerPoint</Application>
  <PresentationFormat>自定义</PresentationFormat>
  <Paragraphs>268</Paragraphs>
  <Slides>26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27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Sky123.Org</cp:lastModifiedBy>
  <cp:revision>12</cp:revision>
  <dcterms:created xsi:type="dcterms:W3CDTF">2017-01-19T12:48:00Z</dcterms:created>
  <dcterms:modified xsi:type="dcterms:W3CDTF">2017-11-02T02:26:12Z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2052-10.1.0.6028</vt:lpwstr>
  </property>
</Properties>
</file>