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8" r:id="rId10"/>
    <p:sldId id="264" r:id="rId11"/>
    <p:sldId id="265" r:id="rId12"/>
    <p:sldId id="266" r:id="rId13"/>
    <p:sldId id="276" r:id="rId14"/>
    <p:sldId id="267" r:id="rId15"/>
    <p:sldId id="268" r:id="rId16"/>
    <p:sldId id="279" r:id="rId17"/>
    <p:sldId id="269" r:id="rId18"/>
    <p:sldId id="270" r:id="rId19"/>
    <p:sldId id="271" r:id="rId20"/>
    <p:sldId id="272" r:id="rId21"/>
    <p:sldId id="280" r:id="rId22"/>
    <p:sldId id="273" r:id="rId23"/>
    <p:sldId id="275" r:id="rId24"/>
    <p:sldId id="274" r:id="rId25"/>
    <p:sldId id="277"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0000"/>
    <a:srgbClr val="AA1325"/>
    <a:srgbClr val="A8D0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5" autoAdjust="0"/>
    <p:restoredTop sz="94660"/>
  </p:normalViewPr>
  <p:slideViewPr>
    <p:cSldViewPr snapToGrid="0">
      <p:cViewPr varScale="1">
        <p:scale>
          <a:sx n="64" d="100"/>
          <a:sy n="64" d="100"/>
        </p:scale>
        <p:origin x="81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C3213F-15BD-4049-98AF-A422A5AB1311}"/>
              </a:ext>
            </a:extLst>
          </p:cNvPr>
          <p:cNvPicPr>
            <a:picLocks noChangeAspect="1"/>
          </p:cNvPicPr>
          <p:nvPr userDrawn="1"/>
        </p:nvPicPr>
        <p:blipFill rotWithShape="1">
          <a:blip r:embed="rId2"/>
          <a:srcRect r="720"/>
          <a:stretch/>
        </p:blipFill>
        <p:spPr>
          <a:xfrm>
            <a:off x="0" y="0"/>
            <a:ext cx="12192000" cy="6857999"/>
          </a:xfrm>
          <a:prstGeom prst="rect">
            <a:avLst/>
          </a:prstGeom>
        </p:spPr>
      </p:pic>
    </p:spTree>
    <p:extLst>
      <p:ext uri="{BB962C8B-B14F-4D97-AF65-F5344CB8AC3E}">
        <p14:creationId xmlns:p14="http://schemas.microsoft.com/office/powerpoint/2010/main" val="9741792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0E6577-CCA8-49FC-AFA5-5BCCB7C662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620E3A5-A91E-43D9-BA3B-8361735722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91A6690-4216-4675-97ED-E57A677D3F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C8C1C64-5CD4-4AA0-92BE-9A82FD3B1A6F}"/>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6" name="页脚占位符 5">
            <a:extLst>
              <a:ext uri="{FF2B5EF4-FFF2-40B4-BE49-F238E27FC236}">
                <a16:creationId xmlns:a16="http://schemas.microsoft.com/office/drawing/2014/main" id="{2B6E81F9-E57C-4713-8E83-39F5761ABD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F77A11-95D6-47E2-8BCF-22352384BC06}"/>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15680645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C117F-493A-4310-9600-B286B4F19D9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426EC6C-C0B5-4501-8011-82983B0C8E1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74BA686-57B1-4567-A67B-E091EED2C013}"/>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5" name="页脚占位符 4">
            <a:extLst>
              <a:ext uri="{FF2B5EF4-FFF2-40B4-BE49-F238E27FC236}">
                <a16:creationId xmlns:a16="http://schemas.microsoft.com/office/drawing/2014/main" id="{2874025E-E510-4758-B30C-6199952558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8792F86-9850-4251-9AA6-D13F3C194C80}"/>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6704654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7452D01-56D7-4B68-95B2-D7160129FD2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EA5A77E-7E13-41E6-8BB4-9A48AB347BF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53B71D9-3067-4F01-B201-26C6A13EAEEF}"/>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5" name="页脚占位符 4">
            <a:extLst>
              <a:ext uri="{FF2B5EF4-FFF2-40B4-BE49-F238E27FC236}">
                <a16:creationId xmlns:a16="http://schemas.microsoft.com/office/drawing/2014/main" id="{4025BAD5-ABE5-4393-8538-4E978D7BDF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C3F1D6-8F9A-40FE-95F2-47A085ABFAA3}"/>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21050800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2C3213F-15BD-4049-98AF-A422A5AB1311}"/>
              </a:ext>
            </a:extLst>
          </p:cNvPr>
          <p:cNvPicPr>
            <a:picLocks noChangeAspect="1"/>
          </p:cNvPicPr>
          <p:nvPr userDrawn="1"/>
        </p:nvPicPr>
        <p:blipFill rotWithShape="1">
          <a:blip r:embed="rId2"/>
          <a:srcRect r="720"/>
          <a:stretch/>
        </p:blipFill>
        <p:spPr>
          <a:xfrm>
            <a:off x="0" y="0"/>
            <a:ext cx="12192000" cy="6857999"/>
          </a:xfrm>
          <a:prstGeom prst="rect">
            <a:avLst/>
          </a:prstGeom>
        </p:spPr>
      </p:pic>
      <p:grpSp>
        <p:nvGrpSpPr>
          <p:cNvPr id="3" name="组合 2">
            <a:extLst>
              <a:ext uri="{FF2B5EF4-FFF2-40B4-BE49-F238E27FC236}">
                <a16:creationId xmlns:a16="http://schemas.microsoft.com/office/drawing/2014/main" id="{10EDF14D-9FD8-4928-9DBC-5BE62B03A8B1}"/>
              </a:ext>
            </a:extLst>
          </p:cNvPr>
          <p:cNvGrpSpPr/>
          <p:nvPr userDrawn="1"/>
        </p:nvGrpSpPr>
        <p:grpSpPr>
          <a:xfrm>
            <a:off x="3165794" y="248801"/>
            <a:ext cx="5846713" cy="1600000"/>
            <a:chOff x="3716387" y="35645"/>
            <a:chExt cx="4390476" cy="1600000"/>
          </a:xfrm>
        </p:grpSpPr>
        <p:pic>
          <p:nvPicPr>
            <p:cNvPr id="4" name="图片 3">
              <a:extLst>
                <a:ext uri="{FF2B5EF4-FFF2-40B4-BE49-F238E27FC236}">
                  <a16:creationId xmlns:a16="http://schemas.microsoft.com/office/drawing/2014/main" id="{9FDC0715-BA35-442D-8C62-14BCF947EA4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5" name="文本框 4">
              <a:extLst>
                <a:ext uri="{FF2B5EF4-FFF2-40B4-BE49-F238E27FC236}">
                  <a16:creationId xmlns:a16="http://schemas.microsoft.com/office/drawing/2014/main" id="{C22F2C16-EACE-4555-9D03-C8D0D611F676}"/>
                </a:ext>
              </a:extLst>
            </p:cNvPr>
            <p:cNvSpPr txBox="1"/>
            <p:nvPr/>
          </p:nvSpPr>
          <p:spPr>
            <a:xfrm>
              <a:off x="5046765" y="650235"/>
              <a:ext cx="2073047" cy="461665"/>
            </a:xfrm>
            <a:prstGeom prst="rect">
              <a:avLst/>
            </a:prstGeom>
            <a:noFill/>
          </p:spPr>
          <p:txBody>
            <a:bodyPr wrap="square" rtlCol="0">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grpSp>
      <p:pic>
        <p:nvPicPr>
          <p:cNvPr id="11" name="图片 10">
            <a:extLst>
              <a:ext uri="{FF2B5EF4-FFF2-40B4-BE49-F238E27FC236}">
                <a16:creationId xmlns:a16="http://schemas.microsoft.com/office/drawing/2014/main" id="{A1B0B1C3-E83B-4D6A-94D8-ADDEC906522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50" y="-155941"/>
            <a:ext cx="3564900" cy="7013941"/>
          </a:xfrm>
          <a:prstGeom prst="rect">
            <a:avLst/>
          </a:prstGeom>
        </p:spPr>
      </p:pic>
      <p:grpSp>
        <p:nvGrpSpPr>
          <p:cNvPr id="12" name="组合 11">
            <a:extLst>
              <a:ext uri="{FF2B5EF4-FFF2-40B4-BE49-F238E27FC236}">
                <a16:creationId xmlns:a16="http://schemas.microsoft.com/office/drawing/2014/main" id="{E91845E2-188E-4F25-A2F9-4F72381B3F6B}"/>
              </a:ext>
            </a:extLst>
          </p:cNvPr>
          <p:cNvGrpSpPr/>
          <p:nvPr userDrawn="1"/>
        </p:nvGrpSpPr>
        <p:grpSpPr>
          <a:xfrm>
            <a:off x="8615950" y="0"/>
            <a:ext cx="3244747" cy="2355852"/>
            <a:chOff x="6935916" y="343637"/>
            <a:chExt cx="1713877" cy="1135367"/>
          </a:xfrm>
        </p:grpSpPr>
        <p:pic>
          <p:nvPicPr>
            <p:cNvPr id="13" name="Picture 4" descr="C:\Users\Administrator\Desktop\线稿长城11.png">
              <a:extLst>
                <a:ext uri="{FF2B5EF4-FFF2-40B4-BE49-F238E27FC236}">
                  <a16:creationId xmlns:a16="http://schemas.microsoft.com/office/drawing/2014/main" id="{3A27CBF1-6D33-47B7-B75F-E09BF0AA547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Administrator\Desktop\线稿长城11.png">
              <a:extLst>
                <a:ext uri="{FF2B5EF4-FFF2-40B4-BE49-F238E27FC236}">
                  <a16:creationId xmlns:a16="http://schemas.microsoft.com/office/drawing/2014/main" id="{A3DCDA9E-7738-417D-BE75-FE875C0AC1D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Freeform 5">
            <a:extLst>
              <a:ext uri="{FF2B5EF4-FFF2-40B4-BE49-F238E27FC236}">
                <a16:creationId xmlns:a16="http://schemas.microsoft.com/office/drawing/2014/main" id="{ED69D731-5FFA-44CD-96F5-9636BC8A04C0}"/>
              </a:ext>
            </a:extLst>
          </p:cNvPr>
          <p:cNvSpPr>
            <a:spLocks/>
          </p:cNvSpPr>
          <p:nvPr userDrawn="1"/>
        </p:nvSpPr>
        <p:spPr bwMode="auto">
          <a:xfrm>
            <a:off x="5671639" y="68029"/>
            <a:ext cx="652961" cy="613811"/>
          </a:xfrm>
          <a:custGeom>
            <a:avLst/>
            <a:gdLst>
              <a:gd name="T0" fmla="*/ 92 w 164"/>
              <a:gd name="T1" fmla="*/ 0 h 154"/>
              <a:gd name="T2" fmla="*/ 92 w 164"/>
              <a:gd name="T3" fmla="*/ 3 h 154"/>
              <a:gd name="T4" fmla="*/ 111 w 164"/>
              <a:gd name="T5" fmla="*/ 16 h 154"/>
              <a:gd name="T6" fmla="*/ 133 w 164"/>
              <a:gd name="T7" fmla="*/ 97 h 154"/>
              <a:gd name="T8" fmla="*/ 128 w 164"/>
              <a:gd name="T9" fmla="*/ 100 h 154"/>
              <a:gd name="T10" fmla="*/ 114 w 164"/>
              <a:gd name="T11" fmla="*/ 88 h 154"/>
              <a:gd name="T12" fmla="*/ 73 w 164"/>
              <a:gd name="T13" fmla="*/ 51 h 154"/>
              <a:gd name="T14" fmla="*/ 57 w 164"/>
              <a:gd name="T15" fmla="*/ 35 h 154"/>
              <a:gd name="T16" fmla="*/ 72 w 164"/>
              <a:gd name="T17" fmla="*/ 14 h 154"/>
              <a:gd name="T18" fmla="*/ 61 w 164"/>
              <a:gd name="T19" fmla="*/ 4 h 154"/>
              <a:gd name="T20" fmla="*/ 44 w 164"/>
              <a:gd name="T21" fmla="*/ 12 h 154"/>
              <a:gd name="T22" fmla="*/ 38 w 164"/>
              <a:gd name="T23" fmla="*/ 12 h 154"/>
              <a:gd name="T24" fmla="*/ 16 w 164"/>
              <a:gd name="T25" fmla="*/ 36 h 154"/>
              <a:gd name="T26" fmla="*/ 6 w 164"/>
              <a:gd name="T27" fmla="*/ 50 h 154"/>
              <a:gd name="T28" fmla="*/ 25 w 164"/>
              <a:gd name="T29" fmla="*/ 67 h 154"/>
              <a:gd name="T30" fmla="*/ 26 w 164"/>
              <a:gd name="T31" fmla="*/ 67 h 154"/>
              <a:gd name="T32" fmla="*/ 26 w 164"/>
              <a:gd name="T33" fmla="*/ 65 h 154"/>
              <a:gd name="T34" fmla="*/ 45 w 164"/>
              <a:gd name="T35" fmla="*/ 50 h 154"/>
              <a:gd name="T36" fmla="*/ 85 w 164"/>
              <a:gd name="T37" fmla="*/ 84 h 154"/>
              <a:gd name="T38" fmla="*/ 115 w 164"/>
              <a:gd name="T39" fmla="*/ 113 h 154"/>
              <a:gd name="T40" fmla="*/ 114 w 164"/>
              <a:gd name="T41" fmla="*/ 117 h 154"/>
              <a:gd name="T42" fmla="*/ 96 w 164"/>
              <a:gd name="T43" fmla="*/ 125 h 154"/>
              <a:gd name="T44" fmla="*/ 42 w 164"/>
              <a:gd name="T45" fmla="*/ 113 h 154"/>
              <a:gd name="T46" fmla="*/ 24 w 164"/>
              <a:gd name="T47" fmla="*/ 101 h 154"/>
              <a:gd name="T48" fmla="*/ 18 w 164"/>
              <a:gd name="T49" fmla="*/ 111 h 154"/>
              <a:gd name="T50" fmla="*/ 23 w 164"/>
              <a:gd name="T51" fmla="*/ 119 h 154"/>
              <a:gd name="T52" fmla="*/ 16 w 164"/>
              <a:gd name="T53" fmla="*/ 129 h 154"/>
              <a:gd name="T54" fmla="*/ 4 w 164"/>
              <a:gd name="T55" fmla="*/ 144 h 154"/>
              <a:gd name="T56" fmla="*/ 16 w 164"/>
              <a:gd name="T57" fmla="*/ 152 h 154"/>
              <a:gd name="T58" fmla="*/ 37 w 164"/>
              <a:gd name="T59" fmla="*/ 124 h 154"/>
              <a:gd name="T60" fmla="*/ 38 w 164"/>
              <a:gd name="T61" fmla="*/ 124 h 154"/>
              <a:gd name="T62" fmla="*/ 38 w 164"/>
              <a:gd name="T63" fmla="*/ 125 h 154"/>
              <a:gd name="T64" fmla="*/ 104 w 164"/>
              <a:gd name="T65" fmla="*/ 146 h 154"/>
              <a:gd name="T66" fmla="*/ 137 w 164"/>
              <a:gd name="T67" fmla="*/ 133 h 154"/>
              <a:gd name="T68" fmla="*/ 148 w 164"/>
              <a:gd name="T69" fmla="*/ 144 h 154"/>
              <a:gd name="T70" fmla="*/ 151 w 164"/>
              <a:gd name="T71" fmla="*/ 143 h 154"/>
              <a:gd name="T72" fmla="*/ 162 w 164"/>
              <a:gd name="T73" fmla="*/ 129 h 154"/>
              <a:gd name="T74" fmla="*/ 150 w 164"/>
              <a:gd name="T75" fmla="*/ 115 h 154"/>
              <a:gd name="T76" fmla="*/ 158 w 164"/>
              <a:gd name="T77" fmla="*/ 59 h 154"/>
              <a:gd name="T78" fmla="*/ 92 w 164"/>
              <a:gd name="T7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54">
                <a:moveTo>
                  <a:pt x="92" y="0"/>
                </a:moveTo>
                <a:cubicBezTo>
                  <a:pt x="92" y="3"/>
                  <a:pt x="92" y="3"/>
                  <a:pt x="92" y="3"/>
                </a:cubicBezTo>
                <a:cubicBezTo>
                  <a:pt x="101" y="5"/>
                  <a:pt x="106" y="11"/>
                  <a:pt x="111" y="16"/>
                </a:cubicBezTo>
                <a:cubicBezTo>
                  <a:pt x="136" y="37"/>
                  <a:pt x="143" y="57"/>
                  <a:pt x="133" y="97"/>
                </a:cubicBezTo>
                <a:cubicBezTo>
                  <a:pt x="131" y="98"/>
                  <a:pt x="131" y="99"/>
                  <a:pt x="128" y="100"/>
                </a:cubicBezTo>
                <a:cubicBezTo>
                  <a:pt x="124" y="94"/>
                  <a:pt x="119" y="92"/>
                  <a:pt x="114" y="88"/>
                </a:cubicBezTo>
                <a:cubicBezTo>
                  <a:pt x="100" y="77"/>
                  <a:pt x="86" y="64"/>
                  <a:pt x="73" y="51"/>
                </a:cubicBezTo>
                <a:cubicBezTo>
                  <a:pt x="68" y="46"/>
                  <a:pt x="59" y="43"/>
                  <a:pt x="57" y="35"/>
                </a:cubicBezTo>
                <a:cubicBezTo>
                  <a:pt x="62" y="31"/>
                  <a:pt x="71" y="22"/>
                  <a:pt x="72" y="14"/>
                </a:cubicBezTo>
                <a:cubicBezTo>
                  <a:pt x="61" y="4"/>
                  <a:pt x="61" y="4"/>
                  <a:pt x="61" y="4"/>
                </a:cubicBezTo>
                <a:cubicBezTo>
                  <a:pt x="44" y="12"/>
                  <a:pt x="44" y="12"/>
                  <a:pt x="44" y="12"/>
                </a:cubicBezTo>
                <a:cubicBezTo>
                  <a:pt x="38" y="12"/>
                  <a:pt x="38" y="12"/>
                  <a:pt x="38" y="12"/>
                </a:cubicBezTo>
                <a:cubicBezTo>
                  <a:pt x="16" y="36"/>
                  <a:pt x="16" y="36"/>
                  <a:pt x="16" y="36"/>
                </a:cubicBezTo>
                <a:cubicBezTo>
                  <a:pt x="13" y="39"/>
                  <a:pt x="4" y="47"/>
                  <a:pt x="6" y="50"/>
                </a:cubicBezTo>
                <a:cubicBezTo>
                  <a:pt x="12" y="56"/>
                  <a:pt x="19" y="60"/>
                  <a:pt x="25" y="67"/>
                </a:cubicBezTo>
                <a:cubicBezTo>
                  <a:pt x="26" y="67"/>
                  <a:pt x="26" y="67"/>
                  <a:pt x="26" y="67"/>
                </a:cubicBezTo>
                <a:cubicBezTo>
                  <a:pt x="26" y="65"/>
                  <a:pt x="26" y="65"/>
                  <a:pt x="26" y="65"/>
                </a:cubicBezTo>
                <a:cubicBezTo>
                  <a:pt x="35" y="62"/>
                  <a:pt x="37" y="52"/>
                  <a:pt x="45" y="50"/>
                </a:cubicBezTo>
                <a:cubicBezTo>
                  <a:pt x="55" y="64"/>
                  <a:pt x="72" y="72"/>
                  <a:pt x="85" y="84"/>
                </a:cubicBezTo>
                <a:cubicBezTo>
                  <a:pt x="95" y="94"/>
                  <a:pt x="103" y="106"/>
                  <a:pt x="115" y="113"/>
                </a:cubicBezTo>
                <a:cubicBezTo>
                  <a:pt x="114" y="117"/>
                  <a:pt x="114" y="117"/>
                  <a:pt x="114" y="117"/>
                </a:cubicBezTo>
                <a:cubicBezTo>
                  <a:pt x="109" y="119"/>
                  <a:pt x="102" y="123"/>
                  <a:pt x="96" y="125"/>
                </a:cubicBezTo>
                <a:cubicBezTo>
                  <a:pt x="76" y="131"/>
                  <a:pt x="53" y="121"/>
                  <a:pt x="42" y="113"/>
                </a:cubicBezTo>
                <a:cubicBezTo>
                  <a:pt x="36" y="110"/>
                  <a:pt x="31" y="103"/>
                  <a:pt x="24" y="101"/>
                </a:cubicBezTo>
                <a:cubicBezTo>
                  <a:pt x="21" y="105"/>
                  <a:pt x="18" y="104"/>
                  <a:pt x="18" y="111"/>
                </a:cubicBezTo>
                <a:cubicBezTo>
                  <a:pt x="22" y="112"/>
                  <a:pt x="22" y="113"/>
                  <a:pt x="23" y="119"/>
                </a:cubicBezTo>
                <a:cubicBezTo>
                  <a:pt x="19" y="121"/>
                  <a:pt x="19" y="126"/>
                  <a:pt x="16" y="129"/>
                </a:cubicBezTo>
                <a:cubicBezTo>
                  <a:pt x="12" y="133"/>
                  <a:pt x="0" y="136"/>
                  <a:pt x="4" y="144"/>
                </a:cubicBezTo>
                <a:cubicBezTo>
                  <a:pt x="5" y="150"/>
                  <a:pt x="9" y="151"/>
                  <a:pt x="16" y="152"/>
                </a:cubicBezTo>
                <a:cubicBezTo>
                  <a:pt x="22" y="142"/>
                  <a:pt x="30" y="133"/>
                  <a:pt x="37" y="124"/>
                </a:cubicBezTo>
                <a:cubicBezTo>
                  <a:pt x="38" y="124"/>
                  <a:pt x="38" y="124"/>
                  <a:pt x="38" y="124"/>
                </a:cubicBezTo>
                <a:cubicBezTo>
                  <a:pt x="38" y="125"/>
                  <a:pt x="38" y="125"/>
                  <a:pt x="38" y="125"/>
                </a:cubicBezTo>
                <a:cubicBezTo>
                  <a:pt x="51" y="133"/>
                  <a:pt x="76" y="154"/>
                  <a:pt x="104" y="146"/>
                </a:cubicBezTo>
                <a:cubicBezTo>
                  <a:pt x="116" y="143"/>
                  <a:pt x="125" y="135"/>
                  <a:pt x="137" y="133"/>
                </a:cubicBezTo>
                <a:cubicBezTo>
                  <a:pt x="140" y="137"/>
                  <a:pt x="144" y="140"/>
                  <a:pt x="148" y="144"/>
                </a:cubicBezTo>
                <a:cubicBezTo>
                  <a:pt x="151" y="143"/>
                  <a:pt x="150" y="144"/>
                  <a:pt x="151" y="143"/>
                </a:cubicBezTo>
                <a:cubicBezTo>
                  <a:pt x="157" y="141"/>
                  <a:pt x="162" y="137"/>
                  <a:pt x="162" y="129"/>
                </a:cubicBezTo>
                <a:cubicBezTo>
                  <a:pt x="158" y="126"/>
                  <a:pt x="152" y="120"/>
                  <a:pt x="150" y="115"/>
                </a:cubicBezTo>
                <a:cubicBezTo>
                  <a:pt x="160" y="105"/>
                  <a:pt x="164" y="77"/>
                  <a:pt x="158" y="59"/>
                </a:cubicBezTo>
                <a:cubicBezTo>
                  <a:pt x="150" y="32"/>
                  <a:pt x="123" y="5"/>
                  <a:pt x="92" y="0"/>
                </a:cubicBezTo>
                <a:close/>
              </a:path>
            </a:pathLst>
          </a:custGeom>
          <a:solidFill>
            <a:srgbClr val="AA1325"/>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4881034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500" fill="hold"/>
                                        <p:tgtEl>
                                          <p:spTgt spid="12"/>
                                        </p:tgtEl>
                                        <p:attrNameLst>
                                          <p:attrName>ppt_x</p:attrName>
                                        </p:attrNameLst>
                                      </p:cBhvr>
                                      <p:tavLst>
                                        <p:tav tm="0">
                                          <p:val>
                                            <p:strVal val="1+#ppt_w/2"/>
                                          </p:val>
                                        </p:tav>
                                        <p:tav tm="100000">
                                          <p:val>
                                            <p:strVal val="#ppt_x"/>
                                          </p:val>
                                        </p:tav>
                                      </p:tavLst>
                                    </p:anim>
                                    <p:anim calcmode="lin" valueType="num">
                                      <p:cBhvr additive="base">
                                        <p:cTn id="17" dur="1500" fill="hold"/>
                                        <p:tgtEl>
                                          <p:spTgt spid="12"/>
                                        </p:tgtEl>
                                        <p:attrNameLst>
                                          <p:attrName>ppt_y</p:attrName>
                                        </p:attrNameLst>
                                      </p:cBhvr>
                                      <p:tavLst>
                                        <p:tav tm="0">
                                          <p:val>
                                            <p:strVal val="1+#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fltVal val="0"/>
                                          </p:val>
                                        </p:tav>
                                        <p:tav tm="100000">
                                          <p:val>
                                            <p:strVal val="#ppt_w"/>
                                          </p:val>
                                        </p:tav>
                                      </p:tavLst>
                                    </p:anim>
                                    <p:anim calcmode="lin" valueType="num">
                                      <p:cBhvr>
                                        <p:cTn id="21" dur="1000" fill="hold"/>
                                        <p:tgtEl>
                                          <p:spTgt spid="15"/>
                                        </p:tgtEl>
                                        <p:attrNameLst>
                                          <p:attrName>ppt_h</p:attrName>
                                        </p:attrNameLst>
                                      </p:cBhvr>
                                      <p:tavLst>
                                        <p:tav tm="0">
                                          <p:val>
                                            <p:fltVal val="0"/>
                                          </p:val>
                                        </p:tav>
                                        <p:tav tm="100000">
                                          <p:val>
                                            <p:strVal val="#ppt_h"/>
                                          </p:val>
                                        </p:tav>
                                      </p:tavLst>
                                    </p:anim>
                                    <p:anim calcmode="lin" valueType="num">
                                      <p:cBhvr>
                                        <p:cTn id="22" dur="1000" fill="hold"/>
                                        <p:tgtEl>
                                          <p:spTgt spid="15"/>
                                        </p:tgtEl>
                                        <p:attrNameLst>
                                          <p:attrName>style.rotation</p:attrName>
                                        </p:attrNameLst>
                                      </p:cBhvr>
                                      <p:tavLst>
                                        <p:tav tm="0">
                                          <p:val>
                                            <p:fltVal val="90"/>
                                          </p:val>
                                        </p:tav>
                                        <p:tav tm="100000">
                                          <p:val>
                                            <p:fltVal val="0"/>
                                          </p:val>
                                        </p:tav>
                                      </p:tavLst>
                                    </p:anim>
                                    <p:animEffect transition="in" filter="fade">
                                      <p:cBhvr>
                                        <p:cTn id="2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D00AB8-B3C3-4B38-B05A-DB04EEA6C23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837FA7C-B47F-4DD9-AA30-4400BABCDFA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73C77B-F992-4B7F-89CE-07AF28153059}"/>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5" name="页脚占位符 4">
            <a:extLst>
              <a:ext uri="{FF2B5EF4-FFF2-40B4-BE49-F238E27FC236}">
                <a16:creationId xmlns:a16="http://schemas.microsoft.com/office/drawing/2014/main" id="{E9291241-CBAA-4415-B593-AAE336CA0E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B52BA5D-8D1F-43E4-9319-F6142D49BC98}"/>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30792575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C9F1F8-45B6-491D-8831-3F7305B8F63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6EFC6BF-5C4F-4509-96D8-FED5957434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74EF57B-231E-4B75-AA5E-13BF4590B5C6}"/>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5" name="页脚占位符 4">
            <a:extLst>
              <a:ext uri="{FF2B5EF4-FFF2-40B4-BE49-F238E27FC236}">
                <a16:creationId xmlns:a16="http://schemas.microsoft.com/office/drawing/2014/main" id="{8BBD6EE2-3334-4ECB-ADE7-051923A46F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2BDD32-8C72-42D6-AE94-2B1C86D2BFEC}"/>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36495802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75C462-1C5A-4707-AD66-96B14E44B82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E6573BF-56FF-44B9-BFB1-063F4D3E578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C9A5EFF-8E12-49C0-B9E6-8F84A83B2B6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E1E1769-C587-429F-94F5-E127583C1FF8}"/>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6" name="页脚占位符 5">
            <a:extLst>
              <a:ext uri="{FF2B5EF4-FFF2-40B4-BE49-F238E27FC236}">
                <a16:creationId xmlns:a16="http://schemas.microsoft.com/office/drawing/2014/main" id="{E3772413-0B7E-4570-8C62-A438787533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83AFC71-A8B3-41C5-A7E2-549E65757B8C}"/>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42851820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3E0B68-9FB3-44A9-B476-73B104543C2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07EF47-7AB1-4F0B-97C5-EC8DBE3C63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DD5671A-E989-4B4E-8CA4-FF1565235DA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0CA1C32-FAAD-47EF-B6DB-22BAAB8AE5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3339A1B-7982-4274-88C1-848D3336DCC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5D78ED4-0E39-42D1-970A-86DDA215EFA6}"/>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8" name="页脚占位符 7">
            <a:extLst>
              <a:ext uri="{FF2B5EF4-FFF2-40B4-BE49-F238E27FC236}">
                <a16:creationId xmlns:a16="http://schemas.microsoft.com/office/drawing/2014/main" id="{7179A62F-9C6B-476C-A002-86A4DF8B41A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FC80868-85B8-46D5-B8F7-3FB1C64F616E}"/>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29462102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F0AAA-4364-4312-9C4C-5CA85279DFF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23ABE5E-5BD4-43D0-849C-13F2C77E338B}"/>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4" name="页脚占位符 3">
            <a:extLst>
              <a:ext uri="{FF2B5EF4-FFF2-40B4-BE49-F238E27FC236}">
                <a16:creationId xmlns:a16="http://schemas.microsoft.com/office/drawing/2014/main" id="{863048C3-A20F-4FA3-AD37-357FB1C78E8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D1C173F-F98F-4261-92DC-FC6A83436655}"/>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31333100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7263540-993D-46AB-AAC2-060561B38F57}"/>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3" name="页脚占位符 2">
            <a:extLst>
              <a:ext uri="{FF2B5EF4-FFF2-40B4-BE49-F238E27FC236}">
                <a16:creationId xmlns:a16="http://schemas.microsoft.com/office/drawing/2014/main" id="{30595F7D-5A13-4176-8A2B-6DF4B65E5CD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E6ABA87-F8FC-4124-8D2F-FF2971632B26}"/>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28071781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92B8AB-A34C-43D4-8E24-A793B2A3AA1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58D0298-A56C-42CA-B7B2-C9F7CB31C4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98CE1AB-A8CF-42F1-8ADE-E1A886DEFC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A01C93E-9F5D-40E8-9E19-EACA9266FD23}"/>
              </a:ext>
            </a:extLst>
          </p:cNvPr>
          <p:cNvSpPr>
            <a:spLocks noGrp="1"/>
          </p:cNvSpPr>
          <p:nvPr>
            <p:ph type="dt" sz="half" idx="10"/>
          </p:nvPr>
        </p:nvSpPr>
        <p:spPr/>
        <p:txBody>
          <a:bodyPr/>
          <a:lstStyle/>
          <a:p>
            <a:fld id="{315B5884-4DC5-4F88-82A1-44BFD48A3D46}" type="datetimeFigureOut">
              <a:rPr lang="zh-CN" altLang="en-US" smtClean="0"/>
              <a:t>2017/6/25 Sunday</a:t>
            </a:fld>
            <a:endParaRPr lang="zh-CN" altLang="en-US"/>
          </a:p>
        </p:txBody>
      </p:sp>
      <p:sp>
        <p:nvSpPr>
          <p:cNvPr id="6" name="页脚占位符 5">
            <a:extLst>
              <a:ext uri="{FF2B5EF4-FFF2-40B4-BE49-F238E27FC236}">
                <a16:creationId xmlns:a16="http://schemas.microsoft.com/office/drawing/2014/main" id="{3D3D700E-712D-449C-A104-56F285838A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0BC1902-60D1-475E-9E5E-FAEE8EEB9FD5}"/>
              </a:ext>
            </a:extLst>
          </p:cNvPr>
          <p:cNvSpPr>
            <a:spLocks noGrp="1"/>
          </p:cNvSpPr>
          <p:nvPr>
            <p:ph type="sldNum" sz="quarter" idx="12"/>
          </p:nvPr>
        </p:nvSpPr>
        <p:spPr/>
        <p:txBody>
          <a:body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41723646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C4C550C-4120-4030-A38B-C5CF447B08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A1668C8-4B56-4BE2-9529-53B3F2C7A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22FB51-5067-4AD3-AC47-D646B50E95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B5884-4DC5-4F88-82A1-44BFD48A3D46}" type="datetimeFigureOut">
              <a:rPr lang="zh-CN" altLang="en-US" smtClean="0"/>
              <a:t>2017/6/25 Sunday</a:t>
            </a:fld>
            <a:endParaRPr lang="zh-CN" altLang="en-US"/>
          </a:p>
        </p:txBody>
      </p:sp>
      <p:sp>
        <p:nvSpPr>
          <p:cNvPr id="5" name="页脚占位符 4">
            <a:extLst>
              <a:ext uri="{FF2B5EF4-FFF2-40B4-BE49-F238E27FC236}">
                <a16:creationId xmlns:a16="http://schemas.microsoft.com/office/drawing/2014/main" id="{6542391A-04B4-4726-8150-0A87D75801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1EE7AD1-27F6-4055-85AB-218D76AE75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FE8D1A-CC87-4F4B-BC8A-FCB6FD709CB9}" type="slidenum">
              <a:rPr lang="zh-CN" altLang="en-US" smtClean="0"/>
              <a:t>‹#›</a:t>
            </a:fld>
            <a:endParaRPr lang="zh-CN" altLang="en-US"/>
          </a:p>
        </p:txBody>
      </p:sp>
    </p:spTree>
    <p:extLst>
      <p:ext uri="{BB962C8B-B14F-4D97-AF65-F5344CB8AC3E}">
        <p14:creationId xmlns:p14="http://schemas.microsoft.com/office/powerpoint/2010/main" val="39862855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3.wdp"/><Relationship Id="rId9"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F26C053-F95A-4C11-BCEA-25ED837D89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7161" y="3352800"/>
            <a:ext cx="5211632" cy="3744550"/>
          </a:xfrm>
          <a:prstGeom prst="rect">
            <a:avLst/>
          </a:prstGeom>
        </p:spPr>
      </p:pic>
      <p:pic>
        <p:nvPicPr>
          <p:cNvPr id="9" name="Picture 3" descr="C:\Users\Administrator\Desktop\线稿长城001.png">
            <a:extLst>
              <a:ext uri="{FF2B5EF4-FFF2-40B4-BE49-F238E27FC236}">
                <a16:creationId xmlns:a16="http://schemas.microsoft.com/office/drawing/2014/main" id="{AD86996C-BE28-4ED1-BF7F-F6F57AA27D9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859" t="55403" r="42797"/>
          <a:stretch>
            <a:fillRect/>
          </a:stretch>
        </p:blipFill>
        <p:spPr bwMode="auto">
          <a:xfrm>
            <a:off x="1517426" y="3505200"/>
            <a:ext cx="5314717" cy="335280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a:extLst>
              <a:ext uri="{FF2B5EF4-FFF2-40B4-BE49-F238E27FC236}">
                <a16:creationId xmlns:a16="http://schemas.microsoft.com/office/drawing/2014/main" id="{FB9763C8-A08F-41A3-9C50-009EFB9E3E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0" y="1635645"/>
            <a:ext cx="2654310" cy="5222355"/>
          </a:xfrm>
          <a:prstGeom prst="rect">
            <a:avLst/>
          </a:prstGeom>
        </p:spPr>
      </p:pic>
      <p:sp>
        <p:nvSpPr>
          <p:cNvPr id="12" name="文本框 11">
            <a:extLst>
              <a:ext uri="{FF2B5EF4-FFF2-40B4-BE49-F238E27FC236}">
                <a16:creationId xmlns:a16="http://schemas.microsoft.com/office/drawing/2014/main" id="{E22979A6-C190-41BC-AC6D-A9AD25BC78FE}"/>
              </a:ext>
            </a:extLst>
          </p:cNvPr>
          <p:cNvSpPr txBox="1"/>
          <p:nvPr/>
        </p:nvSpPr>
        <p:spPr>
          <a:xfrm>
            <a:off x="2651760" y="1894058"/>
            <a:ext cx="7029450" cy="1200329"/>
          </a:xfrm>
          <a:prstGeom prst="rect">
            <a:avLst/>
          </a:prstGeom>
          <a:noFill/>
        </p:spPr>
        <p:txBody>
          <a:bodyPr wrap="square" rtlCol="0">
            <a:spAutoFit/>
          </a:bodyPr>
          <a:lstStyle/>
          <a:p>
            <a:pPr algn="dist"/>
            <a:r>
              <a:rPr lang="zh-CN" altLang="en-US" sz="7200" b="1" dirty="0">
                <a:solidFill>
                  <a:srgbClr val="AA1325"/>
                </a:solidFill>
                <a:latin typeface="微软雅黑" panose="020B0503020204020204" pitchFamily="34" charset="-122"/>
                <a:ea typeface="微软雅黑" panose="020B0503020204020204" pitchFamily="34" charset="-122"/>
              </a:rPr>
              <a:t>党员的自我修养</a:t>
            </a:r>
          </a:p>
        </p:txBody>
      </p:sp>
      <p:sp>
        <p:nvSpPr>
          <p:cNvPr id="21" name="Freeform 5">
            <a:extLst>
              <a:ext uri="{FF2B5EF4-FFF2-40B4-BE49-F238E27FC236}">
                <a16:creationId xmlns:a16="http://schemas.microsoft.com/office/drawing/2014/main" id="{00BA0C6F-38D8-453C-AAE6-0571BFAAAE15}"/>
              </a:ext>
            </a:extLst>
          </p:cNvPr>
          <p:cNvSpPr>
            <a:spLocks/>
          </p:cNvSpPr>
          <p:nvPr/>
        </p:nvSpPr>
        <p:spPr bwMode="auto">
          <a:xfrm>
            <a:off x="5149351" y="467776"/>
            <a:ext cx="1298745" cy="1220876"/>
          </a:xfrm>
          <a:custGeom>
            <a:avLst/>
            <a:gdLst>
              <a:gd name="T0" fmla="*/ 92 w 164"/>
              <a:gd name="T1" fmla="*/ 0 h 154"/>
              <a:gd name="T2" fmla="*/ 92 w 164"/>
              <a:gd name="T3" fmla="*/ 3 h 154"/>
              <a:gd name="T4" fmla="*/ 111 w 164"/>
              <a:gd name="T5" fmla="*/ 16 h 154"/>
              <a:gd name="T6" fmla="*/ 133 w 164"/>
              <a:gd name="T7" fmla="*/ 97 h 154"/>
              <a:gd name="T8" fmla="*/ 128 w 164"/>
              <a:gd name="T9" fmla="*/ 100 h 154"/>
              <a:gd name="T10" fmla="*/ 114 w 164"/>
              <a:gd name="T11" fmla="*/ 88 h 154"/>
              <a:gd name="T12" fmla="*/ 73 w 164"/>
              <a:gd name="T13" fmla="*/ 51 h 154"/>
              <a:gd name="T14" fmla="*/ 57 w 164"/>
              <a:gd name="T15" fmla="*/ 35 h 154"/>
              <a:gd name="T16" fmla="*/ 72 w 164"/>
              <a:gd name="T17" fmla="*/ 14 h 154"/>
              <a:gd name="T18" fmla="*/ 61 w 164"/>
              <a:gd name="T19" fmla="*/ 4 h 154"/>
              <a:gd name="T20" fmla="*/ 44 w 164"/>
              <a:gd name="T21" fmla="*/ 12 h 154"/>
              <a:gd name="T22" fmla="*/ 38 w 164"/>
              <a:gd name="T23" fmla="*/ 12 h 154"/>
              <a:gd name="T24" fmla="*/ 16 w 164"/>
              <a:gd name="T25" fmla="*/ 36 h 154"/>
              <a:gd name="T26" fmla="*/ 6 w 164"/>
              <a:gd name="T27" fmla="*/ 50 h 154"/>
              <a:gd name="T28" fmla="*/ 25 w 164"/>
              <a:gd name="T29" fmla="*/ 67 h 154"/>
              <a:gd name="T30" fmla="*/ 26 w 164"/>
              <a:gd name="T31" fmla="*/ 67 h 154"/>
              <a:gd name="T32" fmla="*/ 26 w 164"/>
              <a:gd name="T33" fmla="*/ 65 h 154"/>
              <a:gd name="T34" fmla="*/ 45 w 164"/>
              <a:gd name="T35" fmla="*/ 50 h 154"/>
              <a:gd name="T36" fmla="*/ 85 w 164"/>
              <a:gd name="T37" fmla="*/ 84 h 154"/>
              <a:gd name="T38" fmla="*/ 115 w 164"/>
              <a:gd name="T39" fmla="*/ 113 h 154"/>
              <a:gd name="T40" fmla="*/ 114 w 164"/>
              <a:gd name="T41" fmla="*/ 117 h 154"/>
              <a:gd name="T42" fmla="*/ 96 w 164"/>
              <a:gd name="T43" fmla="*/ 125 h 154"/>
              <a:gd name="T44" fmla="*/ 42 w 164"/>
              <a:gd name="T45" fmla="*/ 113 h 154"/>
              <a:gd name="T46" fmla="*/ 24 w 164"/>
              <a:gd name="T47" fmla="*/ 101 h 154"/>
              <a:gd name="T48" fmla="*/ 18 w 164"/>
              <a:gd name="T49" fmla="*/ 111 h 154"/>
              <a:gd name="T50" fmla="*/ 23 w 164"/>
              <a:gd name="T51" fmla="*/ 119 h 154"/>
              <a:gd name="T52" fmla="*/ 16 w 164"/>
              <a:gd name="T53" fmla="*/ 129 h 154"/>
              <a:gd name="T54" fmla="*/ 4 w 164"/>
              <a:gd name="T55" fmla="*/ 144 h 154"/>
              <a:gd name="T56" fmla="*/ 16 w 164"/>
              <a:gd name="T57" fmla="*/ 152 h 154"/>
              <a:gd name="T58" fmla="*/ 37 w 164"/>
              <a:gd name="T59" fmla="*/ 124 h 154"/>
              <a:gd name="T60" fmla="*/ 38 w 164"/>
              <a:gd name="T61" fmla="*/ 124 h 154"/>
              <a:gd name="T62" fmla="*/ 38 w 164"/>
              <a:gd name="T63" fmla="*/ 125 h 154"/>
              <a:gd name="T64" fmla="*/ 104 w 164"/>
              <a:gd name="T65" fmla="*/ 146 h 154"/>
              <a:gd name="T66" fmla="*/ 137 w 164"/>
              <a:gd name="T67" fmla="*/ 133 h 154"/>
              <a:gd name="T68" fmla="*/ 148 w 164"/>
              <a:gd name="T69" fmla="*/ 144 h 154"/>
              <a:gd name="T70" fmla="*/ 151 w 164"/>
              <a:gd name="T71" fmla="*/ 143 h 154"/>
              <a:gd name="T72" fmla="*/ 162 w 164"/>
              <a:gd name="T73" fmla="*/ 129 h 154"/>
              <a:gd name="T74" fmla="*/ 150 w 164"/>
              <a:gd name="T75" fmla="*/ 115 h 154"/>
              <a:gd name="T76" fmla="*/ 158 w 164"/>
              <a:gd name="T77" fmla="*/ 59 h 154"/>
              <a:gd name="T78" fmla="*/ 92 w 164"/>
              <a:gd name="T7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54">
                <a:moveTo>
                  <a:pt x="92" y="0"/>
                </a:moveTo>
                <a:cubicBezTo>
                  <a:pt x="92" y="3"/>
                  <a:pt x="92" y="3"/>
                  <a:pt x="92" y="3"/>
                </a:cubicBezTo>
                <a:cubicBezTo>
                  <a:pt x="101" y="5"/>
                  <a:pt x="106" y="11"/>
                  <a:pt x="111" y="16"/>
                </a:cubicBezTo>
                <a:cubicBezTo>
                  <a:pt x="136" y="37"/>
                  <a:pt x="143" y="57"/>
                  <a:pt x="133" y="97"/>
                </a:cubicBezTo>
                <a:cubicBezTo>
                  <a:pt x="131" y="98"/>
                  <a:pt x="131" y="99"/>
                  <a:pt x="128" y="100"/>
                </a:cubicBezTo>
                <a:cubicBezTo>
                  <a:pt x="124" y="94"/>
                  <a:pt x="119" y="92"/>
                  <a:pt x="114" y="88"/>
                </a:cubicBezTo>
                <a:cubicBezTo>
                  <a:pt x="100" y="77"/>
                  <a:pt x="86" y="64"/>
                  <a:pt x="73" y="51"/>
                </a:cubicBezTo>
                <a:cubicBezTo>
                  <a:pt x="68" y="46"/>
                  <a:pt x="59" y="43"/>
                  <a:pt x="57" y="35"/>
                </a:cubicBezTo>
                <a:cubicBezTo>
                  <a:pt x="62" y="31"/>
                  <a:pt x="71" y="22"/>
                  <a:pt x="72" y="14"/>
                </a:cubicBezTo>
                <a:cubicBezTo>
                  <a:pt x="61" y="4"/>
                  <a:pt x="61" y="4"/>
                  <a:pt x="61" y="4"/>
                </a:cubicBezTo>
                <a:cubicBezTo>
                  <a:pt x="44" y="12"/>
                  <a:pt x="44" y="12"/>
                  <a:pt x="44" y="12"/>
                </a:cubicBezTo>
                <a:cubicBezTo>
                  <a:pt x="38" y="12"/>
                  <a:pt x="38" y="12"/>
                  <a:pt x="38" y="12"/>
                </a:cubicBezTo>
                <a:cubicBezTo>
                  <a:pt x="16" y="36"/>
                  <a:pt x="16" y="36"/>
                  <a:pt x="16" y="36"/>
                </a:cubicBezTo>
                <a:cubicBezTo>
                  <a:pt x="13" y="39"/>
                  <a:pt x="4" y="47"/>
                  <a:pt x="6" y="50"/>
                </a:cubicBezTo>
                <a:cubicBezTo>
                  <a:pt x="12" y="56"/>
                  <a:pt x="19" y="60"/>
                  <a:pt x="25" y="67"/>
                </a:cubicBezTo>
                <a:cubicBezTo>
                  <a:pt x="26" y="67"/>
                  <a:pt x="26" y="67"/>
                  <a:pt x="26" y="67"/>
                </a:cubicBezTo>
                <a:cubicBezTo>
                  <a:pt x="26" y="65"/>
                  <a:pt x="26" y="65"/>
                  <a:pt x="26" y="65"/>
                </a:cubicBezTo>
                <a:cubicBezTo>
                  <a:pt x="35" y="62"/>
                  <a:pt x="37" y="52"/>
                  <a:pt x="45" y="50"/>
                </a:cubicBezTo>
                <a:cubicBezTo>
                  <a:pt x="55" y="64"/>
                  <a:pt x="72" y="72"/>
                  <a:pt x="85" y="84"/>
                </a:cubicBezTo>
                <a:cubicBezTo>
                  <a:pt x="95" y="94"/>
                  <a:pt x="103" y="106"/>
                  <a:pt x="115" y="113"/>
                </a:cubicBezTo>
                <a:cubicBezTo>
                  <a:pt x="114" y="117"/>
                  <a:pt x="114" y="117"/>
                  <a:pt x="114" y="117"/>
                </a:cubicBezTo>
                <a:cubicBezTo>
                  <a:pt x="109" y="119"/>
                  <a:pt x="102" y="123"/>
                  <a:pt x="96" y="125"/>
                </a:cubicBezTo>
                <a:cubicBezTo>
                  <a:pt x="76" y="131"/>
                  <a:pt x="53" y="121"/>
                  <a:pt x="42" y="113"/>
                </a:cubicBezTo>
                <a:cubicBezTo>
                  <a:pt x="36" y="110"/>
                  <a:pt x="31" y="103"/>
                  <a:pt x="24" y="101"/>
                </a:cubicBezTo>
                <a:cubicBezTo>
                  <a:pt x="21" y="105"/>
                  <a:pt x="18" y="104"/>
                  <a:pt x="18" y="111"/>
                </a:cubicBezTo>
                <a:cubicBezTo>
                  <a:pt x="22" y="112"/>
                  <a:pt x="22" y="113"/>
                  <a:pt x="23" y="119"/>
                </a:cubicBezTo>
                <a:cubicBezTo>
                  <a:pt x="19" y="121"/>
                  <a:pt x="19" y="126"/>
                  <a:pt x="16" y="129"/>
                </a:cubicBezTo>
                <a:cubicBezTo>
                  <a:pt x="12" y="133"/>
                  <a:pt x="0" y="136"/>
                  <a:pt x="4" y="144"/>
                </a:cubicBezTo>
                <a:cubicBezTo>
                  <a:pt x="5" y="150"/>
                  <a:pt x="9" y="151"/>
                  <a:pt x="16" y="152"/>
                </a:cubicBezTo>
                <a:cubicBezTo>
                  <a:pt x="22" y="142"/>
                  <a:pt x="30" y="133"/>
                  <a:pt x="37" y="124"/>
                </a:cubicBezTo>
                <a:cubicBezTo>
                  <a:pt x="38" y="124"/>
                  <a:pt x="38" y="124"/>
                  <a:pt x="38" y="124"/>
                </a:cubicBezTo>
                <a:cubicBezTo>
                  <a:pt x="38" y="125"/>
                  <a:pt x="38" y="125"/>
                  <a:pt x="38" y="125"/>
                </a:cubicBezTo>
                <a:cubicBezTo>
                  <a:pt x="51" y="133"/>
                  <a:pt x="76" y="154"/>
                  <a:pt x="104" y="146"/>
                </a:cubicBezTo>
                <a:cubicBezTo>
                  <a:pt x="116" y="143"/>
                  <a:pt x="125" y="135"/>
                  <a:pt x="137" y="133"/>
                </a:cubicBezTo>
                <a:cubicBezTo>
                  <a:pt x="140" y="137"/>
                  <a:pt x="144" y="140"/>
                  <a:pt x="148" y="144"/>
                </a:cubicBezTo>
                <a:cubicBezTo>
                  <a:pt x="151" y="143"/>
                  <a:pt x="150" y="144"/>
                  <a:pt x="151" y="143"/>
                </a:cubicBezTo>
                <a:cubicBezTo>
                  <a:pt x="157" y="141"/>
                  <a:pt x="162" y="137"/>
                  <a:pt x="162" y="129"/>
                </a:cubicBezTo>
                <a:cubicBezTo>
                  <a:pt x="158" y="126"/>
                  <a:pt x="152" y="120"/>
                  <a:pt x="150" y="115"/>
                </a:cubicBezTo>
                <a:cubicBezTo>
                  <a:pt x="160" y="105"/>
                  <a:pt x="164" y="77"/>
                  <a:pt x="158" y="59"/>
                </a:cubicBezTo>
                <a:cubicBezTo>
                  <a:pt x="150" y="32"/>
                  <a:pt x="123" y="5"/>
                  <a:pt x="92" y="0"/>
                </a:cubicBezTo>
                <a:close/>
              </a:path>
            </a:pathLst>
          </a:custGeom>
          <a:solidFill>
            <a:srgbClr val="AA132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 name="Thomas Prime - Sky High">
            <a:hlinkClick r:id="" action="ppaction://media"/>
            <a:extLst>
              <a:ext uri="{FF2B5EF4-FFF2-40B4-BE49-F238E27FC236}">
                <a16:creationId xmlns:a16="http://schemas.microsoft.com/office/drawing/2014/main" id="{87D0AD2E-6B31-4E1A-B2E3-596D9BB6D6E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438793" y="-361950"/>
            <a:ext cx="434007" cy="434007"/>
          </a:xfrm>
          <a:prstGeom prst="rect">
            <a:avLst/>
          </a:prstGeom>
        </p:spPr>
      </p:pic>
    </p:spTree>
    <p:extLst>
      <p:ext uri="{BB962C8B-B14F-4D97-AF65-F5344CB8AC3E}">
        <p14:creationId xmlns:p14="http://schemas.microsoft.com/office/powerpoint/2010/main" val="28661149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anim calcmode="lin" valueType="num">
                                      <p:cBhvr>
                                        <p:cTn id="2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 calcmode="lin" valueType="num">
                                      <p:cBhvr>
                                        <p:cTn id="36" dur="1000" fill="hold"/>
                                        <p:tgtEl>
                                          <p:spTgt spid="21"/>
                                        </p:tgtEl>
                                        <p:attrNameLst>
                                          <p:attrName>style.rotation</p:attrName>
                                        </p:attrNameLst>
                                      </p:cBhvr>
                                      <p:tavLst>
                                        <p:tav tm="0">
                                          <p:val>
                                            <p:fltVal val="90"/>
                                          </p:val>
                                        </p:tav>
                                        <p:tav tm="100000">
                                          <p:val>
                                            <p:fltVal val="0"/>
                                          </p:val>
                                        </p:tav>
                                      </p:tavLst>
                                    </p:anim>
                                    <p:animEffect transition="in" filter="fade">
                                      <p:cBhvr>
                                        <p:cTn id="3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3"/>
                </p:tgtEl>
              </p:cMediaNode>
            </p:audio>
          </p:childTnLst>
        </p:cTn>
      </p:par>
    </p:tnLst>
    <p:bldLst>
      <p:bldP spid="12"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DC728AD-8374-46FB-BDEE-1AE82BDAE036}"/>
              </a:ext>
            </a:extLst>
          </p:cNvPr>
          <p:cNvSpPr/>
          <p:nvPr/>
        </p:nvSpPr>
        <p:spPr>
          <a:xfrm>
            <a:off x="5834060" y="2797696"/>
            <a:ext cx="2664296" cy="244827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3" name="L 形 2">
            <a:extLst>
              <a:ext uri="{FF2B5EF4-FFF2-40B4-BE49-F238E27FC236}">
                <a16:creationId xmlns:a16="http://schemas.microsoft.com/office/drawing/2014/main" id="{10CE84B4-87D8-43CF-9842-7811609AC9E9}"/>
              </a:ext>
            </a:extLst>
          </p:cNvPr>
          <p:cNvSpPr/>
          <p:nvPr/>
        </p:nvSpPr>
        <p:spPr>
          <a:xfrm>
            <a:off x="5366592" y="4165848"/>
            <a:ext cx="1620180" cy="1512168"/>
          </a:xfrm>
          <a:prstGeom prst="corner">
            <a:avLst>
              <a:gd name="adj1" fmla="val 20441"/>
              <a:gd name="adj2" fmla="val 20443"/>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4" name="L 形 3">
            <a:extLst>
              <a:ext uri="{FF2B5EF4-FFF2-40B4-BE49-F238E27FC236}">
                <a16:creationId xmlns:a16="http://schemas.microsoft.com/office/drawing/2014/main" id="{AB206C6F-CAD1-43CE-B621-CE74922E3EAF}"/>
              </a:ext>
            </a:extLst>
          </p:cNvPr>
          <p:cNvSpPr/>
          <p:nvPr/>
        </p:nvSpPr>
        <p:spPr>
          <a:xfrm flipH="1" flipV="1">
            <a:off x="7335428" y="2365648"/>
            <a:ext cx="1620180" cy="1512168"/>
          </a:xfrm>
          <a:prstGeom prst="corner">
            <a:avLst>
              <a:gd name="adj1" fmla="val 20441"/>
              <a:gd name="adj2" fmla="val 20443"/>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5" name="TextBox 16">
            <a:extLst>
              <a:ext uri="{FF2B5EF4-FFF2-40B4-BE49-F238E27FC236}">
                <a16:creationId xmlns:a16="http://schemas.microsoft.com/office/drawing/2014/main" id="{BF9BDA54-B0A8-43DB-BE03-AD80BA342E60}"/>
              </a:ext>
            </a:extLst>
          </p:cNvPr>
          <p:cNvSpPr txBox="1"/>
          <p:nvPr/>
        </p:nvSpPr>
        <p:spPr bwMode="auto">
          <a:xfrm>
            <a:off x="9171632" y="2365648"/>
            <a:ext cx="2366764" cy="1348126"/>
          </a:xfrm>
          <a:prstGeom prst="rect">
            <a:avLst/>
          </a:prstGeom>
          <a:noFill/>
        </p:spPr>
        <p:txBody>
          <a:bodyPr wrap="square">
            <a:spAutoFit/>
          </a:bodyPr>
          <a:lstStyle/>
          <a:p>
            <a:pPr>
              <a:lnSpc>
                <a:spcPct val="150000"/>
              </a:lnSpc>
            </a:pPr>
            <a:r>
              <a:rPr lang="zh-CN" altLang="en-US" sz="1400" dirty="0">
                <a:solidFill>
                  <a:sysClr val="windowText" lastClr="000000"/>
                </a:solidFill>
              </a:rPr>
              <a:t>这里输入简单的文字概述这里输入简单文字概述简单的文字概述这里输入简单的文字概述这里输入简单</a:t>
            </a:r>
            <a:endParaRPr lang="zh-CN" altLang="en-US" sz="1400" dirty="0">
              <a:solidFill>
                <a:sysClr val="windowText" lastClr="000000"/>
              </a:solidFill>
              <a:latin typeface="Calibri" pitchFamily="34" charset="0"/>
            </a:endParaRPr>
          </a:p>
        </p:txBody>
      </p:sp>
      <p:sp>
        <p:nvSpPr>
          <p:cNvPr id="6" name="TextBox 17">
            <a:extLst>
              <a:ext uri="{FF2B5EF4-FFF2-40B4-BE49-F238E27FC236}">
                <a16:creationId xmlns:a16="http://schemas.microsoft.com/office/drawing/2014/main" id="{CBC03270-1868-4B3D-A2FC-CE09A7794E11}"/>
              </a:ext>
            </a:extLst>
          </p:cNvPr>
          <p:cNvSpPr txBox="1"/>
          <p:nvPr/>
        </p:nvSpPr>
        <p:spPr bwMode="auto">
          <a:xfrm>
            <a:off x="2906936" y="4329890"/>
            <a:ext cx="2366764" cy="1348126"/>
          </a:xfrm>
          <a:prstGeom prst="rect">
            <a:avLst/>
          </a:prstGeom>
          <a:noFill/>
        </p:spPr>
        <p:txBody>
          <a:bodyPr wrap="square">
            <a:spAutoFit/>
          </a:bodyPr>
          <a:lstStyle/>
          <a:p>
            <a:pPr>
              <a:lnSpc>
                <a:spcPct val="150000"/>
              </a:lnSpc>
            </a:pPr>
            <a:r>
              <a:rPr lang="zh-CN" altLang="en-US" sz="1400" dirty="0">
                <a:solidFill>
                  <a:sysClr val="windowText" lastClr="000000"/>
                </a:solidFill>
              </a:rPr>
              <a:t>这里输入简单的文字概述这里输入简单文字概述简单的文字概述这里输入简单的文字概述这里输入简单</a:t>
            </a:r>
            <a:endParaRPr lang="zh-CN" altLang="en-US" sz="1400" dirty="0">
              <a:solidFill>
                <a:sysClr val="windowText" lastClr="000000"/>
              </a:solidFill>
              <a:latin typeface="Calibri" pitchFamily="34" charset="0"/>
            </a:endParaRPr>
          </a:p>
        </p:txBody>
      </p:sp>
      <p:sp>
        <p:nvSpPr>
          <p:cNvPr id="7" name="矩形 6">
            <a:extLst>
              <a:ext uri="{FF2B5EF4-FFF2-40B4-BE49-F238E27FC236}">
                <a16:creationId xmlns:a16="http://schemas.microsoft.com/office/drawing/2014/main" id="{CA3E609D-DB8A-4D3E-A7CA-8142EBDF33EF}"/>
              </a:ext>
            </a:extLst>
          </p:cNvPr>
          <p:cNvSpPr/>
          <p:nvPr/>
        </p:nvSpPr>
        <p:spPr>
          <a:xfrm>
            <a:off x="6194702" y="3157736"/>
            <a:ext cx="2031325" cy="369332"/>
          </a:xfrm>
          <a:prstGeom prst="rect">
            <a:avLst/>
          </a:prstGeom>
        </p:spPr>
        <p:txBody>
          <a:bodyPr wrap="none">
            <a:spAutoFit/>
          </a:bodyPr>
          <a:lstStyle/>
          <a:p>
            <a:r>
              <a:rPr lang="zh-CN" altLang="en-US" b="1" dirty="0">
                <a:solidFill>
                  <a:sysClr val="windowText" lastClr="000000"/>
                </a:solidFill>
                <a:latin typeface="微软雅黑" panose="020B0503020204020204" pitchFamily="34" charset="-122"/>
                <a:ea typeface="微软雅黑" panose="020B0503020204020204" pitchFamily="34" charset="-122"/>
              </a:rPr>
              <a:t>在此输入相关标题</a:t>
            </a:r>
          </a:p>
        </p:txBody>
      </p:sp>
      <p:sp>
        <p:nvSpPr>
          <p:cNvPr id="8" name="TextBox 19">
            <a:extLst>
              <a:ext uri="{FF2B5EF4-FFF2-40B4-BE49-F238E27FC236}">
                <a16:creationId xmlns:a16="http://schemas.microsoft.com/office/drawing/2014/main" id="{EB3ECF39-9D23-44FE-9C88-C0D6A531DB49}"/>
              </a:ext>
            </a:extLst>
          </p:cNvPr>
          <p:cNvSpPr txBox="1"/>
          <p:nvPr/>
        </p:nvSpPr>
        <p:spPr>
          <a:xfrm>
            <a:off x="6178144" y="3532499"/>
            <a:ext cx="2047884" cy="1384995"/>
          </a:xfrm>
          <a:prstGeom prst="rect">
            <a:avLst/>
          </a:prstGeom>
          <a:noFill/>
        </p:spPr>
        <p:txBody>
          <a:bodyPr wrap="square" rtlCol="0">
            <a:spAutoFit/>
          </a:bodyPr>
          <a:lstStyle/>
          <a:p>
            <a:pPr>
              <a:lnSpc>
                <a:spcPct val="150000"/>
              </a:lnSpc>
            </a:pPr>
            <a:r>
              <a:rPr lang="zh-CN" altLang="en-US" sz="1400" dirty="0">
                <a:solidFill>
                  <a:sysClr val="windowText" lastClr="000000"/>
                </a:solidFill>
              </a:rPr>
              <a:t>这里输入简单的文字概述这里输入简单文字概述这里输入简单的文字概述这里入简单</a:t>
            </a:r>
          </a:p>
        </p:txBody>
      </p:sp>
    </p:spTree>
    <p:extLst>
      <p:ext uri="{BB962C8B-B14F-4D97-AF65-F5344CB8AC3E}">
        <p14:creationId xmlns:p14="http://schemas.microsoft.com/office/powerpoint/2010/main" val="9404701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1700"/>
                                        <p:tgtEl>
                                          <p:spTgt spid="8"/>
                                        </p:tgtEl>
                                      </p:cBhvr>
                                    </p:animEffect>
                                  </p:childTnLst>
                                </p:cTn>
                              </p:par>
                            </p:childTnLst>
                          </p:cTn>
                        </p:par>
                        <p:par>
                          <p:cTn id="22" fill="hold">
                            <p:stCondLst>
                              <p:cond delay="3550"/>
                            </p:stCondLst>
                            <p:childTnLst>
                              <p:par>
                                <p:cTn id="23" presetID="47"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455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555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6550"/>
                            </p:stCondLst>
                            <p:childTnLst>
                              <p:par>
                                <p:cTn id="41" presetID="4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561C51B4-B663-4ECE-8190-4A800EC5C1CE}"/>
              </a:ext>
            </a:extLst>
          </p:cNvPr>
          <p:cNvSpPr/>
          <p:nvPr/>
        </p:nvSpPr>
        <p:spPr>
          <a:xfrm>
            <a:off x="3156126" y="2952272"/>
            <a:ext cx="2363189" cy="2363189"/>
          </a:xfrm>
          <a:prstGeom prst="ellipse">
            <a:avLst/>
          </a:prstGeom>
          <a:solidFill>
            <a:srgbClr val="AC0000"/>
          </a:solidFill>
          <a:ln cmpd="dbl">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椭圆 2">
            <a:extLst>
              <a:ext uri="{FF2B5EF4-FFF2-40B4-BE49-F238E27FC236}">
                <a16:creationId xmlns:a16="http://schemas.microsoft.com/office/drawing/2014/main" id="{29FABC77-DA3D-423A-9733-04146A501C1C}"/>
              </a:ext>
            </a:extLst>
          </p:cNvPr>
          <p:cNvSpPr/>
          <p:nvPr/>
        </p:nvSpPr>
        <p:spPr>
          <a:xfrm>
            <a:off x="3041576" y="2837722"/>
            <a:ext cx="2592288" cy="2592288"/>
          </a:xfrm>
          <a:prstGeom prst="ellipse">
            <a:avLst/>
          </a:prstGeom>
          <a:noFill/>
          <a:ln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4" name="图片 3">
            <a:extLst>
              <a:ext uri="{FF2B5EF4-FFF2-40B4-BE49-F238E27FC236}">
                <a16:creationId xmlns:a16="http://schemas.microsoft.com/office/drawing/2014/main" id="{128EDE59-E55F-44C1-880A-5762358B2A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7109" y="3485794"/>
            <a:ext cx="914667" cy="1286251"/>
          </a:xfrm>
          <a:prstGeom prst="rect">
            <a:avLst/>
          </a:prstGeom>
        </p:spPr>
      </p:pic>
      <p:cxnSp>
        <p:nvCxnSpPr>
          <p:cNvPr id="5" name="直接连接符 4">
            <a:extLst>
              <a:ext uri="{FF2B5EF4-FFF2-40B4-BE49-F238E27FC236}">
                <a16:creationId xmlns:a16="http://schemas.microsoft.com/office/drawing/2014/main" id="{EE0A051D-8DA9-4908-A1FF-6EEAEAEC500B}"/>
              </a:ext>
            </a:extLst>
          </p:cNvPr>
          <p:cNvCxnSpPr>
            <a:stCxn id="3" idx="0"/>
            <a:endCxn id="10" idx="1"/>
          </p:cNvCxnSpPr>
          <p:nvPr/>
        </p:nvCxnSpPr>
        <p:spPr>
          <a:xfrm>
            <a:off x="4337720" y="2837722"/>
            <a:ext cx="21001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6149E91A-A7B4-4B2E-9CA7-C141425CA5B9}"/>
              </a:ext>
            </a:extLst>
          </p:cNvPr>
          <p:cNvCxnSpPr>
            <a:stCxn id="3" idx="6"/>
            <a:endCxn id="12" idx="2"/>
          </p:cNvCxnSpPr>
          <p:nvPr/>
        </p:nvCxnSpPr>
        <p:spPr>
          <a:xfrm flipV="1">
            <a:off x="5633864" y="4128919"/>
            <a:ext cx="792088" cy="494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1D460EAC-C867-4774-A64C-FF9A4FA15528}"/>
              </a:ext>
            </a:extLst>
          </p:cNvPr>
          <p:cNvCxnSpPr>
            <a:stCxn id="3" idx="4"/>
            <a:endCxn id="15" idx="2"/>
          </p:cNvCxnSpPr>
          <p:nvPr/>
        </p:nvCxnSpPr>
        <p:spPr>
          <a:xfrm>
            <a:off x="4337720" y="5430010"/>
            <a:ext cx="208823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E6C9394F-9F1A-4131-A341-E06BFEE3322C}"/>
              </a:ext>
            </a:extLst>
          </p:cNvPr>
          <p:cNvGrpSpPr/>
          <p:nvPr/>
        </p:nvGrpSpPr>
        <p:grpSpPr>
          <a:xfrm>
            <a:off x="6425952" y="2477682"/>
            <a:ext cx="738356" cy="720080"/>
            <a:chOff x="3995936" y="1495374"/>
            <a:chExt cx="738356" cy="720080"/>
          </a:xfrm>
        </p:grpSpPr>
        <p:sp>
          <p:nvSpPr>
            <p:cNvPr id="9" name="椭圆 8">
              <a:extLst>
                <a:ext uri="{FF2B5EF4-FFF2-40B4-BE49-F238E27FC236}">
                  <a16:creationId xmlns:a16="http://schemas.microsoft.com/office/drawing/2014/main" id="{4856166F-7DF9-4873-A4CD-87DED8BE007F}"/>
                </a:ext>
              </a:extLst>
            </p:cNvPr>
            <p:cNvSpPr/>
            <p:nvPr/>
          </p:nvSpPr>
          <p:spPr>
            <a:xfrm>
              <a:off x="3995936" y="1495374"/>
              <a:ext cx="720080" cy="720080"/>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21">
              <a:extLst>
                <a:ext uri="{FF2B5EF4-FFF2-40B4-BE49-F238E27FC236}">
                  <a16:creationId xmlns:a16="http://schemas.microsoft.com/office/drawing/2014/main" id="{2B4AC405-4CC8-485A-80CF-7B15BB51401E}"/>
                </a:ext>
              </a:extLst>
            </p:cNvPr>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a:extLst>
              <a:ext uri="{FF2B5EF4-FFF2-40B4-BE49-F238E27FC236}">
                <a16:creationId xmlns:a16="http://schemas.microsoft.com/office/drawing/2014/main" id="{3EF4476A-66AB-41F4-A13A-A3B252EEC5FF}"/>
              </a:ext>
            </a:extLst>
          </p:cNvPr>
          <p:cNvGrpSpPr/>
          <p:nvPr/>
        </p:nvGrpSpPr>
        <p:grpSpPr>
          <a:xfrm>
            <a:off x="6425952" y="3768879"/>
            <a:ext cx="738356" cy="720080"/>
            <a:chOff x="3995936" y="2786571"/>
            <a:chExt cx="738356" cy="720080"/>
          </a:xfrm>
        </p:grpSpPr>
        <p:sp>
          <p:nvSpPr>
            <p:cNvPr id="12" name="椭圆 11">
              <a:extLst>
                <a:ext uri="{FF2B5EF4-FFF2-40B4-BE49-F238E27FC236}">
                  <a16:creationId xmlns:a16="http://schemas.microsoft.com/office/drawing/2014/main" id="{2D140E6F-7FC6-4E65-A2F0-6F1619D466D9}"/>
                </a:ext>
              </a:extLst>
            </p:cNvPr>
            <p:cNvSpPr/>
            <p:nvPr/>
          </p:nvSpPr>
          <p:spPr>
            <a:xfrm>
              <a:off x="3995936" y="2786571"/>
              <a:ext cx="720080" cy="720080"/>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24">
              <a:extLst>
                <a:ext uri="{FF2B5EF4-FFF2-40B4-BE49-F238E27FC236}">
                  <a16:creationId xmlns:a16="http://schemas.microsoft.com/office/drawing/2014/main" id="{57BF39A9-52BC-4732-94A9-13CF370E182C}"/>
                </a:ext>
              </a:extLst>
            </p:cNvPr>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C1F2FABC-CD83-4E14-9E57-6C6EAD52537E}"/>
              </a:ext>
            </a:extLst>
          </p:cNvPr>
          <p:cNvGrpSpPr/>
          <p:nvPr/>
        </p:nvGrpSpPr>
        <p:grpSpPr>
          <a:xfrm>
            <a:off x="6425952" y="5069970"/>
            <a:ext cx="726481" cy="720080"/>
            <a:chOff x="3995936" y="4087662"/>
            <a:chExt cx="726481" cy="720080"/>
          </a:xfrm>
        </p:grpSpPr>
        <p:sp>
          <p:nvSpPr>
            <p:cNvPr id="15" name="椭圆 14">
              <a:extLst>
                <a:ext uri="{FF2B5EF4-FFF2-40B4-BE49-F238E27FC236}">
                  <a16:creationId xmlns:a16="http://schemas.microsoft.com/office/drawing/2014/main" id="{B3104721-3CEA-484E-9383-113A33C3B83F}"/>
                </a:ext>
              </a:extLst>
            </p:cNvPr>
            <p:cNvSpPr/>
            <p:nvPr/>
          </p:nvSpPr>
          <p:spPr>
            <a:xfrm>
              <a:off x="3995936" y="4087662"/>
              <a:ext cx="720080" cy="720080"/>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27">
              <a:extLst>
                <a:ext uri="{FF2B5EF4-FFF2-40B4-BE49-F238E27FC236}">
                  <a16:creationId xmlns:a16="http://schemas.microsoft.com/office/drawing/2014/main" id="{03C75B8F-A1E5-4F9B-A0F0-DD282EE7DCB2}"/>
                </a:ext>
              </a:extLst>
            </p:cNvPr>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17" name="TextBox 28">
            <a:extLst>
              <a:ext uri="{FF2B5EF4-FFF2-40B4-BE49-F238E27FC236}">
                <a16:creationId xmlns:a16="http://schemas.microsoft.com/office/drawing/2014/main" id="{B35121C4-6086-4D9F-BE27-38B60B0AAF43}"/>
              </a:ext>
            </a:extLst>
          </p:cNvPr>
          <p:cNvSpPr txBox="1"/>
          <p:nvPr/>
        </p:nvSpPr>
        <p:spPr bwMode="auto">
          <a:xfrm>
            <a:off x="7316888" y="2765714"/>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18" name="矩形 17">
            <a:extLst>
              <a:ext uri="{FF2B5EF4-FFF2-40B4-BE49-F238E27FC236}">
                <a16:creationId xmlns:a16="http://schemas.microsoft.com/office/drawing/2014/main" id="{8A617CCB-8F9A-4FC4-9B29-4E048CA31155}"/>
              </a:ext>
            </a:extLst>
          </p:cNvPr>
          <p:cNvSpPr/>
          <p:nvPr/>
        </p:nvSpPr>
        <p:spPr bwMode="auto">
          <a:xfrm>
            <a:off x="7331253" y="2399648"/>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sp>
        <p:nvSpPr>
          <p:cNvPr id="19" name="TextBox 30">
            <a:extLst>
              <a:ext uri="{FF2B5EF4-FFF2-40B4-BE49-F238E27FC236}">
                <a16:creationId xmlns:a16="http://schemas.microsoft.com/office/drawing/2014/main" id="{3022C4F8-911A-40AE-8B5C-94493866CA28}"/>
              </a:ext>
            </a:extLst>
          </p:cNvPr>
          <p:cNvSpPr txBox="1"/>
          <p:nvPr/>
        </p:nvSpPr>
        <p:spPr bwMode="auto">
          <a:xfrm>
            <a:off x="7343879" y="3995876"/>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20" name="矩形 19">
            <a:extLst>
              <a:ext uri="{FF2B5EF4-FFF2-40B4-BE49-F238E27FC236}">
                <a16:creationId xmlns:a16="http://schemas.microsoft.com/office/drawing/2014/main" id="{63A833FA-EE23-49E8-8649-ED19ECF47592}"/>
              </a:ext>
            </a:extLst>
          </p:cNvPr>
          <p:cNvSpPr/>
          <p:nvPr/>
        </p:nvSpPr>
        <p:spPr bwMode="auto">
          <a:xfrm>
            <a:off x="7358244" y="3629810"/>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sp>
        <p:nvSpPr>
          <p:cNvPr id="21" name="TextBox 32">
            <a:extLst>
              <a:ext uri="{FF2B5EF4-FFF2-40B4-BE49-F238E27FC236}">
                <a16:creationId xmlns:a16="http://schemas.microsoft.com/office/drawing/2014/main" id="{B20B6B2E-668F-419C-9916-4C97740ABE96}"/>
              </a:ext>
            </a:extLst>
          </p:cNvPr>
          <p:cNvSpPr txBox="1"/>
          <p:nvPr/>
        </p:nvSpPr>
        <p:spPr bwMode="auto">
          <a:xfrm>
            <a:off x="7362056" y="5292020"/>
            <a:ext cx="3546569" cy="61472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22" name="矩形 21">
            <a:extLst>
              <a:ext uri="{FF2B5EF4-FFF2-40B4-BE49-F238E27FC236}">
                <a16:creationId xmlns:a16="http://schemas.microsoft.com/office/drawing/2014/main" id="{5DCFBA93-08F1-4ED2-A35F-DCF375B45FAF}"/>
              </a:ext>
            </a:extLst>
          </p:cNvPr>
          <p:cNvSpPr/>
          <p:nvPr/>
        </p:nvSpPr>
        <p:spPr bwMode="auto">
          <a:xfrm>
            <a:off x="7376421" y="4925954"/>
            <a:ext cx="2020887" cy="338554"/>
          </a:xfrm>
          <a:prstGeom prst="rect">
            <a:avLst/>
          </a:prstGeom>
        </p:spPr>
        <p:txBody>
          <a:bodyPr>
            <a:spAutoFit/>
          </a:bodyPr>
          <a:lstStyle/>
          <a:p>
            <a:pP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85000"/>
                  <a:lumOff val="15000"/>
                </a:schemeClr>
              </a:solidFill>
            </a:endParaRPr>
          </a:p>
        </p:txBody>
      </p:sp>
    </p:spTree>
    <p:extLst>
      <p:ext uri="{BB962C8B-B14F-4D97-AF65-F5344CB8AC3E}">
        <p14:creationId xmlns:p14="http://schemas.microsoft.com/office/powerpoint/2010/main" val="22219323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2000"/>
                                        <p:tgtEl>
                                          <p:spTgt spid="11"/>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heel(1)">
                                      <p:cBhvr>
                                        <p:cTn id="65" dur="2000"/>
                                        <p:tgtEl>
                                          <p:spTgt spid="14"/>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a:extLst>
              <a:ext uri="{FF2B5EF4-FFF2-40B4-BE49-F238E27FC236}">
                <a16:creationId xmlns:a16="http://schemas.microsoft.com/office/drawing/2014/main" id="{ACC08155-766B-408C-A792-8E1AE70C92A3}"/>
              </a:ext>
            </a:extLst>
          </p:cNvPr>
          <p:cNvSpPr/>
          <p:nvPr/>
        </p:nvSpPr>
        <p:spPr>
          <a:xfrm rot="16200000">
            <a:off x="3113028" y="2423010"/>
            <a:ext cx="797366" cy="750462"/>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TextBox 14">
            <a:extLst>
              <a:ext uri="{FF2B5EF4-FFF2-40B4-BE49-F238E27FC236}">
                <a16:creationId xmlns:a16="http://schemas.microsoft.com/office/drawing/2014/main" id="{2D9BF8D6-859A-4102-93A0-205F84F3BF07}"/>
              </a:ext>
            </a:extLst>
          </p:cNvPr>
          <p:cNvSpPr txBox="1"/>
          <p:nvPr/>
        </p:nvSpPr>
        <p:spPr>
          <a:xfrm>
            <a:off x="3192716" y="253486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 name="TextBox 15">
            <a:extLst>
              <a:ext uri="{FF2B5EF4-FFF2-40B4-BE49-F238E27FC236}">
                <a16:creationId xmlns:a16="http://schemas.microsoft.com/office/drawing/2014/main" id="{1507044E-C206-4394-94C2-6E297A40EF2B}"/>
              </a:ext>
            </a:extLst>
          </p:cNvPr>
          <p:cNvSpPr txBox="1"/>
          <p:nvPr/>
        </p:nvSpPr>
        <p:spPr bwMode="auto">
          <a:xfrm>
            <a:off x="4000577" y="2908893"/>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5" name="矩形 4">
            <a:extLst>
              <a:ext uri="{FF2B5EF4-FFF2-40B4-BE49-F238E27FC236}">
                <a16:creationId xmlns:a16="http://schemas.microsoft.com/office/drawing/2014/main" id="{DC32ECE4-02FD-4C5D-8CDA-879DE7AE3E67}"/>
              </a:ext>
            </a:extLst>
          </p:cNvPr>
          <p:cNvSpPr/>
          <p:nvPr/>
        </p:nvSpPr>
        <p:spPr bwMode="auto">
          <a:xfrm>
            <a:off x="4000576" y="2562235"/>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endParaRPr>
          </a:p>
        </p:txBody>
      </p:sp>
      <p:sp>
        <p:nvSpPr>
          <p:cNvPr id="6" name="六边形 5">
            <a:extLst>
              <a:ext uri="{FF2B5EF4-FFF2-40B4-BE49-F238E27FC236}">
                <a16:creationId xmlns:a16="http://schemas.microsoft.com/office/drawing/2014/main" id="{8280BB6E-F970-4784-9087-4938907BE7A0}"/>
              </a:ext>
            </a:extLst>
          </p:cNvPr>
          <p:cNvSpPr/>
          <p:nvPr/>
        </p:nvSpPr>
        <p:spPr>
          <a:xfrm rot="16200000">
            <a:off x="3113027" y="4228489"/>
            <a:ext cx="797366" cy="750462"/>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18">
            <a:extLst>
              <a:ext uri="{FF2B5EF4-FFF2-40B4-BE49-F238E27FC236}">
                <a16:creationId xmlns:a16="http://schemas.microsoft.com/office/drawing/2014/main" id="{AA9C60EC-2F9C-40D9-B082-3BB15583535B}"/>
              </a:ext>
            </a:extLst>
          </p:cNvPr>
          <p:cNvSpPr txBox="1"/>
          <p:nvPr/>
        </p:nvSpPr>
        <p:spPr>
          <a:xfrm>
            <a:off x="3192715" y="434034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TextBox 19">
            <a:extLst>
              <a:ext uri="{FF2B5EF4-FFF2-40B4-BE49-F238E27FC236}">
                <a16:creationId xmlns:a16="http://schemas.microsoft.com/office/drawing/2014/main" id="{7E3C2B32-65F1-49F9-9D0E-771880447886}"/>
              </a:ext>
            </a:extLst>
          </p:cNvPr>
          <p:cNvSpPr txBox="1"/>
          <p:nvPr/>
        </p:nvSpPr>
        <p:spPr bwMode="auto">
          <a:xfrm>
            <a:off x="4000576" y="4714372"/>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9" name="矩形 8">
            <a:extLst>
              <a:ext uri="{FF2B5EF4-FFF2-40B4-BE49-F238E27FC236}">
                <a16:creationId xmlns:a16="http://schemas.microsoft.com/office/drawing/2014/main" id="{7F83440A-04F5-4030-9FB9-659EC88D0412}"/>
              </a:ext>
            </a:extLst>
          </p:cNvPr>
          <p:cNvSpPr/>
          <p:nvPr/>
        </p:nvSpPr>
        <p:spPr bwMode="auto">
          <a:xfrm>
            <a:off x="4000575" y="4367714"/>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endParaRPr>
          </a:p>
        </p:txBody>
      </p:sp>
      <p:sp>
        <p:nvSpPr>
          <p:cNvPr id="10" name="六边形 9">
            <a:extLst>
              <a:ext uri="{FF2B5EF4-FFF2-40B4-BE49-F238E27FC236}">
                <a16:creationId xmlns:a16="http://schemas.microsoft.com/office/drawing/2014/main" id="{3F851EAC-DD5B-4C49-9003-FBF54EBE9D9E}"/>
              </a:ext>
            </a:extLst>
          </p:cNvPr>
          <p:cNvSpPr/>
          <p:nvPr/>
        </p:nvSpPr>
        <p:spPr>
          <a:xfrm rot="16200000">
            <a:off x="7289493" y="2428290"/>
            <a:ext cx="797366" cy="750462"/>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TextBox 22">
            <a:extLst>
              <a:ext uri="{FF2B5EF4-FFF2-40B4-BE49-F238E27FC236}">
                <a16:creationId xmlns:a16="http://schemas.microsoft.com/office/drawing/2014/main" id="{3D21D57F-3439-4ABC-9FD5-4EC003B3A621}"/>
              </a:ext>
            </a:extLst>
          </p:cNvPr>
          <p:cNvSpPr txBox="1"/>
          <p:nvPr/>
        </p:nvSpPr>
        <p:spPr>
          <a:xfrm>
            <a:off x="7369181" y="254014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TextBox 23">
            <a:extLst>
              <a:ext uri="{FF2B5EF4-FFF2-40B4-BE49-F238E27FC236}">
                <a16:creationId xmlns:a16="http://schemas.microsoft.com/office/drawing/2014/main" id="{56436A57-7604-41B7-AE15-6852D35A42DE}"/>
              </a:ext>
            </a:extLst>
          </p:cNvPr>
          <p:cNvSpPr txBox="1"/>
          <p:nvPr/>
        </p:nvSpPr>
        <p:spPr bwMode="auto">
          <a:xfrm>
            <a:off x="8177042" y="2914173"/>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13" name="矩形 12">
            <a:extLst>
              <a:ext uri="{FF2B5EF4-FFF2-40B4-BE49-F238E27FC236}">
                <a16:creationId xmlns:a16="http://schemas.microsoft.com/office/drawing/2014/main" id="{F1180D65-B213-4690-A4BC-66B6D2E80806}"/>
              </a:ext>
            </a:extLst>
          </p:cNvPr>
          <p:cNvSpPr/>
          <p:nvPr/>
        </p:nvSpPr>
        <p:spPr bwMode="auto">
          <a:xfrm>
            <a:off x="8177041" y="2567515"/>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endParaRPr>
          </a:p>
        </p:txBody>
      </p:sp>
      <p:sp>
        <p:nvSpPr>
          <p:cNvPr id="14" name="六边形 13">
            <a:extLst>
              <a:ext uri="{FF2B5EF4-FFF2-40B4-BE49-F238E27FC236}">
                <a16:creationId xmlns:a16="http://schemas.microsoft.com/office/drawing/2014/main" id="{77F60765-E0D4-413D-8E38-069525C38ECD}"/>
              </a:ext>
            </a:extLst>
          </p:cNvPr>
          <p:cNvSpPr/>
          <p:nvPr/>
        </p:nvSpPr>
        <p:spPr>
          <a:xfrm rot="16200000">
            <a:off x="7289492" y="4233769"/>
            <a:ext cx="797366" cy="750462"/>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TextBox 26">
            <a:extLst>
              <a:ext uri="{FF2B5EF4-FFF2-40B4-BE49-F238E27FC236}">
                <a16:creationId xmlns:a16="http://schemas.microsoft.com/office/drawing/2014/main" id="{6055B9FE-1A52-4856-824D-4AB1686B2E2B}"/>
              </a:ext>
            </a:extLst>
          </p:cNvPr>
          <p:cNvSpPr txBox="1"/>
          <p:nvPr/>
        </p:nvSpPr>
        <p:spPr>
          <a:xfrm>
            <a:off x="7369180" y="434562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TextBox 27">
            <a:extLst>
              <a:ext uri="{FF2B5EF4-FFF2-40B4-BE49-F238E27FC236}">
                <a16:creationId xmlns:a16="http://schemas.microsoft.com/office/drawing/2014/main" id="{F316B6AB-EA59-43CA-9F05-DBF4C6A4A328}"/>
              </a:ext>
            </a:extLst>
          </p:cNvPr>
          <p:cNvSpPr txBox="1"/>
          <p:nvPr/>
        </p:nvSpPr>
        <p:spPr bwMode="auto">
          <a:xfrm>
            <a:off x="8177041" y="4719652"/>
            <a:ext cx="2952328"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a:t>
            </a:r>
            <a:endParaRPr lang="zh-CN" altLang="en-US" sz="1200" dirty="0">
              <a:solidFill>
                <a:schemeClr val="tx1">
                  <a:lumMod val="85000"/>
                  <a:lumOff val="15000"/>
                </a:schemeClr>
              </a:solidFill>
              <a:latin typeface="Calibri" pitchFamily="34" charset="0"/>
            </a:endParaRPr>
          </a:p>
        </p:txBody>
      </p:sp>
      <p:sp>
        <p:nvSpPr>
          <p:cNvPr id="17" name="矩形 16">
            <a:extLst>
              <a:ext uri="{FF2B5EF4-FFF2-40B4-BE49-F238E27FC236}">
                <a16:creationId xmlns:a16="http://schemas.microsoft.com/office/drawing/2014/main" id="{206E174B-928F-47D4-8FC4-FD1AB799E86A}"/>
              </a:ext>
            </a:extLst>
          </p:cNvPr>
          <p:cNvSpPr/>
          <p:nvPr/>
        </p:nvSpPr>
        <p:spPr bwMode="auto">
          <a:xfrm>
            <a:off x="8177040" y="4372994"/>
            <a:ext cx="2020887" cy="369332"/>
          </a:xfrm>
          <a:prstGeom prst="rect">
            <a:avLst/>
          </a:prstGeom>
        </p:spPr>
        <p:txBody>
          <a:bodyPr>
            <a:spAutoFit/>
          </a:bodyPr>
          <a:lstStyle/>
          <a:p>
            <a:pPr>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endParaRPr>
          </a:p>
        </p:txBody>
      </p:sp>
    </p:spTree>
    <p:extLst>
      <p:ext uri="{BB962C8B-B14F-4D97-AF65-F5344CB8AC3E}">
        <p14:creationId xmlns:p14="http://schemas.microsoft.com/office/powerpoint/2010/main" val="24603798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000"/>
                                        <p:tgtEl>
                                          <p:spTgt spid="8"/>
                                        </p:tgtEl>
                                      </p:cBhvr>
                                    </p:animEffect>
                                    <p:anim calcmode="lin" valueType="num">
                                      <p:cBhvr>
                                        <p:cTn id="62" dur="1000" fill="hold"/>
                                        <p:tgtEl>
                                          <p:spTgt spid="8"/>
                                        </p:tgtEl>
                                        <p:attrNameLst>
                                          <p:attrName>ppt_x</p:attrName>
                                        </p:attrNameLst>
                                      </p:cBhvr>
                                      <p:tavLst>
                                        <p:tav tm="0">
                                          <p:val>
                                            <p:strVal val="#ppt_x"/>
                                          </p:val>
                                        </p:tav>
                                        <p:tav tm="100000">
                                          <p:val>
                                            <p:strVal val="#ppt_x"/>
                                          </p:val>
                                        </p:tav>
                                      </p:tavLst>
                                    </p:anim>
                                    <p:anim calcmode="lin" valueType="num">
                                      <p:cBhvr>
                                        <p:cTn id="63" dur="1000" fill="hold"/>
                                        <p:tgtEl>
                                          <p:spTgt spid="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0-#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0-#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anim calcmode="lin" valueType="num">
                                      <p:cBhvr>
                                        <p:cTn id="77" dur="1000" fill="hold"/>
                                        <p:tgtEl>
                                          <p:spTgt spid="17"/>
                                        </p:tgtEl>
                                        <p:attrNameLst>
                                          <p:attrName>ppt_x</p:attrName>
                                        </p:attrNameLst>
                                      </p:cBhvr>
                                      <p:tavLst>
                                        <p:tav tm="0">
                                          <p:val>
                                            <p:strVal val="#ppt_x"/>
                                          </p:val>
                                        </p:tav>
                                        <p:tav tm="100000">
                                          <p:val>
                                            <p:strVal val="#ppt_x"/>
                                          </p:val>
                                        </p:tav>
                                      </p:tavLst>
                                    </p:anim>
                                    <p:anim calcmode="lin" valueType="num">
                                      <p:cBhvr>
                                        <p:cTn id="78" dur="1000" fill="hold"/>
                                        <p:tgtEl>
                                          <p:spTgt spid="1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7" grpId="0"/>
      <p:bldP spid="8" grpId="0"/>
      <p:bldP spid="9" grpId="0"/>
      <p:bldP spid="10" grpId="0" animBg="1"/>
      <p:bldP spid="11" grpId="0"/>
      <p:bldP spid="12" grpId="0"/>
      <p:bldP spid="13" grpId="0"/>
      <p:bldP spid="14" grpId="0" animBg="1"/>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0B34E117-1E59-4BB2-ADC5-C51D32F7114D}"/>
              </a:ext>
            </a:extLst>
          </p:cNvPr>
          <p:cNvSpPr txBox="1"/>
          <p:nvPr/>
        </p:nvSpPr>
        <p:spPr>
          <a:xfrm>
            <a:off x="3530831" y="2870954"/>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a:extLst>
              <a:ext uri="{FF2B5EF4-FFF2-40B4-BE49-F238E27FC236}">
                <a16:creationId xmlns:a16="http://schemas.microsoft.com/office/drawing/2014/main" id="{60F7595C-F79A-4723-98C7-08C1380492E9}"/>
              </a:ext>
            </a:extLst>
          </p:cNvPr>
          <p:cNvSpPr txBox="1"/>
          <p:nvPr/>
        </p:nvSpPr>
        <p:spPr>
          <a:xfrm>
            <a:off x="3530832" y="4180194"/>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a:t>
            </a:r>
          </a:p>
        </p:txBody>
      </p:sp>
      <p:sp>
        <p:nvSpPr>
          <p:cNvPr id="4" name="对角圆角矩形 19">
            <a:extLst>
              <a:ext uri="{FF2B5EF4-FFF2-40B4-BE49-F238E27FC236}">
                <a16:creationId xmlns:a16="http://schemas.microsoft.com/office/drawing/2014/main" id="{DFADB953-EFE6-498B-9333-AD0EA14AAF95}"/>
              </a:ext>
            </a:extLst>
          </p:cNvPr>
          <p:cNvSpPr/>
          <p:nvPr/>
        </p:nvSpPr>
        <p:spPr>
          <a:xfrm>
            <a:off x="3602840" y="2510910"/>
            <a:ext cx="1425644" cy="381387"/>
          </a:xfrm>
          <a:prstGeom prst="round2DiagRect">
            <a:avLst>
              <a:gd name="adj1" fmla="val 30205"/>
              <a:gd name="adj2" fmla="val 0"/>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标题一</a:t>
            </a:r>
          </a:p>
        </p:txBody>
      </p:sp>
      <p:sp>
        <p:nvSpPr>
          <p:cNvPr id="5" name="对角圆角矩形 20">
            <a:extLst>
              <a:ext uri="{FF2B5EF4-FFF2-40B4-BE49-F238E27FC236}">
                <a16:creationId xmlns:a16="http://schemas.microsoft.com/office/drawing/2014/main" id="{1269225B-F07E-4B47-BF44-B36028F9885A}"/>
              </a:ext>
            </a:extLst>
          </p:cNvPr>
          <p:cNvSpPr/>
          <p:nvPr/>
        </p:nvSpPr>
        <p:spPr>
          <a:xfrm>
            <a:off x="3602840" y="3844069"/>
            <a:ext cx="1425644" cy="381387"/>
          </a:xfrm>
          <a:prstGeom prst="round2DiagRect">
            <a:avLst>
              <a:gd name="adj1" fmla="val 30205"/>
              <a:gd name="adj2" fmla="val 0"/>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6" name="对角圆角矩形 21">
            <a:extLst>
              <a:ext uri="{FF2B5EF4-FFF2-40B4-BE49-F238E27FC236}">
                <a16:creationId xmlns:a16="http://schemas.microsoft.com/office/drawing/2014/main" id="{D0583323-D52F-4D2E-91D1-4176AA030B65}"/>
              </a:ext>
            </a:extLst>
          </p:cNvPr>
          <p:cNvSpPr/>
          <p:nvPr/>
        </p:nvSpPr>
        <p:spPr>
          <a:xfrm>
            <a:off x="3602840" y="4667232"/>
            <a:ext cx="1425644" cy="381387"/>
          </a:xfrm>
          <a:prstGeom prst="round2DiagRect">
            <a:avLst>
              <a:gd name="adj1" fmla="val 30205"/>
              <a:gd name="adj2" fmla="val 0"/>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7" name="TextBox 6">
            <a:extLst>
              <a:ext uri="{FF2B5EF4-FFF2-40B4-BE49-F238E27FC236}">
                <a16:creationId xmlns:a16="http://schemas.microsoft.com/office/drawing/2014/main" id="{66B07AE2-64ED-4104-A8AD-71989DFE72B7}"/>
              </a:ext>
            </a:extLst>
          </p:cNvPr>
          <p:cNvSpPr txBox="1"/>
          <p:nvPr/>
        </p:nvSpPr>
        <p:spPr>
          <a:xfrm>
            <a:off x="3530831" y="5037209"/>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sp>
        <p:nvSpPr>
          <p:cNvPr id="11" name="矩形 10">
            <a:extLst>
              <a:ext uri="{FF2B5EF4-FFF2-40B4-BE49-F238E27FC236}">
                <a16:creationId xmlns:a16="http://schemas.microsoft.com/office/drawing/2014/main" id="{36F8BC06-7DB7-4DF4-9894-B4C89D2E4787}"/>
              </a:ext>
            </a:extLst>
          </p:cNvPr>
          <p:cNvSpPr/>
          <p:nvPr/>
        </p:nvSpPr>
        <p:spPr>
          <a:xfrm>
            <a:off x="7995326" y="2587256"/>
            <a:ext cx="3862844" cy="2692285"/>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67234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a:extLst>
              <a:ext uri="{FF2B5EF4-FFF2-40B4-BE49-F238E27FC236}">
                <a16:creationId xmlns:a16="http://schemas.microsoft.com/office/drawing/2014/main" id="{B21B88C2-6671-4563-AE1C-2E862E4293E9}"/>
              </a:ext>
            </a:extLst>
          </p:cNvPr>
          <p:cNvSpPr/>
          <p:nvPr/>
        </p:nvSpPr>
        <p:spPr>
          <a:xfrm rot="8035252">
            <a:off x="3097928" y="2571241"/>
            <a:ext cx="2664296" cy="2664296"/>
          </a:xfrm>
          <a:prstGeom prst="teardrop">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E848F8F2-3213-43FE-82BA-4D8D0470AD7D}"/>
              </a:ext>
            </a:extLst>
          </p:cNvPr>
          <p:cNvSpPr/>
          <p:nvPr/>
        </p:nvSpPr>
        <p:spPr>
          <a:xfrm rot="8035252">
            <a:off x="5423971" y="3607940"/>
            <a:ext cx="1779427" cy="1779427"/>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8BF9839E-9F2D-4789-9B56-7A6B16A150A4}"/>
              </a:ext>
            </a:extLst>
          </p:cNvPr>
          <p:cNvSpPr/>
          <p:nvPr/>
        </p:nvSpPr>
        <p:spPr>
          <a:xfrm>
            <a:off x="5055662" y="2595845"/>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5" name="椭圆 4">
            <a:extLst>
              <a:ext uri="{FF2B5EF4-FFF2-40B4-BE49-F238E27FC236}">
                <a16:creationId xmlns:a16="http://schemas.microsoft.com/office/drawing/2014/main" id="{DC226731-88C7-48AD-A808-2AEF216B55CE}"/>
              </a:ext>
            </a:extLst>
          </p:cNvPr>
          <p:cNvSpPr/>
          <p:nvPr/>
        </p:nvSpPr>
        <p:spPr>
          <a:xfrm>
            <a:off x="6554956" y="3616872"/>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6" name="TextBox 17">
            <a:extLst>
              <a:ext uri="{FF2B5EF4-FFF2-40B4-BE49-F238E27FC236}">
                <a16:creationId xmlns:a16="http://schemas.microsoft.com/office/drawing/2014/main" id="{62CFE0D8-8AB1-4818-BC46-BD37801AE38F}"/>
              </a:ext>
            </a:extLst>
          </p:cNvPr>
          <p:cNvSpPr txBox="1"/>
          <p:nvPr/>
        </p:nvSpPr>
        <p:spPr>
          <a:xfrm>
            <a:off x="5171758" y="2811869"/>
            <a:ext cx="627095" cy="400110"/>
          </a:xfrm>
          <a:prstGeom prst="rect">
            <a:avLst/>
          </a:prstGeom>
          <a:noFill/>
        </p:spPr>
        <p:txBody>
          <a:bodyPr wrap="none" rtlCol="0">
            <a:spAutoFit/>
          </a:bodyPr>
          <a:lstStyle/>
          <a:p>
            <a:r>
              <a:rPr lang="en-US" altLang="zh-CN" sz="2000" dirty="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7" name="TextBox 18">
            <a:extLst>
              <a:ext uri="{FF2B5EF4-FFF2-40B4-BE49-F238E27FC236}">
                <a16:creationId xmlns:a16="http://schemas.microsoft.com/office/drawing/2014/main" id="{D9AE6E8E-1EDF-4CA9-8638-25B48A38FAD4}"/>
              </a:ext>
            </a:extLst>
          </p:cNvPr>
          <p:cNvSpPr txBox="1"/>
          <p:nvPr/>
        </p:nvSpPr>
        <p:spPr>
          <a:xfrm>
            <a:off x="6595084" y="3752833"/>
            <a:ext cx="583814" cy="369332"/>
          </a:xfrm>
          <a:prstGeom prst="rect">
            <a:avLst/>
          </a:prstGeom>
          <a:noFill/>
        </p:spPr>
        <p:txBody>
          <a:bodyPr wrap="none" rtlCol="0">
            <a:spAutoFit/>
          </a:bodyPr>
          <a:lstStyle/>
          <a:p>
            <a:r>
              <a:rPr lang="en-US" altLang="zh-CN" dirty="0">
                <a:solidFill>
                  <a:schemeClr val="tx1">
                    <a:lumMod val="85000"/>
                    <a:lumOff val="15000"/>
                  </a:schemeClr>
                </a:solidFill>
              </a:rPr>
              <a:t>35%</a:t>
            </a:r>
            <a:endParaRPr lang="zh-CN" altLang="en-US" dirty="0">
              <a:solidFill>
                <a:schemeClr val="tx1">
                  <a:lumMod val="85000"/>
                  <a:lumOff val="15000"/>
                </a:schemeClr>
              </a:solidFill>
            </a:endParaRPr>
          </a:p>
        </p:txBody>
      </p:sp>
      <p:sp>
        <p:nvSpPr>
          <p:cNvPr id="8" name="矩形 7">
            <a:extLst>
              <a:ext uri="{FF2B5EF4-FFF2-40B4-BE49-F238E27FC236}">
                <a16:creationId xmlns:a16="http://schemas.microsoft.com/office/drawing/2014/main" id="{E7A06D20-331E-4F96-B7DA-14876480BAAA}"/>
              </a:ext>
            </a:extLst>
          </p:cNvPr>
          <p:cNvSpPr/>
          <p:nvPr/>
        </p:nvSpPr>
        <p:spPr>
          <a:xfrm flipH="1">
            <a:off x="3543494" y="3605363"/>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a:p>
            <a:pPr>
              <a:lnSpc>
                <a:spcPct val="150000"/>
              </a:lnSpc>
            </a:pPr>
            <a:r>
              <a:rPr lang="zh-CN" altLang="en-US" sz="1200" dirty="0">
                <a:solidFill>
                  <a:schemeClr val="bg1"/>
                </a:solidFill>
              </a:rPr>
              <a:t>字概述简单的文字概</a:t>
            </a:r>
            <a:endParaRPr lang="en-US" altLang="zh-CN" sz="1200" dirty="0">
              <a:solidFill>
                <a:schemeClr val="bg1"/>
              </a:solidFill>
            </a:endParaRPr>
          </a:p>
        </p:txBody>
      </p:sp>
      <p:sp>
        <p:nvSpPr>
          <p:cNvPr id="9" name="矩形 8">
            <a:extLst>
              <a:ext uri="{FF2B5EF4-FFF2-40B4-BE49-F238E27FC236}">
                <a16:creationId xmlns:a16="http://schemas.microsoft.com/office/drawing/2014/main" id="{6E8D5252-EDC8-4021-98DC-7DDDA6D768CA}"/>
              </a:ext>
            </a:extLst>
          </p:cNvPr>
          <p:cNvSpPr/>
          <p:nvPr/>
        </p:nvSpPr>
        <p:spPr>
          <a:xfrm>
            <a:off x="3615501" y="32885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7B4A0533-2B2F-4E51-A1C7-09A11DFFF0D1}"/>
              </a:ext>
            </a:extLst>
          </p:cNvPr>
          <p:cNvSpPr/>
          <p:nvPr/>
        </p:nvSpPr>
        <p:spPr>
          <a:xfrm flipH="1">
            <a:off x="5513358" y="4402733"/>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p:txBody>
      </p:sp>
      <p:sp>
        <p:nvSpPr>
          <p:cNvPr id="11" name="矩形 10">
            <a:extLst>
              <a:ext uri="{FF2B5EF4-FFF2-40B4-BE49-F238E27FC236}">
                <a16:creationId xmlns:a16="http://schemas.microsoft.com/office/drawing/2014/main" id="{018797D3-FDA3-4798-8AA4-408A6D88F5D6}"/>
              </a:ext>
            </a:extLst>
          </p:cNvPr>
          <p:cNvSpPr/>
          <p:nvPr/>
        </p:nvSpPr>
        <p:spPr>
          <a:xfrm>
            <a:off x="5585365" y="408594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填写小标题</a:t>
            </a:r>
            <a:endParaRPr lang="en-US" altLang="zh-CN" sz="1300" b="1" dirty="0">
              <a:solidFill>
                <a:schemeClr val="bg1"/>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id="{A2839D6A-DDEF-421C-9192-1414FA2929DA}"/>
              </a:ext>
            </a:extLst>
          </p:cNvPr>
          <p:cNvSpPr/>
          <p:nvPr/>
        </p:nvSpPr>
        <p:spPr>
          <a:xfrm flipH="1">
            <a:off x="6554955" y="2567535"/>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rPr>
              <a:t>这里输入简单的文字概述这里输入简单文字概述简单的文字概述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id="{A22A5C6E-A047-476F-8D34-B35990F9269F}"/>
              </a:ext>
            </a:extLst>
          </p:cNvPr>
          <p:cNvSpPr/>
          <p:nvPr/>
        </p:nvSpPr>
        <p:spPr>
          <a:xfrm flipH="1">
            <a:off x="8163092" y="3848735"/>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rPr>
              <a:t>这里输入简单的文字概述这里输入简单文字概述简单的文字概述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34458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Scale>
                                      <p:cBhvr>
                                        <p:cTn id="4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
                                        </p:tgtEl>
                                        <p:attrNameLst>
                                          <p:attrName>ppt_x</p:attrName>
                                          <p:attrName>ppt_y</p:attrName>
                                        </p:attrNameLst>
                                      </p:cBhvr>
                                    </p:animMotion>
                                    <p:animEffect transition="in" filter="fade">
                                      <p:cBhvr>
                                        <p:cTn id="42" dur="1000"/>
                                        <p:tgtEl>
                                          <p:spTgt spid="4"/>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6"/>
                                        </p:tgtEl>
                                        <p:attrNameLst>
                                          <p:attrName>ppt_x</p:attrName>
                                          <p:attrName>ppt_y</p:attrName>
                                        </p:attrNameLst>
                                      </p:cBhvr>
                                    </p:animMotion>
                                    <p:animEffect transition="in" filter="fade">
                                      <p:cBhvr>
                                        <p:cTn id="47" dur="1000"/>
                                        <p:tgtEl>
                                          <p:spTgt spid="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350"/>
                                        <p:tgtEl>
                                          <p:spTgt spid="9"/>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9"/>
                                        </p:tgtEl>
                                      </p:cBhvr>
                                    </p:animEffect>
                                    <p:animScale>
                                      <p:cBhvr>
                                        <p:cTn id="54" dur="200" autoRev="1" fill="hold"/>
                                        <p:tgtEl>
                                          <p:spTgt spid="9"/>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par>
                          <p:cTn id="63" fill="hold">
                            <p:stCondLst>
                              <p:cond delay="4400"/>
                            </p:stCondLst>
                            <p:childTnLst>
                              <p:par>
                                <p:cTn id="64" presetID="52" presetClass="entr" presetSubtype="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Scale>
                                      <p:cBhvr>
                                        <p:cTn id="6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5"/>
                                        </p:tgtEl>
                                        <p:attrNameLst>
                                          <p:attrName>ppt_x</p:attrName>
                                          <p:attrName>ppt_y</p:attrName>
                                        </p:attrNameLst>
                                      </p:cBhvr>
                                    </p:animMotion>
                                    <p:animEffect transition="in" filter="fade">
                                      <p:cBhvr>
                                        <p:cTn id="68" dur="1000"/>
                                        <p:tgtEl>
                                          <p:spTgt spid="5"/>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Scale>
                                      <p:cBhvr>
                                        <p:cTn id="7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7"/>
                                        </p:tgtEl>
                                        <p:attrNameLst>
                                          <p:attrName>ppt_x</p:attrName>
                                          <p:attrName>ppt_y</p:attrName>
                                        </p:attrNameLst>
                                      </p:cBhvr>
                                    </p:animMotion>
                                    <p:animEffect transition="in" filter="fade">
                                      <p:cBhvr>
                                        <p:cTn id="73" dur="1000"/>
                                        <p:tgtEl>
                                          <p:spTgt spid="7"/>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350"/>
                                        <p:tgtEl>
                                          <p:spTgt spid="11"/>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11"/>
                                        </p:tgtEl>
                                      </p:cBhvr>
                                    </p:animEffect>
                                    <p:animScale>
                                      <p:cBhvr>
                                        <p:cTn id="80" dur="200" autoRev="1" fill="hold"/>
                                        <p:tgtEl>
                                          <p:spTgt spid="11"/>
                                        </p:tgtEl>
                                      </p:cBhvr>
                                      <p:by x="105000" y="105000"/>
                                    </p:animScale>
                                  </p:childTnLst>
                                </p:cTn>
                              </p:par>
                            </p:childTnLst>
                          </p:cTn>
                        </p:par>
                        <p:par>
                          <p:cTn id="81" fill="hold">
                            <p:stCondLst>
                              <p:cond delay="5800"/>
                            </p:stCondLst>
                            <p:childTnLst>
                              <p:par>
                                <p:cTn id="82" presetID="10" presetClass="entr" presetSubtype="0" fill="hold" grpId="0" nodeType="after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500"/>
                                        <p:tgtEl>
                                          <p:spTgt spid="10"/>
                                        </p:tgtEl>
                                      </p:cBhvr>
                                    </p:animEffect>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9" grpId="1"/>
      <p:bldP spid="10" grpId="0"/>
      <p:bldP spid="11" grpId="0"/>
      <p:bldP spid="11" grpId="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a:extLst>
              <a:ext uri="{FF2B5EF4-FFF2-40B4-BE49-F238E27FC236}">
                <a16:creationId xmlns:a16="http://schemas.microsoft.com/office/drawing/2014/main" id="{F0B36B70-A910-4110-A96A-CE7E1C5429B2}"/>
              </a:ext>
            </a:extLst>
          </p:cNvPr>
          <p:cNvSpPr txBox="1"/>
          <p:nvPr/>
        </p:nvSpPr>
        <p:spPr>
          <a:xfrm>
            <a:off x="7016832" y="4707518"/>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schemeClr val="tx1">
                    <a:lumMod val="85000"/>
                    <a:lumOff val="15000"/>
                  </a:schemeClr>
                </a:solidFill>
                <a:latin typeface="微软雅黑" pitchFamily="34" charset="-122"/>
                <a:ea typeface="微软雅黑" pitchFamily="34" charset="-122"/>
              </a:rPr>
              <a:t>点击此处输入文字</a:t>
            </a:r>
            <a:endParaRPr lang="en-US" altLang="zh-CN" sz="1600" dirty="0">
              <a:solidFill>
                <a:schemeClr val="tx1">
                  <a:lumMod val="85000"/>
                  <a:lumOff val="1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schemeClr val="tx1">
                    <a:lumMod val="85000"/>
                    <a:lumOff val="15000"/>
                  </a:schemeClr>
                </a:solidFill>
                <a:latin typeface="微软雅黑" pitchFamily="34" charset="-122"/>
                <a:ea typeface="微软雅黑" pitchFamily="34" charset="-122"/>
              </a:rPr>
              <a:t>点击此处输入文字</a:t>
            </a:r>
            <a:endParaRPr lang="en-US" altLang="zh-CN" sz="1600" dirty="0">
              <a:solidFill>
                <a:schemeClr val="tx1">
                  <a:lumMod val="85000"/>
                  <a:lumOff val="15000"/>
                </a:schemeClr>
              </a:solidFill>
              <a:latin typeface="微软雅黑" pitchFamily="34" charset="-122"/>
              <a:ea typeface="微软雅黑" pitchFamily="34" charset="-122"/>
            </a:endParaRPr>
          </a:p>
        </p:txBody>
      </p:sp>
      <p:sp>
        <p:nvSpPr>
          <p:cNvPr id="3" name="TextBox 14">
            <a:extLst>
              <a:ext uri="{FF2B5EF4-FFF2-40B4-BE49-F238E27FC236}">
                <a16:creationId xmlns:a16="http://schemas.microsoft.com/office/drawing/2014/main" id="{DD9ABAF2-C555-4B27-981E-DE6F09EE32C7}"/>
              </a:ext>
            </a:extLst>
          </p:cNvPr>
          <p:cNvSpPr txBox="1"/>
          <p:nvPr/>
        </p:nvSpPr>
        <p:spPr>
          <a:xfrm>
            <a:off x="4605975" y="5299415"/>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dirty="0">
                <a:solidFill>
                  <a:schemeClr val="tx1">
                    <a:lumMod val="85000"/>
                    <a:lumOff val="15000"/>
                  </a:schemeClr>
                </a:solidFill>
                <a:latin typeface="微软雅黑" pitchFamily="34" charset="-122"/>
                <a:ea typeface="微软雅黑" pitchFamily="34" charset="-122"/>
              </a:rPr>
              <a:t>点击此处输入文字</a:t>
            </a:r>
            <a:endParaRPr lang="en-US" altLang="zh-CN" dirty="0">
              <a:solidFill>
                <a:schemeClr val="tx1">
                  <a:lumMod val="85000"/>
                  <a:lumOff val="1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dirty="0">
                <a:solidFill>
                  <a:schemeClr val="tx1">
                    <a:lumMod val="85000"/>
                    <a:lumOff val="15000"/>
                  </a:schemeClr>
                </a:solidFill>
                <a:latin typeface="微软雅黑" pitchFamily="34" charset="-122"/>
                <a:ea typeface="微软雅黑" pitchFamily="34" charset="-122"/>
              </a:rPr>
              <a:t>点击此处输入文字</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4" name="TextBox 15">
            <a:extLst>
              <a:ext uri="{FF2B5EF4-FFF2-40B4-BE49-F238E27FC236}">
                <a16:creationId xmlns:a16="http://schemas.microsoft.com/office/drawing/2014/main" id="{55AC38F8-A83F-4CB6-BC54-3D78AE31C268}"/>
              </a:ext>
            </a:extLst>
          </p:cNvPr>
          <p:cNvSpPr txBox="1"/>
          <p:nvPr/>
        </p:nvSpPr>
        <p:spPr>
          <a:xfrm>
            <a:off x="9137004" y="3852613"/>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85000"/>
                    <a:lumOff val="15000"/>
                  </a:schemeClr>
                </a:solidFill>
                <a:latin typeface="微软雅黑" pitchFamily="34" charset="-122"/>
                <a:ea typeface="微软雅黑" pitchFamily="34" charset="-122"/>
              </a:rPr>
              <a:t>点击此处输入文字</a:t>
            </a:r>
            <a:endParaRPr lang="en-US" altLang="zh-CN" sz="1400" dirty="0">
              <a:solidFill>
                <a:schemeClr val="tx1">
                  <a:lumMod val="85000"/>
                  <a:lumOff val="1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85000"/>
                    <a:lumOff val="15000"/>
                  </a:schemeClr>
                </a:solidFill>
                <a:latin typeface="微软雅黑" pitchFamily="34" charset="-122"/>
                <a:ea typeface="微软雅黑" pitchFamily="34" charset="-122"/>
              </a:rPr>
              <a:t>点击此处输入文字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nvGrpSpPr>
          <p:cNvPr id="5" name="组合 4">
            <a:extLst>
              <a:ext uri="{FF2B5EF4-FFF2-40B4-BE49-F238E27FC236}">
                <a16:creationId xmlns:a16="http://schemas.microsoft.com/office/drawing/2014/main" id="{9FEFAAC8-0CA5-4A67-9279-A6BF57CBE931}"/>
              </a:ext>
            </a:extLst>
          </p:cNvPr>
          <p:cNvGrpSpPr/>
          <p:nvPr/>
        </p:nvGrpSpPr>
        <p:grpSpPr>
          <a:xfrm>
            <a:off x="3091249" y="2968196"/>
            <a:ext cx="1944688" cy="2447925"/>
            <a:chOff x="681032" y="1902140"/>
            <a:chExt cx="1944688" cy="2447925"/>
          </a:xfrm>
        </p:grpSpPr>
        <p:sp>
          <p:nvSpPr>
            <p:cNvPr id="6" name="椭圆​​ 2">
              <a:extLst>
                <a:ext uri="{FF2B5EF4-FFF2-40B4-BE49-F238E27FC236}">
                  <a16:creationId xmlns:a16="http://schemas.microsoft.com/office/drawing/2014/main" id="{40A7E678-2036-47C9-96C0-522828D6D008}"/>
                </a:ext>
              </a:extLst>
            </p:cNvPr>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AC0000"/>
            </a:solidFill>
            <a:ln>
              <a:noFill/>
            </a:ln>
          </p:spPr>
          <p:txBody>
            <a:bodyPr wrap="none" anchor="ctr"/>
            <a:lstStyle/>
            <a:p>
              <a:pPr fontAlgn="base">
                <a:spcBef>
                  <a:spcPct val="0"/>
                </a:spcBef>
                <a:spcAft>
                  <a:spcPct val="0"/>
                </a:spcAft>
              </a:pPr>
              <a:endParaRPr lang="zh-CN" altLang="en-US" kern="0" dirty="0">
                <a:solidFill>
                  <a:schemeClr val="bg1"/>
                </a:solidFill>
                <a:latin typeface="Arial" pitchFamily="34" charset="0"/>
                <a:ea typeface="华文细黑" pitchFamily="2" charset="-122"/>
              </a:endParaRPr>
            </a:p>
          </p:txBody>
        </p:sp>
        <p:sp>
          <p:nvSpPr>
            <p:cNvPr id="7" name="矩形​​ 16">
              <a:extLst>
                <a:ext uri="{FF2B5EF4-FFF2-40B4-BE49-F238E27FC236}">
                  <a16:creationId xmlns:a16="http://schemas.microsoft.com/office/drawing/2014/main" id="{90F479C7-4F99-4B64-A51A-9E2D260F891A}"/>
                </a:ext>
              </a:extLst>
            </p:cNvPr>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8" name="组合 7">
            <a:extLst>
              <a:ext uri="{FF2B5EF4-FFF2-40B4-BE49-F238E27FC236}">
                <a16:creationId xmlns:a16="http://schemas.microsoft.com/office/drawing/2014/main" id="{2DFC7822-4793-4989-B48A-9861B10A3499}"/>
              </a:ext>
            </a:extLst>
          </p:cNvPr>
          <p:cNvGrpSpPr/>
          <p:nvPr/>
        </p:nvGrpSpPr>
        <p:grpSpPr>
          <a:xfrm>
            <a:off x="6331758" y="2618965"/>
            <a:ext cx="1439862" cy="1812925"/>
            <a:chOff x="3146420" y="1529078"/>
            <a:chExt cx="1439862" cy="1812925"/>
          </a:xfrm>
        </p:grpSpPr>
        <p:sp>
          <p:nvSpPr>
            <p:cNvPr id="9" name="椭圆​​ 2">
              <a:extLst>
                <a:ext uri="{FF2B5EF4-FFF2-40B4-BE49-F238E27FC236}">
                  <a16:creationId xmlns:a16="http://schemas.microsoft.com/office/drawing/2014/main" id="{D0492E90-8CBE-448E-9C9D-334B4BE4000E}"/>
                </a:ext>
              </a:extLst>
            </p:cNvPr>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AC0000"/>
            </a:solidFill>
            <a:ln>
              <a:noFill/>
            </a:ln>
          </p:spPr>
          <p:txBody>
            <a:bodyPr wrap="none" anchor="ctr"/>
            <a:lstStyle/>
            <a:p>
              <a:pPr fontAlgn="base">
                <a:spcBef>
                  <a:spcPct val="0"/>
                </a:spcBef>
                <a:spcAft>
                  <a:spcPct val="0"/>
                </a:spcAft>
              </a:pPr>
              <a:endParaRPr lang="zh-CN" altLang="en-US" kern="0">
                <a:solidFill>
                  <a:schemeClr val="bg1"/>
                </a:solidFill>
                <a:latin typeface="Arial" pitchFamily="34" charset="0"/>
                <a:ea typeface="华文细黑" pitchFamily="2" charset="-122"/>
              </a:endParaRPr>
            </a:p>
          </p:txBody>
        </p:sp>
        <p:sp>
          <p:nvSpPr>
            <p:cNvPr id="10" name="矩形​​ 17">
              <a:extLst>
                <a:ext uri="{FF2B5EF4-FFF2-40B4-BE49-F238E27FC236}">
                  <a16:creationId xmlns:a16="http://schemas.microsoft.com/office/drawing/2014/main" id="{9887B18E-014C-469D-B3AF-0BF5FF643296}"/>
                </a:ext>
              </a:extLst>
            </p:cNvPr>
            <p:cNvSpPr>
              <a:spLocks noChangeArrowheads="1"/>
            </p:cNvSpPr>
            <p:nvPr/>
          </p:nvSpPr>
          <p:spPr bwMode="auto">
            <a:xfrm>
              <a:off x="3360312" y="1855757"/>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1" name="组合 10">
            <a:extLst>
              <a:ext uri="{FF2B5EF4-FFF2-40B4-BE49-F238E27FC236}">
                <a16:creationId xmlns:a16="http://schemas.microsoft.com/office/drawing/2014/main" id="{31ECDCC2-FB4E-46A1-97BA-4F290D2175C6}"/>
              </a:ext>
            </a:extLst>
          </p:cNvPr>
          <p:cNvGrpSpPr/>
          <p:nvPr/>
        </p:nvGrpSpPr>
        <p:grpSpPr>
          <a:xfrm>
            <a:off x="9190120" y="2305765"/>
            <a:ext cx="1012825" cy="1274762"/>
            <a:chOff x="5073645" y="1252853"/>
            <a:chExt cx="1012825" cy="1274762"/>
          </a:xfrm>
        </p:grpSpPr>
        <p:sp>
          <p:nvSpPr>
            <p:cNvPr id="12" name="椭圆​​ 2">
              <a:extLst>
                <a:ext uri="{FF2B5EF4-FFF2-40B4-BE49-F238E27FC236}">
                  <a16:creationId xmlns:a16="http://schemas.microsoft.com/office/drawing/2014/main" id="{05C84FC9-F204-4D10-895B-90AE46DFF307}"/>
                </a:ext>
              </a:extLst>
            </p:cNvPr>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AC0000"/>
            </a:solidFill>
            <a:ln>
              <a:noFill/>
            </a:ln>
          </p:spPr>
          <p:txBody>
            <a:bodyPr wrap="none" anchor="ctr"/>
            <a:lstStyle/>
            <a:p>
              <a:pPr fontAlgn="base">
                <a:spcBef>
                  <a:spcPct val="0"/>
                </a:spcBef>
                <a:spcAft>
                  <a:spcPct val="0"/>
                </a:spcAft>
              </a:pPr>
              <a:endParaRPr lang="zh-CN" altLang="en-US" kern="0">
                <a:solidFill>
                  <a:schemeClr val="bg1"/>
                </a:solidFill>
                <a:latin typeface="Arial" pitchFamily="34" charset="0"/>
                <a:ea typeface="华文细黑" pitchFamily="2" charset="-122"/>
              </a:endParaRPr>
            </a:p>
          </p:txBody>
        </p:sp>
        <p:sp>
          <p:nvSpPr>
            <p:cNvPr id="13" name="矩形​​ 18">
              <a:extLst>
                <a:ext uri="{FF2B5EF4-FFF2-40B4-BE49-F238E27FC236}">
                  <a16:creationId xmlns:a16="http://schemas.microsoft.com/office/drawing/2014/main" id="{EBDAA9CC-11B7-43B8-9B2F-604C37CA8AC7}"/>
                </a:ext>
              </a:extLst>
            </p:cNvPr>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14411117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62">
                                          <p:stCondLst>
                                            <p:cond delay="0"/>
                                          </p:stCondLst>
                                        </p:cTn>
                                        <p:tgtEl>
                                          <p:spTgt spid="5"/>
                                        </p:tgtEl>
                                      </p:cBhvr>
                                    </p:animEffect>
                                    <p:anim calcmode="lin" valueType="num">
                                      <p:cBhvr>
                                        <p:cTn id="8"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13" dur="16">
                                          <p:stCondLst>
                                            <p:cond delay="406"/>
                                          </p:stCondLst>
                                        </p:cTn>
                                        <p:tgtEl>
                                          <p:spTgt spid="5"/>
                                        </p:tgtEl>
                                      </p:cBhvr>
                                      <p:to x="100000" y="60000"/>
                                    </p:animScale>
                                    <p:animScale>
                                      <p:cBhvr>
                                        <p:cTn id="14" dur="104" decel="50000">
                                          <p:stCondLst>
                                            <p:cond delay="423"/>
                                          </p:stCondLst>
                                        </p:cTn>
                                        <p:tgtEl>
                                          <p:spTgt spid="5"/>
                                        </p:tgtEl>
                                      </p:cBhvr>
                                      <p:to x="100000" y="100000"/>
                                    </p:animScale>
                                    <p:animScale>
                                      <p:cBhvr>
                                        <p:cTn id="15" dur="16">
                                          <p:stCondLst>
                                            <p:cond delay="820"/>
                                          </p:stCondLst>
                                        </p:cTn>
                                        <p:tgtEl>
                                          <p:spTgt spid="5"/>
                                        </p:tgtEl>
                                      </p:cBhvr>
                                      <p:to x="100000" y="80000"/>
                                    </p:animScale>
                                    <p:animScale>
                                      <p:cBhvr>
                                        <p:cTn id="16" dur="104" decel="50000">
                                          <p:stCondLst>
                                            <p:cond delay="836"/>
                                          </p:stCondLst>
                                        </p:cTn>
                                        <p:tgtEl>
                                          <p:spTgt spid="5"/>
                                        </p:tgtEl>
                                      </p:cBhvr>
                                      <p:to x="100000" y="100000"/>
                                    </p:animScale>
                                    <p:animScale>
                                      <p:cBhvr>
                                        <p:cTn id="17" dur="16">
                                          <p:stCondLst>
                                            <p:cond delay="1026"/>
                                          </p:stCondLst>
                                        </p:cTn>
                                        <p:tgtEl>
                                          <p:spTgt spid="5"/>
                                        </p:tgtEl>
                                      </p:cBhvr>
                                      <p:to x="100000" y="90000"/>
                                    </p:animScale>
                                    <p:animScale>
                                      <p:cBhvr>
                                        <p:cTn id="18" dur="104" decel="50000">
                                          <p:stCondLst>
                                            <p:cond delay="1042"/>
                                          </p:stCondLst>
                                        </p:cTn>
                                        <p:tgtEl>
                                          <p:spTgt spid="5"/>
                                        </p:tgtEl>
                                      </p:cBhvr>
                                      <p:to x="100000" y="100000"/>
                                    </p:animScale>
                                    <p:animScale>
                                      <p:cBhvr>
                                        <p:cTn id="19" dur="16">
                                          <p:stCondLst>
                                            <p:cond delay="1130"/>
                                          </p:stCondLst>
                                        </p:cTn>
                                        <p:tgtEl>
                                          <p:spTgt spid="5"/>
                                        </p:tgtEl>
                                      </p:cBhvr>
                                      <p:to x="100000" y="95000"/>
                                    </p:animScale>
                                    <p:animScale>
                                      <p:cBhvr>
                                        <p:cTn id="20" dur="104" decel="50000">
                                          <p:stCondLst>
                                            <p:cond delay="1146"/>
                                          </p:stCondLst>
                                        </p:cTn>
                                        <p:tgtEl>
                                          <p:spTgt spid="5"/>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362">
                                          <p:stCondLst>
                                            <p:cond delay="0"/>
                                          </p:stCondLst>
                                        </p:cTn>
                                        <p:tgtEl>
                                          <p:spTgt spid="8"/>
                                        </p:tgtEl>
                                      </p:cBhvr>
                                    </p:animEffect>
                                    <p:anim calcmode="lin" valueType="num">
                                      <p:cBhvr>
                                        <p:cTn id="24" dur="113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8"/>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8"/>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8"/>
                                        </p:tgtEl>
                                        <p:attrNameLst>
                                          <p:attrName>ppt_y</p:attrName>
                                        </p:attrNameLst>
                                      </p:cBhvr>
                                      <p:tavLst>
                                        <p:tav tm="0" fmla="#ppt_y-sin(pi*$)/81">
                                          <p:val>
                                            <p:fltVal val="0"/>
                                          </p:val>
                                        </p:tav>
                                        <p:tav tm="100000">
                                          <p:val>
                                            <p:fltVal val="1"/>
                                          </p:val>
                                        </p:tav>
                                      </p:tavLst>
                                    </p:anim>
                                    <p:animScale>
                                      <p:cBhvr>
                                        <p:cTn id="29" dur="16">
                                          <p:stCondLst>
                                            <p:cond delay="406"/>
                                          </p:stCondLst>
                                        </p:cTn>
                                        <p:tgtEl>
                                          <p:spTgt spid="8"/>
                                        </p:tgtEl>
                                      </p:cBhvr>
                                      <p:to x="100000" y="60000"/>
                                    </p:animScale>
                                    <p:animScale>
                                      <p:cBhvr>
                                        <p:cTn id="30" dur="104" decel="50000">
                                          <p:stCondLst>
                                            <p:cond delay="423"/>
                                          </p:stCondLst>
                                        </p:cTn>
                                        <p:tgtEl>
                                          <p:spTgt spid="8"/>
                                        </p:tgtEl>
                                      </p:cBhvr>
                                      <p:to x="100000" y="100000"/>
                                    </p:animScale>
                                    <p:animScale>
                                      <p:cBhvr>
                                        <p:cTn id="31" dur="16">
                                          <p:stCondLst>
                                            <p:cond delay="820"/>
                                          </p:stCondLst>
                                        </p:cTn>
                                        <p:tgtEl>
                                          <p:spTgt spid="8"/>
                                        </p:tgtEl>
                                      </p:cBhvr>
                                      <p:to x="100000" y="80000"/>
                                    </p:animScale>
                                    <p:animScale>
                                      <p:cBhvr>
                                        <p:cTn id="32" dur="104" decel="50000">
                                          <p:stCondLst>
                                            <p:cond delay="836"/>
                                          </p:stCondLst>
                                        </p:cTn>
                                        <p:tgtEl>
                                          <p:spTgt spid="8"/>
                                        </p:tgtEl>
                                      </p:cBhvr>
                                      <p:to x="100000" y="100000"/>
                                    </p:animScale>
                                    <p:animScale>
                                      <p:cBhvr>
                                        <p:cTn id="33" dur="16">
                                          <p:stCondLst>
                                            <p:cond delay="1026"/>
                                          </p:stCondLst>
                                        </p:cTn>
                                        <p:tgtEl>
                                          <p:spTgt spid="8"/>
                                        </p:tgtEl>
                                      </p:cBhvr>
                                      <p:to x="100000" y="90000"/>
                                    </p:animScale>
                                    <p:animScale>
                                      <p:cBhvr>
                                        <p:cTn id="34" dur="104" decel="50000">
                                          <p:stCondLst>
                                            <p:cond delay="1042"/>
                                          </p:stCondLst>
                                        </p:cTn>
                                        <p:tgtEl>
                                          <p:spTgt spid="8"/>
                                        </p:tgtEl>
                                      </p:cBhvr>
                                      <p:to x="100000" y="100000"/>
                                    </p:animScale>
                                    <p:animScale>
                                      <p:cBhvr>
                                        <p:cTn id="35" dur="16">
                                          <p:stCondLst>
                                            <p:cond delay="1130"/>
                                          </p:stCondLst>
                                        </p:cTn>
                                        <p:tgtEl>
                                          <p:spTgt spid="8"/>
                                        </p:tgtEl>
                                      </p:cBhvr>
                                      <p:to x="100000" y="95000"/>
                                    </p:animScale>
                                    <p:animScale>
                                      <p:cBhvr>
                                        <p:cTn id="36" dur="104" decel="50000">
                                          <p:stCondLst>
                                            <p:cond delay="1146"/>
                                          </p:stCondLst>
                                        </p:cTn>
                                        <p:tgtEl>
                                          <p:spTgt spid="8"/>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362">
                                          <p:stCondLst>
                                            <p:cond delay="0"/>
                                          </p:stCondLst>
                                        </p:cTn>
                                        <p:tgtEl>
                                          <p:spTgt spid="11"/>
                                        </p:tgtEl>
                                      </p:cBhvr>
                                    </p:animEffect>
                                    <p:anim calcmode="lin" valueType="num">
                                      <p:cBhvr>
                                        <p:cTn id="40"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45" dur="16">
                                          <p:stCondLst>
                                            <p:cond delay="406"/>
                                          </p:stCondLst>
                                        </p:cTn>
                                        <p:tgtEl>
                                          <p:spTgt spid="11"/>
                                        </p:tgtEl>
                                      </p:cBhvr>
                                      <p:to x="100000" y="60000"/>
                                    </p:animScale>
                                    <p:animScale>
                                      <p:cBhvr>
                                        <p:cTn id="46" dur="104" decel="50000">
                                          <p:stCondLst>
                                            <p:cond delay="423"/>
                                          </p:stCondLst>
                                        </p:cTn>
                                        <p:tgtEl>
                                          <p:spTgt spid="11"/>
                                        </p:tgtEl>
                                      </p:cBhvr>
                                      <p:to x="100000" y="100000"/>
                                    </p:animScale>
                                    <p:animScale>
                                      <p:cBhvr>
                                        <p:cTn id="47" dur="16">
                                          <p:stCondLst>
                                            <p:cond delay="820"/>
                                          </p:stCondLst>
                                        </p:cTn>
                                        <p:tgtEl>
                                          <p:spTgt spid="11"/>
                                        </p:tgtEl>
                                      </p:cBhvr>
                                      <p:to x="100000" y="80000"/>
                                    </p:animScale>
                                    <p:animScale>
                                      <p:cBhvr>
                                        <p:cTn id="48" dur="104" decel="50000">
                                          <p:stCondLst>
                                            <p:cond delay="836"/>
                                          </p:stCondLst>
                                        </p:cTn>
                                        <p:tgtEl>
                                          <p:spTgt spid="11"/>
                                        </p:tgtEl>
                                      </p:cBhvr>
                                      <p:to x="100000" y="100000"/>
                                    </p:animScale>
                                    <p:animScale>
                                      <p:cBhvr>
                                        <p:cTn id="49" dur="16">
                                          <p:stCondLst>
                                            <p:cond delay="1026"/>
                                          </p:stCondLst>
                                        </p:cTn>
                                        <p:tgtEl>
                                          <p:spTgt spid="11"/>
                                        </p:tgtEl>
                                      </p:cBhvr>
                                      <p:to x="100000" y="90000"/>
                                    </p:animScale>
                                    <p:animScale>
                                      <p:cBhvr>
                                        <p:cTn id="50" dur="104" decel="50000">
                                          <p:stCondLst>
                                            <p:cond delay="1042"/>
                                          </p:stCondLst>
                                        </p:cTn>
                                        <p:tgtEl>
                                          <p:spTgt spid="11"/>
                                        </p:tgtEl>
                                      </p:cBhvr>
                                      <p:to x="100000" y="100000"/>
                                    </p:animScale>
                                    <p:animScale>
                                      <p:cBhvr>
                                        <p:cTn id="51" dur="16">
                                          <p:stCondLst>
                                            <p:cond delay="1130"/>
                                          </p:stCondLst>
                                        </p:cTn>
                                        <p:tgtEl>
                                          <p:spTgt spid="11"/>
                                        </p:tgtEl>
                                      </p:cBhvr>
                                      <p:to x="100000" y="95000"/>
                                    </p:animScale>
                                    <p:animScale>
                                      <p:cBhvr>
                                        <p:cTn id="52" dur="104" decel="50000">
                                          <p:stCondLst>
                                            <p:cond delay="1146"/>
                                          </p:stCondLst>
                                        </p:cTn>
                                        <p:tgtEl>
                                          <p:spTgt spid="11"/>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right)">
                                      <p:cBhvr>
                                        <p:cTn id="56" dur="250"/>
                                        <p:tgtEl>
                                          <p:spTgt spid="4"/>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2"/>
                                        </p:tgtEl>
                                        <p:attrNameLst>
                                          <p:attrName>style.visibility</p:attrName>
                                        </p:attrNameLst>
                                      </p:cBhvr>
                                      <p:to>
                                        <p:strVal val="visible"/>
                                      </p:to>
                                    </p:set>
                                    <p:animEffect transition="in" filter="wipe(right)">
                                      <p:cBhvr>
                                        <p:cTn id="59" dur="250"/>
                                        <p:tgtEl>
                                          <p:spTgt spid="2"/>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3"/>
                                        </p:tgtEl>
                                        <p:attrNameLst>
                                          <p:attrName>style.visibility</p:attrName>
                                        </p:attrNameLst>
                                      </p:cBhvr>
                                      <p:to>
                                        <p:strVal val="visible"/>
                                      </p:to>
                                    </p:set>
                                    <p:animEffect transition="in" filter="wipe(right)">
                                      <p:cBhvr>
                                        <p:cTn id="62"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28DE50E-F675-44E3-8653-77747F70603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473450"/>
            <a:ext cx="12192000" cy="6384550"/>
          </a:xfrm>
          <a:prstGeom prst="rect">
            <a:avLst/>
          </a:prstGeom>
        </p:spPr>
      </p:pic>
      <p:grpSp>
        <p:nvGrpSpPr>
          <p:cNvPr id="4" name="组合 3">
            <a:extLst>
              <a:ext uri="{FF2B5EF4-FFF2-40B4-BE49-F238E27FC236}">
                <a16:creationId xmlns:a16="http://schemas.microsoft.com/office/drawing/2014/main" id="{1811CD97-FCF1-451E-86D7-3EDE340D4947}"/>
              </a:ext>
            </a:extLst>
          </p:cNvPr>
          <p:cNvGrpSpPr/>
          <p:nvPr/>
        </p:nvGrpSpPr>
        <p:grpSpPr>
          <a:xfrm>
            <a:off x="3172643" y="0"/>
            <a:ext cx="5846713" cy="1600000"/>
            <a:chOff x="3716387" y="35645"/>
            <a:chExt cx="4390476" cy="1600000"/>
          </a:xfrm>
        </p:grpSpPr>
        <p:pic>
          <p:nvPicPr>
            <p:cNvPr id="5" name="图片 4">
              <a:extLst>
                <a:ext uri="{FF2B5EF4-FFF2-40B4-BE49-F238E27FC236}">
                  <a16:creationId xmlns:a16="http://schemas.microsoft.com/office/drawing/2014/main" id="{F3901141-9EFE-4E73-BDFF-95791BE6A4E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6" name="文本框 5">
              <a:extLst>
                <a:ext uri="{FF2B5EF4-FFF2-40B4-BE49-F238E27FC236}">
                  <a16:creationId xmlns:a16="http://schemas.microsoft.com/office/drawing/2014/main" id="{271F7ED2-99CB-492E-8A6A-B461689248C6}"/>
                </a:ext>
              </a:extLst>
            </p:cNvPr>
            <p:cNvSpPr txBox="1"/>
            <p:nvPr/>
          </p:nvSpPr>
          <p:spPr>
            <a:xfrm>
              <a:off x="5046765" y="650235"/>
              <a:ext cx="2073047" cy="461665"/>
            </a:xfrm>
            <a:prstGeom prst="rect">
              <a:avLst/>
            </a:prstGeom>
            <a:noFill/>
          </p:spPr>
          <p:txBody>
            <a:bodyPr wrap="square" rtlCol="0">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grpSp>
      <p:sp>
        <p:nvSpPr>
          <p:cNvPr id="7" name="矩形 6">
            <a:extLst>
              <a:ext uri="{FF2B5EF4-FFF2-40B4-BE49-F238E27FC236}">
                <a16:creationId xmlns:a16="http://schemas.microsoft.com/office/drawing/2014/main" id="{FCA5AC45-5648-4D65-A0F6-CE96945CAD75}"/>
              </a:ext>
            </a:extLst>
          </p:cNvPr>
          <p:cNvSpPr/>
          <p:nvPr/>
        </p:nvSpPr>
        <p:spPr>
          <a:xfrm>
            <a:off x="3172643" y="1741140"/>
            <a:ext cx="6096000" cy="1477328"/>
          </a:xfrm>
          <a:prstGeom prst="rect">
            <a:avLst/>
          </a:prstGeom>
        </p:spPr>
        <p:txBody>
          <a:bodyPr>
            <a:spAutoFit/>
          </a:bodyPr>
          <a:lstStyle/>
          <a:p>
            <a:r>
              <a:rPr lang="zh-CN" altLang="en-US" dirty="0">
                <a:solidFill>
                  <a:srgbClr val="AA1325"/>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2407510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泪滴形 8">
            <a:extLst>
              <a:ext uri="{FF2B5EF4-FFF2-40B4-BE49-F238E27FC236}">
                <a16:creationId xmlns:a16="http://schemas.microsoft.com/office/drawing/2014/main" id="{4442D526-F4E2-49BE-AE47-996FB01852F1}"/>
              </a:ext>
            </a:extLst>
          </p:cNvPr>
          <p:cNvSpPr/>
          <p:nvPr/>
        </p:nvSpPr>
        <p:spPr>
          <a:xfrm rot="18900000" flipH="1">
            <a:off x="7577653" y="2134242"/>
            <a:ext cx="2908133" cy="2908133"/>
          </a:xfrm>
          <a:prstGeom prst="teardrop">
            <a:avLst>
              <a:gd name="adj" fmla="val 113282"/>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泪滴形 9">
            <a:extLst>
              <a:ext uri="{FF2B5EF4-FFF2-40B4-BE49-F238E27FC236}">
                <a16:creationId xmlns:a16="http://schemas.microsoft.com/office/drawing/2014/main" id="{A8AF1AE9-9423-423B-B5D6-D33B5412D263}"/>
              </a:ext>
            </a:extLst>
          </p:cNvPr>
          <p:cNvSpPr/>
          <p:nvPr/>
        </p:nvSpPr>
        <p:spPr>
          <a:xfrm rot="2700000">
            <a:off x="4294314" y="3272309"/>
            <a:ext cx="1965328" cy="1965328"/>
          </a:xfrm>
          <a:prstGeom prst="teardrop">
            <a:avLst>
              <a:gd name="adj" fmla="val 11623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22">
            <a:extLst>
              <a:ext uri="{FF2B5EF4-FFF2-40B4-BE49-F238E27FC236}">
                <a16:creationId xmlns:a16="http://schemas.microsoft.com/office/drawing/2014/main" id="{AEC9E5CA-C214-413E-956D-BD9AEDB83050}"/>
              </a:ext>
            </a:extLst>
          </p:cNvPr>
          <p:cNvSpPr txBox="1"/>
          <p:nvPr/>
        </p:nvSpPr>
        <p:spPr>
          <a:xfrm>
            <a:off x="7991737" y="3052382"/>
            <a:ext cx="1850186" cy="1015663"/>
          </a:xfrm>
          <a:prstGeom prst="rect">
            <a:avLst/>
          </a:prstGeom>
          <a:noFill/>
        </p:spPr>
        <p:txBody>
          <a:bodyPr wrap="non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2" name="TextBox 23">
            <a:extLst>
              <a:ext uri="{FF2B5EF4-FFF2-40B4-BE49-F238E27FC236}">
                <a16:creationId xmlns:a16="http://schemas.microsoft.com/office/drawing/2014/main" id="{371794A0-BCB0-4F85-A001-86CBFF346924}"/>
              </a:ext>
            </a:extLst>
          </p:cNvPr>
          <p:cNvSpPr txBox="1"/>
          <p:nvPr/>
        </p:nvSpPr>
        <p:spPr>
          <a:xfrm>
            <a:off x="4679369" y="3856664"/>
            <a:ext cx="1293944" cy="707886"/>
          </a:xfrm>
          <a:prstGeom prst="rect">
            <a:avLst/>
          </a:prstGeom>
          <a:no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C7B18D3A-8A86-4098-BF52-BE32016B7D37}"/>
              </a:ext>
            </a:extLst>
          </p:cNvPr>
          <p:cNvSpPr/>
          <p:nvPr/>
        </p:nvSpPr>
        <p:spPr>
          <a:xfrm flipH="1">
            <a:off x="3328144" y="2521818"/>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333C54C5-ED1F-498B-96C0-937427B3956E}"/>
              </a:ext>
            </a:extLst>
          </p:cNvPr>
          <p:cNvSpPr/>
          <p:nvPr/>
        </p:nvSpPr>
        <p:spPr>
          <a:xfrm>
            <a:off x="4535353" y="2241781"/>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080CF95F-FFE0-4BB2-92A4-E6CF8DA2CB09}"/>
              </a:ext>
            </a:extLst>
          </p:cNvPr>
          <p:cNvSpPr/>
          <p:nvPr/>
        </p:nvSpPr>
        <p:spPr>
          <a:xfrm flipH="1">
            <a:off x="7271657" y="5468881"/>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这里输入简单的文字概述这里输入这里输入简单的文字概述这里输入简单文字概述简单的文字概述简单文字概述简单的文字概述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这里输入简单的文字概述</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id="{95E9D51E-20FE-4E6A-8937-C4C2625DD663}"/>
              </a:ext>
            </a:extLst>
          </p:cNvPr>
          <p:cNvSpPr/>
          <p:nvPr/>
        </p:nvSpPr>
        <p:spPr>
          <a:xfrm>
            <a:off x="7298912" y="514061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563586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350"/>
                                        <p:tgtEl>
                                          <p:spTgt spid="14"/>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14"/>
                                        </p:tgtEl>
                                      </p:cBhvr>
                                    </p:animEffect>
                                    <p:animScale>
                                      <p:cBhvr>
                                        <p:cTn id="28" dur="200" autoRev="1" fill="hold"/>
                                        <p:tgtEl>
                                          <p:spTgt spid="14"/>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350"/>
                                        <p:tgtEl>
                                          <p:spTgt spid="16"/>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16"/>
                                        </p:tgtEl>
                                      </p:cBhvr>
                                    </p:animEffect>
                                    <p:animScale>
                                      <p:cBhvr>
                                        <p:cTn id="39" dur="200" autoRev="1" fill="hold"/>
                                        <p:tgtEl>
                                          <p:spTgt spid="16"/>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4" grpId="1"/>
      <p:bldP spid="15" grpId="0"/>
      <p:bldP spid="16" grpId="0"/>
      <p:bldP spid="1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a:extLst>
              <a:ext uri="{FF2B5EF4-FFF2-40B4-BE49-F238E27FC236}">
                <a16:creationId xmlns:a16="http://schemas.microsoft.com/office/drawing/2014/main" id="{669FF81D-D541-41E6-80AA-9CDCD4E1DC88}"/>
              </a:ext>
            </a:extLst>
          </p:cNvPr>
          <p:cNvSpPr/>
          <p:nvPr/>
        </p:nvSpPr>
        <p:spPr>
          <a:xfrm rot="16200000">
            <a:off x="7154110" y="3584257"/>
            <a:ext cx="1142824" cy="1075598"/>
          </a:xfrm>
          <a:prstGeom prst="hexagon">
            <a:avLst/>
          </a:prstGeom>
          <a:solidFill>
            <a:srgbClr val="AC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六边形 2">
            <a:extLst>
              <a:ext uri="{FF2B5EF4-FFF2-40B4-BE49-F238E27FC236}">
                <a16:creationId xmlns:a16="http://schemas.microsoft.com/office/drawing/2014/main" id="{BF475074-9E87-40F4-B9DE-5F6644BD5FE2}"/>
              </a:ext>
            </a:extLst>
          </p:cNvPr>
          <p:cNvSpPr/>
          <p:nvPr/>
        </p:nvSpPr>
        <p:spPr>
          <a:xfrm rot="16200000">
            <a:off x="8826947" y="4822398"/>
            <a:ext cx="1142824" cy="1075598"/>
          </a:xfrm>
          <a:prstGeom prst="hexagon">
            <a:avLst/>
          </a:prstGeom>
          <a:solidFill>
            <a:srgbClr val="AC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六边形 3">
            <a:extLst>
              <a:ext uri="{FF2B5EF4-FFF2-40B4-BE49-F238E27FC236}">
                <a16:creationId xmlns:a16="http://schemas.microsoft.com/office/drawing/2014/main" id="{6B5B8632-DAE6-4D8B-B5E8-951F27E235E0}"/>
              </a:ext>
            </a:extLst>
          </p:cNvPr>
          <p:cNvSpPr/>
          <p:nvPr/>
        </p:nvSpPr>
        <p:spPr>
          <a:xfrm rot="16200000">
            <a:off x="8625233" y="2279394"/>
            <a:ext cx="1142824" cy="1075598"/>
          </a:xfrm>
          <a:prstGeom prst="hexagon">
            <a:avLst/>
          </a:prstGeom>
          <a:solidFill>
            <a:srgbClr val="AC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5" name="六边形 4">
            <a:extLst>
              <a:ext uri="{FF2B5EF4-FFF2-40B4-BE49-F238E27FC236}">
                <a16:creationId xmlns:a16="http://schemas.microsoft.com/office/drawing/2014/main" id="{CA1EEF71-5090-499B-BBBB-C82A8DE77396}"/>
              </a:ext>
            </a:extLst>
          </p:cNvPr>
          <p:cNvSpPr/>
          <p:nvPr/>
        </p:nvSpPr>
        <p:spPr>
          <a:xfrm rot="16200000">
            <a:off x="10158438" y="3572845"/>
            <a:ext cx="1142824" cy="1075598"/>
          </a:xfrm>
          <a:prstGeom prst="hexagon">
            <a:avLst/>
          </a:prstGeom>
          <a:solidFill>
            <a:srgbClr val="AC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6" name="图片 5">
            <a:extLst>
              <a:ext uri="{FF2B5EF4-FFF2-40B4-BE49-F238E27FC236}">
                <a16:creationId xmlns:a16="http://schemas.microsoft.com/office/drawing/2014/main" id="{5C4B5787-9C4B-42EB-8E3E-BDCC34CC4E01}"/>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505869" y="3900138"/>
            <a:ext cx="452586" cy="421010"/>
          </a:xfrm>
          <a:prstGeom prst="rect">
            <a:avLst/>
          </a:prstGeom>
        </p:spPr>
      </p:pic>
      <p:pic>
        <p:nvPicPr>
          <p:cNvPr id="7" name="图片 6">
            <a:extLst>
              <a:ext uri="{FF2B5EF4-FFF2-40B4-BE49-F238E27FC236}">
                <a16:creationId xmlns:a16="http://schemas.microsoft.com/office/drawing/2014/main" id="{4A18FDDA-2A50-48B3-99D8-63B9CC4EF80B}"/>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9085070" y="5076817"/>
            <a:ext cx="600385" cy="626402"/>
          </a:xfrm>
          <a:prstGeom prst="rect">
            <a:avLst/>
          </a:prstGeom>
        </p:spPr>
      </p:pic>
      <p:pic>
        <p:nvPicPr>
          <p:cNvPr id="8" name="图片 7">
            <a:extLst>
              <a:ext uri="{FF2B5EF4-FFF2-40B4-BE49-F238E27FC236}">
                <a16:creationId xmlns:a16="http://schemas.microsoft.com/office/drawing/2014/main" id="{43A31171-60CF-4B6C-A03D-53B8366BCE37}"/>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903943" y="2555317"/>
            <a:ext cx="585401" cy="573413"/>
          </a:xfrm>
          <a:prstGeom prst="rect">
            <a:avLst/>
          </a:prstGeom>
        </p:spPr>
      </p:pic>
      <p:pic>
        <p:nvPicPr>
          <p:cNvPr id="9" name="图片 8">
            <a:extLst>
              <a:ext uri="{FF2B5EF4-FFF2-40B4-BE49-F238E27FC236}">
                <a16:creationId xmlns:a16="http://schemas.microsoft.com/office/drawing/2014/main" id="{2D05F80E-E91D-436E-833E-90A84E5653FC}"/>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10447469" y="3838460"/>
            <a:ext cx="564761" cy="585401"/>
          </a:xfrm>
          <a:prstGeom prst="rect">
            <a:avLst/>
          </a:prstGeom>
        </p:spPr>
      </p:pic>
      <p:sp>
        <p:nvSpPr>
          <p:cNvPr id="10" name="圆角右箭头 21">
            <a:extLst>
              <a:ext uri="{FF2B5EF4-FFF2-40B4-BE49-F238E27FC236}">
                <a16:creationId xmlns:a16="http://schemas.microsoft.com/office/drawing/2014/main" id="{0E5B1BA7-D391-4F72-8B64-216F328647BB}"/>
              </a:ext>
            </a:extLst>
          </p:cNvPr>
          <p:cNvSpPr/>
          <p:nvPr/>
        </p:nvSpPr>
        <p:spPr>
          <a:xfrm>
            <a:off x="7732162" y="2648823"/>
            <a:ext cx="757452" cy="733500"/>
          </a:xfrm>
          <a:prstGeom prst="bent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圆角右箭头 22">
            <a:extLst>
              <a:ext uri="{FF2B5EF4-FFF2-40B4-BE49-F238E27FC236}">
                <a16:creationId xmlns:a16="http://schemas.microsoft.com/office/drawing/2014/main" id="{680F0DC5-F846-4810-9DAB-6A4CE38BFFFF}"/>
              </a:ext>
            </a:extLst>
          </p:cNvPr>
          <p:cNvSpPr/>
          <p:nvPr/>
        </p:nvSpPr>
        <p:spPr>
          <a:xfrm rot="5400000">
            <a:off x="10108600" y="2660799"/>
            <a:ext cx="757452" cy="733500"/>
          </a:xfrm>
          <a:prstGeom prst="bent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2" name="圆角右箭头 23">
            <a:extLst>
              <a:ext uri="{FF2B5EF4-FFF2-40B4-BE49-F238E27FC236}">
                <a16:creationId xmlns:a16="http://schemas.microsoft.com/office/drawing/2014/main" id="{3E760ADB-877E-4E94-81FE-582B8FBF5C6A}"/>
              </a:ext>
            </a:extLst>
          </p:cNvPr>
          <p:cNvSpPr/>
          <p:nvPr/>
        </p:nvSpPr>
        <p:spPr>
          <a:xfrm rot="10800000">
            <a:off x="10120576" y="4846408"/>
            <a:ext cx="757452" cy="733500"/>
          </a:xfrm>
          <a:prstGeom prst="bent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3" name="圆角右箭头 24">
            <a:extLst>
              <a:ext uri="{FF2B5EF4-FFF2-40B4-BE49-F238E27FC236}">
                <a16:creationId xmlns:a16="http://schemas.microsoft.com/office/drawing/2014/main" id="{D9A88CD0-D7A8-4DC4-A649-DBABEB164C40}"/>
              </a:ext>
            </a:extLst>
          </p:cNvPr>
          <p:cNvSpPr/>
          <p:nvPr/>
        </p:nvSpPr>
        <p:spPr>
          <a:xfrm rot="16200000">
            <a:off x="7744138" y="4800760"/>
            <a:ext cx="757452" cy="733500"/>
          </a:xfrm>
          <a:prstGeom prst="bentArrow">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25">
            <a:extLst>
              <a:ext uri="{FF2B5EF4-FFF2-40B4-BE49-F238E27FC236}">
                <a16:creationId xmlns:a16="http://schemas.microsoft.com/office/drawing/2014/main" id="{1F562BBD-A126-4C2B-BF0B-AB96CC87E377}"/>
              </a:ext>
            </a:extLst>
          </p:cNvPr>
          <p:cNvSpPr txBox="1"/>
          <p:nvPr/>
        </p:nvSpPr>
        <p:spPr>
          <a:xfrm>
            <a:off x="8816853" y="3891223"/>
            <a:ext cx="1107996" cy="461665"/>
          </a:xfrm>
          <a:prstGeom prst="rect">
            <a:avLst/>
          </a:prstGeom>
          <a:noFill/>
        </p:spPr>
        <p:txBody>
          <a:bodyPr wrap="none" rtlCol="0">
            <a:spAutoFit/>
          </a:body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关键词</a:t>
            </a:r>
          </a:p>
        </p:txBody>
      </p:sp>
      <p:sp>
        <p:nvSpPr>
          <p:cNvPr id="15" name="矩形 14">
            <a:extLst>
              <a:ext uri="{FF2B5EF4-FFF2-40B4-BE49-F238E27FC236}">
                <a16:creationId xmlns:a16="http://schemas.microsoft.com/office/drawing/2014/main" id="{6225D3B5-D719-4D59-A81A-5B5CE28A3B19}"/>
              </a:ext>
            </a:extLst>
          </p:cNvPr>
          <p:cNvSpPr/>
          <p:nvPr/>
        </p:nvSpPr>
        <p:spPr>
          <a:xfrm flipH="1">
            <a:off x="3339498" y="3027188"/>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id="{7265BE69-E9E2-4931-97E9-1E3780749296}"/>
              </a:ext>
            </a:extLst>
          </p:cNvPr>
          <p:cNvSpPr/>
          <p:nvPr/>
        </p:nvSpPr>
        <p:spPr>
          <a:xfrm>
            <a:off x="3349863" y="267782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325AFB2C-D703-48B7-AF1F-D9CF51C83C85}"/>
              </a:ext>
            </a:extLst>
          </p:cNvPr>
          <p:cNvSpPr/>
          <p:nvPr/>
        </p:nvSpPr>
        <p:spPr>
          <a:xfrm flipH="1">
            <a:off x="3325732" y="4690666"/>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id="{1826F04F-BCE1-4DB5-ACC7-A031C759CB3F}"/>
              </a:ext>
            </a:extLst>
          </p:cNvPr>
          <p:cNvSpPr/>
          <p:nvPr/>
        </p:nvSpPr>
        <p:spPr>
          <a:xfrm>
            <a:off x="3336097" y="4341307"/>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613461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par>
                                <p:cTn id="14" presetID="21"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2000"/>
                                        <p:tgtEl>
                                          <p:spTgt spid="8"/>
                                        </p:tgtEl>
                                      </p:cBhvr>
                                    </p:animEffect>
                                  </p:childTnLst>
                                </p:cTn>
                              </p:par>
                              <p:par>
                                <p:cTn id="17" presetID="21"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par>
                                <p:cTn id="23" presetID="21" presetClass="entr" presetSubtype="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2000"/>
                                        <p:tgtEl>
                                          <p:spTgt spid="7"/>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heel(1)">
                                      <p:cBhvr>
                                        <p:cTn id="28" dur="2000"/>
                                        <p:tgtEl>
                                          <p:spTgt spid="3"/>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350"/>
                                        <p:tgtEl>
                                          <p:spTgt spid="16"/>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16"/>
                                        </p:tgtEl>
                                      </p:cBhvr>
                                    </p:animEffect>
                                    <p:animScale>
                                      <p:cBhvr>
                                        <p:cTn id="57" dur="200" autoRev="1" fill="hold"/>
                                        <p:tgtEl>
                                          <p:spTgt spid="16"/>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50"/>
                                        <p:tgtEl>
                                          <p:spTgt spid="18"/>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
                                        </p:tgtEl>
                                      </p:cBhvr>
                                    </p:animEffect>
                                    <p:animScale>
                                      <p:cBhvr>
                                        <p:cTn id="68" dur="200" autoRev="1" fill="hold"/>
                                        <p:tgtEl>
                                          <p:spTgt spid="18"/>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1" grpId="0" animBg="1"/>
      <p:bldP spid="12" grpId="0" animBg="1"/>
      <p:bldP spid="13" grpId="0" animBg="1"/>
      <p:bldP spid="14" grpId="0"/>
      <p:bldP spid="15" grpId="0"/>
      <p:bldP spid="16" grpId="0"/>
      <p:bldP spid="16" grpId="1"/>
      <p:bldP spid="17" grpId="0"/>
      <p:bldP spid="18" grpId="0"/>
      <p:bldP spid="1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662C5412-CE33-4235-BB7B-5940E4056395}"/>
              </a:ext>
            </a:extLst>
          </p:cNvPr>
          <p:cNvSpPr/>
          <p:nvPr/>
        </p:nvSpPr>
        <p:spPr>
          <a:xfrm>
            <a:off x="3272682" y="2271429"/>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椭圆 2">
            <a:extLst>
              <a:ext uri="{FF2B5EF4-FFF2-40B4-BE49-F238E27FC236}">
                <a16:creationId xmlns:a16="http://schemas.microsoft.com/office/drawing/2014/main" id="{41983839-74B0-4F3C-A6C0-5EBD3F7D4F32}"/>
              </a:ext>
            </a:extLst>
          </p:cNvPr>
          <p:cNvSpPr/>
          <p:nvPr/>
        </p:nvSpPr>
        <p:spPr>
          <a:xfrm>
            <a:off x="8529265" y="2286726"/>
            <a:ext cx="1872208" cy="1872208"/>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椭圆 1">
            <a:extLst>
              <a:ext uri="{FF2B5EF4-FFF2-40B4-BE49-F238E27FC236}">
                <a16:creationId xmlns:a16="http://schemas.microsoft.com/office/drawing/2014/main" id="{C8B84F43-DFB5-4BEB-A72E-887A7F31505D}"/>
              </a:ext>
            </a:extLst>
          </p:cNvPr>
          <p:cNvSpPr/>
          <p:nvPr/>
        </p:nvSpPr>
        <p:spPr>
          <a:xfrm>
            <a:off x="5023947" y="2286726"/>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椭圆 1">
            <a:extLst>
              <a:ext uri="{FF2B5EF4-FFF2-40B4-BE49-F238E27FC236}">
                <a16:creationId xmlns:a16="http://schemas.microsoft.com/office/drawing/2014/main" id="{F784B3C8-5DE3-42A9-86FC-15F292324E39}"/>
              </a:ext>
            </a:extLst>
          </p:cNvPr>
          <p:cNvSpPr/>
          <p:nvPr/>
        </p:nvSpPr>
        <p:spPr>
          <a:xfrm>
            <a:off x="6775212" y="2286726"/>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17">
            <a:extLst>
              <a:ext uri="{FF2B5EF4-FFF2-40B4-BE49-F238E27FC236}">
                <a16:creationId xmlns:a16="http://schemas.microsoft.com/office/drawing/2014/main" id="{936E1C6C-C6EF-46E4-B69A-7A81AE466D72}"/>
              </a:ext>
            </a:extLst>
          </p:cNvPr>
          <p:cNvSpPr txBox="1"/>
          <p:nvPr/>
        </p:nvSpPr>
        <p:spPr>
          <a:xfrm>
            <a:off x="3883901" y="2281942"/>
            <a:ext cx="601447" cy="584775"/>
          </a:xfrm>
          <a:prstGeom prst="rect">
            <a:avLst/>
          </a:prstGeom>
          <a:noFill/>
        </p:spPr>
        <p:txBody>
          <a:bodyPr wrap="non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7" name="TextBox 18">
            <a:extLst>
              <a:ext uri="{FF2B5EF4-FFF2-40B4-BE49-F238E27FC236}">
                <a16:creationId xmlns:a16="http://schemas.microsoft.com/office/drawing/2014/main" id="{767DC4D5-B9EE-4605-A913-0410E7CE0146}"/>
              </a:ext>
            </a:extLst>
          </p:cNvPr>
          <p:cNvSpPr txBox="1"/>
          <p:nvPr/>
        </p:nvSpPr>
        <p:spPr>
          <a:xfrm>
            <a:off x="5664037" y="2281942"/>
            <a:ext cx="601447" cy="584775"/>
          </a:xfrm>
          <a:prstGeom prst="rect">
            <a:avLst/>
          </a:prstGeom>
          <a:noFill/>
        </p:spPr>
        <p:txBody>
          <a:bodyPr wrap="non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8" name="TextBox 19">
            <a:extLst>
              <a:ext uri="{FF2B5EF4-FFF2-40B4-BE49-F238E27FC236}">
                <a16:creationId xmlns:a16="http://schemas.microsoft.com/office/drawing/2014/main" id="{54011172-335A-4664-B691-D63F9C5293B8}"/>
              </a:ext>
            </a:extLst>
          </p:cNvPr>
          <p:cNvSpPr txBox="1"/>
          <p:nvPr/>
        </p:nvSpPr>
        <p:spPr>
          <a:xfrm>
            <a:off x="7375545" y="2281942"/>
            <a:ext cx="601447" cy="584775"/>
          </a:xfrm>
          <a:prstGeom prst="rect">
            <a:avLst/>
          </a:prstGeom>
          <a:noFill/>
        </p:spPr>
        <p:txBody>
          <a:bodyPr wrap="non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9" name="TextBox 20">
            <a:extLst>
              <a:ext uri="{FF2B5EF4-FFF2-40B4-BE49-F238E27FC236}">
                <a16:creationId xmlns:a16="http://schemas.microsoft.com/office/drawing/2014/main" id="{FB103BEE-EDE6-45AE-8758-DA4EB3681002}"/>
              </a:ext>
            </a:extLst>
          </p:cNvPr>
          <p:cNvSpPr txBox="1"/>
          <p:nvPr/>
        </p:nvSpPr>
        <p:spPr>
          <a:xfrm>
            <a:off x="9190070" y="2281942"/>
            <a:ext cx="601447" cy="584775"/>
          </a:xfrm>
          <a:prstGeom prst="rect">
            <a:avLst/>
          </a:prstGeom>
          <a:noFill/>
        </p:spPr>
        <p:txBody>
          <a:bodyPr wrap="none" rtlCol="0">
            <a:spAutoFit/>
          </a:bodyPr>
          <a:lstStyle/>
          <a:p>
            <a:r>
              <a:rPr lang="en-US" altLang="zh-CN" sz="3200" b="1" dirty="0">
                <a:solidFill>
                  <a:schemeClr val="bg1"/>
                </a:solidFill>
              </a:rPr>
              <a:t>04</a:t>
            </a:r>
            <a:endParaRPr lang="zh-CN" altLang="en-US" sz="3200" b="1" dirty="0">
              <a:solidFill>
                <a:schemeClr val="bg1"/>
              </a:solidFill>
            </a:endParaRPr>
          </a:p>
        </p:txBody>
      </p:sp>
      <p:cxnSp>
        <p:nvCxnSpPr>
          <p:cNvPr id="10" name="直接连接符 9">
            <a:extLst>
              <a:ext uri="{FF2B5EF4-FFF2-40B4-BE49-F238E27FC236}">
                <a16:creationId xmlns:a16="http://schemas.microsoft.com/office/drawing/2014/main" id="{166D933E-CB00-48FA-8ECD-D04F9C22B034}"/>
              </a:ext>
            </a:extLst>
          </p:cNvPr>
          <p:cNvCxnSpPr/>
          <p:nvPr/>
        </p:nvCxnSpPr>
        <p:spPr>
          <a:xfrm>
            <a:off x="3488705" y="286671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90755B3-6758-4F5A-BA5E-7E2ED1B1BFAB}"/>
              </a:ext>
            </a:extLst>
          </p:cNvPr>
          <p:cNvCxnSpPr/>
          <p:nvPr/>
        </p:nvCxnSpPr>
        <p:spPr>
          <a:xfrm>
            <a:off x="5257085" y="286671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B1610300-4750-4465-B547-D1975B1BB769}"/>
              </a:ext>
            </a:extLst>
          </p:cNvPr>
          <p:cNvCxnSpPr/>
          <p:nvPr/>
        </p:nvCxnSpPr>
        <p:spPr>
          <a:xfrm>
            <a:off x="7008349" y="2866717"/>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AD2EE4B4-3AC1-43F9-9ABE-AF4CCE8174D8}"/>
              </a:ext>
            </a:extLst>
          </p:cNvPr>
          <p:cNvCxnSpPr/>
          <p:nvPr/>
        </p:nvCxnSpPr>
        <p:spPr>
          <a:xfrm>
            <a:off x="8768445" y="2866717"/>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5">
            <a:extLst>
              <a:ext uri="{FF2B5EF4-FFF2-40B4-BE49-F238E27FC236}">
                <a16:creationId xmlns:a16="http://schemas.microsoft.com/office/drawing/2014/main" id="{578596FF-1E25-440D-A81D-2D67E75C267F}"/>
              </a:ext>
            </a:extLst>
          </p:cNvPr>
          <p:cNvSpPr txBox="1"/>
          <p:nvPr/>
        </p:nvSpPr>
        <p:spPr>
          <a:xfrm>
            <a:off x="3339370" y="2984553"/>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15" name="TextBox 26">
            <a:extLst>
              <a:ext uri="{FF2B5EF4-FFF2-40B4-BE49-F238E27FC236}">
                <a16:creationId xmlns:a16="http://schemas.microsoft.com/office/drawing/2014/main" id="{F1B5CEC6-604C-4E42-ACB1-16451716BF98}"/>
              </a:ext>
            </a:extLst>
          </p:cNvPr>
          <p:cNvSpPr txBox="1"/>
          <p:nvPr/>
        </p:nvSpPr>
        <p:spPr>
          <a:xfrm>
            <a:off x="3361259" y="3330475"/>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16" name="TextBox 27">
            <a:extLst>
              <a:ext uri="{FF2B5EF4-FFF2-40B4-BE49-F238E27FC236}">
                <a16:creationId xmlns:a16="http://schemas.microsoft.com/office/drawing/2014/main" id="{0465A5DA-F6AA-4C47-B78D-B80C9C7ED2F4}"/>
              </a:ext>
            </a:extLst>
          </p:cNvPr>
          <p:cNvSpPr txBox="1"/>
          <p:nvPr/>
        </p:nvSpPr>
        <p:spPr>
          <a:xfrm>
            <a:off x="5111885" y="2984553"/>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17" name="TextBox 28">
            <a:extLst>
              <a:ext uri="{FF2B5EF4-FFF2-40B4-BE49-F238E27FC236}">
                <a16:creationId xmlns:a16="http://schemas.microsoft.com/office/drawing/2014/main" id="{1028DC6D-CC4E-412E-A857-16E2B38718CD}"/>
              </a:ext>
            </a:extLst>
          </p:cNvPr>
          <p:cNvSpPr txBox="1"/>
          <p:nvPr/>
        </p:nvSpPr>
        <p:spPr>
          <a:xfrm>
            <a:off x="5133774" y="3330475"/>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18" name="TextBox 29">
            <a:extLst>
              <a:ext uri="{FF2B5EF4-FFF2-40B4-BE49-F238E27FC236}">
                <a16:creationId xmlns:a16="http://schemas.microsoft.com/office/drawing/2014/main" id="{DC7F8866-A2CB-4DFD-83BA-BE4FA8BB1E6E}"/>
              </a:ext>
            </a:extLst>
          </p:cNvPr>
          <p:cNvSpPr txBox="1"/>
          <p:nvPr/>
        </p:nvSpPr>
        <p:spPr>
          <a:xfrm>
            <a:off x="6869846" y="2984553"/>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19" name="TextBox 30">
            <a:extLst>
              <a:ext uri="{FF2B5EF4-FFF2-40B4-BE49-F238E27FC236}">
                <a16:creationId xmlns:a16="http://schemas.microsoft.com/office/drawing/2014/main" id="{49721373-3DA0-4F71-9DFE-62D3B20BFE57}"/>
              </a:ext>
            </a:extLst>
          </p:cNvPr>
          <p:cNvSpPr txBox="1"/>
          <p:nvPr/>
        </p:nvSpPr>
        <p:spPr>
          <a:xfrm>
            <a:off x="6891735" y="3330475"/>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20" name="TextBox 31">
            <a:extLst>
              <a:ext uri="{FF2B5EF4-FFF2-40B4-BE49-F238E27FC236}">
                <a16:creationId xmlns:a16="http://schemas.microsoft.com/office/drawing/2014/main" id="{9CBD39B2-7DAA-4BDF-A132-9D5B815E0DF2}"/>
              </a:ext>
            </a:extLst>
          </p:cNvPr>
          <p:cNvSpPr txBox="1"/>
          <p:nvPr/>
        </p:nvSpPr>
        <p:spPr>
          <a:xfrm>
            <a:off x="8671468" y="3012800"/>
            <a:ext cx="1747075" cy="389466"/>
          </a:xfrm>
          <a:prstGeom prst="rect">
            <a:avLst/>
          </a:prstGeom>
          <a:noFill/>
        </p:spPr>
        <p:txBody>
          <a:bodyPr wrap="square" rtlCol="0">
            <a:spAutoFit/>
          </a:bodyPr>
          <a:lstStyle/>
          <a:p>
            <a:pPr algn="just">
              <a:lnSpc>
                <a:spcPct val="125000"/>
              </a:lnSpc>
            </a:pPr>
            <a:r>
              <a:rPr lang="zh-CN" altLang="en-US" sz="1700" b="1" dirty="0">
                <a:solidFill>
                  <a:schemeClr val="bg1"/>
                </a:solidFill>
                <a:latin typeface="微软雅黑" pitchFamily="34" charset="-122"/>
                <a:ea typeface="微软雅黑" pitchFamily="34" charset="-122"/>
              </a:rPr>
              <a:t>点此输入标题</a:t>
            </a:r>
          </a:p>
        </p:txBody>
      </p:sp>
      <p:sp>
        <p:nvSpPr>
          <p:cNvPr id="21" name="TextBox 32">
            <a:extLst>
              <a:ext uri="{FF2B5EF4-FFF2-40B4-BE49-F238E27FC236}">
                <a16:creationId xmlns:a16="http://schemas.microsoft.com/office/drawing/2014/main" id="{FFFC48B9-0DCB-4114-8E4D-6049B85E7CCA}"/>
              </a:ext>
            </a:extLst>
          </p:cNvPr>
          <p:cNvSpPr txBox="1"/>
          <p:nvPr/>
        </p:nvSpPr>
        <p:spPr>
          <a:xfrm>
            <a:off x="8693357" y="3358722"/>
            <a:ext cx="1747075" cy="337015"/>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itchFamily="34" charset="-122"/>
                <a:ea typeface="微软雅黑" pitchFamily="34" charset="-122"/>
              </a:rPr>
              <a:t>点此输入文字</a:t>
            </a:r>
          </a:p>
        </p:txBody>
      </p:sp>
      <p:sp>
        <p:nvSpPr>
          <p:cNvPr id="22" name="等腰三角形 21">
            <a:extLst>
              <a:ext uri="{FF2B5EF4-FFF2-40B4-BE49-F238E27FC236}">
                <a16:creationId xmlns:a16="http://schemas.microsoft.com/office/drawing/2014/main" id="{525501C2-BD9D-4A81-BB06-805877915801}"/>
              </a:ext>
            </a:extLst>
          </p:cNvPr>
          <p:cNvSpPr/>
          <p:nvPr/>
        </p:nvSpPr>
        <p:spPr>
          <a:xfrm rot="5400000">
            <a:off x="3143957" y="4578706"/>
            <a:ext cx="288032" cy="24830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34">
            <a:extLst>
              <a:ext uri="{FF2B5EF4-FFF2-40B4-BE49-F238E27FC236}">
                <a16:creationId xmlns:a16="http://schemas.microsoft.com/office/drawing/2014/main" id="{DB0EEEA6-BA34-4259-BEEF-D036D9BA6FF4}"/>
              </a:ext>
            </a:extLst>
          </p:cNvPr>
          <p:cNvSpPr txBox="1"/>
          <p:nvPr/>
        </p:nvSpPr>
        <p:spPr>
          <a:xfrm>
            <a:off x="3446317" y="4486834"/>
            <a:ext cx="7206336" cy="1384995"/>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rPr>
              <a:t>这里输入简单的文字概述里输入简单文字概述输入简单的文字概述里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val="40905291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4*#ppt_w"/>
                                          </p:val>
                                        </p:tav>
                                        <p:tav tm="100000">
                                          <p:val>
                                            <p:strVal val="#ppt_w"/>
                                          </p:val>
                                        </p:tav>
                                      </p:tavLst>
                                    </p:anim>
                                    <p:anim calcmode="lin" valueType="num">
                                      <p:cBhvr>
                                        <p:cTn id="8" dur="250" fill="hold"/>
                                        <p:tgtEl>
                                          <p:spTgt spid="2"/>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p:cTn id="11" dur="250" fill="hold"/>
                                        <p:tgtEl>
                                          <p:spTgt spid="4"/>
                                        </p:tgtEl>
                                        <p:attrNameLst>
                                          <p:attrName>ppt_w</p:attrName>
                                        </p:attrNameLst>
                                      </p:cBhvr>
                                      <p:tavLst>
                                        <p:tav tm="0">
                                          <p:val>
                                            <p:strVal val="4*#ppt_w"/>
                                          </p:val>
                                        </p:tav>
                                        <p:tav tm="100000">
                                          <p:val>
                                            <p:strVal val="#ppt_w"/>
                                          </p:val>
                                        </p:tav>
                                      </p:tavLst>
                                    </p:anim>
                                    <p:anim calcmode="lin" valueType="num">
                                      <p:cBhvr>
                                        <p:cTn id="12" dur="250" fill="hold"/>
                                        <p:tgtEl>
                                          <p:spTgt spid="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strVal val="4*#ppt_w"/>
                                          </p:val>
                                        </p:tav>
                                        <p:tav tm="100000">
                                          <p:val>
                                            <p:strVal val="#ppt_w"/>
                                          </p:val>
                                        </p:tav>
                                      </p:tavLst>
                                    </p:anim>
                                    <p:anim calcmode="lin" valueType="num">
                                      <p:cBhvr>
                                        <p:cTn id="20" dur="250" fill="hold"/>
                                        <p:tgtEl>
                                          <p:spTgt spid="3"/>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22" presetClass="entr" presetSubtype="8" fill="hold" nodeType="withEffect">
                                  <p:stCondLst>
                                    <p:cond delay="25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nodeType="withEffect">
                                  <p:stCondLst>
                                    <p:cond delay="2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nodeType="withEffect">
                                  <p:stCondLst>
                                    <p:cond delay="25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nodeType="withEffect">
                                  <p:stCondLst>
                                    <p:cond delay="25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17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5"/>
                                        </p:tgtEl>
                                        <p:attrNameLst>
                                          <p:attrName>ppt_y</p:attrName>
                                        </p:attrNameLst>
                                      </p:cBhvr>
                                      <p:tavLst>
                                        <p:tav tm="0">
                                          <p:val>
                                            <p:strVal val="#ppt_y"/>
                                          </p:val>
                                        </p:tav>
                                        <p:tav tm="100000">
                                          <p:val>
                                            <p:strVal val="#ppt_y"/>
                                          </p:val>
                                        </p:tav>
                                      </p:tavLst>
                                    </p:anim>
                                    <p:anim calcmode="lin" valueType="num">
                                      <p:cBhvr>
                                        <p:cTn id="5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5"/>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4"/>
                                        </p:tgtEl>
                                        <p:attrNameLst>
                                          <p:attrName>ppt_y</p:attrName>
                                        </p:attrNameLst>
                                      </p:cBhvr>
                                      <p:tavLst>
                                        <p:tav tm="0">
                                          <p:val>
                                            <p:strVal val="#ppt_y"/>
                                          </p:val>
                                        </p:tav>
                                        <p:tav tm="100000">
                                          <p:val>
                                            <p:strVal val="#ppt_y"/>
                                          </p:val>
                                        </p:tav>
                                      </p:tavLst>
                                    </p:anim>
                                    <p:anim calcmode="lin" valueType="num">
                                      <p:cBhvr>
                                        <p:cTn id="5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4"/>
                                        </p:tgtEl>
                                      </p:cBhvr>
                                    </p:animEffect>
                                  </p:childTnLst>
                                </p:cTn>
                              </p:par>
                            </p:childTnLst>
                          </p:cTn>
                        </p:par>
                        <p:par>
                          <p:cTn id="61" fill="hold">
                            <p:stCondLst>
                              <p:cond delay="25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6"/>
                                        </p:tgtEl>
                                        <p:attrNameLst>
                                          <p:attrName>ppt_y</p:attrName>
                                        </p:attrNameLst>
                                      </p:cBhvr>
                                      <p:tavLst>
                                        <p:tav tm="0">
                                          <p:val>
                                            <p:strVal val="#ppt_y"/>
                                          </p:val>
                                        </p:tav>
                                        <p:tav tm="100000">
                                          <p:val>
                                            <p:strVal val="#ppt_y"/>
                                          </p:val>
                                        </p:tav>
                                      </p:tavLst>
                                    </p:anim>
                                    <p:anim calcmode="lin" valueType="num">
                                      <p:cBhvr>
                                        <p:cTn id="7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6"/>
                                        </p:tgtEl>
                                      </p:cBhvr>
                                    </p:animEffect>
                                  </p:childTnLst>
                                </p:cTn>
                              </p:par>
                            </p:childTnLst>
                          </p:cTn>
                        </p:par>
                        <p:par>
                          <p:cTn id="76" fill="hold">
                            <p:stCondLst>
                              <p:cond delay="32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9"/>
                                        </p:tgtEl>
                                        <p:attrNameLst>
                                          <p:attrName>ppt_y</p:attrName>
                                        </p:attrNameLst>
                                      </p:cBhvr>
                                      <p:tavLst>
                                        <p:tav tm="0">
                                          <p:val>
                                            <p:strVal val="#ppt_y"/>
                                          </p:val>
                                        </p:tav>
                                        <p:tav tm="100000">
                                          <p:val>
                                            <p:strVal val="#ppt_y"/>
                                          </p:val>
                                        </p:tav>
                                      </p:tavLst>
                                    </p:anim>
                                    <p:anim calcmode="lin" valueType="num">
                                      <p:cBhvr>
                                        <p:cTn id="8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9"/>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8"/>
                                        </p:tgtEl>
                                        <p:attrNameLst>
                                          <p:attrName>ppt_y</p:attrName>
                                        </p:attrNameLst>
                                      </p:cBhvr>
                                      <p:tavLst>
                                        <p:tav tm="0">
                                          <p:val>
                                            <p:strVal val="#ppt_y"/>
                                          </p:val>
                                        </p:tav>
                                        <p:tav tm="100000">
                                          <p:val>
                                            <p:strVal val="#ppt_y"/>
                                          </p:val>
                                        </p:tav>
                                      </p:tavLst>
                                    </p:anim>
                                    <p:anim calcmode="lin" valueType="num">
                                      <p:cBhvr>
                                        <p:cTn id="8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8"/>
                                        </p:tgtEl>
                                      </p:cBhvr>
                                    </p:animEffect>
                                  </p:childTnLst>
                                </p:cTn>
                              </p:par>
                            </p:childTnLst>
                          </p:cTn>
                        </p:par>
                        <p:par>
                          <p:cTn id="91" fill="hold">
                            <p:stCondLst>
                              <p:cond delay="4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21"/>
                                        </p:tgtEl>
                                        <p:attrNameLst>
                                          <p:attrName>style.visibility</p:attrName>
                                        </p:attrNameLst>
                                      </p:cBhvr>
                                      <p:to>
                                        <p:strVal val="visible"/>
                                      </p:to>
                                    </p:set>
                                    <p:anim calcmode="lin" valueType="num">
                                      <p:cBhvr>
                                        <p:cTn id="9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1"/>
                                        </p:tgtEl>
                                        <p:attrNameLst>
                                          <p:attrName>ppt_y</p:attrName>
                                        </p:attrNameLst>
                                      </p:cBhvr>
                                      <p:tavLst>
                                        <p:tav tm="0">
                                          <p:val>
                                            <p:strVal val="#ppt_y"/>
                                          </p:val>
                                        </p:tav>
                                        <p:tav tm="100000">
                                          <p:val>
                                            <p:strVal val="#ppt_y"/>
                                          </p:val>
                                        </p:tav>
                                      </p:tavLst>
                                    </p:anim>
                                    <p:anim calcmode="lin" valueType="num">
                                      <p:cBhvr>
                                        <p:cTn id="9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1"/>
                                        </p:tgtEl>
                                      </p:cBhvr>
                                    </p:animEffect>
                                  </p:childTnLst>
                                </p:cTn>
                              </p:par>
                              <p:par>
                                <p:cTn id="99" presetID="41" presetClass="entr" presetSubtype="0" fill="hold" grpId="0" nodeType="withEffect">
                                  <p:stCondLst>
                                    <p:cond delay="0"/>
                                  </p:stCondLst>
                                  <p:iterate type="lt">
                                    <p:tmPct val="10000"/>
                                  </p:iterate>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0"/>
                                        </p:tgtEl>
                                        <p:attrNameLst>
                                          <p:attrName>ppt_y</p:attrName>
                                        </p:attrNameLst>
                                      </p:cBhvr>
                                      <p:tavLst>
                                        <p:tav tm="0">
                                          <p:val>
                                            <p:strVal val="#ppt_y"/>
                                          </p:val>
                                        </p:tav>
                                        <p:tav tm="100000">
                                          <p:val>
                                            <p:strVal val="#ppt_y"/>
                                          </p:val>
                                        </p:tav>
                                      </p:tavLst>
                                    </p:anim>
                                    <p:anim calcmode="lin" valueType="num">
                                      <p:cBhvr>
                                        <p:cTn id="10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0"/>
                                        </p:tgtEl>
                                      </p:cBhvr>
                                    </p:animEffect>
                                  </p:childTnLst>
                                </p:cTn>
                              </p:par>
                            </p:childTnLst>
                          </p:cTn>
                        </p:par>
                        <p:par>
                          <p:cTn id="106" fill="hold">
                            <p:stCondLst>
                              <p:cond delay="4750"/>
                            </p:stCondLst>
                            <p:childTnLst>
                              <p:par>
                                <p:cTn id="107" presetID="2" presetClass="entr" presetSubtype="8"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additive="base">
                                        <p:cTn id="109" dur="500" fill="hold"/>
                                        <p:tgtEl>
                                          <p:spTgt spid="22"/>
                                        </p:tgtEl>
                                        <p:attrNameLst>
                                          <p:attrName>ppt_x</p:attrName>
                                        </p:attrNameLst>
                                      </p:cBhvr>
                                      <p:tavLst>
                                        <p:tav tm="0">
                                          <p:val>
                                            <p:strVal val="0-#ppt_w/2"/>
                                          </p:val>
                                        </p:tav>
                                        <p:tav tm="100000">
                                          <p:val>
                                            <p:strVal val="#ppt_x"/>
                                          </p:val>
                                        </p:tav>
                                      </p:tavLst>
                                    </p:anim>
                                    <p:anim calcmode="lin" valueType="num">
                                      <p:cBhvr additive="base">
                                        <p:cTn id="110" dur="500" fill="hold"/>
                                        <p:tgtEl>
                                          <p:spTgt spid="22"/>
                                        </p:tgtEl>
                                        <p:attrNameLst>
                                          <p:attrName>ppt_y</p:attrName>
                                        </p:attrNameLst>
                                      </p:cBhvr>
                                      <p:tavLst>
                                        <p:tav tm="0">
                                          <p:val>
                                            <p:strVal val="#ppt_y"/>
                                          </p:val>
                                        </p:tav>
                                        <p:tav tm="100000">
                                          <p:val>
                                            <p:strVal val="#ppt_y"/>
                                          </p:val>
                                        </p:tav>
                                      </p:tavLst>
                                    </p:anim>
                                  </p:childTnLst>
                                </p:cTn>
                              </p:par>
                            </p:childTnLst>
                          </p:cTn>
                        </p:par>
                        <p:par>
                          <p:cTn id="111" fill="hold">
                            <p:stCondLst>
                              <p:cond delay="5250"/>
                            </p:stCondLst>
                            <p:childTnLst>
                              <p:par>
                                <p:cTn id="112" presetID="22" presetClass="entr" presetSubtype="1"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wipe(up)">
                                      <p:cBhvr>
                                        <p:cTn id="1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4" grpId="0"/>
      <p:bldP spid="15" grpId="0"/>
      <p:bldP spid="16" grpId="0"/>
      <p:bldP spid="17" grpId="0"/>
      <p:bldP spid="18" grpId="0"/>
      <p:bldP spid="19" grpId="0"/>
      <p:bldP spid="20" grpId="0"/>
      <p:bldP spid="21" grpId="0"/>
      <p:bldP spid="22"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A878E998-9D50-41DA-AE24-EE17FB446233}"/>
              </a:ext>
            </a:extLst>
          </p:cNvPr>
          <p:cNvGrpSpPr/>
          <p:nvPr/>
        </p:nvGrpSpPr>
        <p:grpSpPr>
          <a:xfrm>
            <a:off x="3739973" y="-8030"/>
            <a:ext cx="4390476" cy="1600000"/>
            <a:chOff x="3716387" y="35645"/>
            <a:chExt cx="4390476" cy="1600000"/>
          </a:xfrm>
        </p:grpSpPr>
        <p:pic>
          <p:nvPicPr>
            <p:cNvPr id="18" name="图片 17">
              <a:extLst>
                <a:ext uri="{FF2B5EF4-FFF2-40B4-BE49-F238E27FC236}">
                  <a16:creationId xmlns:a16="http://schemas.microsoft.com/office/drawing/2014/main" id="{2FFD07B6-D672-4F85-AFF1-7DE62ED1BED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19" name="文本框 18">
              <a:extLst>
                <a:ext uri="{FF2B5EF4-FFF2-40B4-BE49-F238E27FC236}">
                  <a16:creationId xmlns:a16="http://schemas.microsoft.com/office/drawing/2014/main" id="{5D525C6F-1033-42E2-8202-A921448581E2}"/>
                </a:ext>
              </a:extLst>
            </p:cNvPr>
            <p:cNvSpPr txBox="1"/>
            <p:nvPr/>
          </p:nvSpPr>
          <p:spPr>
            <a:xfrm>
              <a:off x="5312017" y="574035"/>
              <a:ext cx="1199215" cy="523220"/>
            </a:xfrm>
            <a:prstGeom prst="rect">
              <a:avLst/>
            </a:prstGeom>
            <a:noFill/>
          </p:spPr>
          <p:txBody>
            <a:bodyPr wrap="square" rtlCol="0">
              <a:spAutoFit/>
            </a:bodyPr>
            <a:lstStyle/>
            <a:p>
              <a:pPr algn="dist"/>
              <a:r>
                <a:rPr lang="zh-CN" altLang="en-US" sz="2800" b="1" dirty="0">
                  <a:solidFill>
                    <a:srgbClr val="AA1325"/>
                  </a:solidFill>
                  <a:latin typeface="微软雅黑" panose="020B0503020204020204" pitchFamily="34" charset="-122"/>
                  <a:ea typeface="微软雅黑" panose="020B0503020204020204" pitchFamily="34" charset="-122"/>
                </a:rPr>
                <a:t>目录</a:t>
              </a:r>
            </a:p>
          </p:txBody>
        </p:sp>
      </p:grpSp>
      <p:grpSp>
        <p:nvGrpSpPr>
          <p:cNvPr id="56" name="组合 55">
            <a:extLst>
              <a:ext uri="{FF2B5EF4-FFF2-40B4-BE49-F238E27FC236}">
                <a16:creationId xmlns:a16="http://schemas.microsoft.com/office/drawing/2014/main" id="{AE7DDE20-1CAB-4740-91DB-BA7B60B80315}"/>
              </a:ext>
            </a:extLst>
          </p:cNvPr>
          <p:cNvGrpSpPr/>
          <p:nvPr/>
        </p:nvGrpSpPr>
        <p:grpSpPr>
          <a:xfrm>
            <a:off x="1466850" y="1905000"/>
            <a:ext cx="9240774" cy="1300127"/>
            <a:chOff x="1466850" y="1905000"/>
            <a:chExt cx="9240774" cy="1300127"/>
          </a:xfrm>
        </p:grpSpPr>
        <p:cxnSp>
          <p:nvCxnSpPr>
            <p:cNvPr id="23" name="直接连接符 22">
              <a:extLst>
                <a:ext uri="{FF2B5EF4-FFF2-40B4-BE49-F238E27FC236}">
                  <a16:creationId xmlns:a16="http://schemas.microsoft.com/office/drawing/2014/main" id="{9619FA19-1B50-4F7A-A5FF-C51FE340F643}"/>
                </a:ext>
              </a:extLst>
            </p:cNvPr>
            <p:cNvCxnSpPr>
              <a:cxnSpLocks/>
            </p:cNvCxnSpPr>
            <p:nvPr/>
          </p:nvCxnSpPr>
          <p:spPr>
            <a:xfrm>
              <a:off x="1466850" y="1905000"/>
              <a:ext cx="9240774" cy="0"/>
            </a:xfrm>
            <a:prstGeom prst="line">
              <a:avLst/>
            </a:prstGeom>
            <a:ln>
              <a:solidFill>
                <a:srgbClr val="AA1325"/>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9DE903F-DCC0-4A65-9AFE-FC877A958CED}"/>
                </a:ext>
              </a:extLst>
            </p:cNvPr>
            <p:cNvCxnSpPr>
              <a:cxnSpLocks/>
            </p:cNvCxnSpPr>
            <p:nvPr/>
          </p:nvCxnSpPr>
          <p:spPr>
            <a:xfrm>
              <a:off x="1466850" y="2527300"/>
              <a:ext cx="9231630" cy="0"/>
            </a:xfrm>
            <a:prstGeom prst="line">
              <a:avLst/>
            </a:prstGeom>
            <a:ln>
              <a:solidFill>
                <a:srgbClr val="AA1325"/>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D16500C-D9D1-416D-A0B6-F3DFFFA4D3A5}"/>
                </a:ext>
              </a:extLst>
            </p:cNvPr>
            <p:cNvCxnSpPr>
              <a:cxnSpLocks/>
            </p:cNvCxnSpPr>
            <p:nvPr/>
          </p:nvCxnSpPr>
          <p:spPr>
            <a:xfrm>
              <a:off x="1466850" y="3149600"/>
              <a:ext cx="9231630" cy="0"/>
            </a:xfrm>
            <a:prstGeom prst="line">
              <a:avLst/>
            </a:prstGeom>
            <a:ln>
              <a:solidFill>
                <a:srgbClr val="AA1325"/>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114CB5F4-BA35-45C4-B59F-6B90B01600E3}"/>
                </a:ext>
              </a:extLst>
            </p:cNvPr>
            <p:cNvGrpSpPr/>
            <p:nvPr/>
          </p:nvGrpSpPr>
          <p:grpSpPr>
            <a:xfrm>
              <a:off x="1966815" y="2004798"/>
              <a:ext cx="3040322" cy="1200329"/>
              <a:chOff x="1619343" y="2004168"/>
              <a:chExt cx="3040322" cy="1200329"/>
            </a:xfrm>
          </p:grpSpPr>
          <p:sp>
            <p:nvSpPr>
              <p:cNvPr id="26" name="矩形 25">
                <a:extLst>
                  <a:ext uri="{FF2B5EF4-FFF2-40B4-BE49-F238E27FC236}">
                    <a16:creationId xmlns:a16="http://schemas.microsoft.com/office/drawing/2014/main" id="{4771C5BD-2783-4014-BFB9-D7FC573DEFFF}"/>
                  </a:ext>
                </a:extLst>
              </p:cNvPr>
              <p:cNvSpPr/>
              <p:nvPr/>
            </p:nvSpPr>
            <p:spPr>
              <a:xfrm>
                <a:off x="1969953" y="2004168"/>
                <a:ext cx="2339102" cy="1200329"/>
              </a:xfrm>
              <a:prstGeom prst="rect">
                <a:avLst/>
              </a:prstGeom>
            </p:spPr>
            <p:txBody>
              <a:bodyPr wrap="square">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sp>
            <p:nvSpPr>
              <p:cNvPr id="27" name="星形: 五角 26">
                <a:extLst>
                  <a:ext uri="{FF2B5EF4-FFF2-40B4-BE49-F238E27FC236}">
                    <a16:creationId xmlns:a16="http://schemas.microsoft.com/office/drawing/2014/main" id="{74A7E3E2-B6F6-4508-AEEC-C8AE20C4AAFF}"/>
                  </a:ext>
                </a:extLst>
              </p:cNvPr>
              <p:cNvSpPr/>
              <p:nvPr/>
            </p:nvSpPr>
            <p:spPr>
              <a:xfrm>
                <a:off x="1619343" y="2040237"/>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五角 27">
                <a:extLst>
                  <a:ext uri="{FF2B5EF4-FFF2-40B4-BE49-F238E27FC236}">
                    <a16:creationId xmlns:a16="http://schemas.microsoft.com/office/drawing/2014/main" id="{E0513581-AA3D-4D00-BBEB-77CD1E712B66}"/>
                  </a:ext>
                </a:extLst>
              </p:cNvPr>
              <p:cNvSpPr/>
              <p:nvPr/>
            </p:nvSpPr>
            <p:spPr>
              <a:xfrm>
                <a:off x="4309055" y="2046994"/>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FD054F56-E0F6-4899-9FF6-99AF3C3555D4}"/>
                </a:ext>
              </a:extLst>
            </p:cNvPr>
            <p:cNvGrpSpPr/>
            <p:nvPr/>
          </p:nvGrpSpPr>
          <p:grpSpPr>
            <a:xfrm>
              <a:off x="1966815" y="2635690"/>
              <a:ext cx="3040322" cy="461665"/>
              <a:chOff x="1619343" y="2004168"/>
              <a:chExt cx="3040322" cy="461665"/>
            </a:xfrm>
          </p:grpSpPr>
          <p:sp>
            <p:nvSpPr>
              <p:cNvPr id="31" name="矩形 30">
                <a:extLst>
                  <a:ext uri="{FF2B5EF4-FFF2-40B4-BE49-F238E27FC236}">
                    <a16:creationId xmlns:a16="http://schemas.microsoft.com/office/drawing/2014/main" id="{D7ACF150-7C29-45D9-BCF4-EF21947B500F}"/>
                  </a:ext>
                </a:extLst>
              </p:cNvPr>
              <p:cNvSpPr/>
              <p:nvPr/>
            </p:nvSpPr>
            <p:spPr>
              <a:xfrm>
                <a:off x="1969953" y="2004168"/>
                <a:ext cx="2339102" cy="461665"/>
              </a:xfrm>
              <a:prstGeom prst="rect">
                <a:avLst/>
              </a:prstGeom>
            </p:spPr>
            <p:txBody>
              <a:bodyPr wrap="none">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sp>
            <p:nvSpPr>
              <p:cNvPr id="32" name="星形: 五角 31">
                <a:extLst>
                  <a:ext uri="{FF2B5EF4-FFF2-40B4-BE49-F238E27FC236}">
                    <a16:creationId xmlns:a16="http://schemas.microsoft.com/office/drawing/2014/main" id="{A52F3764-1C63-4A4E-BE9B-256CA24595CD}"/>
                  </a:ext>
                </a:extLst>
              </p:cNvPr>
              <p:cNvSpPr/>
              <p:nvPr/>
            </p:nvSpPr>
            <p:spPr>
              <a:xfrm>
                <a:off x="1619343" y="2040237"/>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五角 32">
                <a:extLst>
                  <a:ext uri="{FF2B5EF4-FFF2-40B4-BE49-F238E27FC236}">
                    <a16:creationId xmlns:a16="http://schemas.microsoft.com/office/drawing/2014/main" id="{2BDB934A-7E7E-4AA8-86CD-542DEEF39093}"/>
                  </a:ext>
                </a:extLst>
              </p:cNvPr>
              <p:cNvSpPr/>
              <p:nvPr/>
            </p:nvSpPr>
            <p:spPr>
              <a:xfrm>
                <a:off x="4309055" y="2046994"/>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6F0DBDB0-09AF-429B-BAA3-7EFF454A8EA4}"/>
                </a:ext>
              </a:extLst>
            </p:cNvPr>
            <p:cNvGrpSpPr/>
            <p:nvPr/>
          </p:nvGrpSpPr>
          <p:grpSpPr>
            <a:xfrm>
              <a:off x="7175847" y="1979168"/>
              <a:ext cx="3040322" cy="461665"/>
              <a:chOff x="1619343" y="2004168"/>
              <a:chExt cx="3040322" cy="461665"/>
            </a:xfrm>
          </p:grpSpPr>
          <p:sp>
            <p:nvSpPr>
              <p:cNvPr id="35" name="矩形 34">
                <a:extLst>
                  <a:ext uri="{FF2B5EF4-FFF2-40B4-BE49-F238E27FC236}">
                    <a16:creationId xmlns:a16="http://schemas.microsoft.com/office/drawing/2014/main" id="{0DDCB3E9-C24F-42E7-A810-EEB9E74F5781}"/>
                  </a:ext>
                </a:extLst>
              </p:cNvPr>
              <p:cNvSpPr/>
              <p:nvPr/>
            </p:nvSpPr>
            <p:spPr>
              <a:xfrm>
                <a:off x="1969953" y="2004168"/>
                <a:ext cx="2339102" cy="461665"/>
              </a:xfrm>
              <a:prstGeom prst="rect">
                <a:avLst/>
              </a:prstGeom>
            </p:spPr>
            <p:txBody>
              <a:bodyPr wrap="none">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sp>
            <p:nvSpPr>
              <p:cNvPr id="36" name="星形: 五角 35">
                <a:extLst>
                  <a:ext uri="{FF2B5EF4-FFF2-40B4-BE49-F238E27FC236}">
                    <a16:creationId xmlns:a16="http://schemas.microsoft.com/office/drawing/2014/main" id="{46BCCD67-7B05-46A3-A7B8-1A3E84832810}"/>
                  </a:ext>
                </a:extLst>
              </p:cNvPr>
              <p:cNvSpPr/>
              <p:nvPr/>
            </p:nvSpPr>
            <p:spPr>
              <a:xfrm>
                <a:off x="1619343" y="2040237"/>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星形: 五角 36">
                <a:extLst>
                  <a:ext uri="{FF2B5EF4-FFF2-40B4-BE49-F238E27FC236}">
                    <a16:creationId xmlns:a16="http://schemas.microsoft.com/office/drawing/2014/main" id="{BFC4511C-E723-4E63-9ED0-27E38554B815}"/>
                  </a:ext>
                </a:extLst>
              </p:cNvPr>
              <p:cNvSpPr/>
              <p:nvPr/>
            </p:nvSpPr>
            <p:spPr>
              <a:xfrm>
                <a:off x="4309055" y="2046994"/>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7F0ABDAF-34D7-4864-9810-89724F109802}"/>
                </a:ext>
              </a:extLst>
            </p:cNvPr>
            <p:cNvGrpSpPr/>
            <p:nvPr/>
          </p:nvGrpSpPr>
          <p:grpSpPr>
            <a:xfrm>
              <a:off x="7175847" y="2610060"/>
              <a:ext cx="3040322" cy="461665"/>
              <a:chOff x="1619343" y="2004168"/>
              <a:chExt cx="3040322" cy="461665"/>
            </a:xfrm>
          </p:grpSpPr>
          <p:sp>
            <p:nvSpPr>
              <p:cNvPr id="39" name="矩形 38">
                <a:extLst>
                  <a:ext uri="{FF2B5EF4-FFF2-40B4-BE49-F238E27FC236}">
                    <a16:creationId xmlns:a16="http://schemas.microsoft.com/office/drawing/2014/main" id="{58CE2056-8937-408E-939C-D1F06B7E1E3B}"/>
                  </a:ext>
                </a:extLst>
              </p:cNvPr>
              <p:cNvSpPr/>
              <p:nvPr/>
            </p:nvSpPr>
            <p:spPr>
              <a:xfrm>
                <a:off x="1969953" y="2004168"/>
                <a:ext cx="2339102" cy="461665"/>
              </a:xfrm>
              <a:prstGeom prst="rect">
                <a:avLst/>
              </a:prstGeom>
            </p:spPr>
            <p:txBody>
              <a:bodyPr wrap="none">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sp>
            <p:nvSpPr>
              <p:cNvPr id="40" name="星形: 五角 39">
                <a:extLst>
                  <a:ext uri="{FF2B5EF4-FFF2-40B4-BE49-F238E27FC236}">
                    <a16:creationId xmlns:a16="http://schemas.microsoft.com/office/drawing/2014/main" id="{8A048D06-8D42-4425-80ED-D4BE6A4FE6B1}"/>
                  </a:ext>
                </a:extLst>
              </p:cNvPr>
              <p:cNvSpPr/>
              <p:nvPr/>
            </p:nvSpPr>
            <p:spPr>
              <a:xfrm>
                <a:off x="1619343" y="2040237"/>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星形: 五角 40">
                <a:extLst>
                  <a:ext uri="{FF2B5EF4-FFF2-40B4-BE49-F238E27FC236}">
                    <a16:creationId xmlns:a16="http://schemas.microsoft.com/office/drawing/2014/main" id="{5E5974CA-4553-478D-ACA4-BFF8B1F14CDC}"/>
                  </a:ext>
                </a:extLst>
              </p:cNvPr>
              <p:cNvSpPr/>
              <p:nvPr/>
            </p:nvSpPr>
            <p:spPr>
              <a:xfrm>
                <a:off x="4309055" y="2046994"/>
                <a:ext cx="350610" cy="350610"/>
              </a:xfrm>
              <a:prstGeom prst="star5">
                <a:avLst/>
              </a:prstGeom>
              <a:solidFill>
                <a:srgbClr val="AA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5" name="图片 54">
            <a:extLst>
              <a:ext uri="{FF2B5EF4-FFF2-40B4-BE49-F238E27FC236}">
                <a16:creationId xmlns:a16="http://schemas.microsoft.com/office/drawing/2014/main" id="{3C013495-50E0-43B4-8F74-B73DD12CAA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13776"/>
            <a:ext cx="12192000" cy="3810000"/>
          </a:xfrm>
          <a:prstGeom prst="rect">
            <a:avLst/>
          </a:prstGeom>
        </p:spPr>
      </p:pic>
    </p:spTree>
    <p:extLst>
      <p:ext uri="{BB962C8B-B14F-4D97-AF65-F5344CB8AC3E}">
        <p14:creationId xmlns:p14="http://schemas.microsoft.com/office/powerpoint/2010/main" val="13481467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barn(outVertical)">
                                      <p:cBhvr>
                                        <p:cTn id="1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A5EF8ACE-A8F8-4E5D-BC5F-B449567D9250}"/>
              </a:ext>
            </a:extLst>
          </p:cNvPr>
          <p:cNvGrpSpPr/>
          <p:nvPr/>
        </p:nvGrpSpPr>
        <p:grpSpPr>
          <a:xfrm>
            <a:off x="3431720" y="2175781"/>
            <a:ext cx="5626555" cy="754743"/>
            <a:chOff x="3431720" y="2175781"/>
            <a:chExt cx="5626555" cy="754743"/>
          </a:xfrm>
        </p:grpSpPr>
        <p:sp>
          <p:nvSpPr>
            <p:cNvPr id="2" name="星形: 五角 1">
              <a:extLst>
                <a:ext uri="{FF2B5EF4-FFF2-40B4-BE49-F238E27FC236}">
                  <a16:creationId xmlns:a16="http://schemas.microsoft.com/office/drawing/2014/main" id="{DBAF5E60-7398-42C2-93F5-2EB3C00FE6CA}"/>
                </a:ext>
              </a:extLst>
            </p:cNvPr>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id="{F64538FA-CFE2-4ACB-9C91-9BFF0B94E52E}"/>
                </a:ext>
              </a:extLst>
            </p:cNvPr>
            <p:cNvCxnSpPr>
              <a:stCxn id="2"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EADB269-0CA7-42EC-A35E-063144783ED8}"/>
                </a:ext>
              </a:extLst>
            </p:cNvPr>
            <p:cNvCxnSpPr>
              <a:cxnSpLocks/>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C29092A5-E8BD-49D5-8CF2-EB3C811E6329}"/>
              </a:ext>
            </a:extLst>
          </p:cNvPr>
          <p:cNvSpPr/>
          <p:nvPr/>
        </p:nvSpPr>
        <p:spPr>
          <a:xfrm>
            <a:off x="4186463" y="2236568"/>
            <a:ext cx="4871812" cy="646331"/>
          </a:xfrm>
          <a:prstGeom prst="rect">
            <a:avLst/>
          </a:prstGeom>
        </p:spPr>
        <p:txBody>
          <a:bodyPr wrap="square">
            <a:spAutoFit/>
          </a:bodyPr>
          <a:lstStyle/>
          <a:p>
            <a:r>
              <a:rPr lang="zh-CN" altLang="en-US" sz="1200" dirty="0"/>
              <a:t>请在此处添加详细描述文本，尽量与标题文本语言风格相符合，语言描述尽量简洁生动。请在此处添加详细描述文本，尽量与标题文本语言风格相符合，语言描述尽量简洁生动。</a:t>
            </a:r>
          </a:p>
        </p:txBody>
      </p:sp>
      <p:grpSp>
        <p:nvGrpSpPr>
          <p:cNvPr id="10" name="组合 9">
            <a:extLst>
              <a:ext uri="{FF2B5EF4-FFF2-40B4-BE49-F238E27FC236}">
                <a16:creationId xmlns:a16="http://schemas.microsoft.com/office/drawing/2014/main" id="{317DBF1B-B107-4765-B593-BEE7FB908E35}"/>
              </a:ext>
            </a:extLst>
          </p:cNvPr>
          <p:cNvGrpSpPr/>
          <p:nvPr/>
        </p:nvGrpSpPr>
        <p:grpSpPr>
          <a:xfrm flipH="1">
            <a:off x="3734705" y="3125336"/>
            <a:ext cx="5626555" cy="754743"/>
            <a:chOff x="3431720" y="2175781"/>
            <a:chExt cx="5626555" cy="754743"/>
          </a:xfrm>
        </p:grpSpPr>
        <p:sp>
          <p:nvSpPr>
            <p:cNvPr id="11" name="星形: 五角 10">
              <a:extLst>
                <a:ext uri="{FF2B5EF4-FFF2-40B4-BE49-F238E27FC236}">
                  <a16:creationId xmlns:a16="http://schemas.microsoft.com/office/drawing/2014/main" id="{453FF447-501A-4372-99CB-E5E05DB3509D}"/>
                </a:ext>
              </a:extLst>
            </p:cNvPr>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55F59E11-A2CD-40AA-89EA-14B3D6D5BF36}"/>
                </a:ext>
              </a:extLst>
            </p:cNvPr>
            <p:cNvCxnSpPr>
              <a:stCxn id="11"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06CEEDE-F4A1-444F-9BF1-3DAE97798F1D}"/>
                </a:ext>
              </a:extLst>
            </p:cNvPr>
            <p:cNvCxnSpPr>
              <a:cxnSpLocks/>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14" name="矩形 13">
            <a:extLst>
              <a:ext uri="{FF2B5EF4-FFF2-40B4-BE49-F238E27FC236}">
                <a16:creationId xmlns:a16="http://schemas.microsoft.com/office/drawing/2014/main" id="{DBB26EB8-E9BC-42DD-B799-0702F2F89FFB}"/>
              </a:ext>
            </a:extLst>
          </p:cNvPr>
          <p:cNvSpPr/>
          <p:nvPr/>
        </p:nvSpPr>
        <p:spPr>
          <a:xfrm flipH="1">
            <a:off x="3923390" y="3186122"/>
            <a:ext cx="4871812" cy="646331"/>
          </a:xfrm>
          <a:prstGeom prst="rect">
            <a:avLst/>
          </a:prstGeom>
        </p:spPr>
        <p:txBody>
          <a:bodyPr wrap="square">
            <a:spAutoFit/>
          </a:bodyPr>
          <a:lstStyle/>
          <a:p>
            <a:r>
              <a:rPr lang="zh-CN" altLang="en-US" sz="1200" dirty="0"/>
              <a:t>请在此处添加详细描述文本，尽量与标题文本语言风格相符合，语言描述尽量简洁生动。请在此处添加详细描述文本，尽量与标题文本语言风格相符合，语言描述尽量简洁生动。</a:t>
            </a:r>
          </a:p>
        </p:txBody>
      </p:sp>
      <p:grpSp>
        <p:nvGrpSpPr>
          <p:cNvPr id="15" name="组合 14">
            <a:extLst>
              <a:ext uri="{FF2B5EF4-FFF2-40B4-BE49-F238E27FC236}">
                <a16:creationId xmlns:a16="http://schemas.microsoft.com/office/drawing/2014/main" id="{CCF2A621-042C-4293-8050-FFB82262B070}"/>
              </a:ext>
            </a:extLst>
          </p:cNvPr>
          <p:cNvGrpSpPr/>
          <p:nvPr/>
        </p:nvGrpSpPr>
        <p:grpSpPr>
          <a:xfrm>
            <a:off x="3431720" y="4209823"/>
            <a:ext cx="5626555" cy="754743"/>
            <a:chOff x="3431720" y="2175781"/>
            <a:chExt cx="5626555" cy="754743"/>
          </a:xfrm>
        </p:grpSpPr>
        <p:sp>
          <p:nvSpPr>
            <p:cNvPr id="16" name="星形: 五角 15">
              <a:extLst>
                <a:ext uri="{FF2B5EF4-FFF2-40B4-BE49-F238E27FC236}">
                  <a16:creationId xmlns:a16="http://schemas.microsoft.com/office/drawing/2014/main" id="{8814C8B0-7018-4C92-9F3F-DCC78B2E9F9A}"/>
                </a:ext>
              </a:extLst>
            </p:cNvPr>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2E8EBE76-DA2F-4F47-912B-6B22A6E20B38}"/>
                </a:ext>
              </a:extLst>
            </p:cNvPr>
            <p:cNvCxnSpPr>
              <a:stCxn id="16"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526D7A6-3065-499B-9C37-B7F85BA62437}"/>
                </a:ext>
              </a:extLst>
            </p:cNvPr>
            <p:cNvCxnSpPr>
              <a:cxnSpLocks/>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19" name="矩形 18">
            <a:extLst>
              <a:ext uri="{FF2B5EF4-FFF2-40B4-BE49-F238E27FC236}">
                <a16:creationId xmlns:a16="http://schemas.microsoft.com/office/drawing/2014/main" id="{10981DBE-E5EF-4F14-A7B6-18C87DC54C73}"/>
              </a:ext>
            </a:extLst>
          </p:cNvPr>
          <p:cNvSpPr/>
          <p:nvPr/>
        </p:nvSpPr>
        <p:spPr>
          <a:xfrm>
            <a:off x="4186463" y="4270610"/>
            <a:ext cx="4871812" cy="646331"/>
          </a:xfrm>
          <a:prstGeom prst="rect">
            <a:avLst/>
          </a:prstGeom>
        </p:spPr>
        <p:txBody>
          <a:bodyPr wrap="square">
            <a:spAutoFit/>
          </a:bodyPr>
          <a:lstStyle/>
          <a:p>
            <a:r>
              <a:rPr lang="zh-CN" altLang="en-US" sz="1200" dirty="0"/>
              <a:t>请在此处添加详细描述文本，尽量与标题文本语言风格相符合，语言描述尽量简洁生动。请在此处添加详细描述文本，尽量与标题文本语言风格相符合，语言描述尽量简洁生动。</a:t>
            </a:r>
          </a:p>
        </p:txBody>
      </p:sp>
      <p:grpSp>
        <p:nvGrpSpPr>
          <p:cNvPr id="20" name="组合 19">
            <a:extLst>
              <a:ext uri="{FF2B5EF4-FFF2-40B4-BE49-F238E27FC236}">
                <a16:creationId xmlns:a16="http://schemas.microsoft.com/office/drawing/2014/main" id="{B391EFDA-AA58-43EA-A273-C050A0795B4C}"/>
              </a:ext>
            </a:extLst>
          </p:cNvPr>
          <p:cNvGrpSpPr/>
          <p:nvPr/>
        </p:nvGrpSpPr>
        <p:grpSpPr>
          <a:xfrm flipH="1">
            <a:off x="3734705" y="5159378"/>
            <a:ext cx="5626555" cy="754743"/>
            <a:chOff x="3431720" y="2175781"/>
            <a:chExt cx="5626555" cy="754743"/>
          </a:xfrm>
        </p:grpSpPr>
        <p:sp>
          <p:nvSpPr>
            <p:cNvPr id="21" name="星形: 五角 20">
              <a:extLst>
                <a:ext uri="{FF2B5EF4-FFF2-40B4-BE49-F238E27FC236}">
                  <a16:creationId xmlns:a16="http://schemas.microsoft.com/office/drawing/2014/main" id="{92163CF2-F2D3-412C-9F51-BBFFCB05AAAD}"/>
                </a:ext>
              </a:extLst>
            </p:cNvPr>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6281F1D0-9B74-48A0-B7D5-4A506CB22B59}"/>
                </a:ext>
              </a:extLst>
            </p:cNvPr>
            <p:cNvCxnSpPr>
              <a:stCxn id="21"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7C36A3B6-9D41-4BD4-9B8D-8830613327A0}"/>
                </a:ext>
              </a:extLst>
            </p:cNvPr>
            <p:cNvCxnSpPr>
              <a:cxnSpLocks/>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24" name="矩形 23">
            <a:extLst>
              <a:ext uri="{FF2B5EF4-FFF2-40B4-BE49-F238E27FC236}">
                <a16:creationId xmlns:a16="http://schemas.microsoft.com/office/drawing/2014/main" id="{09E27524-801C-49F9-996B-C1FFB938AE14}"/>
              </a:ext>
            </a:extLst>
          </p:cNvPr>
          <p:cNvSpPr/>
          <p:nvPr/>
        </p:nvSpPr>
        <p:spPr>
          <a:xfrm flipH="1">
            <a:off x="3923390" y="5220164"/>
            <a:ext cx="4871812" cy="646331"/>
          </a:xfrm>
          <a:prstGeom prst="rect">
            <a:avLst/>
          </a:prstGeom>
        </p:spPr>
        <p:txBody>
          <a:bodyPr wrap="square">
            <a:spAutoFit/>
          </a:bodyPr>
          <a:lstStyle/>
          <a:p>
            <a:r>
              <a:rPr lang="zh-CN" altLang="en-US" sz="1200" dirty="0"/>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7650801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9"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28DE50E-F675-44E3-8653-77747F70603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473450"/>
            <a:ext cx="12192000" cy="6384550"/>
          </a:xfrm>
          <a:prstGeom prst="rect">
            <a:avLst/>
          </a:prstGeom>
        </p:spPr>
      </p:pic>
      <p:grpSp>
        <p:nvGrpSpPr>
          <p:cNvPr id="4" name="组合 3">
            <a:extLst>
              <a:ext uri="{FF2B5EF4-FFF2-40B4-BE49-F238E27FC236}">
                <a16:creationId xmlns:a16="http://schemas.microsoft.com/office/drawing/2014/main" id="{1811CD97-FCF1-451E-86D7-3EDE340D4947}"/>
              </a:ext>
            </a:extLst>
          </p:cNvPr>
          <p:cNvGrpSpPr/>
          <p:nvPr/>
        </p:nvGrpSpPr>
        <p:grpSpPr>
          <a:xfrm>
            <a:off x="3172643" y="0"/>
            <a:ext cx="5846713" cy="1600000"/>
            <a:chOff x="3716387" y="35645"/>
            <a:chExt cx="4390476" cy="1600000"/>
          </a:xfrm>
        </p:grpSpPr>
        <p:pic>
          <p:nvPicPr>
            <p:cNvPr id="5" name="图片 4">
              <a:extLst>
                <a:ext uri="{FF2B5EF4-FFF2-40B4-BE49-F238E27FC236}">
                  <a16:creationId xmlns:a16="http://schemas.microsoft.com/office/drawing/2014/main" id="{F3901141-9EFE-4E73-BDFF-95791BE6A4E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6" name="文本框 5">
              <a:extLst>
                <a:ext uri="{FF2B5EF4-FFF2-40B4-BE49-F238E27FC236}">
                  <a16:creationId xmlns:a16="http://schemas.microsoft.com/office/drawing/2014/main" id="{271F7ED2-99CB-492E-8A6A-B461689248C6}"/>
                </a:ext>
              </a:extLst>
            </p:cNvPr>
            <p:cNvSpPr txBox="1"/>
            <p:nvPr/>
          </p:nvSpPr>
          <p:spPr>
            <a:xfrm>
              <a:off x="5046765" y="650235"/>
              <a:ext cx="2073047" cy="461665"/>
            </a:xfrm>
            <a:prstGeom prst="rect">
              <a:avLst/>
            </a:prstGeom>
            <a:noFill/>
          </p:spPr>
          <p:txBody>
            <a:bodyPr wrap="square" rtlCol="0">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grpSp>
      <p:sp>
        <p:nvSpPr>
          <p:cNvPr id="7" name="矩形 6">
            <a:extLst>
              <a:ext uri="{FF2B5EF4-FFF2-40B4-BE49-F238E27FC236}">
                <a16:creationId xmlns:a16="http://schemas.microsoft.com/office/drawing/2014/main" id="{FCA5AC45-5648-4D65-A0F6-CE96945CAD75}"/>
              </a:ext>
            </a:extLst>
          </p:cNvPr>
          <p:cNvSpPr/>
          <p:nvPr/>
        </p:nvSpPr>
        <p:spPr>
          <a:xfrm>
            <a:off x="3172643" y="1741140"/>
            <a:ext cx="6096000" cy="1477328"/>
          </a:xfrm>
          <a:prstGeom prst="rect">
            <a:avLst/>
          </a:prstGeom>
        </p:spPr>
        <p:txBody>
          <a:bodyPr>
            <a:spAutoFit/>
          </a:bodyPr>
          <a:lstStyle/>
          <a:p>
            <a:r>
              <a:rPr lang="zh-CN" altLang="en-US" dirty="0">
                <a:solidFill>
                  <a:srgbClr val="AA1325"/>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6467602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4F0EC601-58EA-47C6-9762-4CF31A9C91A0}"/>
              </a:ext>
            </a:extLst>
          </p:cNvPr>
          <p:cNvGrpSpPr/>
          <p:nvPr/>
        </p:nvGrpSpPr>
        <p:grpSpPr>
          <a:xfrm>
            <a:off x="5733142" y="1727200"/>
            <a:ext cx="1959429" cy="1959429"/>
            <a:chOff x="5733142" y="1727200"/>
            <a:chExt cx="1959429" cy="1959429"/>
          </a:xfrm>
        </p:grpSpPr>
        <p:sp>
          <p:nvSpPr>
            <p:cNvPr id="2" name="星形: 五角 1">
              <a:extLst>
                <a:ext uri="{FF2B5EF4-FFF2-40B4-BE49-F238E27FC236}">
                  <a16:creationId xmlns:a16="http://schemas.microsoft.com/office/drawing/2014/main" id="{31C63043-4A1B-416F-AE7E-64B67DC89F39}"/>
                </a:ext>
              </a:extLst>
            </p:cNvPr>
            <p:cNvSpPr/>
            <p:nvPr/>
          </p:nvSpPr>
          <p:spPr>
            <a:xfrm>
              <a:off x="5733142" y="1727200"/>
              <a:ext cx="1959429" cy="1959429"/>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98645E4-53A4-42D9-B874-A23315D2BFA1}"/>
                </a:ext>
              </a:extLst>
            </p:cNvPr>
            <p:cNvSpPr txBox="1"/>
            <p:nvPr/>
          </p:nvSpPr>
          <p:spPr>
            <a:xfrm>
              <a:off x="6351840" y="2468668"/>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75AE7692-2248-4DDC-9B62-46FB3A4B64CC}"/>
              </a:ext>
            </a:extLst>
          </p:cNvPr>
          <p:cNvGrpSpPr/>
          <p:nvPr/>
        </p:nvGrpSpPr>
        <p:grpSpPr>
          <a:xfrm>
            <a:off x="4187371" y="2373085"/>
            <a:ext cx="1545771" cy="1545771"/>
            <a:chOff x="4187371" y="2373085"/>
            <a:chExt cx="1545771" cy="1545771"/>
          </a:xfrm>
        </p:grpSpPr>
        <p:sp>
          <p:nvSpPr>
            <p:cNvPr id="3" name="星形: 五角 2">
              <a:extLst>
                <a:ext uri="{FF2B5EF4-FFF2-40B4-BE49-F238E27FC236}">
                  <a16:creationId xmlns:a16="http://schemas.microsoft.com/office/drawing/2014/main" id="{35A2CD17-9E10-4B1C-ACC6-7296F1F253E2}"/>
                </a:ext>
              </a:extLst>
            </p:cNvPr>
            <p:cNvSpPr/>
            <p:nvPr/>
          </p:nvSpPr>
          <p:spPr>
            <a:xfrm>
              <a:off x="4187371" y="2373085"/>
              <a:ext cx="1545771" cy="1545771"/>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A035513-E949-4165-B4C7-F62189A756DA}"/>
                </a:ext>
              </a:extLst>
            </p:cNvPr>
            <p:cNvSpPr txBox="1"/>
            <p:nvPr/>
          </p:nvSpPr>
          <p:spPr>
            <a:xfrm>
              <a:off x="4603761" y="2927968"/>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47E351F5-E9F7-406A-9CC1-AE5A9BC25220}"/>
              </a:ext>
            </a:extLst>
          </p:cNvPr>
          <p:cNvGrpSpPr/>
          <p:nvPr/>
        </p:nvGrpSpPr>
        <p:grpSpPr>
          <a:xfrm>
            <a:off x="2921000" y="3053443"/>
            <a:ext cx="1266371" cy="1266371"/>
            <a:chOff x="2921000" y="3053443"/>
            <a:chExt cx="1266371" cy="1266371"/>
          </a:xfrm>
        </p:grpSpPr>
        <p:sp>
          <p:nvSpPr>
            <p:cNvPr id="4" name="星形: 五角 3">
              <a:extLst>
                <a:ext uri="{FF2B5EF4-FFF2-40B4-BE49-F238E27FC236}">
                  <a16:creationId xmlns:a16="http://schemas.microsoft.com/office/drawing/2014/main" id="{471B8AAA-D732-42A4-B7CE-0C6E54456A1B}"/>
                </a:ext>
              </a:extLst>
            </p:cNvPr>
            <p:cNvSpPr/>
            <p:nvPr/>
          </p:nvSpPr>
          <p:spPr>
            <a:xfrm>
              <a:off x="2921000" y="3053443"/>
              <a:ext cx="1266371" cy="1266371"/>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A4DF537-C952-47A2-86D1-60DA57F6E745}"/>
                </a:ext>
              </a:extLst>
            </p:cNvPr>
            <p:cNvSpPr txBox="1"/>
            <p:nvPr/>
          </p:nvSpPr>
          <p:spPr>
            <a:xfrm>
              <a:off x="3234895" y="3471965"/>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16CED1DD-DE49-4AD5-A410-BFA38CDCD7A2}"/>
              </a:ext>
            </a:extLst>
          </p:cNvPr>
          <p:cNvGrpSpPr/>
          <p:nvPr/>
        </p:nvGrpSpPr>
        <p:grpSpPr>
          <a:xfrm>
            <a:off x="7895771" y="2373085"/>
            <a:ext cx="1545771" cy="1545771"/>
            <a:chOff x="7895771" y="2373085"/>
            <a:chExt cx="1545771" cy="1545771"/>
          </a:xfrm>
        </p:grpSpPr>
        <p:sp>
          <p:nvSpPr>
            <p:cNvPr id="5" name="星形: 五角 4">
              <a:extLst>
                <a:ext uri="{FF2B5EF4-FFF2-40B4-BE49-F238E27FC236}">
                  <a16:creationId xmlns:a16="http://schemas.microsoft.com/office/drawing/2014/main" id="{314BAFC9-3B1D-462A-BA1C-FF0F92DBB6B1}"/>
                </a:ext>
              </a:extLst>
            </p:cNvPr>
            <p:cNvSpPr/>
            <p:nvPr/>
          </p:nvSpPr>
          <p:spPr>
            <a:xfrm>
              <a:off x="7895771" y="2373085"/>
              <a:ext cx="1545771" cy="1545771"/>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AF8B2CD5-632F-4F83-91E2-5BCFDAE5FDBE}"/>
                </a:ext>
              </a:extLst>
            </p:cNvPr>
            <p:cNvSpPr txBox="1"/>
            <p:nvPr/>
          </p:nvSpPr>
          <p:spPr>
            <a:xfrm>
              <a:off x="8323048" y="2887190"/>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D4B0D2BF-4057-402F-B435-5F8825C8A018}"/>
              </a:ext>
            </a:extLst>
          </p:cNvPr>
          <p:cNvGrpSpPr/>
          <p:nvPr/>
        </p:nvGrpSpPr>
        <p:grpSpPr>
          <a:xfrm>
            <a:off x="9644742" y="3053443"/>
            <a:ext cx="1266371" cy="1266371"/>
            <a:chOff x="9644742" y="3053443"/>
            <a:chExt cx="1266371" cy="1266371"/>
          </a:xfrm>
        </p:grpSpPr>
        <p:sp>
          <p:nvSpPr>
            <p:cNvPr id="6" name="星形: 五角 5">
              <a:extLst>
                <a:ext uri="{FF2B5EF4-FFF2-40B4-BE49-F238E27FC236}">
                  <a16:creationId xmlns:a16="http://schemas.microsoft.com/office/drawing/2014/main" id="{6948A656-6653-48AA-9A4A-FC4611BFBA91}"/>
                </a:ext>
              </a:extLst>
            </p:cNvPr>
            <p:cNvSpPr/>
            <p:nvPr/>
          </p:nvSpPr>
          <p:spPr>
            <a:xfrm>
              <a:off x="9644742" y="3053443"/>
              <a:ext cx="1266371" cy="1266371"/>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59D02E9-5892-4AA0-B84B-1160F9F79DBE}"/>
                </a:ext>
              </a:extLst>
            </p:cNvPr>
            <p:cNvSpPr txBox="1"/>
            <p:nvPr/>
          </p:nvSpPr>
          <p:spPr>
            <a:xfrm>
              <a:off x="9964379" y="3512743"/>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05</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12" name="矩形 11">
            <a:extLst>
              <a:ext uri="{FF2B5EF4-FFF2-40B4-BE49-F238E27FC236}">
                <a16:creationId xmlns:a16="http://schemas.microsoft.com/office/drawing/2014/main" id="{3F5E706F-20BD-4692-98D1-11B395DB0CC5}"/>
              </a:ext>
            </a:extLst>
          </p:cNvPr>
          <p:cNvSpPr/>
          <p:nvPr/>
        </p:nvSpPr>
        <p:spPr>
          <a:xfrm>
            <a:off x="6143170" y="3928057"/>
            <a:ext cx="1139371" cy="1815882"/>
          </a:xfrm>
          <a:prstGeom prst="rect">
            <a:avLst/>
          </a:prstGeom>
        </p:spPr>
        <p:txBody>
          <a:bodyPr wrap="square">
            <a:spAutoFit/>
          </a:bodyPr>
          <a:lstStyle/>
          <a:p>
            <a:r>
              <a:rPr lang="zh-CN" altLang="en-US" sz="1400" dirty="0"/>
              <a:t>请在此处添加详细描述文本，尽量与标题文本语言风格相符合，语言描述尽量简洁生动。</a:t>
            </a:r>
          </a:p>
        </p:txBody>
      </p:sp>
      <p:sp>
        <p:nvSpPr>
          <p:cNvPr id="13" name="矩形 12">
            <a:extLst>
              <a:ext uri="{FF2B5EF4-FFF2-40B4-BE49-F238E27FC236}">
                <a16:creationId xmlns:a16="http://schemas.microsoft.com/office/drawing/2014/main" id="{C53D0591-015E-4056-87C5-6B78F838D7BC}"/>
              </a:ext>
            </a:extLst>
          </p:cNvPr>
          <p:cNvSpPr/>
          <p:nvPr/>
        </p:nvSpPr>
        <p:spPr>
          <a:xfrm>
            <a:off x="4390571" y="4083132"/>
            <a:ext cx="1139371" cy="1815882"/>
          </a:xfrm>
          <a:prstGeom prst="rect">
            <a:avLst/>
          </a:prstGeom>
        </p:spPr>
        <p:txBody>
          <a:bodyPr wrap="square">
            <a:spAutoFit/>
          </a:bodyPr>
          <a:lstStyle/>
          <a:p>
            <a:r>
              <a:rPr lang="zh-CN" altLang="en-US" sz="1400" dirty="0"/>
              <a:t>请在此处添加详细描述文本，尽量与标题文本语言风格相符合，语言描述尽量简洁生动。</a:t>
            </a:r>
          </a:p>
        </p:txBody>
      </p:sp>
      <p:sp>
        <p:nvSpPr>
          <p:cNvPr id="14" name="矩形 13">
            <a:extLst>
              <a:ext uri="{FF2B5EF4-FFF2-40B4-BE49-F238E27FC236}">
                <a16:creationId xmlns:a16="http://schemas.microsoft.com/office/drawing/2014/main" id="{CC961365-A570-4EEB-BD3F-7E149E62F5B6}"/>
              </a:ext>
            </a:extLst>
          </p:cNvPr>
          <p:cNvSpPr/>
          <p:nvPr/>
        </p:nvSpPr>
        <p:spPr>
          <a:xfrm>
            <a:off x="2978756" y="4432839"/>
            <a:ext cx="1139371" cy="1815882"/>
          </a:xfrm>
          <a:prstGeom prst="rect">
            <a:avLst/>
          </a:prstGeom>
        </p:spPr>
        <p:txBody>
          <a:bodyPr wrap="square">
            <a:spAutoFit/>
          </a:bodyPr>
          <a:lstStyle/>
          <a:p>
            <a:r>
              <a:rPr lang="zh-CN" altLang="en-US" sz="1400" dirty="0"/>
              <a:t>请在此处添加详细描述文本，尽量与标题文本语言风格相符合，语言描述尽量简洁生动。</a:t>
            </a:r>
          </a:p>
        </p:txBody>
      </p:sp>
      <p:sp>
        <p:nvSpPr>
          <p:cNvPr id="15" name="矩形 14">
            <a:extLst>
              <a:ext uri="{FF2B5EF4-FFF2-40B4-BE49-F238E27FC236}">
                <a16:creationId xmlns:a16="http://schemas.microsoft.com/office/drawing/2014/main" id="{1D695259-849B-409D-ABBB-DABACB2BBA04}"/>
              </a:ext>
            </a:extLst>
          </p:cNvPr>
          <p:cNvSpPr/>
          <p:nvPr/>
        </p:nvSpPr>
        <p:spPr>
          <a:xfrm>
            <a:off x="8091712" y="4035963"/>
            <a:ext cx="1139371" cy="1815882"/>
          </a:xfrm>
          <a:prstGeom prst="rect">
            <a:avLst/>
          </a:prstGeom>
        </p:spPr>
        <p:txBody>
          <a:bodyPr wrap="square">
            <a:spAutoFit/>
          </a:bodyPr>
          <a:lstStyle/>
          <a:p>
            <a:r>
              <a:rPr lang="zh-CN" altLang="en-US" sz="1400" dirty="0"/>
              <a:t>请在此处添加详细描述文本，尽量与标题文本语言风格相符合，语言描述尽量简洁生动。</a:t>
            </a:r>
          </a:p>
        </p:txBody>
      </p:sp>
      <p:sp>
        <p:nvSpPr>
          <p:cNvPr id="16" name="矩形 15">
            <a:extLst>
              <a:ext uri="{FF2B5EF4-FFF2-40B4-BE49-F238E27FC236}">
                <a16:creationId xmlns:a16="http://schemas.microsoft.com/office/drawing/2014/main" id="{91B13CA0-41D7-462D-84CC-78BDCDEDFC0F}"/>
              </a:ext>
            </a:extLst>
          </p:cNvPr>
          <p:cNvSpPr/>
          <p:nvPr/>
        </p:nvSpPr>
        <p:spPr>
          <a:xfrm>
            <a:off x="9708240" y="4419316"/>
            <a:ext cx="1139371" cy="1815882"/>
          </a:xfrm>
          <a:prstGeom prst="rect">
            <a:avLst/>
          </a:prstGeom>
        </p:spPr>
        <p:txBody>
          <a:bodyPr wrap="square">
            <a:spAutoFit/>
          </a:bodyPr>
          <a:lstStyle/>
          <a:p>
            <a:r>
              <a:rPr lang="zh-CN" altLang="en-US" sz="1400" dirty="0"/>
              <a:t>请在此处添加详细描述文本，尽量与标题文本语言风格相符合，语言描述尽量简洁生动。</a:t>
            </a:r>
          </a:p>
        </p:txBody>
      </p:sp>
    </p:spTree>
    <p:extLst>
      <p:ext uri="{BB962C8B-B14F-4D97-AF65-F5344CB8AC3E}">
        <p14:creationId xmlns:p14="http://schemas.microsoft.com/office/powerpoint/2010/main" val="40166194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ppt_w</p:attrName>
                                        </p:attrNameLst>
                                      </p:cBhvr>
                                      <p:tavLst>
                                        <p:tav tm="0" fmla="#ppt_w*sin(2.5*pi*$)">
                                          <p:val>
                                            <p:fltVal val="0"/>
                                          </p:val>
                                        </p:tav>
                                        <p:tav tm="100000">
                                          <p:val>
                                            <p:fltVal val="1"/>
                                          </p:val>
                                        </p:tav>
                                      </p:tavLst>
                                    </p:anim>
                                    <p:anim calcmode="lin" valueType="num">
                                      <p:cBhvr>
                                        <p:cTn id="14" dur="2000" fill="hold"/>
                                        <p:tgtEl>
                                          <p:spTgt spid="1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000"/>
                                        <p:tgtEl>
                                          <p:spTgt spid="20"/>
                                        </p:tgtEl>
                                      </p:cBhvr>
                                    </p:animEffect>
                                    <p:anim calcmode="lin" valueType="num">
                                      <p:cBhvr>
                                        <p:cTn id="18" dur="2000" fill="hold"/>
                                        <p:tgtEl>
                                          <p:spTgt spid="20"/>
                                        </p:tgtEl>
                                        <p:attrNameLst>
                                          <p:attrName>ppt_w</p:attrName>
                                        </p:attrNameLst>
                                      </p:cBhvr>
                                      <p:tavLst>
                                        <p:tav tm="0" fmla="#ppt_w*sin(2.5*pi*$)">
                                          <p:val>
                                            <p:fltVal val="0"/>
                                          </p:val>
                                        </p:tav>
                                        <p:tav tm="100000">
                                          <p:val>
                                            <p:fltVal val="1"/>
                                          </p:val>
                                        </p:tav>
                                      </p:tavLst>
                                    </p:anim>
                                    <p:anim calcmode="lin" valueType="num">
                                      <p:cBhvr>
                                        <p:cTn id="19" dur="2000" fill="hold"/>
                                        <p:tgtEl>
                                          <p:spTgt spid="20"/>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2000"/>
                                        <p:tgtEl>
                                          <p:spTgt spid="19"/>
                                        </p:tgtEl>
                                      </p:cBhvr>
                                    </p:animEffect>
                                    <p:anim calcmode="lin" valueType="num">
                                      <p:cBhvr>
                                        <p:cTn id="23" dur="2000" fill="hold"/>
                                        <p:tgtEl>
                                          <p:spTgt spid="19"/>
                                        </p:tgtEl>
                                        <p:attrNameLst>
                                          <p:attrName>ppt_w</p:attrName>
                                        </p:attrNameLst>
                                      </p:cBhvr>
                                      <p:tavLst>
                                        <p:tav tm="0" fmla="#ppt_w*sin(2.5*pi*$)">
                                          <p:val>
                                            <p:fltVal val="0"/>
                                          </p:val>
                                        </p:tav>
                                        <p:tav tm="100000">
                                          <p:val>
                                            <p:fltVal val="1"/>
                                          </p:val>
                                        </p:tav>
                                      </p:tavLst>
                                    </p:anim>
                                    <p:anim calcmode="lin" valueType="num">
                                      <p:cBhvr>
                                        <p:cTn id="24" dur="2000" fill="hold"/>
                                        <p:tgtEl>
                                          <p:spTgt spid="19"/>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2000"/>
                                        <p:tgtEl>
                                          <p:spTgt spid="21"/>
                                        </p:tgtEl>
                                      </p:cBhvr>
                                    </p:animEffect>
                                    <p:anim calcmode="lin" valueType="num">
                                      <p:cBhvr>
                                        <p:cTn id="28" dur="2000" fill="hold"/>
                                        <p:tgtEl>
                                          <p:spTgt spid="21"/>
                                        </p:tgtEl>
                                        <p:attrNameLst>
                                          <p:attrName>ppt_w</p:attrName>
                                        </p:attrNameLst>
                                      </p:cBhvr>
                                      <p:tavLst>
                                        <p:tav tm="0" fmla="#ppt_w*sin(2.5*pi*$)">
                                          <p:val>
                                            <p:fltVal val="0"/>
                                          </p:val>
                                        </p:tav>
                                        <p:tav tm="100000">
                                          <p:val>
                                            <p:fltVal val="1"/>
                                          </p:val>
                                        </p:tav>
                                      </p:tavLst>
                                    </p:anim>
                                    <p:anim calcmode="lin" valueType="num">
                                      <p:cBhvr>
                                        <p:cTn id="29"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1">
            <a:extLst>
              <a:ext uri="{FF2B5EF4-FFF2-40B4-BE49-F238E27FC236}">
                <a16:creationId xmlns:a16="http://schemas.microsoft.com/office/drawing/2014/main" id="{F167D39A-F12D-45D0-B72A-0C87996D78C7}"/>
              </a:ext>
            </a:extLst>
          </p:cNvPr>
          <p:cNvSpPr txBox="1"/>
          <p:nvPr/>
        </p:nvSpPr>
        <p:spPr>
          <a:xfrm>
            <a:off x="3208490" y="2110519"/>
            <a:ext cx="7560839"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这里输入简单的文字概述这里输入简单文字概述这里输入简单的文字概述这里入简单的文字概述这里输入述简单的文字概述这里输入简单文字概述这里输入简单</a:t>
            </a:r>
          </a:p>
        </p:txBody>
      </p:sp>
      <p:sp>
        <p:nvSpPr>
          <p:cNvPr id="3" name="矩形 2">
            <a:extLst>
              <a:ext uri="{FF2B5EF4-FFF2-40B4-BE49-F238E27FC236}">
                <a16:creationId xmlns:a16="http://schemas.microsoft.com/office/drawing/2014/main" id="{D9BDD0A6-DE2E-4667-A909-F0DC85AD452B}"/>
              </a:ext>
            </a:extLst>
          </p:cNvPr>
          <p:cNvSpPr/>
          <p:nvPr/>
        </p:nvSpPr>
        <p:spPr>
          <a:xfrm>
            <a:off x="3136482" y="3057250"/>
            <a:ext cx="2376264" cy="165618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0BCB56F5-8DC8-4707-84DC-8CD4BB8E9017}"/>
              </a:ext>
            </a:extLst>
          </p:cNvPr>
          <p:cNvSpPr/>
          <p:nvPr/>
        </p:nvSpPr>
        <p:spPr>
          <a:xfrm>
            <a:off x="3136482" y="4713434"/>
            <a:ext cx="2376264" cy="3600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24">
            <a:extLst>
              <a:ext uri="{FF2B5EF4-FFF2-40B4-BE49-F238E27FC236}">
                <a16:creationId xmlns:a16="http://schemas.microsoft.com/office/drawing/2014/main" id="{38E7A2A5-92F6-463F-925C-DCF2D4281AA1}"/>
              </a:ext>
            </a:extLst>
          </p:cNvPr>
          <p:cNvSpPr txBox="1"/>
          <p:nvPr/>
        </p:nvSpPr>
        <p:spPr>
          <a:xfrm>
            <a:off x="3843495" y="4715785"/>
            <a:ext cx="877163" cy="369332"/>
          </a:xfrm>
          <a:prstGeom prst="rect">
            <a:avLst/>
          </a:prstGeom>
          <a:noFill/>
        </p:spPr>
        <p:txBody>
          <a:bodyPr wrap="none" rtlCol="0">
            <a:spAutoFit/>
          </a:bodyPr>
          <a:lstStyle/>
          <a:p>
            <a:r>
              <a:rPr lang="zh-CN" altLang="en-US" dirty="0">
                <a:solidFill>
                  <a:schemeClr val="bg1"/>
                </a:solidFill>
              </a:rPr>
              <a:t>标题一</a:t>
            </a:r>
          </a:p>
        </p:txBody>
      </p:sp>
      <p:sp>
        <p:nvSpPr>
          <p:cNvPr id="6" name="TextBox 25">
            <a:extLst>
              <a:ext uri="{FF2B5EF4-FFF2-40B4-BE49-F238E27FC236}">
                <a16:creationId xmlns:a16="http://schemas.microsoft.com/office/drawing/2014/main" id="{C5F547CE-2D3D-4E0A-A535-9912F1A74DB3}"/>
              </a:ext>
            </a:extLst>
          </p:cNvPr>
          <p:cNvSpPr txBox="1"/>
          <p:nvPr/>
        </p:nvSpPr>
        <p:spPr>
          <a:xfrm>
            <a:off x="3136482" y="5206863"/>
            <a:ext cx="2376264"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rPr>
              <a:t>这里输入简单的文字概述里输入简单文字概述这里简单</a:t>
            </a:r>
            <a:endParaRPr lang="en-US" altLang="zh-CN" sz="1400" dirty="0">
              <a:solidFill>
                <a:schemeClr val="tx1">
                  <a:lumMod val="75000"/>
                  <a:lumOff val="25000"/>
                </a:schemeClr>
              </a:solidFill>
            </a:endParaRPr>
          </a:p>
        </p:txBody>
      </p:sp>
      <p:sp>
        <p:nvSpPr>
          <p:cNvPr id="7" name="矩形 6">
            <a:extLst>
              <a:ext uri="{FF2B5EF4-FFF2-40B4-BE49-F238E27FC236}">
                <a16:creationId xmlns:a16="http://schemas.microsoft.com/office/drawing/2014/main" id="{996F6DE9-431D-4276-B8B4-9598A21D7C2D}"/>
              </a:ext>
            </a:extLst>
          </p:cNvPr>
          <p:cNvSpPr/>
          <p:nvPr/>
        </p:nvSpPr>
        <p:spPr>
          <a:xfrm>
            <a:off x="5800778" y="3057250"/>
            <a:ext cx="2376264" cy="165618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1811609-FDBC-42B4-BA66-C25554292520}"/>
              </a:ext>
            </a:extLst>
          </p:cNvPr>
          <p:cNvSpPr/>
          <p:nvPr/>
        </p:nvSpPr>
        <p:spPr>
          <a:xfrm>
            <a:off x="5800778" y="4713434"/>
            <a:ext cx="2376264" cy="3600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28">
            <a:extLst>
              <a:ext uri="{FF2B5EF4-FFF2-40B4-BE49-F238E27FC236}">
                <a16:creationId xmlns:a16="http://schemas.microsoft.com/office/drawing/2014/main" id="{A614B8FF-3C39-4BA1-B7D0-A0DE06328D2D}"/>
              </a:ext>
            </a:extLst>
          </p:cNvPr>
          <p:cNvSpPr txBox="1"/>
          <p:nvPr/>
        </p:nvSpPr>
        <p:spPr>
          <a:xfrm>
            <a:off x="6507791" y="4715785"/>
            <a:ext cx="877163" cy="369332"/>
          </a:xfrm>
          <a:prstGeom prst="rect">
            <a:avLst/>
          </a:prstGeom>
          <a:noFill/>
        </p:spPr>
        <p:txBody>
          <a:bodyPr wrap="none" rtlCol="0">
            <a:spAutoFit/>
          </a:bodyPr>
          <a:lstStyle/>
          <a:p>
            <a:r>
              <a:rPr lang="zh-CN" altLang="en-US" dirty="0">
                <a:solidFill>
                  <a:schemeClr val="bg1"/>
                </a:solidFill>
              </a:rPr>
              <a:t>标题一</a:t>
            </a:r>
          </a:p>
        </p:txBody>
      </p:sp>
      <p:sp>
        <p:nvSpPr>
          <p:cNvPr id="10" name="TextBox 29">
            <a:extLst>
              <a:ext uri="{FF2B5EF4-FFF2-40B4-BE49-F238E27FC236}">
                <a16:creationId xmlns:a16="http://schemas.microsoft.com/office/drawing/2014/main" id="{95B6E68E-0F10-467E-986B-2E5F118FDB82}"/>
              </a:ext>
            </a:extLst>
          </p:cNvPr>
          <p:cNvSpPr txBox="1"/>
          <p:nvPr/>
        </p:nvSpPr>
        <p:spPr>
          <a:xfrm>
            <a:off x="5800778" y="5206863"/>
            <a:ext cx="2376264"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rPr>
              <a:t>这里输入简单的文字概述里输入简单文字概述这里简单</a:t>
            </a:r>
            <a:endParaRPr lang="en-US" altLang="zh-CN" sz="1400" dirty="0">
              <a:solidFill>
                <a:schemeClr val="tx1">
                  <a:lumMod val="75000"/>
                  <a:lumOff val="25000"/>
                </a:schemeClr>
              </a:solidFill>
            </a:endParaRPr>
          </a:p>
        </p:txBody>
      </p:sp>
      <p:sp>
        <p:nvSpPr>
          <p:cNvPr id="11" name="矩形 10">
            <a:extLst>
              <a:ext uri="{FF2B5EF4-FFF2-40B4-BE49-F238E27FC236}">
                <a16:creationId xmlns:a16="http://schemas.microsoft.com/office/drawing/2014/main" id="{39FD07CD-D576-4B87-9FF4-024B3A5FF69C}"/>
              </a:ext>
            </a:extLst>
          </p:cNvPr>
          <p:cNvSpPr/>
          <p:nvPr/>
        </p:nvSpPr>
        <p:spPr>
          <a:xfrm>
            <a:off x="8465074" y="3057250"/>
            <a:ext cx="2376264" cy="165618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B1EEF33-4FAD-45F8-8DE5-16AE9C8206C5}"/>
              </a:ext>
            </a:extLst>
          </p:cNvPr>
          <p:cNvSpPr/>
          <p:nvPr/>
        </p:nvSpPr>
        <p:spPr>
          <a:xfrm>
            <a:off x="8465074" y="4713434"/>
            <a:ext cx="2376264" cy="3600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2">
            <a:extLst>
              <a:ext uri="{FF2B5EF4-FFF2-40B4-BE49-F238E27FC236}">
                <a16:creationId xmlns:a16="http://schemas.microsoft.com/office/drawing/2014/main" id="{42BE41A0-069D-48B1-AAAC-245B00BA8F00}"/>
              </a:ext>
            </a:extLst>
          </p:cNvPr>
          <p:cNvSpPr txBox="1"/>
          <p:nvPr/>
        </p:nvSpPr>
        <p:spPr>
          <a:xfrm>
            <a:off x="9172087" y="4715785"/>
            <a:ext cx="877163" cy="369332"/>
          </a:xfrm>
          <a:prstGeom prst="rect">
            <a:avLst/>
          </a:prstGeom>
          <a:noFill/>
        </p:spPr>
        <p:txBody>
          <a:bodyPr wrap="none" rtlCol="0">
            <a:spAutoFit/>
          </a:bodyPr>
          <a:lstStyle/>
          <a:p>
            <a:r>
              <a:rPr lang="zh-CN" altLang="en-US" dirty="0">
                <a:solidFill>
                  <a:schemeClr val="bg1"/>
                </a:solidFill>
              </a:rPr>
              <a:t>标题一</a:t>
            </a:r>
          </a:p>
        </p:txBody>
      </p:sp>
      <p:sp>
        <p:nvSpPr>
          <p:cNvPr id="14" name="TextBox 33">
            <a:extLst>
              <a:ext uri="{FF2B5EF4-FFF2-40B4-BE49-F238E27FC236}">
                <a16:creationId xmlns:a16="http://schemas.microsoft.com/office/drawing/2014/main" id="{3C35D3FD-2E7F-44A3-9186-038E4D4F7324}"/>
              </a:ext>
            </a:extLst>
          </p:cNvPr>
          <p:cNvSpPr txBox="1"/>
          <p:nvPr/>
        </p:nvSpPr>
        <p:spPr>
          <a:xfrm>
            <a:off x="8465074" y="5206863"/>
            <a:ext cx="2376264" cy="7386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rPr>
              <a:t>这里输入简单的文字概述里输入简单文字概述这里简单</a:t>
            </a:r>
            <a:endParaRPr lang="en-US" altLang="zh-CN" sz="1400" dirty="0">
              <a:solidFill>
                <a:schemeClr val="tx1">
                  <a:lumMod val="75000"/>
                  <a:lumOff val="25000"/>
                </a:schemeClr>
              </a:solidFill>
            </a:endParaRPr>
          </a:p>
        </p:txBody>
      </p:sp>
    </p:spTree>
    <p:extLst>
      <p:ext uri="{BB962C8B-B14F-4D97-AF65-F5344CB8AC3E}">
        <p14:creationId xmlns:p14="http://schemas.microsoft.com/office/powerpoint/2010/main" val="41366340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4000"/>
                            </p:stCondLst>
                            <p:childTnLst>
                              <p:par>
                                <p:cTn id="39" presetID="16" presetClass="entr" presetSubtype="37"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outVertical)">
                                      <p:cBhvr>
                                        <p:cTn id="41" dur="500"/>
                                        <p:tgtEl>
                                          <p:spTgt spid="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5500"/>
                            </p:stCondLst>
                            <p:childTnLst>
                              <p:par>
                                <p:cTn id="53" presetID="16" presetClass="entr" presetSubtype="37"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arn(outVertical)">
                                      <p:cBhvr>
                                        <p:cTn id="55" dur="500"/>
                                        <p:tgtEl>
                                          <p:spTgt spid="12"/>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p:bldP spid="11" grpId="0" animBg="1"/>
      <p:bldP spid="12" grpId="0" animBg="1"/>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a:extLst>
              <a:ext uri="{FF2B5EF4-FFF2-40B4-BE49-F238E27FC236}">
                <a16:creationId xmlns:a16="http://schemas.microsoft.com/office/drawing/2014/main" id="{E2050C4D-313E-4347-A57F-90FF976FDF9E}"/>
              </a:ext>
            </a:extLst>
          </p:cNvPr>
          <p:cNvSpPr/>
          <p:nvPr/>
        </p:nvSpPr>
        <p:spPr>
          <a:xfrm rot="16200000">
            <a:off x="6497011" y="3420941"/>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 name="图片 2">
            <a:extLst>
              <a:ext uri="{FF2B5EF4-FFF2-40B4-BE49-F238E27FC236}">
                <a16:creationId xmlns:a16="http://schemas.microsoft.com/office/drawing/2014/main" id="{30A5121A-A8CC-47A1-8E71-7A7BFE6BE040}"/>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6848770" y="3721034"/>
            <a:ext cx="452586" cy="452586"/>
          </a:xfrm>
          <a:prstGeom prst="rect">
            <a:avLst/>
          </a:prstGeom>
        </p:spPr>
      </p:pic>
      <p:sp>
        <p:nvSpPr>
          <p:cNvPr id="4" name="六边形 3">
            <a:extLst>
              <a:ext uri="{FF2B5EF4-FFF2-40B4-BE49-F238E27FC236}">
                <a16:creationId xmlns:a16="http://schemas.microsoft.com/office/drawing/2014/main" id="{B46F3BA9-DC65-4481-B129-9EE0FCCF13AD}"/>
              </a:ext>
            </a:extLst>
          </p:cNvPr>
          <p:cNvSpPr/>
          <p:nvPr/>
        </p:nvSpPr>
        <p:spPr>
          <a:xfrm rot="16200000">
            <a:off x="5920285" y="2469357"/>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 name="图片 4">
            <a:extLst>
              <a:ext uri="{FF2B5EF4-FFF2-40B4-BE49-F238E27FC236}">
                <a16:creationId xmlns:a16="http://schemas.microsoft.com/office/drawing/2014/main" id="{5CAEBBFD-A9CA-4F7B-AC79-35EF5BB15A01}"/>
              </a:ext>
            </a:extLst>
          </p:cNvPr>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6272044" y="2769450"/>
            <a:ext cx="452586" cy="452586"/>
          </a:xfrm>
          <a:prstGeom prst="rect">
            <a:avLst/>
          </a:prstGeom>
        </p:spPr>
      </p:pic>
      <p:sp>
        <p:nvSpPr>
          <p:cNvPr id="6" name="六边形 5">
            <a:extLst>
              <a:ext uri="{FF2B5EF4-FFF2-40B4-BE49-F238E27FC236}">
                <a16:creationId xmlns:a16="http://schemas.microsoft.com/office/drawing/2014/main" id="{BD984276-64C3-4B53-9340-3E63630788EF}"/>
              </a:ext>
            </a:extLst>
          </p:cNvPr>
          <p:cNvSpPr/>
          <p:nvPr/>
        </p:nvSpPr>
        <p:spPr>
          <a:xfrm rot="16200000">
            <a:off x="5339700" y="3420940"/>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a:extLst>
              <a:ext uri="{FF2B5EF4-FFF2-40B4-BE49-F238E27FC236}">
                <a16:creationId xmlns:a16="http://schemas.microsoft.com/office/drawing/2014/main" id="{42429318-8113-42D4-B9D3-58F95D5F08E5}"/>
              </a:ext>
            </a:extLst>
          </p:cNvPr>
          <p:cNvPicPr>
            <a:picLocks noChangeAspect="1"/>
          </p:cNvPicPr>
          <p:nvPr/>
        </p:nvPicPr>
        <p:blipFill>
          <a:blip r:embed="rId5" cstate="print">
            <a:biLevel thresh="75000"/>
            <a:extLst>
              <a:ext uri="{28A0092B-C50C-407E-A947-70E740481C1C}">
                <a14:useLocalDpi xmlns:a14="http://schemas.microsoft.com/office/drawing/2010/main" val="0"/>
              </a:ext>
            </a:extLst>
          </a:blip>
          <a:stretch>
            <a:fillRect/>
          </a:stretch>
        </p:blipFill>
        <p:spPr>
          <a:xfrm>
            <a:off x="5691459" y="3721033"/>
            <a:ext cx="452586" cy="452586"/>
          </a:xfrm>
          <a:prstGeom prst="rect">
            <a:avLst/>
          </a:prstGeom>
        </p:spPr>
      </p:pic>
      <p:sp>
        <p:nvSpPr>
          <p:cNvPr id="8" name="六边形 7">
            <a:extLst>
              <a:ext uri="{FF2B5EF4-FFF2-40B4-BE49-F238E27FC236}">
                <a16:creationId xmlns:a16="http://schemas.microsoft.com/office/drawing/2014/main" id="{C196CA37-8E03-40D3-8DC1-799DC8F708A8}"/>
              </a:ext>
            </a:extLst>
          </p:cNvPr>
          <p:cNvSpPr/>
          <p:nvPr/>
        </p:nvSpPr>
        <p:spPr>
          <a:xfrm rot="16200000">
            <a:off x="5920285" y="4404269"/>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a:extLst>
              <a:ext uri="{FF2B5EF4-FFF2-40B4-BE49-F238E27FC236}">
                <a16:creationId xmlns:a16="http://schemas.microsoft.com/office/drawing/2014/main" id="{66000484-C78F-4300-AC11-9F1D75759F72}"/>
              </a:ext>
            </a:extLst>
          </p:cNvPr>
          <p:cNvPicPr>
            <a:picLocks noChangeAspect="1"/>
          </p:cNvPicPr>
          <p:nvPr/>
        </p:nvPicPr>
        <p:blipFill>
          <a:blip r:embed="rId6">
            <a:biLevel thresh="75000"/>
            <a:extLst>
              <a:ext uri="{28A0092B-C50C-407E-A947-70E740481C1C}">
                <a14:useLocalDpi xmlns:a14="http://schemas.microsoft.com/office/drawing/2010/main" val="0"/>
              </a:ext>
            </a:extLst>
          </a:blip>
          <a:stretch>
            <a:fillRect/>
          </a:stretch>
        </p:blipFill>
        <p:spPr>
          <a:xfrm>
            <a:off x="6272044" y="4704362"/>
            <a:ext cx="452586" cy="452586"/>
          </a:xfrm>
          <a:prstGeom prst="rect">
            <a:avLst/>
          </a:prstGeom>
        </p:spPr>
      </p:pic>
      <p:sp>
        <p:nvSpPr>
          <p:cNvPr id="10" name="六边形 9">
            <a:extLst>
              <a:ext uri="{FF2B5EF4-FFF2-40B4-BE49-F238E27FC236}">
                <a16:creationId xmlns:a16="http://schemas.microsoft.com/office/drawing/2014/main" id="{C6A4C740-BF97-4F01-BF9B-92CA4F88C3AC}"/>
              </a:ext>
            </a:extLst>
          </p:cNvPr>
          <p:cNvSpPr/>
          <p:nvPr/>
        </p:nvSpPr>
        <p:spPr>
          <a:xfrm rot="16200000">
            <a:off x="7119763" y="4355078"/>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a:extLst>
              <a:ext uri="{FF2B5EF4-FFF2-40B4-BE49-F238E27FC236}">
                <a16:creationId xmlns:a16="http://schemas.microsoft.com/office/drawing/2014/main" id="{CD940DC6-4B71-4D82-9918-AC0149D6E000}"/>
              </a:ext>
            </a:extLst>
          </p:cNvPr>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7471522" y="4650735"/>
            <a:ext cx="452586" cy="484284"/>
          </a:xfrm>
          <a:prstGeom prst="rect">
            <a:avLst/>
          </a:prstGeom>
        </p:spPr>
      </p:pic>
      <p:sp>
        <p:nvSpPr>
          <p:cNvPr id="12" name="六边形 11">
            <a:extLst>
              <a:ext uri="{FF2B5EF4-FFF2-40B4-BE49-F238E27FC236}">
                <a16:creationId xmlns:a16="http://schemas.microsoft.com/office/drawing/2014/main" id="{044386A8-938D-4FB2-8CAA-636053C98A8A}"/>
              </a:ext>
            </a:extLst>
          </p:cNvPr>
          <p:cNvSpPr/>
          <p:nvPr/>
        </p:nvSpPr>
        <p:spPr>
          <a:xfrm rot="16200000">
            <a:off x="7650922" y="3395638"/>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3" name="图片 12">
            <a:extLst>
              <a:ext uri="{FF2B5EF4-FFF2-40B4-BE49-F238E27FC236}">
                <a16:creationId xmlns:a16="http://schemas.microsoft.com/office/drawing/2014/main" id="{684B37B7-4238-4667-B289-06B7BAE3A77A}"/>
              </a:ext>
            </a:extLst>
          </p:cNvPr>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a:off x="7996116" y="3819547"/>
            <a:ext cx="473540" cy="263077"/>
          </a:xfrm>
          <a:prstGeom prst="rect">
            <a:avLst/>
          </a:prstGeom>
        </p:spPr>
      </p:pic>
      <p:sp>
        <p:nvSpPr>
          <p:cNvPr id="14" name="六边形 13">
            <a:extLst>
              <a:ext uri="{FF2B5EF4-FFF2-40B4-BE49-F238E27FC236}">
                <a16:creationId xmlns:a16="http://schemas.microsoft.com/office/drawing/2014/main" id="{6750656F-5735-47D7-B44E-8AE453AA6050}"/>
              </a:ext>
            </a:extLst>
          </p:cNvPr>
          <p:cNvSpPr/>
          <p:nvPr/>
        </p:nvSpPr>
        <p:spPr>
          <a:xfrm rot="16200000">
            <a:off x="7099806" y="2439047"/>
            <a:ext cx="1142824" cy="1075598"/>
          </a:xfrm>
          <a:prstGeom prst="hexagon">
            <a:avLst/>
          </a:prstGeom>
          <a:solidFill>
            <a:srgbClr val="AC0000"/>
          </a:solidFill>
          <a:ln w="15875"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a:extLst>
              <a:ext uri="{FF2B5EF4-FFF2-40B4-BE49-F238E27FC236}">
                <a16:creationId xmlns:a16="http://schemas.microsoft.com/office/drawing/2014/main" id="{46B7AE21-4974-4030-816B-01523DCBE1A3}"/>
              </a:ext>
            </a:extLst>
          </p:cNvPr>
          <p:cNvPicPr>
            <a:picLocks noChangeAspect="1"/>
          </p:cNvPicPr>
          <p:nvPr/>
        </p:nvPicPr>
        <p:blipFill>
          <a:blip r:embed="rId9">
            <a:biLevel thresh="75000"/>
            <a:extLst>
              <a:ext uri="{28A0092B-C50C-407E-A947-70E740481C1C}">
                <a14:useLocalDpi xmlns:a14="http://schemas.microsoft.com/office/drawing/2010/main" val="0"/>
              </a:ext>
            </a:extLst>
          </a:blip>
          <a:stretch>
            <a:fillRect/>
          </a:stretch>
        </p:blipFill>
        <p:spPr>
          <a:xfrm>
            <a:off x="7355509" y="2647819"/>
            <a:ext cx="658051" cy="658051"/>
          </a:xfrm>
          <a:prstGeom prst="rect">
            <a:avLst/>
          </a:prstGeom>
        </p:spPr>
      </p:pic>
      <p:sp>
        <p:nvSpPr>
          <p:cNvPr id="16" name="矩形 15">
            <a:extLst>
              <a:ext uri="{FF2B5EF4-FFF2-40B4-BE49-F238E27FC236}">
                <a16:creationId xmlns:a16="http://schemas.microsoft.com/office/drawing/2014/main" id="{99C002A9-F673-43C6-82C5-99D219DF885B}"/>
              </a:ext>
            </a:extLst>
          </p:cNvPr>
          <p:cNvSpPr/>
          <p:nvPr/>
        </p:nvSpPr>
        <p:spPr>
          <a:xfrm flipH="1">
            <a:off x="8397648" y="2775799"/>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0A7C6770-5F4E-4FA2-A26D-C03984EC4A4A}"/>
              </a:ext>
            </a:extLst>
          </p:cNvPr>
          <p:cNvSpPr/>
          <p:nvPr/>
        </p:nvSpPr>
        <p:spPr>
          <a:xfrm>
            <a:off x="8408014" y="2530221"/>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id="{79D7C34D-8435-4A03-9624-6A8F55C993EF}"/>
              </a:ext>
            </a:extLst>
          </p:cNvPr>
          <p:cNvSpPr/>
          <p:nvPr/>
        </p:nvSpPr>
        <p:spPr>
          <a:xfrm flipH="1">
            <a:off x="9005031" y="3783539"/>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A5B63188-BD38-4F90-8A94-36EC79AEBEB3}"/>
              </a:ext>
            </a:extLst>
          </p:cNvPr>
          <p:cNvSpPr/>
          <p:nvPr/>
        </p:nvSpPr>
        <p:spPr>
          <a:xfrm>
            <a:off x="9015397" y="3537961"/>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id="{17DD35F4-B35D-4CC1-9EFC-DC589F07E561}"/>
              </a:ext>
            </a:extLst>
          </p:cNvPr>
          <p:cNvSpPr/>
          <p:nvPr/>
        </p:nvSpPr>
        <p:spPr>
          <a:xfrm flipH="1">
            <a:off x="8433485" y="4874158"/>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id="{74BDB1A4-157D-46EA-97EB-B8B6DD475BF9}"/>
              </a:ext>
            </a:extLst>
          </p:cNvPr>
          <p:cNvSpPr/>
          <p:nvPr/>
        </p:nvSpPr>
        <p:spPr>
          <a:xfrm>
            <a:off x="8443851" y="462858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id="{1C183FFE-ACF7-4A8A-B539-4A82C6DBA0A2}"/>
              </a:ext>
            </a:extLst>
          </p:cNvPr>
          <p:cNvSpPr/>
          <p:nvPr/>
        </p:nvSpPr>
        <p:spPr>
          <a:xfrm flipH="1">
            <a:off x="3024779" y="4938725"/>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6B069206-55D4-4B53-AEBF-F519829A7D22}"/>
              </a:ext>
            </a:extLst>
          </p:cNvPr>
          <p:cNvSpPr/>
          <p:nvPr/>
        </p:nvSpPr>
        <p:spPr>
          <a:xfrm>
            <a:off x="3899242" y="465868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4" name="矩形 23">
            <a:extLst>
              <a:ext uri="{FF2B5EF4-FFF2-40B4-BE49-F238E27FC236}">
                <a16:creationId xmlns:a16="http://schemas.microsoft.com/office/drawing/2014/main" id="{DA1352F5-8449-439A-89B8-B6AE6921F0C9}"/>
              </a:ext>
            </a:extLst>
          </p:cNvPr>
          <p:cNvSpPr/>
          <p:nvPr/>
        </p:nvSpPr>
        <p:spPr>
          <a:xfrm flipH="1">
            <a:off x="2748541" y="3828295"/>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5" name="矩形 24">
            <a:extLst>
              <a:ext uri="{FF2B5EF4-FFF2-40B4-BE49-F238E27FC236}">
                <a16:creationId xmlns:a16="http://schemas.microsoft.com/office/drawing/2014/main" id="{9F7E2601-5074-43E7-8C95-318E7A589B80}"/>
              </a:ext>
            </a:extLst>
          </p:cNvPr>
          <p:cNvSpPr/>
          <p:nvPr/>
        </p:nvSpPr>
        <p:spPr>
          <a:xfrm>
            <a:off x="3623004" y="354825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26" name="矩形 25">
            <a:extLst>
              <a:ext uri="{FF2B5EF4-FFF2-40B4-BE49-F238E27FC236}">
                <a16:creationId xmlns:a16="http://schemas.microsoft.com/office/drawing/2014/main" id="{B1C8194D-E527-484F-AECA-EFE6C0E650BD}"/>
              </a:ext>
            </a:extLst>
          </p:cNvPr>
          <p:cNvSpPr/>
          <p:nvPr/>
        </p:nvSpPr>
        <p:spPr>
          <a:xfrm flipH="1">
            <a:off x="3123892" y="2810258"/>
            <a:ext cx="2624771" cy="492414"/>
          </a:xfrm>
          <a:prstGeom prst="rect">
            <a:avLst/>
          </a:prstGeom>
          <a:effectLst/>
        </p:spPr>
        <p:txBody>
          <a:bodyPr wrap="square" lIns="121893" tIns="60946" rIns="121893" bIns="60946">
            <a:spAutoFit/>
          </a:bodyPr>
          <a:lstStyle/>
          <a:p>
            <a:r>
              <a:rPr lang="zh-CN" altLang="en-US" sz="1200" dirty="0">
                <a:solidFill>
                  <a:schemeClr val="tx1">
                    <a:lumMod val="85000"/>
                    <a:lumOff val="15000"/>
                  </a:schemeClr>
                </a:solidFill>
              </a:rPr>
              <a:t>这里输入简单的文字概述这里输入简单文字概述简单的文字概述</a:t>
            </a:r>
            <a:r>
              <a:rPr lang="zh-CN" altLang="en-US" sz="1200" dirty="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id="{0012B91A-6C6F-4CD0-B4D6-C1328E70653D}"/>
              </a:ext>
            </a:extLst>
          </p:cNvPr>
          <p:cNvSpPr/>
          <p:nvPr/>
        </p:nvSpPr>
        <p:spPr>
          <a:xfrm>
            <a:off x="3998355" y="2530221"/>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500533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350"/>
                                        <p:tgtEl>
                                          <p:spTgt spid="17"/>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7"/>
                                        </p:tgtEl>
                                      </p:cBhvr>
                                    </p:animEffect>
                                    <p:animScale>
                                      <p:cBhvr>
                                        <p:cTn id="63" dur="200" autoRev="1" fill="hold"/>
                                        <p:tgtEl>
                                          <p:spTgt spid="17"/>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350"/>
                                        <p:tgtEl>
                                          <p:spTgt spid="19"/>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19"/>
                                        </p:tgtEl>
                                      </p:cBhvr>
                                    </p:animEffect>
                                    <p:animScale>
                                      <p:cBhvr>
                                        <p:cTn id="74" dur="200" autoRev="1" fill="hold"/>
                                        <p:tgtEl>
                                          <p:spTgt spid="19"/>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350"/>
                                        <p:tgtEl>
                                          <p:spTgt spid="21"/>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1"/>
                                        </p:tgtEl>
                                      </p:cBhvr>
                                    </p:animEffect>
                                    <p:animScale>
                                      <p:cBhvr>
                                        <p:cTn id="85" dur="200" autoRev="1" fill="hold"/>
                                        <p:tgtEl>
                                          <p:spTgt spid="21"/>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350"/>
                                        <p:tgtEl>
                                          <p:spTgt spid="23"/>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3"/>
                                        </p:tgtEl>
                                      </p:cBhvr>
                                    </p:animEffect>
                                    <p:animScale>
                                      <p:cBhvr>
                                        <p:cTn id="96" dur="200" autoRev="1" fill="hold"/>
                                        <p:tgtEl>
                                          <p:spTgt spid="23"/>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fade">
                                      <p:cBhvr>
                                        <p:cTn id="104" dur="350"/>
                                        <p:tgtEl>
                                          <p:spTgt spid="25"/>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25"/>
                                        </p:tgtEl>
                                      </p:cBhvr>
                                    </p:animEffect>
                                    <p:animScale>
                                      <p:cBhvr>
                                        <p:cTn id="107" dur="200" autoRev="1" fill="hold"/>
                                        <p:tgtEl>
                                          <p:spTgt spid="25"/>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350"/>
                                        <p:tgtEl>
                                          <p:spTgt spid="27"/>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27"/>
                                        </p:tgtEl>
                                      </p:cBhvr>
                                    </p:animEffect>
                                    <p:animScale>
                                      <p:cBhvr>
                                        <p:cTn id="118" dur="200" autoRev="1" fill="hold"/>
                                        <p:tgtEl>
                                          <p:spTgt spid="27"/>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fade">
                                      <p:cBhvr>
                                        <p:cTn id="1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animBg="1"/>
      <p:bldP spid="10" grpId="0" animBg="1"/>
      <p:bldP spid="12" grpId="0" animBg="1"/>
      <p:bldP spid="14" grpId="0" animBg="1"/>
      <p:bldP spid="16" grpId="0"/>
      <p:bldP spid="17" grpId="0"/>
      <p:bldP spid="17" grpId="1"/>
      <p:bldP spid="18" grpId="0"/>
      <p:bldP spid="19" grpId="0"/>
      <p:bldP spid="19" grpId="1"/>
      <p:bldP spid="20" grpId="0"/>
      <p:bldP spid="21" grpId="0"/>
      <p:bldP spid="21" grpId="1"/>
      <p:bldP spid="22" grpId="0"/>
      <p:bldP spid="23" grpId="0"/>
      <p:bldP spid="23" grpId="1"/>
      <p:bldP spid="24" grpId="0"/>
      <p:bldP spid="25" grpId="0"/>
      <p:bldP spid="25" grpId="1"/>
      <p:bldP spid="26" grpId="0"/>
      <p:bldP spid="27" grpId="0"/>
      <p:bldP spid="2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3">
            <a:extLst>
              <a:ext uri="{FF2B5EF4-FFF2-40B4-BE49-F238E27FC236}">
                <a16:creationId xmlns:a16="http://schemas.microsoft.com/office/drawing/2014/main" id="{CBE8A6DE-1049-4D43-93EE-107F39661B94}"/>
              </a:ext>
            </a:extLst>
          </p:cNvPr>
          <p:cNvSpPr/>
          <p:nvPr/>
        </p:nvSpPr>
        <p:spPr>
          <a:xfrm rot="20640000">
            <a:off x="5226241" y="3722025"/>
            <a:ext cx="1537327"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3" name="圆角矩形 14">
            <a:extLst>
              <a:ext uri="{FF2B5EF4-FFF2-40B4-BE49-F238E27FC236}">
                <a16:creationId xmlns:a16="http://schemas.microsoft.com/office/drawing/2014/main" id="{D3CC075B-1414-4EC4-9F30-9311F561C910}"/>
              </a:ext>
            </a:extLst>
          </p:cNvPr>
          <p:cNvSpPr/>
          <p:nvPr/>
        </p:nvSpPr>
        <p:spPr>
          <a:xfrm rot="900000">
            <a:off x="5219992" y="4127693"/>
            <a:ext cx="1517846"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4" name="圆角矩形 15">
            <a:extLst>
              <a:ext uri="{FF2B5EF4-FFF2-40B4-BE49-F238E27FC236}">
                <a16:creationId xmlns:a16="http://schemas.microsoft.com/office/drawing/2014/main" id="{05F63F13-050C-4A8C-AE6C-58B4B00A56A9}"/>
              </a:ext>
            </a:extLst>
          </p:cNvPr>
          <p:cNvSpPr/>
          <p:nvPr/>
        </p:nvSpPr>
        <p:spPr>
          <a:xfrm rot="19320000">
            <a:off x="5095474" y="3181097"/>
            <a:ext cx="1764000"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5" name="圆角矩形 16">
            <a:extLst>
              <a:ext uri="{FF2B5EF4-FFF2-40B4-BE49-F238E27FC236}">
                <a16:creationId xmlns:a16="http://schemas.microsoft.com/office/drawing/2014/main" id="{C80475C8-7145-4229-80D3-50AC1085C1B0}"/>
              </a:ext>
            </a:extLst>
          </p:cNvPr>
          <p:cNvSpPr/>
          <p:nvPr/>
        </p:nvSpPr>
        <p:spPr>
          <a:xfrm rot="2400000">
            <a:off x="5077076" y="4563020"/>
            <a:ext cx="1764000"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6" name="组合 56">
            <a:extLst>
              <a:ext uri="{FF2B5EF4-FFF2-40B4-BE49-F238E27FC236}">
                <a16:creationId xmlns:a16="http://schemas.microsoft.com/office/drawing/2014/main" id="{0D66827E-F9B2-493A-A5BA-20A464B2F478}"/>
              </a:ext>
            </a:extLst>
          </p:cNvPr>
          <p:cNvGrpSpPr>
            <a:grpSpLocks/>
          </p:cNvGrpSpPr>
          <p:nvPr/>
        </p:nvGrpSpPr>
        <p:grpSpPr bwMode="auto">
          <a:xfrm>
            <a:off x="4706173" y="3218747"/>
            <a:ext cx="1450975" cy="1398588"/>
            <a:chOff x="3440653" y="2680764"/>
            <a:chExt cx="2329340" cy="2245772"/>
          </a:xfrm>
          <a:noFill/>
        </p:grpSpPr>
        <p:sp>
          <p:nvSpPr>
            <p:cNvPr id="7" name="Oval 2">
              <a:extLst>
                <a:ext uri="{FF2B5EF4-FFF2-40B4-BE49-F238E27FC236}">
                  <a16:creationId xmlns:a16="http://schemas.microsoft.com/office/drawing/2014/main" id="{2137BCCF-B2FA-47A4-B241-5D06EBDE754E}"/>
                </a:ext>
              </a:extLst>
            </p:cNvPr>
            <p:cNvSpPr>
              <a:spLocks noChangeAspect="1" noChangeArrowheads="1"/>
            </p:cNvSpPr>
            <p:nvPr/>
          </p:nvSpPr>
          <p:spPr bwMode="auto">
            <a:xfrm>
              <a:off x="3440653" y="2680764"/>
              <a:ext cx="2245771" cy="2245772"/>
            </a:xfrm>
            <a:prstGeom prst="ellipse">
              <a:avLst/>
            </a:prstGeom>
            <a:solidFill>
              <a:srgbClr val="AC0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rgbClr val="A00028"/>
                </a:solidFill>
                <a:latin typeface="微软雅黑" pitchFamily="34" charset="-122"/>
                <a:ea typeface="微软雅黑" pitchFamily="34" charset="-122"/>
              </a:endParaRPr>
            </a:p>
          </p:txBody>
        </p:sp>
        <p:sp>
          <p:nvSpPr>
            <p:cNvPr id="8" name="Text Box 29">
              <a:extLst>
                <a:ext uri="{FF2B5EF4-FFF2-40B4-BE49-F238E27FC236}">
                  <a16:creationId xmlns:a16="http://schemas.microsoft.com/office/drawing/2014/main" id="{26211841-8A66-4E4C-BF03-D318E98590AB}"/>
                </a:ext>
              </a:extLst>
            </p:cNvPr>
            <p:cNvSpPr txBox="1">
              <a:spLocks noChangeArrowheads="1"/>
            </p:cNvSpPr>
            <p:nvPr/>
          </p:nvSpPr>
          <p:spPr bwMode="gray">
            <a:xfrm>
              <a:off x="3464942" y="3492525"/>
              <a:ext cx="2305051" cy="543807"/>
            </a:xfrm>
            <a:prstGeom prst="rect">
              <a:avLst/>
            </a:prstGeom>
            <a:grp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p>
          </p:txBody>
        </p:sp>
      </p:grpSp>
      <p:sp>
        <p:nvSpPr>
          <p:cNvPr id="9" name="圆角矩形 20">
            <a:extLst>
              <a:ext uri="{FF2B5EF4-FFF2-40B4-BE49-F238E27FC236}">
                <a16:creationId xmlns:a16="http://schemas.microsoft.com/office/drawing/2014/main" id="{8341D988-2E1C-4132-9E5C-207AE0ED5672}"/>
              </a:ext>
            </a:extLst>
          </p:cNvPr>
          <p:cNvSpPr/>
          <p:nvPr/>
        </p:nvSpPr>
        <p:spPr bwMode="auto">
          <a:xfrm>
            <a:off x="6719504" y="4069666"/>
            <a:ext cx="3686405" cy="539690"/>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0" name="矩形 87">
            <a:extLst>
              <a:ext uri="{FF2B5EF4-FFF2-40B4-BE49-F238E27FC236}">
                <a16:creationId xmlns:a16="http://schemas.microsoft.com/office/drawing/2014/main" id="{9F6BA562-2F82-4F30-98B0-617F95B629FF}"/>
              </a:ext>
            </a:extLst>
          </p:cNvPr>
          <p:cNvSpPr>
            <a:spLocks noChangeArrowheads="1"/>
          </p:cNvSpPr>
          <p:nvPr/>
        </p:nvSpPr>
        <p:spPr bwMode="auto">
          <a:xfrm>
            <a:off x="6856105" y="4172478"/>
            <a:ext cx="3208337" cy="3079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11" name="圆角矩形 22">
            <a:extLst>
              <a:ext uri="{FF2B5EF4-FFF2-40B4-BE49-F238E27FC236}">
                <a16:creationId xmlns:a16="http://schemas.microsoft.com/office/drawing/2014/main" id="{C5BFC99F-91E6-45F4-853D-F3940352A936}"/>
              </a:ext>
            </a:extLst>
          </p:cNvPr>
          <p:cNvSpPr/>
          <p:nvPr/>
        </p:nvSpPr>
        <p:spPr bwMode="auto">
          <a:xfrm>
            <a:off x="6719504" y="4883260"/>
            <a:ext cx="3686405" cy="529183"/>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rgbClr val="FF9900"/>
              </a:solidFill>
              <a:latin typeface="微软雅黑" pitchFamily="34" charset="-122"/>
              <a:ea typeface="微软雅黑" pitchFamily="34" charset="-122"/>
            </a:endParaRPr>
          </a:p>
        </p:txBody>
      </p:sp>
      <p:sp>
        <p:nvSpPr>
          <p:cNvPr id="12" name="矩形 87">
            <a:extLst>
              <a:ext uri="{FF2B5EF4-FFF2-40B4-BE49-F238E27FC236}">
                <a16:creationId xmlns:a16="http://schemas.microsoft.com/office/drawing/2014/main" id="{9FDCC720-68FC-4167-AF54-3F0659C7652A}"/>
              </a:ext>
            </a:extLst>
          </p:cNvPr>
          <p:cNvSpPr>
            <a:spLocks noChangeArrowheads="1"/>
          </p:cNvSpPr>
          <p:nvPr/>
        </p:nvSpPr>
        <p:spPr bwMode="auto">
          <a:xfrm>
            <a:off x="6779905" y="5002330"/>
            <a:ext cx="3362325" cy="3079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13" name="圆角矩形 24">
            <a:extLst>
              <a:ext uri="{FF2B5EF4-FFF2-40B4-BE49-F238E27FC236}">
                <a16:creationId xmlns:a16="http://schemas.microsoft.com/office/drawing/2014/main" id="{B8D43966-A756-48A9-848C-2676DD65951A}"/>
              </a:ext>
            </a:extLst>
          </p:cNvPr>
          <p:cNvSpPr/>
          <p:nvPr/>
        </p:nvSpPr>
        <p:spPr bwMode="auto">
          <a:xfrm>
            <a:off x="6719503" y="3220791"/>
            <a:ext cx="3686405" cy="562147"/>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4" name="矩形 87">
            <a:extLst>
              <a:ext uri="{FF2B5EF4-FFF2-40B4-BE49-F238E27FC236}">
                <a16:creationId xmlns:a16="http://schemas.microsoft.com/office/drawing/2014/main" id="{8DE3BE92-204A-4B2E-A892-8A3B3D34E5FF}"/>
              </a:ext>
            </a:extLst>
          </p:cNvPr>
          <p:cNvSpPr>
            <a:spLocks noChangeArrowheads="1"/>
          </p:cNvSpPr>
          <p:nvPr/>
        </p:nvSpPr>
        <p:spPr bwMode="auto">
          <a:xfrm>
            <a:off x="6908493" y="3380094"/>
            <a:ext cx="3148012" cy="3079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15" name="AutoShape 3">
            <a:extLst>
              <a:ext uri="{FF2B5EF4-FFF2-40B4-BE49-F238E27FC236}">
                <a16:creationId xmlns:a16="http://schemas.microsoft.com/office/drawing/2014/main" id="{2A105336-B346-4037-B993-3CF1AC7D33B3}"/>
              </a:ext>
            </a:extLst>
          </p:cNvPr>
          <p:cNvSpPr>
            <a:spLocks noChangeAspect="1" noChangeArrowheads="1"/>
          </p:cNvSpPr>
          <p:nvPr/>
        </p:nvSpPr>
        <p:spPr bwMode="auto">
          <a:xfrm>
            <a:off x="6549261" y="3384953"/>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16" name="AutoShape 3">
            <a:extLst>
              <a:ext uri="{FF2B5EF4-FFF2-40B4-BE49-F238E27FC236}">
                <a16:creationId xmlns:a16="http://schemas.microsoft.com/office/drawing/2014/main" id="{449FDE18-CC7B-4A45-B524-FB6D92C1CC69}"/>
              </a:ext>
            </a:extLst>
          </p:cNvPr>
          <p:cNvSpPr>
            <a:spLocks noChangeAspect="1" noChangeArrowheads="1"/>
          </p:cNvSpPr>
          <p:nvPr/>
        </p:nvSpPr>
        <p:spPr bwMode="auto">
          <a:xfrm>
            <a:off x="6549261" y="4165242"/>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17" name="圆角矩形 28">
            <a:extLst>
              <a:ext uri="{FF2B5EF4-FFF2-40B4-BE49-F238E27FC236}">
                <a16:creationId xmlns:a16="http://schemas.microsoft.com/office/drawing/2014/main" id="{0707AA6A-2AB6-44A3-BC26-199FE4CD5BA8}"/>
              </a:ext>
            </a:extLst>
          </p:cNvPr>
          <p:cNvSpPr/>
          <p:nvPr/>
        </p:nvSpPr>
        <p:spPr bwMode="auto">
          <a:xfrm>
            <a:off x="6719504" y="2402058"/>
            <a:ext cx="3686405" cy="544194"/>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8" name="矩形 87">
            <a:extLst>
              <a:ext uri="{FF2B5EF4-FFF2-40B4-BE49-F238E27FC236}">
                <a16:creationId xmlns:a16="http://schemas.microsoft.com/office/drawing/2014/main" id="{80CEE24B-75E6-488F-99CA-347A8E1FB570}"/>
              </a:ext>
            </a:extLst>
          </p:cNvPr>
          <p:cNvSpPr>
            <a:spLocks noChangeArrowheads="1"/>
          </p:cNvSpPr>
          <p:nvPr/>
        </p:nvSpPr>
        <p:spPr bwMode="auto">
          <a:xfrm>
            <a:off x="6912839" y="2544400"/>
            <a:ext cx="3421062" cy="30797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19" name="AutoShape 3">
            <a:extLst>
              <a:ext uri="{FF2B5EF4-FFF2-40B4-BE49-F238E27FC236}">
                <a16:creationId xmlns:a16="http://schemas.microsoft.com/office/drawing/2014/main" id="{0F6BA9E4-91FC-4999-A321-2D76BFCE8BD8}"/>
              </a:ext>
            </a:extLst>
          </p:cNvPr>
          <p:cNvSpPr>
            <a:spLocks noChangeAspect="1" noChangeArrowheads="1"/>
          </p:cNvSpPr>
          <p:nvPr/>
        </p:nvSpPr>
        <p:spPr bwMode="auto">
          <a:xfrm>
            <a:off x="6549261" y="2526424"/>
            <a:ext cx="324000" cy="324000"/>
          </a:xfrm>
          <a:prstGeom prst="ellipse">
            <a:avLst/>
          </a:prstGeom>
          <a:solidFill>
            <a:srgbClr val="C00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0" name="AutoShape 3">
            <a:extLst>
              <a:ext uri="{FF2B5EF4-FFF2-40B4-BE49-F238E27FC236}">
                <a16:creationId xmlns:a16="http://schemas.microsoft.com/office/drawing/2014/main" id="{DC1D7E94-8D90-42AB-BC32-C0C393D710A2}"/>
              </a:ext>
            </a:extLst>
          </p:cNvPr>
          <p:cNvSpPr>
            <a:spLocks noChangeAspect="1" noChangeArrowheads="1"/>
          </p:cNvSpPr>
          <p:nvPr/>
        </p:nvSpPr>
        <p:spPr bwMode="auto">
          <a:xfrm>
            <a:off x="6549261" y="4982999"/>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1" name="AutoShape 593">
            <a:extLst>
              <a:ext uri="{FF2B5EF4-FFF2-40B4-BE49-F238E27FC236}">
                <a16:creationId xmlns:a16="http://schemas.microsoft.com/office/drawing/2014/main" id="{36CB109A-5218-408C-9573-D7D7F9D3E63D}"/>
              </a:ext>
            </a:extLst>
          </p:cNvPr>
          <p:cNvSpPr>
            <a:spLocks noChangeArrowheads="1"/>
          </p:cNvSpPr>
          <p:nvPr/>
        </p:nvSpPr>
        <p:spPr bwMode="auto">
          <a:xfrm rot="10800000" flipH="1" flipV="1">
            <a:off x="4177277" y="3716471"/>
            <a:ext cx="442025" cy="353620"/>
          </a:xfrm>
          <a:prstGeom prst="rightArrow">
            <a:avLst>
              <a:gd name="adj1" fmla="val 60857"/>
              <a:gd name="adj2" fmla="val 56907"/>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2" name="组合 57">
            <a:extLst>
              <a:ext uri="{FF2B5EF4-FFF2-40B4-BE49-F238E27FC236}">
                <a16:creationId xmlns:a16="http://schemas.microsoft.com/office/drawing/2014/main" id="{8E796878-1CD6-4C95-B721-21F257A4ACC4}"/>
              </a:ext>
            </a:extLst>
          </p:cNvPr>
          <p:cNvGrpSpPr>
            <a:grpSpLocks/>
          </p:cNvGrpSpPr>
          <p:nvPr/>
        </p:nvGrpSpPr>
        <p:grpSpPr bwMode="auto">
          <a:xfrm>
            <a:off x="2741305" y="3348922"/>
            <a:ext cx="1417637" cy="1138238"/>
            <a:chOff x="995344" y="2329499"/>
            <a:chExt cx="1904726" cy="1529714"/>
          </a:xfrm>
        </p:grpSpPr>
        <p:sp>
          <p:nvSpPr>
            <p:cNvPr id="23" name="Oval 2">
              <a:extLst>
                <a:ext uri="{FF2B5EF4-FFF2-40B4-BE49-F238E27FC236}">
                  <a16:creationId xmlns:a16="http://schemas.microsoft.com/office/drawing/2014/main" id="{6BD1D8F4-CC9B-4455-B8BE-B621C661C515}"/>
                </a:ext>
              </a:extLst>
            </p:cNvPr>
            <p:cNvSpPr>
              <a:spLocks noChangeAspect="1" noChangeArrowheads="1"/>
            </p:cNvSpPr>
            <p:nvPr/>
          </p:nvSpPr>
          <p:spPr bwMode="auto">
            <a:xfrm>
              <a:off x="1214411" y="2329499"/>
              <a:ext cx="1528794" cy="1529714"/>
            </a:xfrm>
            <a:prstGeom prst="ellipse">
              <a:avLst/>
            </a:prstGeom>
            <a:solidFill>
              <a:srgbClr val="AC0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rgbClr val="A00028"/>
                </a:solidFill>
                <a:latin typeface="微软雅黑" pitchFamily="34" charset="-122"/>
                <a:ea typeface="微软雅黑" pitchFamily="34" charset="-122"/>
              </a:endParaRPr>
            </a:p>
          </p:txBody>
        </p:sp>
        <p:sp>
          <p:nvSpPr>
            <p:cNvPr id="24" name="TextBox 147">
              <a:extLst>
                <a:ext uri="{FF2B5EF4-FFF2-40B4-BE49-F238E27FC236}">
                  <a16:creationId xmlns:a16="http://schemas.microsoft.com/office/drawing/2014/main" id="{0D57CE3A-B6CA-4304-96D2-924500E6FB89}"/>
                </a:ext>
              </a:extLst>
            </p:cNvPr>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p>
          </p:txBody>
        </p:sp>
      </p:grpSp>
    </p:spTree>
    <p:extLst>
      <p:ext uri="{BB962C8B-B14F-4D97-AF65-F5344CB8AC3E}">
        <p14:creationId xmlns:p14="http://schemas.microsoft.com/office/powerpoint/2010/main" val="8030506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slide(fromBottom)">
                                      <p:cBhvr>
                                        <p:cTn id="48" dur="500"/>
                                        <p:tgtEl>
                                          <p:spTgt spid="18"/>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slide(fromBottom)">
                                      <p:cBhvr>
                                        <p:cTn id="62" dur="500"/>
                                        <p:tgtEl>
                                          <p:spTgt spid="14"/>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1+#ppt_w/2"/>
                                          </p:val>
                                        </p:tav>
                                        <p:tav tm="100000">
                                          <p:val>
                                            <p:strVal val="#ppt_x"/>
                                          </p:val>
                                        </p:tav>
                                      </p:tavLst>
                                    </p:anim>
                                    <p:anim calcmode="lin" valueType="num">
                                      <p:cBhvr additive="base">
                                        <p:cTn id="67" dur="500" fill="hold"/>
                                        <p:tgtEl>
                                          <p:spTgt spid="16"/>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1+#ppt_w/2"/>
                                          </p:val>
                                        </p:tav>
                                        <p:tav tm="100000">
                                          <p:val>
                                            <p:strVal val="#ppt_x"/>
                                          </p:val>
                                        </p:tav>
                                      </p:tavLst>
                                    </p:anim>
                                    <p:anim calcmode="lin" valueType="num">
                                      <p:cBhvr additive="base">
                                        <p:cTn id="72" dur="500" fill="hold"/>
                                        <p:tgtEl>
                                          <p:spTgt spid="9"/>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slide(fromBottom)">
                                      <p:cBhvr>
                                        <p:cTn id="76" dur="500"/>
                                        <p:tgtEl>
                                          <p:spTgt spid="10"/>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500" fill="hold"/>
                                        <p:tgtEl>
                                          <p:spTgt spid="20"/>
                                        </p:tgtEl>
                                        <p:attrNameLst>
                                          <p:attrName>ppt_x</p:attrName>
                                        </p:attrNameLst>
                                      </p:cBhvr>
                                      <p:tavLst>
                                        <p:tav tm="0">
                                          <p:val>
                                            <p:strVal val="1+#ppt_w/2"/>
                                          </p:val>
                                        </p:tav>
                                        <p:tav tm="100000">
                                          <p:val>
                                            <p:strVal val="#ppt_x"/>
                                          </p:val>
                                        </p:tav>
                                      </p:tavLst>
                                    </p:anim>
                                    <p:anim calcmode="lin" valueType="num">
                                      <p:cBhvr additive="base">
                                        <p:cTn id="81" dur="500" fill="hold"/>
                                        <p:tgtEl>
                                          <p:spTgt spid="20"/>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500" fill="hold"/>
                                        <p:tgtEl>
                                          <p:spTgt spid="11"/>
                                        </p:tgtEl>
                                        <p:attrNameLst>
                                          <p:attrName>ppt_x</p:attrName>
                                        </p:attrNameLst>
                                      </p:cBhvr>
                                      <p:tavLst>
                                        <p:tav tm="0">
                                          <p:val>
                                            <p:strVal val="1+#ppt_w/2"/>
                                          </p:val>
                                        </p:tav>
                                        <p:tav tm="100000">
                                          <p:val>
                                            <p:strVal val="#ppt_x"/>
                                          </p:val>
                                        </p:tav>
                                      </p:tavLst>
                                    </p:anim>
                                    <p:anim calcmode="lin" valueType="num">
                                      <p:cBhvr additive="base">
                                        <p:cTn id="86" dur="500" fill="hold"/>
                                        <p:tgtEl>
                                          <p:spTgt spid="11"/>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slide(fromBottom)">
                                      <p:cBhvr>
                                        <p:cTn id="9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animBg="1"/>
      <p:bldP spid="10" grpId="0"/>
      <p:bldP spid="11" grpId="0" animBg="1"/>
      <p:bldP spid="12" grpId="0"/>
      <p:bldP spid="13" grpId="0" animBg="1"/>
      <p:bldP spid="14" grpId="0"/>
      <p:bldP spid="15" grpId="0" animBg="1"/>
      <p:bldP spid="16" grpId="0" animBg="1"/>
      <p:bldP spid="17" grpId="0" animBg="1"/>
      <p:bldP spid="18" grpId="0"/>
      <p:bldP spid="19"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A878E998-9D50-41DA-AE24-EE17FB446233}"/>
              </a:ext>
            </a:extLst>
          </p:cNvPr>
          <p:cNvGrpSpPr/>
          <p:nvPr/>
        </p:nvGrpSpPr>
        <p:grpSpPr>
          <a:xfrm>
            <a:off x="1780542" y="616085"/>
            <a:ext cx="8291979" cy="3021806"/>
            <a:chOff x="3716387" y="35645"/>
            <a:chExt cx="4390476" cy="1600000"/>
          </a:xfrm>
        </p:grpSpPr>
        <p:pic>
          <p:nvPicPr>
            <p:cNvPr id="18" name="图片 17">
              <a:extLst>
                <a:ext uri="{FF2B5EF4-FFF2-40B4-BE49-F238E27FC236}">
                  <a16:creationId xmlns:a16="http://schemas.microsoft.com/office/drawing/2014/main" id="{2FFD07B6-D672-4F85-AFF1-7DE62ED1BED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19" name="文本框 18">
              <a:extLst>
                <a:ext uri="{FF2B5EF4-FFF2-40B4-BE49-F238E27FC236}">
                  <a16:creationId xmlns:a16="http://schemas.microsoft.com/office/drawing/2014/main" id="{5D525C6F-1033-42E2-8202-A921448581E2}"/>
                </a:ext>
              </a:extLst>
            </p:cNvPr>
            <p:cNvSpPr txBox="1"/>
            <p:nvPr/>
          </p:nvSpPr>
          <p:spPr>
            <a:xfrm>
              <a:off x="4979045" y="650886"/>
              <a:ext cx="1865158" cy="488889"/>
            </a:xfrm>
            <a:prstGeom prst="rect">
              <a:avLst/>
            </a:prstGeom>
            <a:noFill/>
          </p:spPr>
          <p:txBody>
            <a:bodyPr wrap="square" rtlCol="0">
              <a:spAutoFit/>
            </a:bodyPr>
            <a:lstStyle/>
            <a:p>
              <a:pPr algn="dist"/>
              <a:r>
                <a:rPr lang="zh-CN" altLang="en-US" sz="5400" b="1" dirty="0">
                  <a:solidFill>
                    <a:srgbClr val="AA1325"/>
                  </a:solidFill>
                  <a:latin typeface="微软雅黑" panose="020B0503020204020204" pitchFamily="34" charset="-122"/>
                  <a:ea typeface="微软雅黑" panose="020B0503020204020204" pitchFamily="34" charset="-122"/>
                </a:rPr>
                <a:t>谢谢聆听</a:t>
              </a:r>
            </a:p>
          </p:txBody>
        </p:sp>
      </p:grpSp>
      <p:pic>
        <p:nvPicPr>
          <p:cNvPr id="55" name="图片 54">
            <a:extLst>
              <a:ext uri="{FF2B5EF4-FFF2-40B4-BE49-F238E27FC236}">
                <a16:creationId xmlns:a16="http://schemas.microsoft.com/office/drawing/2014/main" id="{3C013495-50E0-43B4-8F74-B73DD12CAA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13776"/>
            <a:ext cx="12192000" cy="3810000"/>
          </a:xfrm>
          <a:prstGeom prst="rect">
            <a:avLst/>
          </a:prstGeom>
        </p:spPr>
      </p:pic>
    </p:spTree>
    <p:extLst>
      <p:ext uri="{BB962C8B-B14F-4D97-AF65-F5344CB8AC3E}">
        <p14:creationId xmlns:p14="http://schemas.microsoft.com/office/powerpoint/2010/main" val="6379375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28DE50E-F675-44E3-8653-77747F70603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473450"/>
            <a:ext cx="12192000" cy="6384550"/>
          </a:xfrm>
          <a:prstGeom prst="rect">
            <a:avLst/>
          </a:prstGeom>
        </p:spPr>
      </p:pic>
      <p:grpSp>
        <p:nvGrpSpPr>
          <p:cNvPr id="4" name="组合 3">
            <a:extLst>
              <a:ext uri="{FF2B5EF4-FFF2-40B4-BE49-F238E27FC236}">
                <a16:creationId xmlns:a16="http://schemas.microsoft.com/office/drawing/2014/main" id="{1811CD97-FCF1-451E-86D7-3EDE340D4947}"/>
              </a:ext>
            </a:extLst>
          </p:cNvPr>
          <p:cNvGrpSpPr/>
          <p:nvPr/>
        </p:nvGrpSpPr>
        <p:grpSpPr>
          <a:xfrm>
            <a:off x="3172643" y="0"/>
            <a:ext cx="5846713" cy="1600000"/>
            <a:chOff x="3716387" y="35645"/>
            <a:chExt cx="4390476" cy="1600000"/>
          </a:xfrm>
        </p:grpSpPr>
        <p:pic>
          <p:nvPicPr>
            <p:cNvPr id="5" name="图片 4">
              <a:extLst>
                <a:ext uri="{FF2B5EF4-FFF2-40B4-BE49-F238E27FC236}">
                  <a16:creationId xmlns:a16="http://schemas.microsoft.com/office/drawing/2014/main" id="{F3901141-9EFE-4E73-BDFF-95791BE6A4E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6" name="文本框 5">
              <a:extLst>
                <a:ext uri="{FF2B5EF4-FFF2-40B4-BE49-F238E27FC236}">
                  <a16:creationId xmlns:a16="http://schemas.microsoft.com/office/drawing/2014/main" id="{271F7ED2-99CB-492E-8A6A-B461689248C6}"/>
                </a:ext>
              </a:extLst>
            </p:cNvPr>
            <p:cNvSpPr txBox="1"/>
            <p:nvPr/>
          </p:nvSpPr>
          <p:spPr>
            <a:xfrm>
              <a:off x="5046765" y="650235"/>
              <a:ext cx="2073047" cy="461665"/>
            </a:xfrm>
            <a:prstGeom prst="rect">
              <a:avLst/>
            </a:prstGeom>
            <a:noFill/>
          </p:spPr>
          <p:txBody>
            <a:bodyPr wrap="square" rtlCol="0">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grpSp>
      <p:sp>
        <p:nvSpPr>
          <p:cNvPr id="7" name="矩形 6">
            <a:extLst>
              <a:ext uri="{FF2B5EF4-FFF2-40B4-BE49-F238E27FC236}">
                <a16:creationId xmlns:a16="http://schemas.microsoft.com/office/drawing/2014/main" id="{FCA5AC45-5648-4D65-A0F6-CE96945CAD75}"/>
              </a:ext>
            </a:extLst>
          </p:cNvPr>
          <p:cNvSpPr/>
          <p:nvPr/>
        </p:nvSpPr>
        <p:spPr>
          <a:xfrm>
            <a:off x="3172643" y="1741140"/>
            <a:ext cx="6096000" cy="1477328"/>
          </a:xfrm>
          <a:prstGeom prst="rect">
            <a:avLst/>
          </a:prstGeom>
        </p:spPr>
        <p:txBody>
          <a:bodyPr>
            <a:spAutoFit/>
          </a:bodyPr>
          <a:lstStyle/>
          <a:p>
            <a:r>
              <a:rPr lang="zh-CN" altLang="en-US" dirty="0">
                <a:solidFill>
                  <a:srgbClr val="AA1325"/>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300560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4">
            <a:extLst>
              <a:ext uri="{FF2B5EF4-FFF2-40B4-BE49-F238E27FC236}">
                <a16:creationId xmlns:a16="http://schemas.microsoft.com/office/drawing/2014/main" id="{3E89594E-FFC7-413F-88F0-B2E7368CFD1C}"/>
              </a:ext>
            </a:extLst>
          </p:cNvPr>
          <p:cNvSpPr/>
          <p:nvPr/>
        </p:nvSpPr>
        <p:spPr>
          <a:xfrm>
            <a:off x="3562350" y="2483243"/>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AC0000"/>
          </a:solidFill>
          <a:ln w="25400" cap="flat" cmpd="sng" algn="ctr">
            <a:noFill/>
            <a:prstDash val="solid"/>
          </a:ln>
          <a:effectLst/>
        </p:spPr>
        <p:txBody>
          <a:bodyPr rtlCol="0" anchor="ctr"/>
          <a:lstStyle/>
          <a:p>
            <a:pPr algn="ctr">
              <a:defRPr/>
            </a:pPr>
            <a:r>
              <a:rPr lang="zh-CN" altLang="en-US" sz="2000" b="1" kern="0" dirty="0">
                <a:solidFill>
                  <a:schemeClr val="bg1"/>
                </a:solidFill>
                <a:latin typeface="微软雅黑" pitchFamily="34" charset="-122"/>
                <a:ea typeface="微软雅黑" pitchFamily="34" charset="-122"/>
              </a:rPr>
              <a:t>您的标题写在这里</a:t>
            </a:r>
          </a:p>
        </p:txBody>
      </p:sp>
      <p:sp>
        <p:nvSpPr>
          <p:cNvPr id="13" name="圆角矩形 14">
            <a:extLst>
              <a:ext uri="{FF2B5EF4-FFF2-40B4-BE49-F238E27FC236}">
                <a16:creationId xmlns:a16="http://schemas.microsoft.com/office/drawing/2014/main" id="{0BA78F4E-DA1B-4885-A32D-04DA442D4287}"/>
              </a:ext>
            </a:extLst>
          </p:cNvPr>
          <p:cNvSpPr/>
          <p:nvPr/>
        </p:nvSpPr>
        <p:spPr>
          <a:xfrm>
            <a:off x="3562350" y="4454679"/>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AC0000"/>
          </a:solidFill>
          <a:ln w="25400" cap="flat" cmpd="sng" algn="ctr">
            <a:noFill/>
            <a:prstDash val="solid"/>
          </a:ln>
          <a:effectLst/>
        </p:spPr>
        <p:txBody>
          <a:bodyPr rtlCol="0" anchor="ctr"/>
          <a:lstStyle/>
          <a:p>
            <a:pPr algn="ctr"/>
            <a:r>
              <a:rPr lang="zh-CN" altLang="en-US" sz="2000" b="1" kern="0" dirty="0">
                <a:solidFill>
                  <a:schemeClr val="bg1"/>
                </a:solidFill>
                <a:latin typeface="微软雅黑" pitchFamily="34" charset="-122"/>
                <a:ea typeface="微软雅黑" pitchFamily="34" charset="-122"/>
              </a:rPr>
              <a:t>您的标题写在这里</a:t>
            </a:r>
          </a:p>
        </p:txBody>
      </p:sp>
      <p:sp>
        <p:nvSpPr>
          <p:cNvPr id="16" name="TextBox 22">
            <a:extLst>
              <a:ext uri="{FF2B5EF4-FFF2-40B4-BE49-F238E27FC236}">
                <a16:creationId xmlns:a16="http://schemas.microsoft.com/office/drawing/2014/main" id="{F1E8004A-8756-41C8-9CB7-A04FEE878F5E}"/>
              </a:ext>
            </a:extLst>
          </p:cNvPr>
          <p:cNvSpPr txBox="1"/>
          <p:nvPr/>
        </p:nvSpPr>
        <p:spPr>
          <a:xfrm>
            <a:off x="3783525" y="3135574"/>
            <a:ext cx="3200200" cy="932563"/>
          </a:xfrm>
          <a:prstGeom prst="rect">
            <a:avLst/>
          </a:prstGeom>
          <a:noFill/>
        </p:spPr>
        <p:txBody>
          <a:bodyPr wrap="square" rtlCol="0">
            <a:spAutoFit/>
          </a:bodyPr>
          <a:lstStyle/>
          <a:p>
            <a:pPr>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85000"/>
                  <a:lumOff val="15000"/>
                </a:schemeClr>
              </a:solidFill>
              <a:latin typeface="微软雅黑" pitchFamily="34" charset="-122"/>
              <a:ea typeface="微软雅黑" pitchFamily="34" charset="-122"/>
            </a:endParaRPr>
          </a:p>
        </p:txBody>
      </p:sp>
      <p:sp>
        <p:nvSpPr>
          <p:cNvPr id="17" name="TextBox 23">
            <a:extLst>
              <a:ext uri="{FF2B5EF4-FFF2-40B4-BE49-F238E27FC236}">
                <a16:creationId xmlns:a16="http://schemas.microsoft.com/office/drawing/2014/main" id="{6819F59B-7C40-4480-896C-64989C0B553C}"/>
              </a:ext>
            </a:extLst>
          </p:cNvPr>
          <p:cNvSpPr txBox="1"/>
          <p:nvPr/>
        </p:nvSpPr>
        <p:spPr>
          <a:xfrm>
            <a:off x="3824084" y="5022728"/>
            <a:ext cx="3439042" cy="905248"/>
          </a:xfrm>
          <a:prstGeom prst="rect">
            <a:avLst/>
          </a:prstGeom>
          <a:noFill/>
        </p:spPr>
        <p:txBody>
          <a:bodyPr wrap="square" rtlCol="0">
            <a:spAutoFit/>
          </a:bodyPr>
          <a:lstStyle/>
          <a:p>
            <a:pPr>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85000"/>
                  <a:lumOff val="15000"/>
                </a:schemeClr>
              </a:solidFill>
              <a:latin typeface="微软雅黑" pitchFamily="34" charset="-122"/>
              <a:ea typeface="微软雅黑" pitchFamily="34" charset="-122"/>
            </a:endParaRPr>
          </a:p>
        </p:txBody>
      </p:sp>
      <p:sp>
        <p:nvSpPr>
          <p:cNvPr id="18" name="圆角矩形 14">
            <a:extLst>
              <a:ext uri="{FF2B5EF4-FFF2-40B4-BE49-F238E27FC236}">
                <a16:creationId xmlns:a16="http://schemas.microsoft.com/office/drawing/2014/main" id="{597FF92B-C437-4BDC-A088-5CFD597056A8}"/>
              </a:ext>
            </a:extLst>
          </p:cNvPr>
          <p:cNvSpPr/>
          <p:nvPr/>
        </p:nvSpPr>
        <p:spPr>
          <a:xfrm>
            <a:off x="7558876" y="2483243"/>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AC0000"/>
          </a:solidFill>
          <a:ln w="25400" cap="flat" cmpd="sng" algn="ctr">
            <a:noFill/>
            <a:prstDash val="solid"/>
          </a:ln>
          <a:effectLst/>
        </p:spPr>
        <p:txBody>
          <a:bodyPr rtlCol="0" anchor="ctr"/>
          <a:lstStyle/>
          <a:p>
            <a:pPr algn="ctr">
              <a:defRPr/>
            </a:pPr>
            <a:r>
              <a:rPr lang="zh-CN" altLang="en-US" sz="2000" b="1" kern="0" dirty="0">
                <a:solidFill>
                  <a:schemeClr val="bg1"/>
                </a:solidFill>
                <a:latin typeface="微软雅黑" pitchFamily="34" charset="-122"/>
                <a:ea typeface="微软雅黑" pitchFamily="34" charset="-122"/>
              </a:rPr>
              <a:t>您的标题写在这里</a:t>
            </a:r>
          </a:p>
        </p:txBody>
      </p:sp>
      <p:sp>
        <p:nvSpPr>
          <p:cNvPr id="19" name="圆角矩形 14">
            <a:extLst>
              <a:ext uri="{FF2B5EF4-FFF2-40B4-BE49-F238E27FC236}">
                <a16:creationId xmlns:a16="http://schemas.microsoft.com/office/drawing/2014/main" id="{11FC687B-B4D6-4FED-9FC8-235DB63B8FC0}"/>
              </a:ext>
            </a:extLst>
          </p:cNvPr>
          <p:cNvSpPr/>
          <p:nvPr/>
        </p:nvSpPr>
        <p:spPr>
          <a:xfrm>
            <a:off x="7558876" y="4454679"/>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AC0000"/>
          </a:solidFill>
          <a:ln w="25400" cap="flat" cmpd="sng" algn="ctr">
            <a:noFill/>
            <a:prstDash val="solid"/>
          </a:ln>
          <a:effectLst/>
        </p:spPr>
        <p:txBody>
          <a:bodyPr rtlCol="0" anchor="ctr"/>
          <a:lstStyle/>
          <a:p>
            <a:pPr algn="ctr"/>
            <a:r>
              <a:rPr lang="zh-CN" altLang="en-US" sz="2000" b="1" kern="0" dirty="0">
                <a:solidFill>
                  <a:schemeClr val="bg1"/>
                </a:solidFill>
                <a:latin typeface="微软雅黑" pitchFamily="34" charset="-122"/>
                <a:ea typeface="微软雅黑" pitchFamily="34" charset="-122"/>
              </a:rPr>
              <a:t>您的标题写在这里</a:t>
            </a:r>
          </a:p>
        </p:txBody>
      </p:sp>
      <p:sp>
        <p:nvSpPr>
          <p:cNvPr id="20" name="TextBox 22">
            <a:extLst>
              <a:ext uri="{FF2B5EF4-FFF2-40B4-BE49-F238E27FC236}">
                <a16:creationId xmlns:a16="http://schemas.microsoft.com/office/drawing/2014/main" id="{3016246D-717F-427E-9F84-19F0137A1A84}"/>
              </a:ext>
            </a:extLst>
          </p:cNvPr>
          <p:cNvSpPr txBox="1"/>
          <p:nvPr/>
        </p:nvSpPr>
        <p:spPr>
          <a:xfrm>
            <a:off x="7780051" y="3135574"/>
            <a:ext cx="3200200" cy="932563"/>
          </a:xfrm>
          <a:prstGeom prst="rect">
            <a:avLst/>
          </a:prstGeom>
          <a:noFill/>
        </p:spPr>
        <p:txBody>
          <a:bodyPr wrap="square" rtlCol="0">
            <a:spAutoFit/>
          </a:bodyPr>
          <a:lstStyle/>
          <a:p>
            <a:pPr>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85000"/>
                  <a:lumOff val="15000"/>
                </a:schemeClr>
              </a:solidFill>
              <a:latin typeface="微软雅黑" pitchFamily="34" charset="-122"/>
              <a:ea typeface="微软雅黑" pitchFamily="34" charset="-122"/>
            </a:endParaRPr>
          </a:p>
        </p:txBody>
      </p:sp>
      <p:sp>
        <p:nvSpPr>
          <p:cNvPr id="21" name="TextBox 23">
            <a:extLst>
              <a:ext uri="{FF2B5EF4-FFF2-40B4-BE49-F238E27FC236}">
                <a16:creationId xmlns:a16="http://schemas.microsoft.com/office/drawing/2014/main" id="{C4427FAB-F232-4635-A521-879C90799D43}"/>
              </a:ext>
            </a:extLst>
          </p:cNvPr>
          <p:cNvSpPr txBox="1"/>
          <p:nvPr/>
        </p:nvSpPr>
        <p:spPr>
          <a:xfrm>
            <a:off x="7820610" y="5022728"/>
            <a:ext cx="3439042" cy="905248"/>
          </a:xfrm>
          <a:prstGeom prst="rect">
            <a:avLst/>
          </a:prstGeom>
          <a:noFill/>
        </p:spPr>
        <p:txBody>
          <a:bodyPr wrap="square" rtlCol="0">
            <a:spAutoFit/>
          </a:bodyPr>
          <a:lstStyle/>
          <a:p>
            <a:pPr>
              <a:lnSpc>
                <a:spcPct val="130000"/>
              </a:lnSpc>
              <a:defRPr/>
            </a:pPr>
            <a:r>
              <a:rPr lang="zh-CN" altLang="en-US" sz="1400" kern="0" dirty="0">
                <a:solidFill>
                  <a:schemeClr val="tx1">
                    <a:lumMod val="85000"/>
                    <a:lumOff val="1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357715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250"/>
                                        <p:tgtEl>
                                          <p:spTgt spid="16"/>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2250"/>
                            </p:stCondLst>
                            <p:childTnLst>
                              <p:par>
                                <p:cTn id="27" presetID="2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250"/>
                                        <p:tgtEl>
                                          <p:spTgt spid="2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p:bldP spid="17" grpId="0"/>
      <p:bldP spid="18" grpId="0" animBg="1"/>
      <p:bldP spid="19" grpId="0" animBg="1"/>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3">
            <a:extLst>
              <a:ext uri="{FF2B5EF4-FFF2-40B4-BE49-F238E27FC236}">
                <a16:creationId xmlns:a16="http://schemas.microsoft.com/office/drawing/2014/main" id="{A9EB4F86-EC3C-4325-9135-7A2D63DA00DE}"/>
              </a:ext>
            </a:extLst>
          </p:cNvPr>
          <p:cNvSpPr/>
          <p:nvPr/>
        </p:nvSpPr>
        <p:spPr>
          <a:xfrm>
            <a:off x="2912419" y="4141791"/>
            <a:ext cx="864096" cy="432048"/>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3" name="直接箭头连接符 2">
            <a:extLst>
              <a:ext uri="{FF2B5EF4-FFF2-40B4-BE49-F238E27FC236}">
                <a16:creationId xmlns:a16="http://schemas.microsoft.com/office/drawing/2014/main" id="{75E368E2-F750-438B-B09B-BB3BD055C42C}"/>
              </a:ext>
            </a:extLst>
          </p:cNvPr>
          <p:cNvCxnSpPr/>
          <p:nvPr/>
        </p:nvCxnSpPr>
        <p:spPr>
          <a:xfrm>
            <a:off x="3689052" y="4357815"/>
            <a:ext cx="6877557"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CDAE5DD1-9162-490D-B70E-2D85043FCEB1}"/>
              </a:ext>
            </a:extLst>
          </p:cNvPr>
          <p:cNvSpPr/>
          <p:nvPr/>
        </p:nvSpPr>
        <p:spPr>
          <a:xfrm>
            <a:off x="4281300" y="4285808"/>
            <a:ext cx="144016" cy="144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 name="椭圆 4">
            <a:extLst>
              <a:ext uri="{FF2B5EF4-FFF2-40B4-BE49-F238E27FC236}">
                <a16:creationId xmlns:a16="http://schemas.microsoft.com/office/drawing/2014/main" id="{E3B837C8-52E8-4570-A001-023EDAFFE63D}"/>
              </a:ext>
            </a:extLst>
          </p:cNvPr>
          <p:cNvSpPr/>
          <p:nvPr/>
        </p:nvSpPr>
        <p:spPr>
          <a:xfrm>
            <a:off x="5625539" y="4294192"/>
            <a:ext cx="144016" cy="144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 name="椭圆 5">
            <a:extLst>
              <a:ext uri="{FF2B5EF4-FFF2-40B4-BE49-F238E27FC236}">
                <a16:creationId xmlns:a16="http://schemas.microsoft.com/office/drawing/2014/main" id="{59B1BA89-8D27-4DA1-8239-D9A733023AE8}"/>
              </a:ext>
            </a:extLst>
          </p:cNvPr>
          <p:cNvSpPr/>
          <p:nvPr/>
        </p:nvSpPr>
        <p:spPr>
          <a:xfrm>
            <a:off x="6969778" y="4294192"/>
            <a:ext cx="144016" cy="144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7" name="椭圆 6">
            <a:extLst>
              <a:ext uri="{FF2B5EF4-FFF2-40B4-BE49-F238E27FC236}">
                <a16:creationId xmlns:a16="http://schemas.microsoft.com/office/drawing/2014/main" id="{B6F701E5-258D-4CA7-B5D4-4BB61C602984}"/>
              </a:ext>
            </a:extLst>
          </p:cNvPr>
          <p:cNvSpPr/>
          <p:nvPr/>
        </p:nvSpPr>
        <p:spPr>
          <a:xfrm>
            <a:off x="8314017" y="4294192"/>
            <a:ext cx="144016" cy="144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椭圆 7">
            <a:extLst>
              <a:ext uri="{FF2B5EF4-FFF2-40B4-BE49-F238E27FC236}">
                <a16:creationId xmlns:a16="http://schemas.microsoft.com/office/drawing/2014/main" id="{D589EE91-089F-4EDC-AF2E-52C0176C6688}"/>
              </a:ext>
            </a:extLst>
          </p:cNvPr>
          <p:cNvSpPr/>
          <p:nvPr/>
        </p:nvSpPr>
        <p:spPr>
          <a:xfrm>
            <a:off x="9658255" y="4294192"/>
            <a:ext cx="144016" cy="144016"/>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9" name="组合 8">
            <a:extLst>
              <a:ext uri="{FF2B5EF4-FFF2-40B4-BE49-F238E27FC236}">
                <a16:creationId xmlns:a16="http://schemas.microsoft.com/office/drawing/2014/main" id="{3DDCEE65-DBC3-48C9-8A6F-AC630F708E8B}"/>
              </a:ext>
            </a:extLst>
          </p:cNvPr>
          <p:cNvGrpSpPr/>
          <p:nvPr/>
        </p:nvGrpSpPr>
        <p:grpSpPr>
          <a:xfrm>
            <a:off x="3608407" y="2343435"/>
            <a:ext cx="1824293" cy="1489809"/>
            <a:chOff x="1379555" y="1131151"/>
            <a:chExt cx="1824293" cy="1489809"/>
          </a:xfrm>
        </p:grpSpPr>
        <p:sp>
          <p:nvSpPr>
            <p:cNvPr id="10" name="泪滴形 9">
              <a:extLst>
                <a:ext uri="{FF2B5EF4-FFF2-40B4-BE49-F238E27FC236}">
                  <a16:creationId xmlns:a16="http://schemas.microsoft.com/office/drawing/2014/main" id="{2735D848-D8CE-4A2A-8B1C-39A3B8568B2F}"/>
                </a:ext>
              </a:extLst>
            </p:cNvPr>
            <p:cNvSpPr/>
            <p:nvPr/>
          </p:nvSpPr>
          <p:spPr>
            <a:xfrm rot="8100000">
              <a:off x="1379555" y="1131151"/>
              <a:ext cx="1489809" cy="148980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22">
              <a:extLst>
                <a:ext uri="{FF2B5EF4-FFF2-40B4-BE49-F238E27FC236}">
                  <a16:creationId xmlns:a16="http://schemas.microsoft.com/office/drawing/2014/main" id="{7D7518A7-E12A-4C45-AAB7-4466E8057EDE}"/>
                </a:ext>
              </a:extLst>
            </p:cNvPr>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a:t>
              </a:r>
              <a:endParaRPr lang="zh-CN" altLang="en-US" sz="1200" dirty="0">
                <a:solidFill>
                  <a:schemeClr val="bg1"/>
                </a:solidFill>
                <a:latin typeface="Calibri" pitchFamily="34" charset="0"/>
              </a:endParaRPr>
            </a:p>
          </p:txBody>
        </p:sp>
        <p:sp>
          <p:nvSpPr>
            <p:cNvPr id="12" name="矩形 11">
              <a:extLst>
                <a:ext uri="{FF2B5EF4-FFF2-40B4-BE49-F238E27FC236}">
                  <a16:creationId xmlns:a16="http://schemas.microsoft.com/office/drawing/2014/main" id="{91E70166-8A84-45A8-9368-E45EC32900A6}"/>
                </a:ext>
              </a:extLst>
            </p:cNvPr>
            <p:cNvSpPr/>
            <p:nvPr/>
          </p:nvSpPr>
          <p:spPr bwMode="auto">
            <a:xfrm>
              <a:off x="1635499" y="1280072"/>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3" name="组合 12">
            <a:extLst>
              <a:ext uri="{FF2B5EF4-FFF2-40B4-BE49-F238E27FC236}">
                <a16:creationId xmlns:a16="http://schemas.microsoft.com/office/drawing/2014/main" id="{C2E0C1EE-7700-40BA-890C-688AFA1DFD8E}"/>
              </a:ext>
            </a:extLst>
          </p:cNvPr>
          <p:cNvGrpSpPr/>
          <p:nvPr/>
        </p:nvGrpSpPr>
        <p:grpSpPr>
          <a:xfrm>
            <a:off x="6296882" y="2343435"/>
            <a:ext cx="1847329" cy="1489809"/>
            <a:chOff x="4068032" y="1131151"/>
            <a:chExt cx="1847329" cy="1489809"/>
          </a:xfrm>
        </p:grpSpPr>
        <p:sp>
          <p:nvSpPr>
            <p:cNvPr id="14" name="泪滴形 13">
              <a:extLst>
                <a:ext uri="{FF2B5EF4-FFF2-40B4-BE49-F238E27FC236}">
                  <a16:creationId xmlns:a16="http://schemas.microsoft.com/office/drawing/2014/main" id="{BAFBD845-3BEB-400E-BE73-F09C79EF6AB1}"/>
                </a:ext>
              </a:extLst>
            </p:cNvPr>
            <p:cNvSpPr/>
            <p:nvPr/>
          </p:nvSpPr>
          <p:spPr>
            <a:xfrm rot="8100000">
              <a:off x="4068032" y="1131151"/>
              <a:ext cx="1489809" cy="148980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TextBox 26">
              <a:extLst>
                <a:ext uri="{FF2B5EF4-FFF2-40B4-BE49-F238E27FC236}">
                  <a16:creationId xmlns:a16="http://schemas.microsoft.com/office/drawing/2014/main" id="{15133284-5766-49BB-89DC-8C0734EA6278}"/>
                </a:ext>
              </a:extLst>
            </p:cNvPr>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a:t>
              </a:r>
              <a:endParaRPr lang="zh-CN" altLang="en-US" sz="1200" dirty="0">
                <a:solidFill>
                  <a:schemeClr val="bg1"/>
                </a:solidFill>
                <a:latin typeface="Calibri" pitchFamily="34" charset="0"/>
              </a:endParaRPr>
            </a:p>
          </p:txBody>
        </p:sp>
        <p:sp>
          <p:nvSpPr>
            <p:cNvPr id="16" name="矩形 15">
              <a:extLst>
                <a:ext uri="{FF2B5EF4-FFF2-40B4-BE49-F238E27FC236}">
                  <a16:creationId xmlns:a16="http://schemas.microsoft.com/office/drawing/2014/main" id="{DC8D2F0F-672D-4602-A89B-A85F8FA0F7F4}"/>
                </a:ext>
              </a:extLst>
            </p:cNvPr>
            <p:cNvSpPr/>
            <p:nvPr/>
          </p:nvSpPr>
          <p:spPr bwMode="auto">
            <a:xfrm>
              <a:off x="4347012" y="1311561"/>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7" name="组合 16">
            <a:extLst>
              <a:ext uri="{FF2B5EF4-FFF2-40B4-BE49-F238E27FC236}">
                <a16:creationId xmlns:a16="http://schemas.microsoft.com/office/drawing/2014/main" id="{E5CFD6FB-9F95-4F72-9BFE-DD24BBE41026}"/>
              </a:ext>
            </a:extLst>
          </p:cNvPr>
          <p:cNvGrpSpPr/>
          <p:nvPr/>
        </p:nvGrpSpPr>
        <p:grpSpPr>
          <a:xfrm>
            <a:off x="8985361" y="2343434"/>
            <a:ext cx="1798359" cy="1497318"/>
            <a:chOff x="6756509" y="1131151"/>
            <a:chExt cx="1798359" cy="1497318"/>
          </a:xfrm>
        </p:grpSpPr>
        <p:sp>
          <p:nvSpPr>
            <p:cNvPr id="18" name="泪滴形 17">
              <a:extLst>
                <a:ext uri="{FF2B5EF4-FFF2-40B4-BE49-F238E27FC236}">
                  <a16:creationId xmlns:a16="http://schemas.microsoft.com/office/drawing/2014/main" id="{596C2995-109F-407B-957E-2452407D94D9}"/>
                </a:ext>
              </a:extLst>
            </p:cNvPr>
            <p:cNvSpPr/>
            <p:nvPr/>
          </p:nvSpPr>
          <p:spPr>
            <a:xfrm rot="8100000">
              <a:off x="6756509" y="1131151"/>
              <a:ext cx="1489809" cy="148980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30">
              <a:extLst>
                <a:ext uri="{FF2B5EF4-FFF2-40B4-BE49-F238E27FC236}">
                  <a16:creationId xmlns:a16="http://schemas.microsoft.com/office/drawing/2014/main" id="{184682DA-D40A-4E1E-99A7-A71054DEEA4A}"/>
                </a:ext>
              </a:extLst>
            </p:cNvPr>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a:t>
              </a:r>
              <a:endParaRPr lang="zh-CN" altLang="en-US" sz="1200" dirty="0">
                <a:solidFill>
                  <a:schemeClr val="bg1"/>
                </a:solidFill>
                <a:latin typeface="Calibri" pitchFamily="34" charset="0"/>
              </a:endParaRPr>
            </a:p>
          </p:txBody>
        </p:sp>
        <p:sp>
          <p:nvSpPr>
            <p:cNvPr id="20" name="矩形 19">
              <a:extLst>
                <a:ext uri="{FF2B5EF4-FFF2-40B4-BE49-F238E27FC236}">
                  <a16:creationId xmlns:a16="http://schemas.microsoft.com/office/drawing/2014/main" id="{5798FAC0-DB02-474B-8749-12379ADBA9E2}"/>
                </a:ext>
              </a:extLst>
            </p:cNvPr>
            <p:cNvSpPr/>
            <p:nvPr/>
          </p:nvSpPr>
          <p:spPr bwMode="auto">
            <a:xfrm>
              <a:off x="6986519" y="1339073"/>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1" name="组合 20">
            <a:extLst>
              <a:ext uri="{FF2B5EF4-FFF2-40B4-BE49-F238E27FC236}">
                <a16:creationId xmlns:a16="http://schemas.microsoft.com/office/drawing/2014/main" id="{A7611180-C73C-45D8-830B-536D72F6E9B9}"/>
              </a:ext>
            </a:extLst>
          </p:cNvPr>
          <p:cNvGrpSpPr/>
          <p:nvPr/>
        </p:nvGrpSpPr>
        <p:grpSpPr>
          <a:xfrm>
            <a:off x="4978312" y="4935721"/>
            <a:ext cx="1878721" cy="1489809"/>
            <a:chOff x="2749460" y="3723437"/>
            <a:chExt cx="1878721" cy="1489809"/>
          </a:xfrm>
        </p:grpSpPr>
        <p:sp>
          <p:nvSpPr>
            <p:cNvPr id="22" name="泪滴形 21">
              <a:extLst>
                <a:ext uri="{FF2B5EF4-FFF2-40B4-BE49-F238E27FC236}">
                  <a16:creationId xmlns:a16="http://schemas.microsoft.com/office/drawing/2014/main" id="{1C7CB430-C6BC-4D4E-AADF-F51E89D6F801}"/>
                </a:ext>
              </a:extLst>
            </p:cNvPr>
            <p:cNvSpPr/>
            <p:nvPr/>
          </p:nvSpPr>
          <p:spPr>
            <a:xfrm rot="13500000" flipV="1">
              <a:off x="2749460" y="3723437"/>
              <a:ext cx="1489809" cy="148980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34">
              <a:extLst>
                <a:ext uri="{FF2B5EF4-FFF2-40B4-BE49-F238E27FC236}">
                  <a16:creationId xmlns:a16="http://schemas.microsoft.com/office/drawing/2014/main" id="{618A50AA-8560-4792-929B-4D4E0E37F4D2}"/>
                </a:ext>
              </a:extLst>
            </p:cNvPr>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a:t>
              </a:r>
              <a:endParaRPr lang="zh-CN" altLang="en-US" sz="1200" dirty="0">
                <a:solidFill>
                  <a:schemeClr val="bg1"/>
                </a:solidFill>
                <a:latin typeface="Calibri" pitchFamily="34" charset="0"/>
              </a:endParaRPr>
            </a:p>
          </p:txBody>
        </p:sp>
        <p:sp>
          <p:nvSpPr>
            <p:cNvPr id="24" name="矩形 23">
              <a:extLst>
                <a:ext uri="{FF2B5EF4-FFF2-40B4-BE49-F238E27FC236}">
                  <a16:creationId xmlns:a16="http://schemas.microsoft.com/office/drawing/2014/main" id="{136CCF3B-03BE-4E35-9B39-6D8A7682018B}"/>
                </a:ext>
              </a:extLst>
            </p:cNvPr>
            <p:cNvSpPr/>
            <p:nvPr/>
          </p:nvSpPr>
          <p:spPr bwMode="auto">
            <a:xfrm>
              <a:off x="3059832" y="3793604"/>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5" name="组合 24">
            <a:extLst>
              <a:ext uri="{FF2B5EF4-FFF2-40B4-BE49-F238E27FC236}">
                <a16:creationId xmlns:a16="http://schemas.microsoft.com/office/drawing/2014/main" id="{D82D7295-B998-4765-88C7-446CF61344C8}"/>
              </a:ext>
            </a:extLst>
          </p:cNvPr>
          <p:cNvGrpSpPr/>
          <p:nvPr/>
        </p:nvGrpSpPr>
        <p:grpSpPr>
          <a:xfrm>
            <a:off x="7666787" y="4935721"/>
            <a:ext cx="1796896" cy="1489809"/>
            <a:chOff x="5437937" y="3723437"/>
            <a:chExt cx="1796896" cy="1489809"/>
          </a:xfrm>
        </p:grpSpPr>
        <p:sp>
          <p:nvSpPr>
            <p:cNvPr id="26" name="泪滴形 25">
              <a:extLst>
                <a:ext uri="{FF2B5EF4-FFF2-40B4-BE49-F238E27FC236}">
                  <a16:creationId xmlns:a16="http://schemas.microsoft.com/office/drawing/2014/main" id="{B4606FBF-F08E-4A45-BE48-A378FE8AE521}"/>
                </a:ext>
              </a:extLst>
            </p:cNvPr>
            <p:cNvSpPr/>
            <p:nvPr/>
          </p:nvSpPr>
          <p:spPr>
            <a:xfrm rot="13500000" flipV="1">
              <a:off x="5437937" y="3723437"/>
              <a:ext cx="1489809" cy="148980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7" name="TextBox 38">
              <a:extLst>
                <a:ext uri="{FF2B5EF4-FFF2-40B4-BE49-F238E27FC236}">
                  <a16:creationId xmlns:a16="http://schemas.microsoft.com/office/drawing/2014/main" id="{C9D172B5-0A8F-4FC1-AF19-34884896E261}"/>
                </a:ext>
              </a:extLst>
            </p:cNvPr>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这里输入简单的文字概述这里输入简单</a:t>
              </a:r>
              <a:endParaRPr lang="zh-CN" altLang="en-US" sz="1200" dirty="0">
                <a:solidFill>
                  <a:schemeClr val="bg1"/>
                </a:solidFill>
                <a:latin typeface="Calibri" pitchFamily="34" charset="0"/>
              </a:endParaRPr>
            </a:p>
          </p:txBody>
        </p:sp>
        <p:sp>
          <p:nvSpPr>
            <p:cNvPr id="28" name="矩形 27">
              <a:extLst>
                <a:ext uri="{FF2B5EF4-FFF2-40B4-BE49-F238E27FC236}">
                  <a16:creationId xmlns:a16="http://schemas.microsoft.com/office/drawing/2014/main" id="{358976A3-BC13-4479-B384-5F966DF2DAF2}"/>
                </a:ext>
              </a:extLst>
            </p:cNvPr>
            <p:cNvSpPr/>
            <p:nvPr/>
          </p:nvSpPr>
          <p:spPr bwMode="auto">
            <a:xfrm>
              <a:off x="5666484" y="3821116"/>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sp>
        <p:nvSpPr>
          <p:cNvPr id="29" name="矩形 28">
            <a:extLst>
              <a:ext uri="{FF2B5EF4-FFF2-40B4-BE49-F238E27FC236}">
                <a16:creationId xmlns:a16="http://schemas.microsoft.com/office/drawing/2014/main" id="{A6D737A9-DE33-4280-9CD9-0E6304758CB8}"/>
              </a:ext>
            </a:extLst>
          </p:cNvPr>
          <p:cNvSpPr/>
          <p:nvPr/>
        </p:nvSpPr>
        <p:spPr bwMode="auto">
          <a:xfrm>
            <a:off x="3942889" y="4573839"/>
            <a:ext cx="784174" cy="338554"/>
          </a:xfrm>
          <a:prstGeom prst="rect">
            <a:avLst/>
          </a:prstGeom>
        </p:spPr>
        <p:txBody>
          <a:bodyPr wrap="square">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2014</a:t>
            </a:r>
            <a:endParaRPr lang="zh-CN" altLang="en-US" sz="1600" b="1" dirty="0">
              <a:solidFill>
                <a:schemeClr val="tx1">
                  <a:lumMod val="85000"/>
                  <a:lumOff val="15000"/>
                </a:schemeClr>
              </a:solidFill>
            </a:endParaRPr>
          </a:p>
        </p:txBody>
      </p:sp>
      <p:sp>
        <p:nvSpPr>
          <p:cNvPr id="30" name="矩形 29">
            <a:extLst>
              <a:ext uri="{FF2B5EF4-FFF2-40B4-BE49-F238E27FC236}">
                <a16:creationId xmlns:a16="http://schemas.microsoft.com/office/drawing/2014/main" id="{B097DED4-E8A8-4898-8EA5-464323859BF8}"/>
              </a:ext>
            </a:extLst>
          </p:cNvPr>
          <p:cNvSpPr/>
          <p:nvPr/>
        </p:nvSpPr>
        <p:spPr bwMode="auto">
          <a:xfrm>
            <a:off x="5377468" y="3801483"/>
            <a:ext cx="784174" cy="338554"/>
          </a:xfrm>
          <a:prstGeom prst="rect">
            <a:avLst/>
          </a:prstGeom>
        </p:spPr>
        <p:txBody>
          <a:bodyPr wrap="square">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2015</a:t>
            </a:r>
            <a:endParaRPr lang="zh-CN" altLang="en-US" sz="1600" b="1" dirty="0">
              <a:solidFill>
                <a:schemeClr val="tx1">
                  <a:lumMod val="85000"/>
                  <a:lumOff val="15000"/>
                </a:schemeClr>
              </a:solidFill>
            </a:endParaRPr>
          </a:p>
        </p:txBody>
      </p:sp>
      <p:sp>
        <p:nvSpPr>
          <p:cNvPr id="31" name="矩形 30">
            <a:extLst>
              <a:ext uri="{FF2B5EF4-FFF2-40B4-BE49-F238E27FC236}">
                <a16:creationId xmlns:a16="http://schemas.microsoft.com/office/drawing/2014/main" id="{6D786047-BF1B-486B-871B-4C8B82765AFB}"/>
              </a:ext>
            </a:extLst>
          </p:cNvPr>
          <p:cNvSpPr/>
          <p:nvPr/>
        </p:nvSpPr>
        <p:spPr bwMode="auto">
          <a:xfrm>
            <a:off x="6656834" y="4573839"/>
            <a:ext cx="784174" cy="338554"/>
          </a:xfrm>
          <a:prstGeom prst="rect">
            <a:avLst/>
          </a:prstGeom>
        </p:spPr>
        <p:txBody>
          <a:bodyPr wrap="square">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2016</a:t>
            </a:r>
            <a:endParaRPr lang="zh-CN" altLang="en-US" sz="1600" b="1" dirty="0">
              <a:solidFill>
                <a:schemeClr val="tx1">
                  <a:lumMod val="85000"/>
                  <a:lumOff val="15000"/>
                </a:schemeClr>
              </a:solidFill>
            </a:endParaRPr>
          </a:p>
        </p:txBody>
      </p:sp>
      <p:sp>
        <p:nvSpPr>
          <p:cNvPr id="32" name="矩形 31">
            <a:extLst>
              <a:ext uri="{FF2B5EF4-FFF2-40B4-BE49-F238E27FC236}">
                <a16:creationId xmlns:a16="http://schemas.microsoft.com/office/drawing/2014/main" id="{38B951EB-7037-4AFA-A784-A8926E546DE0}"/>
              </a:ext>
            </a:extLst>
          </p:cNvPr>
          <p:cNvSpPr/>
          <p:nvPr/>
        </p:nvSpPr>
        <p:spPr bwMode="auto">
          <a:xfrm>
            <a:off x="9338176" y="4533792"/>
            <a:ext cx="784174" cy="338554"/>
          </a:xfrm>
          <a:prstGeom prst="rect">
            <a:avLst/>
          </a:prstGeom>
        </p:spPr>
        <p:txBody>
          <a:bodyPr wrap="square">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2018</a:t>
            </a:r>
            <a:endParaRPr lang="zh-CN" altLang="en-US" sz="1600" b="1" dirty="0">
              <a:solidFill>
                <a:schemeClr val="tx1">
                  <a:lumMod val="85000"/>
                  <a:lumOff val="15000"/>
                </a:schemeClr>
              </a:solidFill>
            </a:endParaRPr>
          </a:p>
        </p:txBody>
      </p:sp>
      <p:sp>
        <p:nvSpPr>
          <p:cNvPr id="33" name="矩形 32">
            <a:extLst>
              <a:ext uri="{FF2B5EF4-FFF2-40B4-BE49-F238E27FC236}">
                <a16:creationId xmlns:a16="http://schemas.microsoft.com/office/drawing/2014/main" id="{0A790B89-C89A-4B43-A750-28A4F10C87C7}"/>
              </a:ext>
            </a:extLst>
          </p:cNvPr>
          <p:cNvSpPr/>
          <p:nvPr/>
        </p:nvSpPr>
        <p:spPr bwMode="auto">
          <a:xfrm>
            <a:off x="8146338" y="3840752"/>
            <a:ext cx="784174" cy="338554"/>
          </a:xfrm>
          <a:prstGeom prst="rect">
            <a:avLst/>
          </a:prstGeom>
        </p:spPr>
        <p:txBody>
          <a:bodyPr wrap="square">
            <a:spAutoFit/>
          </a:bodyPr>
          <a:lstStyle/>
          <a:p>
            <a:pPr>
              <a:defRPr/>
            </a:pPr>
            <a:r>
              <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rPr>
              <a:t>2017</a:t>
            </a:r>
            <a:endParaRPr lang="zh-CN" altLang="en-US" sz="1600" b="1" dirty="0">
              <a:solidFill>
                <a:schemeClr val="tx1">
                  <a:lumMod val="85000"/>
                  <a:lumOff val="15000"/>
                </a:schemeClr>
              </a:solidFill>
            </a:endParaRPr>
          </a:p>
        </p:txBody>
      </p:sp>
    </p:spTree>
    <p:extLst>
      <p:ext uri="{BB962C8B-B14F-4D97-AF65-F5344CB8AC3E}">
        <p14:creationId xmlns:p14="http://schemas.microsoft.com/office/powerpoint/2010/main" val="19403385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3" presetClass="entr" presetSubtype="3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4*#ppt_w"/>
                                          </p:val>
                                        </p:tav>
                                        <p:tav tm="100000">
                                          <p:val>
                                            <p:strVal val="#ppt_w"/>
                                          </p:val>
                                        </p:tav>
                                      </p:tavLst>
                                    </p:anim>
                                    <p:anim calcmode="lin" valueType="num">
                                      <p:cBhvr>
                                        <p:cTn id="17" dur="500" fill="hold"/>
                                        <p:tgtEl>
                                          <p:spTgt spid="4"/>
                                        </p:tgtEl>
                                        <p:attrNameLst>
                                          <p:attrName>ppt_h</p:attrName>
                                        </p:attrNameLst>
                                      </p:cBhvr>
                                      <p:tavLst>
                                        <p:tav tm="0">
                                          <p:val>
                                            <p:strVal val="4*#ppt_h"/>
                                          </p:val>
                                        </p:tav>
                                        <p:tav tm="100000">
                                          <p:val>
                                            <p:strVal val="#ppt_h"/>
                                          </p:val>
                                        </p:tav>
                                      </p:tavLst>
                                    </p:anim>
                                  </p:childTnLst>
                                </p:cTn>
                              </p:par>
                              <p:par>
                                <p:cTn id="18" presetID="47"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3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4*#ppt_w"/>
                                          </p:val>
                                        </p:tav>
                                        <p:tav tm="100000">
                                          <p:val>
                                            <p:strVal val="#ppt_w"/>
                                          </p:val>
                                        </p:tav>
                                      </p:tavLst>
                                    </p:anim>
                                    <p:anim calcmode="lin" valueType="num">
                                      <p:cBhvr>
                                        <p:cTn id="32" dur="500" fill="hold"/>
                                        <p:tgtEl>
                                          <p:spTgt spid="5"/>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3" presetClass="entr" presetSubtype="3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strVal val="4*#ppt_w"/>
                                          </p:val>
                                        </p:tav>
                                        <p:tav tm="100000">
                                          <p:val>
                                            <p:strVal val="#ppt_w"/>
                                          </p:val>
                                        </p:tav>
                                      </p:tavLst>
                                    </p:anim>
                                    <p:anim calcmode="lin" valueType="num">
                                      <p:cBhvr>
                                        <p:cTn id="48" dur="500" fill="hold"/>
                                        <p:tgtEl>
                                          <p:spTgt spid="6"/>
                                        </p:tgtEl>
                                        <p:attrNameLst>
                                          <p:attrName>ppt_h</p:attrName>
                                        </p:attrNameLst>
                                      </p:cBhvr>
                                      <p:tavLst>
                                        <p:tav tm="0">
                                          <p:val>
                                            <p:strVal val="4*#ppt_h"/>
                                          </p:val>
                                        </p:tav>
                                        <p:tav tm="100000">
                                          <p:val>
                                            <p:strVal val="#ppt_h"/>
                                          </p:val>
                                        </p:tav>
                                      </p:tavLst>
                                    </p:anim>
                                  </p:childTnLst>
                                </p:cTn>
                              </p:par>
                            </p:childTnLst>
                          </p:cTn>
                        </p:par>
                        <p:par>
                          <p:cTn id="49" fill="hold">
                            <p:stCondLst>
                              <p:cond delay="4000"/>
                            </p:stCondLst>
                            <p:childTnLst>
                              <p:par>
                                <p:cTn id="50" presetID="47"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3" presetClass="entr" presetSubtype="32"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strVal val="4*#ppt_w"/>
                                          </p:val>
                                        </p:tav>
                                        <p:tav tm="100000">
                                          <p:val>
                                            <p:strVal val="#ppt_w"/>
                                          </p:val>
                                        </p:tav>
                                      </p:tavLst>
                                    </p:anim>
                                    <p:anim calcmode="lin" valueType="num">
                                      <p:cBhvr>
                                        <p:cTn id="64" dur="500" fill="hold"/>
                                        <p:tgtEl>
                                          <p:spTgt spid="7"/>
                                        </p:tgtEl>
                                        <p:attrNameLst>
                                          <p:attrName>ppt_h</p:attrName>
                                        </p:attrNameLst>
                                      </p:cBhvr>
                                      <p:tavLst>
                                        <p:tav tm="0">
                                          <p:val>
                                            <p:strVal val="4*#ppt_h"/>
                                          </p:val>
                                        </p:tav>
                                        <p:tav tm="100000">
                                          <p:val>
                                            <p:strVal val="#ppt_h"/>
                                          </p:val>
                                        </p:tav>
                                      </p:tavLst>
                                    </p:anim>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3" presetClass="entr" presetSubtype="32"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strVal val="4*#ppt_w"/>
                                          </p:val>
                                        </p:tav>
                                        <p:tav tm="100000">
                                          <p:val>
                                            <p:strVal val="#ppt_w"/>
                                          </p:val>
                                        </p:tav>
                                      </p:tavLst>
                                    </p:anim>
                                    <p:anim calcmode="lin" valueType="num">
                                      <p:cBhvr>
                                        <p:cTn id="80" dur="500" fill="hold"/>
                                        <p:tgtEl>
                                          <p:spTgt spid="8"/>
                                        </p:tgtEl>
                                        <p:attrNameLst>
                                          <p:attrName>ppt_h</p:attrName>
                                        </p:attrNameLst>
                                      </p:cBhvr>
                                      <p:tavLst>
                                        <p:tav tm="0">
                                          <p:val>
                                            <p:strVal val="4*#ppt_h"/>
                                          </p:val>
                                        </p:tav>
                                        <p:tav tm="100000">
                                          <p:val>
                                            <p:strVal val="#ppt_h"/>
                                          </p:val>
                                        </p:tav>
                                      </p:tavLst>
                                    </p:anim>
                                  </p:childTnLst>
                                </p:cTn>
                              </p:par>
                            </p:childTnLst>
                          </p:cTn>
                        </p:par>
                        <p:par>
                          <p:cTn id="81" fill="hold">
                            <p:stCondLst>
                              <p:cond delay="7000"/>
                            </p:stCondLst>
                            <p:childTnLst>
                              <p:par>
                                <p:cTn id="82" presetID="47"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1000"/>
                                        <p:tgtEl>
                                          <p:spTgt spid="32"/>
                                        </p:tgtEl>
                                      </p:cBhvr>
                                    </p:animEffect>
                                    <p:anim calcmode="lin" valueType="num">
                                      <p:cBhvr>
                                        <p:cTn id="90" dur="1000" fill="hold"/>
                                        <p:tgtEl>
                                          <p:spTgt spid="32"/>
                                        </p:tgtEl>
                                        <p:attrNameLst>
                                          <p:attrName>ppt_x</p:attrName>
                                        </p:attrNameLst>
                                      </p:cBhvr>
                                      <p:tavLst>
                                        <p:tav tm="0">
                                          <p:val>
                                            <p:strVal val="#ppt_x"/>
                                          </p:val>
                                        </p:tav>
                                        <p:tav tm="100000">
                                          <p:val>
                                            <p:strVal val="#ppt_x"/>
                                          </p:val>
                                        </p:tav>
                                      </p:tavLst>
                                    </p:anim>
                                    <p:anim calcmode="lin" valueType="num">
                                      <p:cBhvr>
                                        <p:cTn id="9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552FF1A6-E865-4AAE-BC6C-F236E077AC56}"/>
              </a:ext>
            </a:extLst>
          </p:cNvPr>
          <p:cNvSpPr/>
          <p:nvPr/>
        </p:nvSpPr>
        <p:spPr>
          <a:xfrm>
            <a:off x="6783654" y="1984984"/>
            <a:ext cx="987388" cy="987388"/>
          </a:xfrm>
          <a:prstGeom prst="rtTriangle">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直角三角形 2">
            <a:extLst>
              <a:ext uri="{FF2B5EF4-FFF2-40B4-BE49-F238E27FC236}">
                <a16:creationId xmlns:a16="http://schemas.microsoft.com/office/drawing/2014/main" id="{57743B49-2591-4FC6-A978-B9BD67EDBAD2}"/>
              </a:ext>
            </a:extLst>
          </p:cNvPr>
          <p:cNvSpPr/>
          <p:nvPr/>
        </p:nvSpPr>
        <p:spPr>
          <a:xfrm flipH="1">
            <a:off x="5816236" y="2972372"/>
            <a:ext cx="987388" cy="987388"/>
          </a:xfrm>
          <a:prstGeom prst="rtTriangle">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直角三角形 3">
            <a:extLst>
              <a:ext uri="{FF2B5EF4-FFF2-40B4-BE49-F238E27FC236}">
                <a16:creationId xmlns:a16="http://schemas.microsoft.com/office/drawing/2014/main" id="{E965B1B3-876F-4426-9F24-29F87A95EFC3}"/>
              </a:ext>
            </a:extLst>
          </p:cNvPr>
          <p:cNvSpPr/>
          <p:nvPr/>
        </p:nvSpPr>
        <p:spPr>
          <a:xfrm>
            <a:off x="6783654" y="3966648"/>
            <a:ext cx="987388" cy="987388"/>
          </a:xfrm>
          <a:prstGeom prst="rtTriangle">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直角三角形 4">
            <a:extLst>
              <a:ext uri="{FF2B5EF4-FFF2-40B4-BE49-F238E27FC236}">
                <a16:creationId xmlns:a16="http://schemas.microsoft.com/office/drawing/2014/main" id="{A99E6CDD-BBB6-4DDA-88DD-7D34007A9C07}"/>
              </a:ext>
            </a:extLst>
          </p:cNvPr>
          <p:cNvSpPr/>
          <p:nvPr/>
        </p:nvSpPr>
        <p:spPr>
          <a:xfrm flipH="1">
            <a:off x="5816236" y="4954036"/>
            <a:ext cx="987388" cy="987388"/>
          </a:xfrm>
          <a:prstGeom prst="rtTriangle">
            <a:avLst/>
          </a:prstGeom>
          <a:solidFill>
            <a:srgbClr val="A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00028"/>
              </a:solidFill>
            </a:endParaRPr>
          </a:p>
        </p:txBody>
      </p:sp>
      <p:sp>
        <p:nvSpPr>
          <p:cNvPr id="6" name="矩形 5">
            <a:extLst>
              <a:ext uri="{FF2B5EF4-FFF2-40B4-BE49-F238E27FC236}">
                <a16:creationId xmlns:a16="http://schemas.microsoft.com/office/drawing/2014/main" id="{5F457022-A235-4B44-805B-031D38E46C15}"/>
              </a:ext>
            </a:extLst>
          </p:cNvPr>
          <p:cNvSpPr/>
          <p:nvPr/>
        </p:nvSpPr>
        <p:spPr>
          <a:xfrm>
            <a:off x="6858644" y="2478678"/>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7" name="矩形 6">
            <a:extLst>
              <a:ext uri="{FF2B5EF4-FFF2-40B4-BE49-F238E27FC236}">
                <a16:creationId xmlns:a16="http://schemas.microsoft.com/office/drawing/2014/main" id="{4913ADC8-7F74-4FA2-AD9B-93F07EC6C53C}"/>
              </a:ext>
            </a:extLst>
          </p:cNvPr>
          <p:cNvSpPr/>
          <p:nvPr/>
        </p:nvSpPr>
        <p:spPr>
          <a:xfrm>
            <a:off x="6327056" y="3463194"/>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02</a:t>
            </a:r>
            <a:endParaRPr lang="zh-CN" altLang="en-US" dirty="0">
              <a:solidFill>
                <a:schemeClr val="bg1"/>
              </a:solidFill>
            </a:endParaRPr>
          </a:p>
        </p:txBody>
      </p:sp>
      <p:sp>
        <p:nvSpPr>
          <p:cNvPr id="8" name="矩形 7">
            <a:extLst>
              <a:ext uri="{FF2B5EF4-FFF2-40B4-BE49-F238E27FC236}">
                <a16:creationId xmlns:a16="http://schemas.microsoft.com/office/drawing/2014/main" id="{D1B5BECC-CFFE-4A37-B37F-4F13E9AE8DD8}"/>
              </a:ext>
            </a:extLst>
          </p:cNvPr>
          <p:cNvSpPr/>
          <p:nvPr/>
        </p:nvSpPr>
        <p:spPr>
          <a:xfrm>
            <a:off x="6858644" y="4460342"/>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03</a:t>
            </a:r>
            <a:endParaRPr lang="zh-CN" altLang="en-US" dirty="0">
              <a:solidFill>
                <a:schemeClr val="bg1"/>
              </a:solidFill>
            </a:endParaRPr>
          </a:p>
        </p:txBody>
      </p:sp>
      <p:sp>
        <p:nvSpPr>
          <p:cNvPr id="9" name="矩形 8">
            <a:extLst>
              <a:ext uri="{FF2B5EF4-FFF2-40B4-BE49-F238E27FC236}">
                <a16:creationId xmlns:a16="http://schemas.microsoft.com/office/drawing/2014/main" id="{22CA13B9-1269-4AEB-868B-9DD1081BB793}"/>
              </a:ext>
            </a:extLst>
          </p:cNvPr>
          <p:cNvSpPr/>
          <p:nvPr/>
        </p:nvSpPr>
        <p:spPr>
          <a:xfrm>
            <a:off x="6364950" y="5463733"/>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04</a:t>
            </a:r>
            <a:endParaRPr lang="zh-CN" altLang="en-US" dirty="0">
              <a:solidFill>
                <a:schemeClr val="bg1"/>
              </a:solidFill>
            </a:endParaRPr>
          </a:p>
        </p:txBody>
      </p:sp>
      <p:sp>
        <p:nvSpPr>
          <p:cNvPr id="10" name="TextBox 21">
            <a:extLst>
              <a:ext uri="{FF2B5EF4-FFF2-40B4-BE49-F238E27FC236}">
                <a16:creationId xmlns:a16="http://schemas.microsoft.com/office/drawing/2014/main" id="{A1B06C27-FB5A-4A08-A030-5181BF3D1855}"/>
              </a:ext>
            </a:extLst>
          </p:cNvPr>
          <p:cNvSpPr txBox="1"/>
          <p:nvPr/>
        </p:nvSpPr>
        <p:spPr bwMode="auto">
          <a:xfrm>
            <a:off x="3124590" y="2343177"/>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这里输入简单的文字概述这里输入简单文字概述简单的文字概述这里输入简单的文字概述这里输入简单文字概述这里输入</a:t>
            </a:r>
            <a:endParaRPr lang="zh-CN" altLang="en-US" sz="1200" dirty="0">
              <a:solidFill>
                <a:schemeClr val="tx1">
                  <a:lumMod val="85000"/>
                  <a:lumOff val="15000"/>
                </a:schemeClr>
              </a:solidFill>
              <a:latin typeface="Calibri" pitchFamily="34" charset="0"/>
            </a:endParaRPr>
          </a:p>
        </p:txBody>
      </p:sp>
      <p:sp>
        <p:nvSpPr>
          <p:cNvPr id="11" name="TextBox 22">
            <a:extLst>
              <a:ext uri="{FF2B5EF4-FFF2-40B4-BE49-F238E27FC236}">
                <a16:creationId xmlns:a16="http://schemas.microsoft.com/office/drawing/2014/main" id="{594B8347-9199-4BD0-B6CF-EF71690A389E}"/>
              </a:ext>
            </a:extLst>
          </p:cNvPr>
          <p:cNvSpPr txBox="1"/>
          <p:nvPr/>
        </p:nvSpPr>
        <p:spPr bwMode="auto">
          <a:xfrm>
            <a:off x="7277348" y="3294719"/>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这里输入简单的文字概述这里输入简单文字概述简单的文字概述这里输入简单的文字概述这里输入简单文字概述这里输入</a:t>
            </a:r>
            <a:endParaRPr lang="zh-CN" altLang="en-US" sz="1200" dirty="0">
              <a:solidFill>
                <a:schemeClr val="tx1">
                  <a:lumMod val="85000"/>
                  <a:lumOff val="15000"/>
                </a:schemeClr>
              </a:solidFill>
              <a:latin typeface="Calibri" pitchFamily="34" charset="0"/>
            </a:endParaRPr>
          </a:p>
        </p:txBody>
      </p:sp>
      <p:sp>
        <p:nvSpPr>
          <p:cNvPr id="12" name="TextBox 23">
            <a:extLst>
              <a:ext uri="{FF2B5EF4-FFF2-40B4-BE49-F238E27FC236}">
                <a16:creationId xmlns:a16="http://schemas.microsoft.com/office/drawing/2014/main" id="{95279B53-D49C-44F5-BC67-0427955474C0}"/>
              </a:ext>
            </a:extLst>
          </p:cNvPr>
          <p:cNvSpPr txBox="1"/>
          <p:nvPr/>
        </p:nvSpPr>
        <p:spPr bwMode="auto">
          <a:xfrm>
            <a:off x="3094478" y="4218049"/>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这里输入简单的文字概述这里输入简单文字概述简单的文字概述这里输入简单的文字概述这里输入简单文字概述这里输入</a:t>
            </a:r>
            <a:endParaRPr lang="zh-CN" altLang="en-US" sz="1200" dirty="0">
              <a:solidFill>
                <a:schemeClr val="tx1">
                  <a:lumMod val="85000"/>
                  <a:lumOff val="15000"/>
                </a:schemeClr>
              </a:solidFill>
              <a:latin typeface="Calibri" pitchFamily="34" charset="0"/>
            </a:endParaRPr>
          </a:p>
        </p:txBody>
      </p:sp>
      <p:sp>
        <p:nvSpPr>
          <p:cNvPr id="13" name="TextBox 24">
            <a:extLst>
              <a:ext uri="{FF2B5EF4-FFF2-40B4-BE49-F238E27FC236}">
                <a16:creationId xmlns:a16="http://schemas.microsoft.com/office/drawing/2014/main" id="{40EC1499-62A3-4DA3-8810-E1B801AB4EAE}"/>
              </a:ext>
            </a:extLst>
          </p:cNvPr>
          <p:cNvSpPr txBox="1"/>
          <p:nvPr/>
        </p:nvSpPr>
        <p:spPr bwMode="auto">
          <a:xfrm>
            <a:off x="7247236" y="5186734"/>
            <a:ext cx="3240360" cy="923330"/>
          </a:xfrm>
          <a:prstGeom prst="rect">
            <a:avLst/>
          </a:prstGeom>
          <a:noFill/>
        </p:spPr>
        <p:txBody>
          <a:bodyPr wrap="square">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这里输入简单的文字概述这里输入简单文字概述简单的文字概述这里输入简单的文字概述这里输入简单文字概述这里输入</a:t>
            </a:r>
            <a:endParaRPr lang="zh-CN" altLang="en-US" sz="1200" dirty="0">
              <a:solidFill>
                <a:schemeClr val="tx1">
                  <a:lumMod val="85000"/>
                  <a:lumOff val="15000"/>
                </a:schemeClr>
              </a:solidFill>
              <a:latin typeface="Calibri" pitchFamily="34" charset="0"/>
            </a:endParaRPr>
          </a:p>
        </p:txBody>
      </p:sp>
    </p:spTree>
    <p:extLst>
      <p:ext uri="{BB962C8B-B14F-4D97-AF65-F5344CB8AC3E}">
        <p14:creationId xmlns:p14="http://schemas.microsoft.com/office/powerpoint/2010/main" val="27073804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EBB6A836-4F25-412B-9A2A-ECDDAC0893C5}"/>
              </a:ext>
            </a:extLst>
          </p:cNvPr>
          <p:cNvSpPr/>
          <p:nvPr/>
        </p:nvSpPr>
        <p:spPr>
          <a:xfrm>
            <a:off x="4007148" y="2009800"/>
            <a:ext cx="6408712" cy="3888432"/>
          </a:xfrm>
          <a:prstGeom prst="ellipse">
            <a:avLst/>
          </a:prstGeom>
          <a:noFill/>
          <a:ln>
            <a:solidFill>
              <a:srgbClr val="FD210D">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8BF1F1F6-7C8A-4A58-A35F-47E601FFFE1E}"/>
              </a:ext>
            </a:extLst>
          </p:cNvPr>
          <p:cNvSpPr/>
          <p:nvPr/>
        </p:nvSpPr>
        <p:spPr>
          <a:xfrm>
            <a:off x="6235369" y="2789194"/>
            <a:ext cx="1803135" cy="180313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6AE275CF-579D-4804-9C5A-1039BD533998}"/>
              </a:ext>
            </a:extLst>
          </p:cNvPr>
          <p:cNvSpPr/>
          <p:nvPr/>
        </p:nvSpPr>
        <p:spPr>
          <a:xfrm>
            <a:off x="9551764" y="3265892"/>
            <a:ext cx="1270660" cy="1270660"/>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C3D6BF51-2437-4AED-AE6D-6863CDE9D998}"/>
              </a:ext>
            </a:extLst>
          </p:cNvPr>
          <p:cNvSpPr/>
          <p:nvPr/>
        </p:nvSpPr>
        <p:spPr>
          <a:xfrm>
            <a:off x="3503092" y="3259420"/>
            <a:ext cx="1270660" cy="1270660"/>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6" name="矩形 5">
            <a:extLst>
              <a:ext uri="{FF2B5EF4-FFF2-40B4-BE49-F238E27FC236}">
                <a16:creationId xmlns:a16="http://schemas.microsoft.com/office/drawing/2014/main" id="{D39A7A8C-BAE7-4681-B886-F452FFC1C4F5}"/>
              </a:ext>
            </a:extLst>
          </p:cNvPr>
          <p:cNvSpPr/>
          <p:nvPr/>
        </p:nvSpPr>
        <p:spPr bwMode="auto">
          <a:xfrm>
            <a:off x="6710119" y="3506096"/>
            <a:ext cx="1328385" cy="369332"/>
          </a:xfrm>
          <a:prstGeom prst="rect">
            <a:avLst/>
          </a:prstGeom>
        </p:spPr>
        <p:txBody>
          <a:bodyPr wrap="square">
            <a:spAutoFit/>
          </a:bodyPr>
          <a:lstStyle/>
          <a:p>
            <a:pPr>
              <a:defRPr/>
            </a:pPr>
            <a:r>
              <a:rPr lang="zh-CN" altLang="en-US" b="1" dirty="0">
                <a:solidFill>
                  <a:schemeClr val="bg1"/>
                </a:solidFill>
              </a:rPr>
              <a:t>关键词</a:t>
            </a:r>
          </a:p>
        </p:txBody>
      </p:sp>
      <p:sp>
        <p:nvSpPr>
          <p:cNvPr id="7" name="矩形 6">
            <a:extLst>
              <a:ext uri="{FF2B5EF4-FFF2-40B4-BE49-F238E27FC236}">
                <a16:creationId xmlns:a16="http://schemas.microsoft.com/office/drawing/2014/main" id="{B5AE3737-7CA4-4FCB-90C7-14B8A545075B}"/>
              </a:ext>
            </a:extLst>
          </p:cNvPr>
          <p:cNvSpPr/>
          <p:nvPr/>
        </p:nvSpPr>
        <p:spPr bwMode="auto">
          <a:xfrm>
            <a:off x="3670369" y="3690762"/>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8" name="矩形 7">
            <a:extLst>
              <a:ext uri="{FF2B5EF4-FFF2-40B4-BE49-F238E27FC236}">
                <a16:creationId xmlns:a16="http://schemas.microsoft.com/office/drawing/2014/main" id="{71804161-91E7-4235-A411-1C69B76B9756}"/>
              </a:ext>
            </a:extLst>
          </p:cNvPr>
          <p:cNvSpPr/>
          <p:nvPr/>
        </p:nvSpPr>
        <p:spPr bwMode="auto">
          <a:xfrm>
            <a:off x="9744525" y="3710084"/>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9" name="TextBox 18">
            <a:extLst>
              <a:ext uri="{FF2B5EF4-FFF2-40B4-BE49-F238E27FC236}">
                <a16:creationId xmlns:a16="http://schemas.microsoft.com/office/drawing/2014/main" id="{9B7B4F20-0C57-4E32-B3F6-319CFCAE7AFB}"/>
              </a:ext>
            </a:extLst>
          </p:cNvPr>
          <p:cNvSpPr txBox="1"/>
          <p:nvPr/>
        </p:nvSpPr>
        <p:spPr>
          <a:xfrm>
            <a:off x="3051123" y="4625893"/>
            <a:ext cx="2263602" cy="1200329"/>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rPr>
              <a:t>这里输入简单的文字概述这里输入简单文字概述这里输入简单的文字概述这里入简单的文字概述这里输入述简单</a:t>
            </a:r>
          </a:p>
        </p:txBody>
      </p:sp>
      <p:sp>
        <p:nvSpPr>
          <p:cNvPr id="10" name="TextBox 19">
            <a:extLst>
              <a:ext uri="{FF2B5EF4-FFF2-40B4-BE49-F238E27FC236}">
                <a16:creationId xmlns:a16="http://schemas.microsoft.com/office/drawing/2014/main" id="{ACBBE304-B02E-467D-B145-38C8627ACD55}"/>
              </a:ext>
            </a:extLst>
          </p:cNvPr>
          <p:cNvSpPr txBox="1"/>
          <p:nvPr/>
        </p:nvSpPr>
        <p:spPr>
          <a:xfrm>
            <a:off x="6079703" y="4705030"/>
            <a:ext cx="2263602" cy="1200329"/>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rPr>
              <a:t>这里输入简单的文字概述这里输入简单文字概述这里输入简单的文字概述这里入简单的文字概述这里输入述简单</a:t>
            </a:r>
          </a:p>
        </p:txBody>
      </p:sp>
      <p:sp>
        <p:nvSpPr>
          <p:cNvPr id="11" name="TextBox 20">
            <a:extLst>
              <a:ext uri="{FF2B5EF4-FFF2-40B4-BE49-F238E27FC236}">
                <a16:creationId xmlns:a16="http://schemas.microsoft.com/office/drawing/2014/main" id="{579A075A-5062-4D08-9660-73DF18D0B19A}"/>
              </a:ext>
            </a:extLst>
          </p:cNvPr>
          <p:cNvSpPr txBox="1"/>
          <p:nvPr/>
        </p:nvSpPr>
        <p:spPr>
          <a:xfrm>
            <a:off x="9108283" y="4697903"/>
            <a:ext cx="2263602" cy="1200329"/>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rPr>
              <a:t>这里输入简单的文字概述这里输入简单文字概述这里输入简单的文字概述这里入简单的文字概述这里输入述简单</a:t>
            </a:r>
          </a:p>
        </p:txBody>
      </p:sp>
    </p:spTree>
    <p:extLst>
      <p:ext uri="{BB962C8B-B14F-4D97-AF65-F5344CB8AC3E}">
        <p14:creationId xmlns:p14="http://schemas.microsoft.com/office/powerpoint/2010/main" val="5273819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a:extLst>
              <a:ext uri="{FF2B5EF4-FFF2-40B4-BE49-F238E27FC236}">
                <a16:creationId xmlns:a16="http://schemas.microsoft.com/office/drawing/2014/main" id="{1DD11F21-6030-4BED-8746-52B787C80492}"/>
              </a:ext>
            </a:extLst>
          </p:cNvPr>
          <p:cNvSpPr/>
          <p:nvPr/>
        </p:nvSpPr>
        <p:spPr>
          <a:xfrm rot="16200000" flipH="1">
            <a:off x="9086087" y="2399432"/>
            <a:ext cx="1563918" cy="1563918"/>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AD63D769-4367-4200-8645-8E58B7A5A433}"/>
              </a:ext>
            </a:extLst>
          </p:cNvPr>
          <p:cNvSpPr/>
          <p:nvPr/>
        </p:nvSpPr>
        <p:spPr>
          <a:xfrm rot="5400000" flipH="1" flipV="1">
            <a:off x="9086085" y="4094117"/>
            <a:ext cx="2121739" cy="212173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a:extLst>
              <a:ext uri="{FF2B5EF4-FFF2-40B4-BE49-F238E27FC236}">
                <a16:creationId xmlns:a16="http://schemas.microsoft.com/office/drawing/2014/main" id="{1F503434-E32A-4662-847D-60AC0332410F}"/>
              </a:ext>
            </a:extLst>
          </p:cNvPr>
          <p:cNvSpPr/>
          <p:nvPr/>
        </p:nvSpPr>
        <p:spPr>
          <a:xfrm rot="16200000" flipV="1">
            <a:off x="6844545" y="4094117"/>
            <a:ext cx="2121739" cy="2121739"/>
          </a:xfrm>
          <a:prstGeom prst="teardrop">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5" name="Text Box 40">
            <a:extLst>
              <a:ext uri="{FF2B5EF4-FFF2-40B4-BE49-F238E27FC236}">
                <a16:creationId xmlns:a16="http://schemas.microsoft.com/office/drawing/2014/main" id="{F1EE1200-FB35-41CE-A263-893333EA8D85}"/>
              </a:ext>
            </a:extLst>
          </p:cNvPr>
          <p:cNvSpPr txBox="1">
            <a:spLocks noChangeArrowheads="1"/>
          </p:cNvSpPr>
          <p:nvPr/>
        </p:nvSpPr>
        <p:spPr bwMode="gray">
          <a:xfrm>
            <a:off x="3574976" y="2975495"/>
            <a:ext cx="5056765"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85000"/>
                    <a:lumOff val="15000"/>
                  </a:schemeClr>
                </a:solidFill>
                <a:latin typeface="微软雅黑" pitchFamily="34" charset="-122"/>
                <a:ea typeface="微软雅黑" pitchFamily="34" charset="-122"/>
              </a:rPr>
              <a:t>单击此处输入文字单击此处输入文字单击此处输入文字单击此处输入文字单击此处输文字单击此处输文字单击此处输文字单击此处输入文字单击此处输入文字单击此处输入文字单击此处输文字单击此处输入文字单击此处输入文字单击此处输文字单击此处输入文字单击此处输入文字</a:t>
            </a:r>
          </a:p>
        </p:txBody>
      </p:sp>
      <p:sp>
        <p:nvSpPr>
          <p:cNvPr id="6" name="Rectangle 11">
            <a:extLst>
              <a:ext uri="{FF2B5EF4-FFF2-40B4-BE49-F238E27FC236}">
                <a16:creationId xmlns:a16="http://schemas.microsoft.com/office/drawing/2014/main" id="{F34673FB-1DB9-4798-89B5-4A19DF1C8148}"/>
              </a:ext>
            </a:extLst>
          </p:cNvPr>
          <p:cNvSpPr>
            <a:spLocks noChangeArrowheads="1"/>
          </p:cNvSpPr>
          <p:nvPr/>
        </p:nvSpPr>
        <p:spPr bwMode="gray">
          <a:xfrm>
            <a:off x="6959352" y="2616720"/>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85000"/>
                    <a:lumOff val="15000"/>
                  </a:schemeClr>
                </a:solidFill>
                <a:latin typeface="微软雅黑" pitchFamily="34" charset="-122"/>
                <a:ea typeface="微软雅黑" pitchFamily="34" charset="-122"/>
              </a:rPr>
              <a:t>单击此处输入标题</a:t>
            </a:r>
          </a:p>
        </p:txBody>
      </p:sp>
      <p:sp>
        <p:nvSpPr>
          <p:cNvPr id="7" name="TextBox 18">
            <a:extLst>
              <a:ext uri="{FF2B5EF4-FFF2-40B4-BE49-F238E27FC236}">
                <a16:creationId xmlns:a16="http://schemas.microsoft.com/office/drawing/2014/main" id="{8436EB54-C804-47AE-ADAD-33C8572D64C6}"/>
              </a:ext>
            </a:extLst>
          </p:cNvPr>
          <p:cNvSpPr txBox="1"/>
          <p:nvPr/>
        </p:nvSpPr>
        <p:spPr>
          <a:xfrm>
            <a:off x="9224280" y="2843673"/>
            <a:ext cx="1364476" cy="707886"/>
          </a:xfrm>
          <a:prstGeom prst="rect">
            <a:avLst/>
          </a:prstGeom>
          <a:noFill/>
        </p:spPr>
        <p:txBody>
          <a:bodyPr wrap="none" rtlCol="0">
            <a:spAutoFit/>
          </a:bodyPr>
          <a:lstStyle/>
          <a:p>
            <a:r>
              <a:rPr lang="zh-CN" altLang="en-US" sz="4000" b="1" spc="600" dirty="0">
                <a:solidFill>
                  <a:schemeClr val="bg1"/>
                </a:solidFill>
                <a:latin typeface="微软雅黑" panose="020B0503020204020204" pitchFamily="34" charset="-122"/>
                <a:ea typeface="微软雅黑" panose="020B0503020204020204" pitchFamily="34" charset="-122"/>
              </a:rPr>
              <a:t>标题</a:t>
            </a:r>
          </a:p>
        </p:txBody>
      </p:sp>
      <p:sp>
        <p:nvSpPr>
          <p:cNvPr id="8" name="Text Box 40">
            <a:extLst>
              <a:ext uri="{FF2B5EF4-FFF2-40B4-BE49-F238E27FC236}">
                <a16:creationId xmlns:a16="http://schemas.microsoft.com/office/drawing/2014/main" id="{8618EDD0-6AF1-42DB-9AC7-D6123AB337AB}"/>
              </a:ext>
            </a:extLst>
          </p:cNvPr>
          <p:cNvSpPr txBox="1">
            <a:spLocks noChangeArrowheads="1"/>
          </p:cNvSpPr>
          <p:nvPr/>
        </p:nvSpPr>
        <p:spPr bwMode="gray">
          <a:xfrm>
            <a:off x="7087436" y="4847703"/>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bg1"/>
                </a:solidFill>
                <a:latin typeface="微软雅黑" pitchFamily="34" charset="-122"/>
                <a:ea typeface="微软雅黑" pitchFamily="34" charset="-122"/>
              </a:rPr>
              <a:t>单击此处输入文字单击此处输入文字单击此处输入文字单击此处输入文字单击此处输文字</a:t>
            </a:r>
          </a:p>
        </p:txBody>
      </p:sp>
      <p:sp>
        <p:nvSpPr>
          <p:cNvPr id="9" name="Rectangle 11">
            <a:extLst>
              <a:ext uri="{FF2B5EF4-FFF2-40B4-BE49-F238E27FC236}">
                <a16:creationId xmlns:a16="http://schemas.microsoft.com/office/drawing/2014/main" id="{1AF1E6E1-DE1B-43CE-B9B0-C1E9654CC040}"/>
              </a:ext>
            </a:extLst>
          </p:cNvPr>
          <p:cNvSpPr>
            <a:spLocks noChangeArrowheads="1"/>
          </p:cNvSpPr>
          <p:nvPr/>
        </p:nvSpPr>
        <p:spPr bwMode="gray">
          <a:xfrm>
            <a:off x="7207742" y="4488928"/>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单击此处输入标题</a:t>
            </a:r>
          </a:p>
        </p:txBody>
      </p:sp>
      <p:sp>
        <p:nvSpPr>
          <p:cNvPr id="10" name="Text Box 40">
            <a:extLst>
              <a:ext uri="{FF2B5EF4-FFF2-40B4-BE49-F238E27FC236}">
                <a16:creationId xmlns:a16="http://schemas.microsoft.com/office/drawing/2014/main" id="{401895B1-CD71-4C3E-A2FE-F07E94CC3D33}"/>
              </a:ext>
            </a:extLst>
          </p:cNvPr>
          <p:cNvSpPr txBox="1">
            <a:spLocks noChangeArrowheads="1"/>
          </p:cNvSpPr>
          <p:nvPr/>
        </p:nvSpPr>
        <p:spPr bwMode="gray">
          <a:xfrm>
            <a:off x="9274892" y="4847703"/>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bg1"/>
                </a:solidFill>
                <a:latin typeface="微软雅黑" pitchFamily="34" charset="-122"/>
                <a:ea typeface="微软雅黑" pitchFamily="34" charset="-122"/>
              </a:rPr>
              <a:t>单击此处输入文字单击此处输入文字单击此处输入文字单击此处输入文字单击此处输文字</a:t>
            </a:r>
          </a:p>
        </p:txBody>
      </p:sp>
      <p:sp>
        <p:nvSpPr>
          <p:cNvPr id="11" name="Rectangle 11">
            <a:extLst>
              <a:ext uri="{FF2B5EF4-FFF2-40B4-BE49-F238E27FC236}">
                <a16:creationId xmlns:a16="http://schemas.microsoft.com/office/drawing/2014/main" id="{4B855978-75D0-4F2E-AF48-807ED1732EFD}"/>
              </a:ext>
            </a:extLst>
          </p:cNvPr>
          <p:cNvSpPr>
            <a:spLocks noChangeArrowheads="1"/>
          </p:cNvSpPr>
          <p:nvPr/>
        </p:nvSpPr>
        <p:spPr bwMode="gray">
          <a:xfrm>
            <a:off x="9395198" y="4488928"/>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单击此处输入标题</a:t>
            </a:r>
          </a:p>
        </p:txBody>
      </p:sp>
    </p:spTree>
    <p:extLst>
      <p:ext uri="{BB962C8B-B14F-4D97-AF65-F5344CB8AC3E}">
        <p14:creationId xmlns:p14="http://schemas.microsoft.com/office/powerpoint/2010/main" val="28105346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par>
                          <p:cTn id="33" fill="hold">
                            <p:stCondLst>
                              <p:cond delay="335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750"/>
                                        <p:tgtEl>
                                          <p:spTgt spid="8"/>
                                        </p:tgtEl>
                                      </p:cBhvr>
                                    </p:animEffect>
                                    <p:anim calcmode="lin" valueType="num">
                                      <p:cBhvr>
                                        <p:cTn id="37" dur="750" fill="hold"/>
                                        <p:tgtEl>
                                          <p:spTgt spid="8"/>
                                        </p:tgtEl>
                                        <p:attrNameLst>
                                          <p:attrName>ppt_x</p:attrName>
                                        </p:attrNameLst>
                                      </p:cBhvr>
                                      <p:tavLst>
                                        <p:tav tm="0">
                                          <p:val>
                                            <p:strVal val="#ppt_x"/>
                                          </p:val>
                                        </p:tav>
                                        <p:tav tm="100000">
                                          <p:val>
                                            <p:strVal val="#ppt_x"/>
                                          </p:val>
                                        </p:tav>
                                      </p:tavLst>
                                    </p:anim>
                                    <p:anim calcmode="lin" valueType="num">
                                      <p:cBhvr>
                                        <p:cTn id="38" dur="75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41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1"/>
                                        </p:tgtEl>
                                        <p:attrNameLst>
                                          <p:attrName>ppt_y</p:attrName>
                                        </p:attrNameLst>
                                      </p:cBhvr>
                                      <p:tavLst>
                                        <p:tav tm="0">
                                          <p:val>
                                            <p:strVal val="#ppt_y"/>
                                          </p:val>
                                        </p:tav>
                                        <p:tav tm="100000">
                                          <p:val>
                                            <p:strVal val="#ppt_y"/>
                                          </p:val>
                                        </p:tav>
                                      </p:tavLst>
                                    </p:anim>
                                    <p:anim calcmode="lin" valueType="num">
                                      <p:cBhvr>
                                        <p:cTn id="4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1"/>
                                        </p:tgtEl>
                                      </p:cBhvr>
                                    </p:animEffect>
                                  </p:childTnLst>
                                </p:cTn>
                              </p:par>
                            </p:childTnLst>
                          </p:cTn>
                        </p:par>
                        <p:par>
                          <p:cTn id="47" fill="hold">
                            <p:stCondLst>
                              <p:cond delay="4950"/>
                            </p:stCondLst>
                            <p:childTnLst>
                              <p:par>
                                <p:cTn id="48" presetID="42"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750"/>
                                        <p:tgtEl>
                                          <p:spTgt spid="10"/>
                                        </p:tgtEl>
                                      </p:cBhvr>
                                    </p:animEffect>
                                    <p:anim calcmode="lin" valueType="num">
                                      <p:cBhvr>
                                        <p:cTn id="51" dur="750" fill="hold"/>
                                        <p:tgtEl>
                                          <p:spTgt spid="10"/>
                                        </p:tgtEl>
                                        <p:attrNameLst>
                                          <p:attrName>ppt_x</p:attrName>
                                        </p:attrNameLst>
                                      </p:cBhvr>
                                      <p:tavLst>
                                        <p:tav tm="0">
                                          <p:val>
                                            <p:strVal val="#ppt_x"/>
                                          </p:val>
                                        </p:tav>
                                        <p:tav tm="100000">
                                          <p:val>
                                            <p:strVal val="#ppt_x"/>
                                          </p:val>
                                        </p:tav>
                                      </p:tavLst>
                                    </p:anim>
                                    <p:anim calcmode="lin" valueType="num">
                                      <p:cBhvr>
                                        <p:cTn id="52" dur="7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6"/>
                                        </p:tgtEl>
                                        <p:attrNameLst>
                                          <p:attrName>ppt_y</p:attrName>
                                        </p:attrNameLst>
                                      </p:cBhvr>
                                      <p:tavLst>
                                        <p:tav tm="0">
                                          <p:val>
                                            <p:strVal val="#ppt_y"/>
                                          </p:val>
                                        </p:tav>
                                        <p:tav tm="100000">
                                          <p:val>
                                            <p:strVal val="#ppt_y"/>
                                          </p:val>
                                        </p:tav>
                                      </p:tavLst>
                                    </p:anim>
                                    <p:anim calcmode="lin" valueType="num">
                                      <p:cBhvr>
                                        <p:cTn id="5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6"/>
                                        </p:tgtEl>
                                      </p:cBhvr>
                                    </p:animEffect>
                                  </p:childTnLst>
                                </p:cTn>
                              </p:par>
                            </p:childTnLst>
                          </p:cTn>
                        </p:par>
                        <p:par>
                          <p:cTn id="61" fill="hold">
                            <p:stCondLst>
                              <p:cond delay="6550"/>
                            </p:stCondLst>
                            <p:childTnLst>
                              <p:par>
                                <p:cTn id="62" presetID="42" presetClass="entr" presetSubtype="0"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750"/>
                                        <p:tgtEl>
                                          <p:spTgt spid="5"/>
                                        </p:tgtEl>
                                      </p:cBhvr>
                                    </p:animEffect>
                                    <p:anim calcmode="lin" valueType="num">
                                      <p:cBhvr>
                                        <p:cTn id="65" dur="750" fill="hold"/>
                                        <p:tgtEl>
                                          <p:spTgt spid="5"/>
                                        </p:tgtEl>
                                        <p:attrNameLst>
                                          <p:attrName>ppt_x</p:attrName>
                                        </p:attrNameLst>
                                      </p:cBhvr>
                                      <p:tavLst>
                                        <p:tav tm="0">
                                          <p:val>
                                            <p:strVal val="#ppt_x"/>
                                          </p:val>
                                        </p:tav>
                                        <p:tav tm="100000">
                                          <p:val>
                                            <p:strVal val="#ppt_x"/>
                                          </p:val>
                                        </p:tav>
                                      </p:tavLst>
                                    </p:anim>
                                    <p:anim calcmode="lin" valueType="num">
                                      <p:cBhvr>
                                        <p:cTn id="66"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28DE50E-F675-44E3-8653-77747F70603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473450"/>
            <a:ext cx="12192000" cy="6384550"/>
          </a:xfrm>
          <a:prstGeom prst="rect">
            <a:avLst/>
          </a:prstGeom>
        </p:spPr>
      </p:pic>
      <p:grpSp>
        <p:nvGrpSpPr>
          <p:cNvPr id="4" name="组合 3">
            <a:extLst>
              <a:ext uri="{FF2B5EF4-FFF2-40B4-BE49-F238E27FC236}">
                <a16:creationId xmlns:a16="http://schemas.microsoft.com/office/drawing/2014/main" id="{1811CD97-FCF1-451E-86D7-3EDE340D4947}"/>
              </a:ext>
            </a:extLst>
          </p:cNvPr>
          <p:cNvGrpSpPr/>
          <p:nvPr/>
        </p:nvGrpSpPr>
        <p:grpSpPr>
          <a:xfrm>
            <a:off x="3172643" y="0"/>
            <a:ext cx="5846713" cy="1600000"/>
            <a:chOff x="3716387" y="35645"/>
            <a:chExt cx="4390476" cy="1600000"/>
          </a:xfrm>
        </p:grpSpPr>
        <p:pic>
          <p:nvPicPr>
            <p:cNvPr id="5" name="图片 4">
              <a:extLst>
                <a:ext uri="{FF2B5EF4-FFF2-40B4-BE49-F238E27FC236}">
                  <a16:creationId xmlns:a16="http://schemas.microsoft.com/office/drawing/2014/main" id="{F3901141-9EFE-4E73-BDFF-95791BE6A4E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16387" y="35645"/>
              <a:ext cx="4390476" cy="1600000"/>
            </a:xfrm>
            <a:prstGeom prst="rect">
              <a:avLst/>
            </a:prstGeom>
          </p:spPr>
        </p:pic>
        <p:sp>
          <p:nvSpPr>
            <p:cNvPr id="6" name="文本框 5">
              <a:extLst>
                <a:ext uri="{FF2B5EF4-FFF2-40B4-BE49-F238E27FC236}">
                  <a16:creationId xmlns:a16="http://schemas.microsoft.com/office/drawing/2014/main" id="{271F7ED2-99CB-492E-8A6A-B461689248C6}"/>
                </a:ext>
              </a:extLst>
            </p:cNvPr>
            <p:cNvSpPr txBox="1"/>
            <p:nvPr/>
          </p:nvSpPr>
          <p:spPr>
            <a:xfrm>
              <a:off x="5046765" y="650235"/>
              <a:ext cx="2073047" cy="461665"/>
            </a:xfrm>
            <a:prstGeom prst="rect">
              <a:avLst/>
            </a:prstGeom>
            <a:noFill/>
          </p:spPr>
          <p:txBody>
            <a:bodyPr wrap="square" rtlCol="0">
              <a:spAutoFit/>
            </a:bodyPr>
            <a:lstStyle/>
            <a:p>
              <a:r>
                <a:rPr lang="zh-CN" altLang="en-US" sz="2400" b="1" dirty="0">
                  <a:solidFill>
                    <a:srgbClr val="AA1325"/>
                  </a:solidFill>
                  <a:latin typeface="微软雅黑" panose="020B0503020204020204" pitchFamily="34" charset="-122"/>
                  <a:ea typeface="微软雅黑" panose="020B0503020204020204" pitchFamily="34" charset="-122"/>
                </a:rPr>
                <a:t>请输入你的题目</a:t>
              </a:r>
            </a:p>
          </p:txBody>
        </p:sp>
      </p:grpSp>
      <p:sp>
        <p:nvSpPr>
          <p:cNvPr id="7" name="矩形 6">
            <a:extLst>
              <a:ext uri="{FF2B5EF4-FFF2-40B4-BE49-F238E27FC236}">
                <a16:creationId xmlns:a16="http://schemas.microsoft.com/office/drawing/2014/main" id="{FCA5AC45-5648-4D65-A0F6-CE96945CAD75}"/>
              </a:ext>
            </a:extLst>
          </p:cNvPr>
          <p:cNvSpPr/>
          <p:nvPr/>
        </p:nvSpPr>
        <p:spPr>
          <a:xfrm>
            <a:off x="3172643" y="1741140"/>
            <a:ext cx="6096000" cy="1477328"/>
          </a:xfrm>
          <a:prstGeom prst="rect">
            <a:avLst/>
          </a:prstGeom>
        </p:spPr>
        <p:txBody>
          <a:bodyPr>
            <a:spAutoFit/>
          </a:bodyPr>
          <a:lstStyle/>
          <a:p>
            <a:r>
              <a:rPr lang="zh-CN" altLang="en-US" dirty="0">
                <a:solidFill>
                  <a:srgbClr val="AA1325"/>
                </a:solidFill>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1020782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2080</Words>
  <Application>Microsoft Office PowerPoint</Application>
  <PresentationFormat>宽屏</PresentationFormat>
  <Paragraphs>178</Paragraphs>
  <Slides>26</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Arial Unicode MS</vt:lpstr>
      <vt:lpstr>等线</vt:lpstr>
      <vt:lpstr>等线 Light</vt:lpstr>
      <vt:lpstr>华文细黑</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hxj</dc:creator>
  <cp:lastModifiedBy>Administrator</cp:lastModifiedBy>
  <cp:revision>12</cp:revision>
  <dcterms:created xsi:type="dcterms:W3CDTF">2017-06-05T09:06:48Z</dcterms:created>
  <dcterms:modified xsi:type="dcterms:W3CDTF">2017-06-25T13:52:36Z</dcterms:modified>
</cp:coreProperties>
</file>